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wdp" ContentType="image/vnd.ms-photo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0"/>
  </p:notesMasterIdLst>
  <p:sldIdLst>
    <p:sldId id="259" r:id="rId3"/>
    <p:sldId id="301" r:id="rId4"/>
    <p:sldId id="296" r:id="rId5"/>
    <p:sldId id="304" r:id="rId6"/>
    <p:sldId id="312" r:id="rId7"/>
    <p:sldId id="310" r:id="rId8"/>
    <p:sldId id="309" r:id="rId9"/>
    <p:sldId id="303" r:id="rId10"/>
    <p:sldId id="269" r:id="rId11"/>
    <p:sldId id="264" r:id="rId12"/>
    <p:sldId id="305" r:id="rId13"/>
    <p:sldId id="302" r:id="rId14"/>
    <p:sldId id="266" r:id="rId15"/>
    <p:sldId id="267" r:id="rId16"/>
    <p:sldId id="263" r:id="rId17"/>
    <p:sldId id="271" r:id="rId18"/>
    <p:sldId id="275" r:id="rId19"/>
    <p:sldId id="306" r:id="rId20"/>
    <p:sldId id="276" r:id="rId21"/>
    <p:sldId id="279" r:id="rId22"/>
    <p:sldId id="280" r:id="rId23"/>
    <p:sldId id="281" r:id="rId24"/>
    <p:sldId id="307" r:id="rId25"/>
    <p:sldId id="308" r:id="rId26"/>
    <p:sldId id="282" r:id="rId27"/>
    <p:sldId id="311" r:id="rId28"/>
    <p:sldId id="291" r:id="rId29"/>
  </p:sldIdLst>
  <p:sldSz cx="9144000" cy="5143500" type="screen16x9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1A0B3"/>
    <a:srgbClr val="05273E"/>
    <a:srgbClr val="96A1B3"/>
    <a:srgbClr val="FFFFFF"/>
    <a:srgbClr val="06263F"/>
    <a:srgbClr val="E94B50"/>
    <a:srgbClr val="FF6D03"/>
    <a:srgbClr val="CC3300"/>
    <a:srgbClr val="608BA3"/>
    <a:srgbClr val="2633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174" autoAdjust="0"/>
    <p:restoredTop sz="94660" autoAdjust="0"/>
  </p:normalViewPr>
  <p:slideViewPr>
    <p:cSldViewPr>
      <p:cViewPr>
        <p:scale>
          <a:sx n="75" d="100"/>
          <a:sy n="75" d="100"/>
        </p:scale>
        <p:origin x="869" y="643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3" Type="http://schemas.openxmlformats.org/officeDocument/2006/relationships/tableStyles" Target="tableStyles.xml"/><Relationship Id="rId32" Type="http://schemas.openxmlformats.org/officeDocument/2006/relationships/viewProps" Target="viewProps.xml"/><Relationship Id="rId31" Type="http://schemas.openxmlformats.org/officeDocument/2006/relationships/presProps" Target="presProps.xml"/><Relationship Id="rId30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  <a:ln w="15875">
              <a:solidFill>
                <a:schemeClr val="bg1">
                  <a:alpha val="37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32</c:v>
                </c:pt>
                <c:pt idx="1">
                  <c:v>32</c:v>
                </c:pt>
                <c:pt idx="2">
                  <c:v>38</c:v>
                </c:pt>
                <c:pt idx="3">
                  <c:v>27</c:v>
                </c:pt>
                <c:pt idx="4">
                  <c:v>32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Series 3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 w="15875">
              <a:solidFill>
                <a:schemeClr val="bg1">
                  <a:alpha val="37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35</c:v>
                </c:pt>
                <c:pt idx="1">
                  <c:v>25</c:v>
                </c:pt>
                <c:pt idx="2">
                  <c:v>20</c:v>
                </c:pt>
                <c:pt idx="3">
                  <c:v>24</c:v>
                </c:pt>
                <c:pt idx="4">
                  <c:v>26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Series 2</c:v>
                </c:pt>
              </c:strCache>
            </c:strRef>
          </c:tx>
          <c:spPr>
            <a:solidFill>
              <a:schemeClr val="tx1">
                <a:alpha val="45000"/>
              </a:schemeClr>
            </a:solidFill>
            <a:ln w="15875">
              <a:solidFill>
                <a:schemeClr val="bg1">
                  <a:alpha val="37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22</c:v>
                </c:pt>
                <c:pt idx="1">
                  <c:v>12</c:v>
                </c:pt>
                <c:pt idx="2">
                  <c:v>12</c:v>
                </c:pt>
                <c:pt idx="3">
                  <c:v>21</c:v>
                </c:pt>
                <c:pt idx="4">
                  <c:v>28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Series 4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3">
                <a:alphaModFix amt="85000"/>
              </a:blip>
              <a:srcRect/>
              <a:stretch>
                <a:fillRect/>
              </a:stretch>
            </a:blipFill>
            <a:ln w="15875">
              <a:solidFill>
                <a:schemeClr val="bg1">
                  <a:alpha val="37000"/>
                </a:schemeClr>
              </a:solidFill>
            </a:ln>
            <a:effectLst/>
          </c:spPr>
          <c:invertIfNegative val="0"/>
          <c:dLbls>
            <c:delete val="1"/>
          </c:dLbls>
          <c:cat>
            <c:strRef>
              <c:f>Sheet1!$A$2:$A$6</c:f>
              <c:strCache>
                <c:ptCount val="5"/>
                <c:pt idx="0">
                  <c:v>January</c:v>
                </c:pt>
                <c:pt idx="1">
                  <c:v>February</c:v>
                </c:pt>
                <c:pt idx="2">
                  <c:v>March</c:v>
                </c:pt>
                <c:pt idx="3">
                  <c:v>April</c:v>
                </c:pt>
                <c:pt idx="4">
                  <c:v>May</c:v>
                </c:pt>
              </c:strCache>
            </c:strRef>
          </c:cat>
          <c:val>
            <c:numRef>
              <c:f>Sheet1!$E$2:$E$6</c:f>
              <c:numCache>
                <c:formatCode>General</c:formatCode>
                <c:ptCount val="5"/>
                <c:pt idx="0">
                  <c:v>18</c:v>
                </c:pt>
                <c:pt idx="1">
                  <c:v>12</c:v>
                </c:pt>
                <c:pt idx="2">
                  <c:v>11</c:v>
                </c:pt>
                <c:pt idx="3">
                  <c:v>13</c:v>
                </c:pt>
                <c:pt idx="4">
                  <c:v>12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7665536"/>
        <c:axId val="7667072"/>
      </c:barChart>
      <c:catAx>
        <c:axId val="7665536"/>
        <c:scaling>
          <c:orientation val="minMax"/>
        </c:scaling>
        <c:delete val="0"/>
        <c:axPos val="b"/>
        <c:numFmt formatCode="m/d/yyyy" sourceLinked="0"/>
        <c:majorTickMark val="out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prstDash val="solid"/>
            <a:round/>
          </a:ln>
          <a:effectLst/>
        </c:spPr>
        <c:txPr>
          <a:bodyPr rot="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67072"/>
        <c:crosses val="autoZero"/>
        <c:auto val="1"/>
        <c:lblAlgn val="ctr"/>
        <c:lblOffset val="100"/>
        <c:noMultiLvlLbl val="0"/>
      </c:catAx>
      <c:valAx>
        <c:axId val="7667072"/>
        <c:scaling>
          <c:orientation val="minMax"/>
          <c:max val="50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prstDash val="solid"/>
            <a:round/>
          </a:ln>
          <a:effectLst/>
        </c:spPr>
        <c:txPr>
          <a:bodyPr rot="-60000000" spcFirstLastPara="0" vertOverflow="ellipsis" vert="horz" wrap="square" anchor="ctr" anchorCtr="1"/>
          <a:lstStyle/>
          <a:p>
            <a:pPr>
              <a:defRPr lang="zh-CN" sz="18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ea"/>
                <a:sym typeface="+mn-lt"/>
              </a:defRPr>
            </a:pPr>
          </a:p>
        </c:txPr>
        <c:crossAx val="7665536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zero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 sz="1800">
          <a:latin typeface="+mn-lt"/>
          <a:ea typeface="+mn-ea"/>
          <a:cs typeface="+mn-ea"/>
          <a:sym typeface="+mn-lt"/>
        </a:defRPr>
      </a:pPr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70AEA6-98D4-49A5-9F0F-D279E5D6315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B8F332-BD44-4784-B005-D584100ACB1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4"/>
          <p:cNvSpPr txBox="1">
            <a:spLocks noChangeArrowheads="1"/>
          </p:cNvSpPr>
          <p:nvPr userDrawn="1"/>
        </p:nvSpPr>
        <p:spPr bwMode="auto">
          <a:xfrm>
            <a:off x="8353114" y="4659982"/>
            <a:ext cx="388248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fld id="{81205446-972E-41CB-A6C5-0BA8C6630823}" type="slidenum">
              <a:rPr lang="zh-CN" altLang="en-US" sz="1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</a:fld>
            <a:endParaRPr lang="zh-CN" altLang="en-US" sz="1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 userDrawn="1"/>
        </p:nvSpPr>
        <p:spPr>
          <a:xfrm>
            <a:off x="8388424" y="4651038"/>
            <a:ext cx="314309" cy="288131"/>
          </a:xfrm>
          <a:prstGeom prst="ellipse">
            <a:avLst/>
          </a:prstGeom>
          <a:noFill/>
          <a:ln w="9525">
            <a:solidFill>
              <a:srgbClr val="F2F2F2"/>
            </a:solidFill>
          </a:ln>
        </p:spPr>
        <p:txBody>
          <a:bodyPr lIns="90170" tIns="46990" rIns="90170" bIns="46990"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200" b="1">
              <a:solidFill>
                <a:srgbClr val="F2F2F2"/>
              </a:solidFill>
              <a:ea typeface="宋体" panose="02010600030101010101" pitchFamily="2" charset="-122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microsoft.com/office/2007/relationships/hdphoto" Target="../media/hdphoto1.wdp"/><Relationship Id="rId5" Type="http://schemas.openxmlformats.org/officeDocument/2006/relationships/image" Target="../media/image2.png"/><Relationship Id="rId4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1"/>
            <a:ext cx="9144001" cy="515692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 userDrawn="1"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artisticPaintBrus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156922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image" Target="../media/image8.jpeg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tags" Target="../tags/tag8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chart" Target="../charts/char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1.xml"/><Relationship Id="rId1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tags" Target="../tags/tag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image" Target="../media/image18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4.xml"/><Relationship Id="rId1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2.jpeg"/><Relationship Id="rId1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tags" Target="../tags/tag16.xml"/><Relationship Id="rId6" Type="http://schemas.openxmlformats.org/officeDocument/2006/relationships/image" Target="../media/image28.jpeg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image" Target="../media/image23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4.xml"/><Relationship Id="rId1" Type="http://schemas.openxmlformats.org/officeDocument/2006/relationships/tags" Target="../tags/tag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microsoft.com/office/2007/relationships/hdphoto" Target="../media/hdphoto2.wdp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矩形 149"/>
          <p:cNvSpPr/>
          <p:nvPr/>
        </p:nvSpPr>
        <p:spPr>
          <a:xfrm>
            <a:off x="0" y="1638424"/>
            <a:ext cx="9144001" cy="1563291"/>
          </a:xfrm>
          <a:prstGeom prst="rect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51" name="文本框 110"/>
          <p:cNvSpPr/>
          <p:nvPr/>
        </p:nvSpPr>
        <p:spPr>
          <a:xfrm>
            <a:off x="683570" y="1864911"/>
            <a:ext cx="4852988" cy="707886"/>
          </a:xfrm>
          <a:prstGeom prst="rect">
            <a:avLst/>
          </a:prstGeom>
          <a:noFill/>
          <a:ln w="9525">
            <a:noFill/>
          </a:ln>
        </p:spPr>
        <p:txBody>
          <a:bodyPr wrap="square" anchor="ctr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fontAlgn="ctr"/>
            <a:r>
              <a:rPr lang="zh-CN" altLang="en-US" sz="4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互联网</a:t>
            </a:r>
            <a:r>
              <a:rPr lang="zh-CN" altLang="en-US" sz="4000" b="1" baseline="30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+</a:t>
            </a:r>
            <a:r>
              <a:rPr lang="zh-CN" altLang="en-US" sz="4000" b="1">
                <a:solidFill>
                  <a:schemeClr val="bg2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项目计划书</a:t>
            </a:r>
            <a:endParaRPr lang="zh-CN" altLang="en-US" sz="4000" b="1">
              <a:solidFill>
                <a:schemeClr val="bg2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57" name="燕尾形 156"/>
          <p:cNvSpPr/>
          <p:nvPr/>
        </p:nvSpPr>
        <p:spPr>
          <a:xfrm>
            <a:off x="516882" y="2604021"/>
            <a:ext cx="166688" cy="170259"/>
          </a:xfrm>
          <a:prstGeom prst="chevron">
            <a:avLst>
              <a:gd name="adj" fmla="val 50000"/>
            </a:avLst>
          </a:prstGeom>
          <a:solidFill>
            <a:schemeClr val="bg1"/>
          </a:solidFill>
          <a:ln w="9525">
            <a:noFill/>
          </a:ln>
        </p:spPr>
        <p:txBody>
          <a:bodyPr wrap="square" lIns="90170" tIns="46990" rIns="90170" bIns="46990"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sz="1100">
              <a:solidFill>
                <a:srgbClr val="262626"/>
              </a:solidFill>
              <a:cs typeface="+mn-ea"/>
              <a:sym typeface="+mn-lt"/>
            </a:endParaRPr>
          </a:p>
        </p:txBody>
      </p:sp>
      <p:sp>
        <p:nvSpPr>
          <p:cNvPr id="158" name="文本框 3090"/>
          <p:cNvSpPr txBox="1"/>
          <p:nvPr/>
        </p:nvSpPr>
        <p:spPr>
          <a:xfrm>
            <a:off x="714853" y="2559194"/>
            <a:ext cx="58332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en-US" altLang="x-none" sz="1100">
                <a:solidFill>
                  <a:schemeClr val="bg1"/>
                </a:solidFill>
                <a:cs typeface="+mn-ea"/>
                <a:sym typeface="+mn-lt"/>
              </a:rPr>
              <a:t>You can add your tittle or content here as you like ,and you can delete this textbox </a:t>
            </a:r>
            <a:endParaRPr lang="zh-CN" altLang="en-US" sz="1100">
              <a:solidFill>
                <a:schemeClr val="bg1"/>
              </a:solidFill>
              <a:cs typeface="+mn-ea"/>
              <a:sym typeface="+mn-lt"/>
            </a:endParaRPr>
          </a:p>
          <a:p>
            <a:pPr lvl="0"/>
            <a:endParaRPr lang="zh-CN" altLang="en-US" sz="11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87" name="直接连接符 186"/>
          <p:cNvCxnSpPr/>
          <p:nvPr/>
        </p:nvCxnSpPr>
        <p:spPr>
          <a:xfrm>
            <a:off x="-11550" y="1635646"/>
            <a:ext cx="9155550" cy="0"/>
          </a:xfrm>
          <a:prstGeom prst="line">
            <a:avLst/>
          </a:prstGeom>
          <a:ln w="34925" cap="flat" cmpd="sng">
            <a:solidFill>
              <a:schemeClr val="bg1">
                <a:alpha val="37000"/>
              </a:schemeClr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88" name="直接连接符 187"/>
          <p:cNvCxnSpPr/>
          <p:nvPr/>
        </p:nvCxnSpPr>
        <p:spPr>
          <a:xfrm>
            <a:off x="-11550" y="3211875"/>
            <a:ext cx="9155550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67" name="文本框 116"/>
          <p:cNvSpPr/>
          <p:nvPr/>
        </p:nvSpPr>
        <p:spPr>
          <a:xfrm>
            <a:off x="2137971" y="3797819"/>
            <a:ext cx="5421610" cy="3690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>
              <a:lnSpc>
                <a:spcPts val="2500"/>
              </a:lnSpc>
            </a:pPr>
            <a:r>
              <a:rPr lang="zh-CN" altLang="en-US" sz="1200">
                <a:solidFill>
                  <a:schemeClr val="bg1"/>
                </a:solidFill>
                <a:cs typeface="+mn-ea"/>
                <a:sym typeface="+mn-lt"/>
              </a:rPr>
              <a:t>这不是一个完美的计划，但却为我们的未来指明了前行的道路，请多指证！</a:t>
            </a:r>
            <a:endParaRPr lang="zh-CN" altLang="en-US" sz="12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584419" y="3764491"/>
            <a:ext cx="531221" cy="573345"/>
            <a:chOff x="-2767" y="4547693"/>
            <a:chExt cx="531221" cy="573345"/>
          </a:xfrm>
        </p:grpSpPr>
        <p:sp>
          <p:nvSpPr>
            <p:cNvPr id="29" name="任意多边形 10"/>
            <p:cNvSpPr/>
            <p:nvPr/>
          </p:nvSpPr>
          <p:spPr>
            <a:xfrm rot="15073268" flipH="1" flipV="1">
              <a:off x="117270" y="4584229"/>
              <a:ext cx="184674" cy="424748"/>
            </a:xfrm>
            <a:custGeom>
              <a:avLst/>
              <a:gdLst>
                <a:gd name="txL" fmla="*/ 0 w 888738"/>
                <a:gd name="txT" fmla="*/ 0 h 2044278"/>
                <a:gd name="txR" fmla="*/ 888738 w 888738"/>
                <a:gd name="txB" fmla="*/ 2044278 h 2044278"/>
              </a:gdLst>
              <a:ahLst/>
              <a:cxnLst>
                <a:cxn ang="0">
                  <a:pos x="747768" y="0"/>
                </a:cxn>
                <a:cxn ang="0">
                  <a:pos x="54348" y="1699260"/>
                </a:cxn>
                <a:cxn ang="0">
                  <a:pos x="282948" y="1764030"/>
                </a:cxn>
                <a:cxn ang="0">
                  <a:pos x="888738" y="49530"/>
                </a:cxn>
                <a:cxn ang="0">
                  <a:pos x="747768" y="0"/>
                </a:cxn>
              </a:cxnLst>
              <a:rect l="txL" t="txT" r="txR" b="txB"/>
              <a:pathLst>
                <a:path w="888738" h="2044278">
                  <a:moveTo>
                    <a:pt x="747768" y="0"/>
                  </a:moveTo>
                  <a:lnTo>
                    <a:pt x="54348" y="1699260"/>
                  </a:lnTo>
                  <a:cubicBezTo>
                    <a:pt x="-71382" y="1995170"/>
                    <a:pt x="27678" y="2268220"/>
                    <a:pt x="282948" y="1764030"/>
                  </a:cubicBezTo>
                  <a:lnTo>
                    <a:pt x="888738" y="49530"/>
                  </a:lnTo>
                  <a:lnTo>
                    <a:pt x="747768" y="0"/>
                  </a:lnTo>
                  <a:close/>
                </a:path>
              </a:pathLst>
            </a:custGeom>
            <a:solidFill>
              <a:schemeClr val="bg1">
                <a:alpha val="3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0" name="任意多边形 11"/>
            <p:cNvSpPr/>
            <p:nvPr/>
          </p:nvSpPr>
          <p:spPr>
            <a:xfrm rot="15073268" flipH="1" flipV="1">
              <a:off x="56029" y="4885516"/>
              <a:ext cx="338053" cy="132992"/>
            </a:xfrm>
            <a:custGeom>
              <a:avLst/>
              <a:gdLst>
                <a:gd name="txL" fmla="*/ 0 w 1626870"/>
                <a:gd name="txT" fmla="*/ 0 h 640080"/>
                <a:gd name="txR" fmla="*/ 1626870 w 1626870"/>
                <a:gd name="txB" fmla="*/ 640080 h 640080"/>
              </a:gdLst>
              <a:ahLst/>
              <a:cxnLst>
                <a:cxn ang="0">
                  <a:pos x="220980" y="15240"/>
                </a:cxn>
                <a:cxn ang="0">
                  <a:pos x="1626870" y="0"/>
                </a:cxn>
                <a:cxn ang="0">
                  <a:pos x="1588770" y="125730"/>
                </a:cxn>
                <a:cxn ang="0">
                  <a:pos x="0" y="640080"/>
                </a:cxn>
                <a:cxn ang="0">
                  <a:pos x="220980" y="15240"/>
                </a:cxn>
              </a:cxnLst>
              <a:rect l="txL" t="txT" r="txR" b="txB"/>
              <a:pathLst>
                <a:path w="1626870" h="640080">
                  <a:moveTo>
                    <a:pt x="220980" y="15240"/>
                  </a:moveTo>
                  <a:lnTo>
                    <a:pt x="1626870" y="0"/>
                  </a:lnTo>
                  <a:lnTo>
                    <a:pt x="1588770" y="125730"/>
                  </a:lnTo>
                  <a:lnTo>
                    <a:pt x="0" y="640080"/>
                  </a:lnTo>
                  <a:lnTo>
                    <a:pt x="220980" y="15240"/>
                  </a:lnTo>
                  <a:close/>
                </a:path>
              </a:pathLst>
            </a:custGeom>
            <a:solidFill>
              <a:schemeClr val="bg1">
                <a:alpha val="3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1" name="任意多边形 12"/>
            <p:cNvSpPr/>
            <p:nvPr/>
          </p:nvSpPr>
          <p:spPr>
            <a:xfrm rot="15073268" flipH="1" flipV="1">
              <a:off x="133716" y="4492290"/>
              <a:ext cx="224049" cy="334855"/>
            </a:xfrm>
            <a:custGeom>
              <a:avLst/>
              <a:gdLst>
                <a:gd name="txL" fmla="*/ 0 w 1078230"/>
                <a:gd name="txT" fmla="*/ 0 h 1611630"/>
                <a:gd name="txR" fmla="*/ 1078230 w 1078230"/>
                <a:gd name="txB" fmla="*/ 1611630 h 1611630"/>
              </a:gdLst>
              <a:ahLst/>
              <a:cxnLst>
                <a:cxn ang="0">
                  <a:pos x="1078230" y="998220"/>
                </a:cxn>
                <a:cxn ang="0">
                  <a:pos x="53340" y="0"/>
                </a:cxn>
                <a:cxn ang="0">
                  <a:pos x="0" y="121920"/>
                </a:cxn>
                <a:cxn ang="0">
                  <a:pos x="834390" y="1611630"/>
                </a:cxn>
                <a:cxn ang="0">
                  <a:pos x="1078230" y="998220"/>
                </a:cxn>
              </a:cxnLst>
              <a:rect l="txL" t="txT" r="txR" b="txB"/>
              <a:pathLst>
                <a:path w="1078230" h="1611630">
                  <a:moveTo>
                    <a:pt x="1078230" y="998220"/>
                  </a:moveTo>
                  <a:lnTo>
                    <a:pt x="53340" y="0"/>
                  </a:lnTo>
                  <a:lnTo>
                    <a:pt x="0" y="121920"/>
                  </a:lnTo>
                  <a:lnTo>
                    <a:pt x="834390" y="1611630"/>
                  </a:lnTo>
                  <a:lnTo>
                    <a:pt x="1078230" y="998220"/>
                  </a:lnTo>
                  <a:close/>
                </a:path>
              </a:pathLst>
            </a:custGeom>
            <a:solidFill>
              <a:srgbClr val="96A1B3"/>
            </a:solidFill>
            <a:ln w="25400">
              <a:noFill/>
            </a:ln>
          </p:spPr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2" name="任意多边形 13"/>
            <p:cNvSpPr/>
            <p:nvPr/>
          </p:nvSpPr>
          <p:spPr>
            <a:xfrm rot="15073268" flipH="1" flipV="1">
              <a:off x="416040" y="4686014"/>
              <a:ext cx="95003" cy="129825"/>
            </a:xfrm>
            <a:custGeom>
              <a:avLst/>
              <a:gdLst>
                <a:gd name="txL" fmla="*/ 0 w 457200"/>
                <a:gd name="txT" fmla="*/ 0 h 624840"/>
                <a:gd name="txR" fmla="*/ 457200 w 457200"/>
                <a:gd name="txB" fmla="*/ 624840 h 624840"/>
              </a:gdLst>
              <a:ahLst/>
              <a:cxnLst>
                <a:cxn ang="0">
                  <a:pos x="76200" y="0"/>
                </a:cxn>
                <a:cxn ang="0">
                  <a:pos x="0" y="137160"/>
                </a:cxn>
                <a:cxn ang="0">
                  <a:pos x="396240" y="624840"/>
                </a:cxn>
                <a:cxn ang="0">
                  <a:pos x="457200" y="396240"/>
                </a:cxn>
                <a:cxn ang="0">
                  <a:pos x="76200" y="0"/>
                </a:cxn>
              </a:cxnLst>
              <a:rect l="txL" t="txT" r="txR" b="txB"/>
              <a:pathLst>
                <a:path w="457200" h="624840">
                  <a:moveTo>
                    <a:pt x="76200" y="0"/>
                  </a:moveTo>
                  <a:lnTo>
                    <a:pt x="0" y="137160"/>
                  </a:lnTo>
                  <a:lnTo>
                    <a:pt x="396240" y="624840"/>
                  </a:lnTo>
                  <a:lnTo>
                    <a:pt x="457200" y="396240"/>
                  </a:lnTo>
                  <a:lnTo>
                    <a:pt x="76200" y="0"/>
                  </a:lnTo>
                  <a:close/>
                </a:path>
              </a:pathLst>
            </a:custGeom>
            <a:solidFill>
              <a:srgbClr val="96A1B3"/>
            </a:solidFill>
            <a:ln w="25400">
              <a:noFill/>
            </a:ln>
          </p:spPr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3" name="任意多边形 14"/>
            <p:cNvSpPr/>
            <p:nvPr/>
          </p:nvSpPr>
          <p:spPr>
            <a:xfrm rot="15073268" flipH="1" flipV="1">
              <a:off x="393812" y="4830114"/>
              <a:ext cx="127463" cy="52247"/>
            </a:xfrm>
            <a:custGeom>
              <a:avLst/>
              <a:gdLst>
                <a:gd name="txL" fmla="*/ 0 w 613410"/>
                <a:gd name="txT" fmla="*/ 0 h 251460"/>
                <a:gd name="txR" fmla="*/ 613410 w 613410"/>
                <a:gd name="txB" fmla="*/ 251460 h 251460"/>
              </a:gdLst>
              <a:ahLst/>
              <a:cxnLst>
                <a:cxn ang="0">
                  <a:pos x="0" y="251460"/>
                </a:cxn>
                <a:cxn ang="0">
                  <a:pos x="68580" y="19050"/>
                </a:cxn>
                <a:cxn ang="0">
                  <a:pos x="613410" y="0"/>
                </a:cxn>
                <a:cxn ang="0">
                  <a:pos x="560070" y="148590"/>
                </a:cxn>
                <a:cxn ang="0">
                  <a:pos x="0" y="251460"/>
                </a:cxn>
              </a:cxnLst>
              <a:rect l="txL" t="txT" r="txR" b="txB"/>
              <a:pathLst>
                <a:path w="613410" h="251460">
                  <a:moveTo>
                    <a:pt x="0" y="251460"/>
                  </a:moveTo>
                  <a:lnTo>
                    <a:pt x="68580" y="19050"/>
                  </a:lnTo>
                  <a:lnTo>
                    <a:pt x="613410" y="0"/>
                  </a:lnTo>
                  <a:lnTo>
                    <a:pt x="560070" y="148590"/>
                  </a:lnTo>
                  <a:lnTo>
                    <a:pt x="0" y="251460"/>
                  </a:lnTo>
                  <a:close/>
                </a:path>
              </a:pathLst>
            </a:custGeom>
            <a:solidFill>
              <a:schemeClr val="bg1">
                <a:alpha val="3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4" name="矩形 33"/>
            <p:cNvSpPr/>
            <p:nvPr/>
          </p:nvSpPr>
          <p:spPr>
            <a:xfrm rot="17624312" flipH="1" flipV="1">
              <a:off x="220736" y="4599131"/>
              <a:ext cx="33905" cy="73803"/>
            </a:xfrm>
            <a:prstGeom prst="rect">
              <a:avLst/>
            </a:prstGeom>
            <a:solidFill>
              <a:srgbClr val="96A1B3"/>
            </a:solidFill>
            <a:ln w="25400">
              <a:noFill/>
            </a:ln>
          </p:spPr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 rot="17624312" flipH="1" flipV="1">
              <a:off x="153417" y="4671433"/>
              <a:ext cx="33905" cy="73803"/>
            </a:xfrm>
            <a:prstGeom prst="rect">
              <a:avLst/>
            </a:prstGeom>
            <a:solidFill>
              <a:srgbClr val="96A1B3"/>
            </a:solidFill>
            <a:ln w="25400">
              <a:noFill/>
            </a:ln>
          </p:spPr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 rot="16121547" flipH="1" flipV="1">
              <a:off x="145530" y="4851798"/>
              <a:ext cx="33905" cy="73803"/>
            </a:xfrm>
            <a:prstGeom prst="rect">
              <a:avLst/>
            </a:prstGeom>
            <a:solidFill>
              <a:schemeClr val="bg1">
                <a:alpha val="3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 rot="16121547" flipH="1" flipV="1">
              <a:off x="203500" y="4921521"/>
              <a:ext cx="33905" cy="73803"/>
            </a:xfrm>
            <a:prstGeom prst="rect">
              <a:avLst/>
            </a:prstGeom>
            <a:solidFill>
              <a:schemeClr val="bg1">
                <a:alpha val="37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 sz="28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38" name="任意多边形 19"/>
            <p:cNvSpPr/>
            <p:nvPr/>
          </p:nvSpPr>
          <p:spPr>
            <a:xfrm rot="15073268" flipH="1" flipV="1">
              <a:off x="156288" y="4579840"/>
              <a:ext cx="175849" cy="421782"/>
            </a:xfrm>
            <a:custGeom>
              <a:avLst/>
              <a:gdLst>
                <a:gd name="txL" fmla="*/ 0 w 846267"/>
                <a:gd name="txT" fmla="*/ 0 h 2030007"/>
                <a:gd name="txR" fmla="*/ 846267 w 846267"/>
                <a:gd name="txB" fmla="*/ 2030007 h 2030007"/>
              </a:gdLst>
              <a:ahLst/>
              <a:cxnLst>
                <a:cxn ang="0">
                  <a:pos x="0" y="0"/>
                </a:cxn>
              </a:cxnLst>
              <a:rect l="txL" t="txT" r="txR" b="txB"/>
              <a:pathLst>
                <a:path w="846267" h="2030007">
                  <a:moveTo>
                    <a:pt x="747714" y="0"/>
                  </a:moveTo>
                  <a:lnTo>
                    <a:pt x="846267" y="34627"/>
                  </a:lnTo>
                  <a:lnTo>
                    <a:pt x="24639" y="2030007"/>
                  </a:lnTo>
                  <a:cubicBezTo>
                    <a:pt x="-15084" y="1986304"/>
                    <a:pt x="-7875" y="1845577"/>
                    <a:pt x="54294" y="1699260"/>
                  </a:cubicBezTo>
                  <a:close/>
                </a:path>
              </a:pathLst>
            </a:custGeom>
            <a:solidFill>
              <a:srgbClr val="96A1B3"/>
            </a:solidFill>
            <a:ln w="25400">
              <a:noFill/>
            </a:ln>
          </p:spPr>
          <p:txBody>
            <a:bodyPr anchor="ctr"/>
            <a:lstStyle>
              <a:lvl1pPr marL="0" lvl="0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  <a:defRPr sz="1800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>
                <a:lnSpc>
                  <a:spcPct val="100000"/>
                </a:lnSpc>
              </a:pP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6" name="直接连接符 5"/>
          <p:cNvCxnSpPr/>
          <p:nvPr/>
        </p:nvCxnSpPr>
        <p:spPr>
          <a:xfrm>
            <a:off x="2137971" y="4168810"/>
            <a:ext cx="5244756" cy="0"/>
          </a:xfrm>
          <a:prstGeom prst="line">
            <a:avLst/>
          </a:prstGeom>
          <a:ln w="12700">
            <a:solidFill>
              <a:schemeClr val="bg1">
                <a:alpha val="37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4570"/>
    </mc:Choice>
    <mc:Fallback>
      <p:transition spd="slow" advTm="4570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Metin kutusu 7"/>
          <p:cNvSpPr txBox="1"/>
          <p:nvPr/>
        </p:nvSpPr>
        <p:spPr>
          <a:xfrm>
            <a:off x="1265536" y="1498801"/>
            <a:ext cx="5647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" b="1">
                <a:solidFill>
                  <a:schemeClr val="bg1"/>
                </a:solidFill>
                <a:cs typeface="+mn-ea"/>
                <a:sym typeface="+mn-lt"/>
              </a:rPr>
              <a:t>DELIVERY</a:t>
            </a:r>
            <a:br>
              <a:rPr lang="tr-TR" sz="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9" name="Metin kutusu 28"/>
          <p:cNvSpPr txBox="1"/>
          <p:nvPr/>
        </p:nvSpPr>
        <p:spPr>
          <a:xfrm>
            <a:off x="1265537" y="2220890"/>
            <a:ext cx="5647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" b="1">
                <a:solidFill>
                  <a:schemeClr val="bg1"/>
                </a:solidFill>
                <a:cs typeface="+mn-ea"/>
                <a:sym typeface="+mn-lt"/>
              </a:rPr>
              <a:t>POWERFULL</a:t>
            </a:r>
            <a:br>
              <a:rPr lang="tr-TR" sz="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0" name="Metin kutusu 29"/>
          <p:cNvSpPr txBox="1"/>
          <p:nvPr/>
        </p:nvSpPr>
        <p:spPr>
          <a:xfrm>
            <a:off x="1266774" y="2948113"/>
            <a:ext cx="56470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" b="1">
                <a:solidFill>
                  <a:schemeClr val="bg1"/>
                </a:solidFill>
                <a:cs typeface="+mn-ea"/>
                <a:sym typeface="+mn-lt"/>
              </a:rPr>
              <a:t>ANALYSIS</a:t>
            </a:r>
            <a:br>
              <a:rPr lang="tr-TR" sz="8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756208" y="4079026"/>
            <a:ext cx="7416192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ipsum a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mi. nisi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7" name="Gözyaşı Damlası 9"/>
          <p:cNvSpPr/>
          <p:nvPr/>
        </p:nvSpPr>
        <p:spPr>
          <a:xfrm>
            <a:off x="655829" y="1478906"/>
            <a:ext cx="504056" cy="504055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88" name="Gözyaşı Damlası 36"/>
          <p:cNvSpPr/>
          <p:nvPr/>
        </p:nvSpPr>
        <p:spPr>
          <a:xfrm>
            <a:off x="668188" y="2935496"/>
            <a:ext cx="504056" cy="504055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89" name="Gözyaşı Damlası 35"/>
          <p:cNvSpPr/>
          <p:nvPr/>
        </p:nvSpPr>
        <p:spPr>
          <a:xfrm>
            <a:off x="674684" y="2208314"/>
            <a:ext cx="504056" cy="504055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-11550" y="3795886"/>
            <a:ext cx="9155550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4" name="MH_Other_9"/>
          <p:cNvSpPr/>
          <p:nvPr/>
        </p:nvSpPr>
        <p:spPr>
          <a:xfrm>
            <a:off x="771414" y="2275801"/>
            <a:ext cx="368418" cy="332977"/>
          </a:xfrm>
          <a:custGeom>
            <a:avLst/>
            <a:gdLst/>
            <a:ahLst/>
            <a:cxnLst>
              <a:cxn ang="0">
                <a:pos x="44142" y="131888"/>
              </a:cxn>
              <a:cxn ang="0">
                <a:pos x="87620" y="44275"/>
              </a:cxn>
              <a:cxn ang="0">
                <a:pos x="114595" y="69506"/>
              </a:cxn>
              <a:cxn ang="0">
                <a:pos x="113669" y="72187"/>
              </a:cxn>
              <a:cxn ang="0">
                <a:pos x="110851" y="73499"/>
              </a:cxn>
              <a:cxn ang="0">
                <a:pos x="107861" y="72708"/>
              </a:cxn>
              <a:cxn ang="0">
                <a:pos x="5326" y="73364"/>
              </a:cxn>
              <a:cxn ang="0">
                <a:pos x="2200" y="73113"/>
              </a:cxn>
              <a:cxn ang="0">
                <a:pos x="154" y="70894"/>
              </a:cxn>
              <a:cxn ang="0">
                <a:pos x="482" y="68136"/>
              </a:cxn>
              <a:cxn ang="0">
                <a:pos x="119609" y="13333"/>
              </a:cxn>
              <a:cxn ang="0">
                <a:pos x="128498" y="14816"/>
              </a:cxn>
              <a:cxn ang="0">
                <a:pos x="136173" y="17301"/>
              </a:cxn>
              <a:cxn ang="0">
                <a:pos x="145159" y="21576"/>
              </a:cxn>
              <a:cxn ang="0">
                <a:pos x="141996" y="22674"/>
              </a:cxn>
              <a:cxn ang="0">
                <a:pos x="136770" y="25235"/>
              </a:cxn>
              <a:cxn ang="0">
                <a:pos x="129983" y="30897"/>
              </a:cxn>
              <a:cxn ang="0">
                <a:pos x="124275" y="37773"/>
              </a:cxn>
              <a:cxn ang="0">
                <a:pos x="119146" y="45399"/>
              </a:cxn>
              <a:cxn ang="0">
                <a:pos x="115637" y="48827"/>
              </a:cxn>
              <a:cxn ang="0">
                <a:pos x="111336" y="51292"/>
              </a:cxn>
              <a:cxn ang="0">
                <a:pos x="106535" y="52775"/>
              </a:cxn>
              <a:cxn ang="0">
                <a:pos x="95332" y="42973"/>
              </a:cxn>
              <a:cxn ang="0">
                <a:pos x="100731" y="35866"/>
              </a:cxn>
              <a:cxn ang="0">
                <a:pos x="105532" y="31186"/>
              </a:cxn>
              <a:cxn ang="0">
                <a:pos x="110951" y="27257"/>
              </a:cxn>
              <a:cxn ang="0">
                <a:pos x="117025" y="24272"/>
              </a:cxn>
              <a:cxn ang="0">
                <a:pos x="123600" y="22481"/>
              </a:cxn>
              <a:cxn ang="0">
                <a:pos x="130484" y="21980"/>
              </a:cxn>
              <a:cxn ang="0">
                <a:pos x="123504" y="21672"/>
              </a:cxn>
              <a:cxn ang="0">
                <a:pos x="116523" y="22712"/>
              </a:cxn>
              <a:cxn ang="0">
                <a:pos x="109813" y="25081"/>
              </a:cxn>
              <a:cxn ang="0">
                <a:pos x="103546" y="28548"/>
              </a:cxn>
              <a:cxn ang="0">
                <a:pos x="97858" y="32958"/>
              </a:cxn>
              <a:cxn ang="0">
                <a:pos x="92748" y="38023"/>
              </a:cxn>
              <a:cxn ang="0">
                <a:pos x="85652" y="35808"/>
              </a:cxn>
              <a:cxn ang="0">
                <a:pos x="86924" y="31822"/>
              </a:cxn>
              <a:cxn ang="0">
                <a:pos x="89739" y="27026"/>
              </a:cxn>
              <a:cxn ang="0">
                <a:pos x="93673" y="22327"/>
              </a:cxn>
              <a:cxn ang="0">
                <a:pos x="97954" y="18726"/>
              </a:cxn>
              <a:cxn ang="0">
                <a:pos x="102486" y="16126"/>
              </a:cxn>
              <a:cxn ang="0">
                <a:pos x="107152" y="14412"/>
              </a:cxn>
              <a:cxn ang="0">
                <a:pos x="116080" y="13218"/>
              </a:cxn>
              <a:cxn ang="0">
                <a:pos x="72813" y="1234"/>
              </a:cxn>
              <a:cxn ang="0">
                <a:pos x="81206" y="4780"/>
              </a:cxn>
              <a:cxn ang="0">
                <a:pos x="85500" y="7729"/>
              </a:cxn>
              <a:cxn ang="0">
                <a:pos x="89233" y="11623"/>
              </a:cxn>
              <a:cxn ang="0">
                <a:pos x="91921" y="16596"/>
              </a:cxn>
              <a:cxn ang="0">
                <a:pos x="89600" y="22763"/>
              </a:cxn>
              <a:cxn ang="0">
                <a:pos x="86312" y="23438"/>
              </a:cxn>
              <a:cxn ang="0">
                <a:pos x="84165" y="16634"/>
              </a:cxn>
              <a:cxn ang="0">
                <a:pos x="81922" y="12644"/>
              </a:cxn>
              <a:cxn ang="0">
                <a:pos x="78982" y="9175"/>
              </a:cxn>
              <a:cxn ang="0">
                <a:pos x="75482" y="6361"/>
              </a:cxn>
              <a:cxn ang="0">
                <a:pos x="77822" y="8751"/>
              </a:cxn>
              <a:cxn ang="0">
                <a:pos x="80433" y="12278"/>
              </a:cxn>
              <a:cxn ang="0">
                <a:pos x="82464" y="16711"/>
              </a:cxn>
              <a:cxn ang="0">
                <a:pos x="83933" y="25153"/>
              </a:cxn>
              <a:cxn ang="0">
                <a:pos x="83237" y="33692"/>
              </a:cxn>
              <a:cxn ang="0">
                <a:pos x="70918" y="22069"/>
              </a:cxn>
              <a:cxn ang="0">
                <a:pos x="71633" y="13801"/>
              </a:cxn>
              <a:cxn ang="0">
                <a:pos x="71227" y="8057"/>
              </a:cxn>
              <a:cxn ang="0">
                <a:pos x="69545" y="2776"/>
              </a:cxn>
            </a:cxnLst>
            <a:rect l="0" t="0" r="0" b="0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5" name="MH_Other_10"/>
          <p:cNvSpPr/>
          <p:nvPr/>
        </p:nvSpPr>
        <p:spPr>
          <a:xfrm>
            <a:off x="818742" y="3008166"/>
            <a:ext cx="226872" cy="309798"/>
          </a:xfrm>
          <a:custGeom>
            <a:avLst/>
            <a:gdLst/>
            <a:ahLst/>
            <a:cxnLst>
              <a:cxn ang="0">
                <a:pos x="77295" y="124082"/>
              </a:cxn>
              <a:cxn ang="0">
                <a:pos x="77056" y="129243"/>
              </a:cxn>
              <a:cxn ang="0">
                <a:pos x="71821" y="132393"/>
              </a:cxn>
              <a:cxn ang="0">
                <a:pos x="58145" y="100601"/>
              </a:cxn>
              <a:cxn ang="0">
                <a:pos x="56012" y="95944"/>
              </a:cxn>
              <a:cxn ang="0">
                <a:pos x="58065" y="92705"/>
              </a:cxn>
              <a:cxn ang="0">
                <a:pos x="60132" y="80976"/>
              </a:cxn>
              <a:cxn ang="0">
                <a:pos x="50172" y="84663"/>
              </a:cxn>
              <a:cxn ang="0">
                <a:pos x="44462" y="90207"/>
              </a:cxn>
              <a:cxn ang="0">
                <a:pos x="42124" y="100525"/>
              </a:cxn>
              <a:cxn ang="0">
                <a:pos x="45524" y="108669"/>
              </a:cxn>
              <a:cxn ang="0">
                <a:pos x="53014" y="114107"/>
              </a:cxn>
              <a:cxn ang="0">
                <a:pos x="60398" y="132330"/>
              </a:cxn>
              <a:cxn ang="0">
                <a:pos x="49163" y="127927"/>
              </a:cxn>
              <a:cxn ang="0">
                <a:pos x="52988" y="141349"/>
              </a:cxn>
              <a:cxn ang="0">
                <a:pos x="72244" y="143524"/>
              </a:cxn>
              <a:cxn ang="0">
                <a:pos x="82177" y="140447"/>
              </a:cxn>
              <a:cxn ang="0">
                <a:pos x="88552" y="135142"/>
              </a:cxn>
              <a:cxn ang="0">
                <a:pos x="91819" y="127211"/>
              </a:cxn>
              <a:cxn ang="0">
                <a:pos x="90119" y="117078"/>
              </a:cxn>
              <a:cxn ang="0">
                <a:pos x="81195" y="109014"/>
              </a:cxn>
              <a:cxn ang="0">
                <a:pos x="73174" y="92621"/>
              </a:cxn>
              <a:cxn ang="0">
                <a:pos x="88578" y="100446"/>
              </a:cxn>
              <a:cxn ang="0">
                <a:pos x="76520" y="81719"/>
              </a:cxn>
              <a:cxn ang="0">
                <a:pos x="72350" y="43706"/>
              </a:cxn>
              <a:cxn ang="0">
                <a:pos x="90013" y="48481"/>
              </a:cxn>
              <a:cxn ang="0">
                <a:pos x="104169" y="59490"/>
              </a:cxn>
              <a:cxn ang="0">
                <a:pos x="115564" y="77129"/>
              </a:cxn>
              <a:cxn ang="0">
                <a:pos x="124913" y="101746"/>
              </a:cxn>
              <a:cxn ang="0">
                <a:pos x="131473" y="131083"/>
              </a:cxn>
              <a:cxn ang="0">
                <a:pos x="127569" y="150262"/>
              </a:cxn>
              <a:cxn ang="0">
                <a:pos x="115670" y="164586"/>
              </a:cxn>
              <a:cxn ang="0">
                <a:pos x="97981" y="174029"/>
              </a:cxn>
              <a:cxn ang="0">
                <a:pos x="76600" y="178618"/>
              </a:cxn>
              <a:cxn ang="0">
                <a:pos x="53785" y="178353"/>
              </a:cxn>
              <a:cxn ang="0">
                <a:pos x="32191" y="172835"/>
              </a:cxn>
              <a:cxn ang="0">
                <a:pos x="14396" y="162278"/>
              </a:cxn>
              <a:cxn ang="0">
                <a:pos x="2948" y="146999"/>
              </a:cxn>
              <a:cxn ang="0">
                <a:pos x="345" y="127211"/>
              </a:cxn>
              <a:cxn ang="0">
                <a:pos x="11925" y="90101"/>
              </a:cxn>
              <a:cxn ang="0">
                <a:pos x="21726" y="69888"/>
              </a:cxn>
              <a:cxn ang="0">
                <a:pos x="34104" y="54741"/>
              </a:cxn>
              <a:cxn ang="0">
                <a:pos x="50305" y="45670"/>
              </a:cxn>
              <a:cxn ang="0">
                <a:pos x="56142" y="186"/>
              </a:cxn>
              <a:cxn ang="0">
                <a:pos x="64662" y="3508"/>
              </a:cxn>
              <a:cxn ang="0">
                <a:pos x="73261" y="3030"/>
              </a:cxn>
              <a:cxn ang="0">
                <a:pos x="83109" y="27"/>
              </a:cxn>
              <a:cxn ang="0">
                <a:pos x="88895" y="3216"/>
              </a:cxn>
              <a:cxn ang="0">
                <a:pos x="93354" y="14801"/>
              </a:cxn>
              <a:cxn ang="0">
                <a:pos x="98715" y="15519"/>
              </a:cxn>
              <a:cxn ang="0">
                <a:pos x="102856" y="15014"/>
              </a:cxn>
              <a:cxn ang="0">
                <a:pos x="100096" y="24607"/>
              </a:cxn>
              <a:cxn ang="0">
                <a:pos x="92133" y="32739"/>
              </a:cxn>
              <a:cxn ang="0">
                <a:pos x="78729" y="39701"/>
              </a:cxn>
              <a:cxn ang="0">
                <a:pos x="61901" y="38054"/>
              </a:cxn>
              <a:cxn ang="0">
                <a:pos x="52213" y="39435"/>
              </a:cxn>
              <a:cxn ang="0">
                <a:pos x="29493" y="20648"/>
              </a:cxn>
              <a:cxn ang="0">
                <a:pos x="38623" y="16024"/>
              </a:cxn>
              <a:cxn ang="0">
                <a:pos x="45684" y="14961"/>
              </a:cxn>
              <a:cxn ang="0">
                <a:pos x="48869" y="5129"/>
              </a:cxn>
            </a:cxnLst>
            <a:rect l="0" t="0" r="0" b="0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6" name="MH_Other_13"/>
          <p:cNvSpPr/>
          <p:nvPr/>
        </p:nvSpPr>
        <p:spPr>
          <a:xfrm>
            <a:off x="756207" y="1575354"/>
            <a:ext cx="295404" cy="284042"/>
          </a:xfrm>
          <a:custGeom>
            <a:avLst/>
            <a:gdLst/>
            <a:ahLst/>
            <a:cxnLst>
              <a:cxn ang="0">
                <a:pos x="75211" y="75228"/>
              </a:cxn>
              <a:cxn ang="0">
                <a:pos x="67233" y="69736"/>
              </a:cxn>
              <a:cxn ang="0">
                <a:pos x="35657" y="85370"/>
              </a:cxn>
              <a:cxn ang="0">
                <a:pos x="23620" y="68921"/>
              </a:cxn>
              <a:cxn ang="0">
                <a:pos x="42984" y="86227"/>
              </a:cxn>
              <a:cxn ang="0">
                <a:pos x="26300" y="67848"/>
              </a:cxn>
              <a:cxn ang="0">
                <a:pos x="45510" y="64599"/>
              </a:cxn>
              <a:cxn ang="0">
                <a:pos x="50329" y="86015"/>
              </a:cxn>
              <a:cxn ang="0">
                <a:pos x="45510" y="64599"/>
              </a:cxn>
              <a:cxn ang="0">
                <a:pos x="90173" y="44394"/>
              </a:cxn>
              <a:cxn ang="0">
                <a:pos x="68345" y="67103"/>
              </a:cxn>
              <a:cxn ang="0">
                <a:pos x="45510" y="44394"/>
              </a:cxn>
              <a:cxn ang="0">
                <a:pos x="65666" y="66006"/>
              </a:cxn>
              <a:cxn ang="0">
                <a:pos x="45510" y="44394"/>
              </a:cxn>
              <a:cxn ang="0">
                <a:pos x="42984" y="44394"/>
              </a:cxn>
              <a:cxn ang="0">
                <a:pos x="25204" y="65212"/>
              </a:cxn>
              <a:cxn ang="0">
                <a:pos x="0" y="44394"/>
              </a:cxn>
              <a:cxn ang="0">
                <a:pos x="22582" y="66286"/>
              </a:cxn>
              <a:cxn ang="0">
                <a:pos x="0" y="44394"/>
              </a:cxn>
              <a:cxn ang="0">
                <a:pos x="42984" y="23383"/>
              </a:cxn>
              <a:cxn ang="0">
                <a:pos x="21421" y="41728"/>
              </a:cxn>
              <a:cxn ang="0">
                <a:pos x="64727" y="19521"/>
              </a:cxn>
              <a:cxn ang="0">
                <a:pos x="45510" y="41728"/>
              </a:cxn>
              <a:cxn ang="0">
                <a:pos x="64727" y="19521"/>
              </a:cxn>
              <a:cxn ang="0">
                <a:pos x="22947" y="19005"/>
              </a:cxn>
              <a:cxn ang="0">
                <a:pos x="11" y="41728"/>
              </a:cxn>
              <a:cxn ang="0">
                <a:pos x="76632" y="12462"/>
              </a:cxn>
              <a:cxn ang="0">
                <a:pos x="72327" y="41728"/>
              </a:cxn>
              <a:cxn ang="0">
                <a:pos x="76632" y="12462"/>
              </a:cxn>
              <a:cxn ang="0">
                <a:pos x="24093" y="16410"/>
              </a:cxn>
              <a:cxn ang="0">
                <a:pos x="35709" y="925"/>
              </a:cxn>
              <a:cxn ang="0">
                <a:pos x="74580" y="10477"/>
              </a:cxn>
              <a:cxn ang="0">
                <a:pos x="54298" y="884"/>
              </a:cxn>
              <a:cxn ang="0">
                <a:pos x="42984" y="20510"/>
              </a:cxn>
              <a:cxn ang="0">
                <a:pos x="42489" y="105"/>
              </a:cxn>
              <a:cxn ang="0">
                <a:pos x="45510" y="0"/>
              </a:cxn>
              <a:cxn ang="0">
                <a:pos x="63575" y="16917"/>
              </a:cxn>
              <a:cxn ang="0">
                <a:pos x="45510" y="0"/>
              </a:cxn>
            </a:cxnLst>
            <a:rect l="0" t="0" r="0" b="0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97" name="直接连接符 96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8" name="文本框 97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30020" y="900784"/>
            <a:ext cx="3810532" cy="5077534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6340"/>
    </mc:Choice>
    <mc:Fallback>
      <p:transition spd="slow" advTm="1634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93104" y="1491630"/>
            <a:ext cx="1557791" cy="1557791"/>
          </a:xfrm>
          <a:prstGeom prst="ellipse">
            <a:avLst/>
          </a:pr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FFFF"/>
                </a:solidFill>
                <a:cs typeface="+mn-ea"/>
                <a:sym typeface="+mn-lt"/>
              </a:rPr>
              <a:t>02</a:t>
            </a:r>
            <a:endParaRPr lang="en-US" altLang="zh-CN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19672" y="4042800"/>
            <a:ext cx="5904656" cy="45719"/>
            <a:chOff x="1331640" y="4155926"/>
            <a:chExt cx="4319588" cy="33178"/>
          </a:xfrm>
        </p:grpSpPr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1331640" y="4155926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1331640" y="4189104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116"/>
          <p:cNvSpPr/>
          <p:nvPr/>
        </p:nvSpPr>
        <p:spPr>
          <a:xfrm>
            <a:off x="1897201" y="3651870"/>
            <a:ext cx="5421610" cy="37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zh-CN" altLang="en-US"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这不是一个完美的计划，但却为我们的未来，指明了前行的道路，请多指证！</a:t>
            </a:r>
            <a:endParaRPr lang="zh-CN" altLang="en-US" sz="1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2209" y="3073136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项目介绍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/>
          <p:nvPr/>
        </p:nvSpPr>
        <p:spPr bwMode="invGray">
          <a:xfrm>
            <a:off x="3110256" y="4499192"/>
            <a:ext cx="243438" cy="204396"/>
          </a:xfrm>
          <a:custGeom>
            <a:avLst/>
            <a:gdLst>
              <a:gd name="T0" fmla="*/ 91268 w 177"/>
              <a:gd name="T1" fmla="*/ 28082 h 161"/>
              <a:gd name="T2" fmla="*/ 121690 w 177"/>
              <a:gd name="T3" fmla="*/ 28082 h 161"/>
              <a:gd name="T4" fmla="*/ 152113 w 177"/>
              <a:gd name="T5" fmla="*/ 14041 h 161"/>
              <a:gd name="T6" fmla="*/ 182536 w 177"/>
              <a:gd name="T7" fmla="*/ 28082 h 161"/>
              <a:gd name="T8" fmla="*/ 228169 w 177"/>
              <a:gd name="T9" fmla="*/ 0 h 161"/>
              <a:gd name="T10" fmla="*/ 289015 w 177"/>
              <a:gd name="T11" fmla="*/ 14041 h 161"/>
              <a:gd name="T12" fmla="*/ 319437 w 177"/>
              <a:gd name="T13" fmla="*/ 0 h 161"/>
              <a:gd name="T14" fmla="*/ 334649 w 177"/>
              <a:gd name="T15" fmla="*/ 56164 h 161"/>
              <a:gd name="T16" fmla="*/ 289015 w 177"/>
              <a:gd name="T17" fmla="*/ 84246 h 161"/>
              <a:gd name="T18" fmla="*/ 273803 w 177"/>
              <a:gd name="T19" fmla="*/ 182533 h 161"/>
              <a:gd name="T20" fmla="*/ 243381 w 177"/>
              <a:gd name="T21" fmla="*/ 210615 h 161"/>
              <a:gd name="T22" fmla="*/ 243381 w 177"/>
              <a:gd name="T23" fmla="*/ 252738 h 161"/>
              <a:gd name="T24" fmla="*/ 197747 w 177"/>
              <a:gd name="T25" fmla="*/ 238697 h 161"/>
              <a:gd name="T26" fmla="*/ 182536 w 177"/>
              <a:gd name="T27" fmla="*/ 252738 h 161"/>
              <a:gd name="T28" fmla="*/ 182536 w 177"/>
              <a:gd name="T29" fmla="*/ 280820 h 161"/>
              <a:gd name="T30" fmla="*/ 152113 w 177"/>
              <a:gd name="T31" fmla="*/ 280820 h 161"/>
              <a:gd name="T32" fmla="*/ 91268 w 177"/>
              <a:gd name="T33" fmla="*/ 252738 h 161"/>
              <a:gd name="T34" fmla="*/ 15211 w 177"/>
              <a:gd name="T35" fmla="*/ 238697 h 161"/>
              <a:gd name="T36" fmla="*/ 0 w 177"/>
              <a:gd name="T37" fmla="*/ 154451 h 161"/>
              <a:gd name="T38" fmla="*/ 0 w 177"/>
              <a:gd name="T39" fmla="*/ 112328 h 161"/>
              <a:gd name="T40" fmla="*/ 76056 w 177"/>
              <a:gd name="T41" fmla="*/ 56164 h 161"/>
              <a:gd name="T42" fmla="*/ 91268 w 177"/>
              <a:gd name="T43" fmla="*/ 28082 h 161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</a:gdLst>
            <a:ahLst/>
            <a:cxnLst>
              <a:cxn ang="T44">
                <a:pos x="T0" y="T1"/>
              </a:cxn>
              <a:cxn ang="T45">
                <a:pos x="T2" y="T3"/>
              </a:cxn>
              <a:cxn ang="T46">
                <a:pos x="T4" y="T5"/>
              </a:cxn>
              <a:cxn ang="T47">
                <a:pos x="T6" y="T7"/>
              </a:cxn>
              <a:cxn ang="T48">
                <a:pos x="T8" y="T9"/>
              </a:cxn>
              <a:cxn ang="T49">
                <a:pos x="T10" y="T11"/>
              </a:cxn>
              <a:cxn ang="T50">
                <a:pos x="T12" y="T13"/>
              </a:cxn>
              <a:cxn ang="T51">
                <a:pos x="T14" y="T15"/>
              </a:cxn>
              <a:cxn ang="T52">
                <a:pos x="T16" y="T17"/>
              </a:cxn>
              <a:cxn ang="T53">
                <a:pos x="T18" y="T19"/>
              </a:cxn>
              <a:cxn ang="T54">
                <a:pos x="T20" y="T21"/>
              </a:cxn>
              <a:cxn ang="T55">
                <a:pos x="T22" y="T23"/>
              </a:cxn>
              <a:cxn ang="T56">
                <a:pos x="T24" y="T25"/>
              </a:cxn>
              <a:cxn ang="T57">
                <a:pos x="T26" y="T27"/>
              </a:cxn>
              <a:cxn ang="T58">
                <a:pos x="T28" y="T29"/>
              </a:cxn>
              <a:cxn ang="T59">
                <a:pos x="T30" y="T31"/>
              </a:cxn>
              <a:cxn ang="T60">
                <a:pos x="T32" y="T33"/>
              </a:cxn>
              <a:cxn ang="T61">
                <a:pos x="T34" y="T35"/>
              </a:cxn>
              <a:cxn ang="T62">
                <a:pos x="T36" y="T37"/>
              </a:cxn>
              <a:cxn ang="T63">
                <a:pos x="T38" y="T39"/>
              </a:cxn>
              <a:cxn ang="T64">
                <a:pos x="T40" y="T41"/>
              </a:cxn>
              <a:cxn ang="T65">
                <a:pos x="T42" y="T43"/>
              </a:cxn>
            </a:cxnLst>
            <a:rect l="0" t="0" r="r" b="b"/>
            <a:pathLst>
              <a:path w="177" h="161">
                <a:moveTo>
                  <a:pt x="48" y="16"/>
                </a:moveTo>
                <a:lnTo>
                  <a:pt x="64" y="16"/>
                </a:lnTo>
                <a:lnTo>
                  <a:pt x="80" y="8"/>
                </a:lnTo>
                <a:lnTo>
                  <a:pt x="96" y="16"/>
                </a:lnTo>
                <a:lnTo>
                  <a:pt x="120" y="0"/>
                </a:lnTo>
                <a:lnTo>
                  <a:pt x="152" y="8"/>
                </a:lnTo>
                <a:lnTo>
                  <a:pt x="168" y="0"/>
                </a:lnTo>
                <a:lnTo>
                  <a:pt x="176" y="32"/>
                </a:lnTo>
                <a:lnTo>
                  <a:pt x="152" y="48"/>
                </a:lnTo>
                <a:lnTo>
                  <a:pt x="144" y="104"/>
                </a:lnTo>
                <a:lnTo>
                  <a:pt x="128" y="120"/>
                </a:lnTo>
                <a:lnTo>
                  <a:pt x="128" y="144"/>
                </a:lnTo>
                <a:lnTo>
                  <a:pt x="104" y="136"/>
                </a:lnTo>
                <a:lnTo>
                  <a:pt x="96" y="144"/>
                </a:lnTo>
                <a:lnTo>
                  <a:pt x="96" y="160"/>
                </a:lnTo>
                <a:lnTo>
                  <a:pt x="80" y="160"/>
                </a:lnTo>
                <a:lnTo>
                  <a:pt x="48" y="144"/>
                </a:lnTo>
                <a:lnTo>
                  <a:pt x="8" y="136"/>
                </a:lnTo>
                <a:lnTo>
                  <a:pt x="0" y="88"/>
                </a:lnTo>
                <a:lnTo>
                  <a:pt x="0" y="64"/>
                </a:lnTo>
                <a:lnTo>
                  <a:pt x="40" y="32"/>
                </a:lnTo>
                <a:lnTo>
                  <a:pt x="48" y="16"/>
                </a:lnTo>
              </a:path>
            </a:pathLst>
          </a:custGeom>
          <a:solidFill>
            <a:srgbClr val="263346">
              <a:alpha val="69019"/>
            </a:srgbClr>
          </a:solidFill>
          <a:ln w="9525">
            <a:solidFill>
              <a:srgbClr val="00000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invGray">
          <a:xfrm>
            <a:off x="3134370" y="4562348"/>
            <a:ext cx="521324" cy="12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海南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" name="Freeform 7"/>
          <p:cNvSpPr/>
          <p:nvPr/>
        </p:nvSpPr>
        <p:spPr bwMode="invGray">
          <a:xfrm>
            <a:off x="3985254" y="1162259"/>
            <a:ext cx="971454" cy="886481"/>
          </a:xfrm>
          <a:custGeom>
            <a:avLst/>
            <a:gdLst>
              <a:gd name="T0" fmla="*/ 30480 w 705"/>
              <a:gd name="T1" fmla="*/ 112533 h 697"/>
              <a:gd name="T2" fmla="*/ 60960 w 705"/>
              <a:gd name="T3" fmla="*/ 182865 h 697"/>
              <a:gd name="T4" fmla="*/ 137160 w 705"/>
              <a:gd name="T5" fmla="*/ 182865 h 697"/>
              <a:gd name="T6" fmla="*/ 198120 w 705"/>
              <a:gd name="T7" fmla="*/ 309465 h 697"/>
              <a:gd name="T8" fmla="*/ 304800 w 705"/>
              <a:gd name="T9" fmla="*/ 281331 h 697"/>
              <a:gd name="T10" fmla="*/ 441960 w 705"/>
              <a:gd name="T11" fmla="*/ 295398 h 697"/>
              <a:gd name="T12" fmla="*/ 411480 w 705"/>
              <a:gd name="T13" fmla="*/ 548596 h 697"/>
              <a:gd name="T14" fmla="*/ 365760 w 705"/>
              <a:gd name="T15" fmla="*/ 689262 h 697"/>
              <a:gd name="T16" fmla="*/ 198120 w 705"/>
              <a:gd name="T17" fmla="*/ 815861 h 697"/>
              <a:gd name="T18" fmla="*/ 289560 w 705"/>
              <a:gd name="T19" fmla="*/ 858061 h 697"/>
              <a:gd name="T20" fmla="*/ 259080 w 705"/>
              <a:gd name="T21" fmla="*/ 914327 h 697"/>
              <a:gd name="T22" fmla="*/ 335280 w 705"/>
              <a:gd name="T23" fmla="*/ 956527 h 697"/>
              <a:gd name="T24" fmla="*/ 365760 w 705"/>
              <a:gd name="T25" fmla="*/ 1012793 h 697"/>
              <a:gd name="T26" fmla="*/ 548640 w 705"/>
              <a:gd name="T27" fmla="*/ 1026860 h 697"/>
              <a:gd name="T28" fmla="*/ 609600 w 705"/>
              <a:gd name="T29" fmla="*/ 1040926 h 697"/>
              <a:gd name="T30" fmla="*/ 731520 w 705"/>
              <a:gd name="T31" fmla="*/ 1125326 h 697"/>
              <a:gd name="T32" fmla="*/ 807720 w 705"/>
              <a:gd name="T33" fmla="*/ 1167525 h 697"/>
              <a:gd name="T34" fmla="*/ 822960 w 705"/>
              <a:gd name="T35" fmla="*/ 1097193 h 697"/>
              <a:gd name="T36" fmla="*/ 914400 w 705"/>
              <a:gd name="T37" fmla="*/ 1223792 h 697"/>
              <a:gd name="T38" fmla="*/ 944880 w 705"/>
              <a:gd name="T39" fmla="*/ 1195659 h 697"/>
              <a:gd name="T40" fmla="*/ 1051560 w 705"/>
              <a:gd name="T41" fmla="*/ 1195659 h 697"/>
              <a:gd name="T42" fmla="*/ 1127760 w 705"/>
              <a:gd name="T43" fmla="*/ 1111259 h 697"/>
              <a:gd name="T44" fmla="*/ 1143000 w 705"/>
              <a:gd name="T45" fmla="*/ 928394 h 697"/>
              <a:gd name="T46" fmla="*/ 1264920 w 705"/>
              <a:gd name="T47" fmla="*/ 942460 h 697"/>
              <a:gd name="T48" fmla="*/ 1295400 w 705"/>
              <a:gd name="T49" fmla="*/ 604863 h 697"/>
              <a:gd name="T50" fmla="*/ 1325880 w 705"/>
              <a:gd name="T51" fmla="*/ 520463 h 697"/>
              <a:gd name="T52" fmla="*/ 1341120 w 705"/>
              <a:gd name="T53" fmla="*/ 450130 h 697"/>
              <a:gd name="T54" fmla="*/ 1158240 w 705"/>
              <a:gd name="T55" fmla="*/ 562663 h 697"/>
              <a:gd name="T56" fmla="*/ 1066800 w 705"/>
              <a:gd name="T57" fmla="*/ 632996 h 697"/>
              <a:gd name="T58" fmla="*/ 929640 w 705"/>
              <a:gd name="T59" fmla="*/ 534530 h 697"/>
              <a:gd name="T60" fmla="*/ 838200 w 705"/>
              <a:gd name="T61" fmla="*/ 492330 h 697"/>
              <a:gd name="T62" fmla="*/ 716280 w 705"/>
              <a:gd name="T63" fmla="*/ 450130 h 697"/>
              <a:gd name="T64" fmla="*/ 685800 w 705"/>
              <a:gd name="T65" fmla="*/ 421997 h 697"/>
              <a:gd name="T66" fmla="*/ 640080 w 705"/>
              <a:gd name="T67" fmla="*/ 436064 h 697"/>
              <a:gd name="T68" fmla="*/ 502920 w 705"/>
              <a:gd name="T69" fmla="*/ 225065 h 697"/>
              <a:gd name="T70" fmla="*/ 472440 w 705"/>
              <a:gd name="T71" fmla="*/ 154732 h 697"/>
              <a:gd name="T72" fmla="*/ 274320 w 705"/>
              <a:gd name="T73" fmla="*/ 42200 h 697"/>
              <a:gd name="T74" fmla="*/ 30480 w 705"/>
              <a:gd name="T75" fmla="*/ 28133 h 697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05" h="697">
                <a:moveTo>
                  <a:pt x="8" y="32"/>
                </a:moveTo>
                <a:lnTo>
                  <a:pt x="16" y="64"/>
                </a:lnTo>
                <a:lnTo>
                  <a:pt x="0" y="96"/>
                </a:lnTo>
                <a:lnTo>
                  <a:pt x="32" y="104"/>
                </a:lnTo>
                <a:lnTo>
                  <a:pt x="48" y="88"/>
                </a:lnTo>
                <a:lnTo>
                  <a:pt x="72" y="104"/>
                </a:lnTo>
                <a:lnTo>
                  <a:pt x="88" y="152"/>
                </a:lnTo>
                <a:lnTo>
                  <a:pt x="104" y="176"/>
                </a:lnTo>
                <a:lnTo>
                  <a:pt x="144" y="160"/>
                </a:lnTo>
                <a:lnTo>
                  <a:pt x="160" y="160"/>
                </a:lnTo>
                <a:lnTo>
                  <a:pt x="192" y="128"/>
                </a:lnTo>
                <a:lnTo>
                  <a:pt x="232" y="168"/>
                </a:lnTo>
                <a:lnTo>
                  <a:pt x="208" y="248"/>
                </a:lnTo>
                <a:lnTo>
                  <a:pt x="216" y="312"/>
                </a:lnTo>
                <a:lnTo>
                  <a:pt x="192" y="336"/>
                </a:lnTo>
                <a:lnTo>
                  <a:pt x="192" y="392"/>
                </a:lnTo>
                <a:lnTo>
                  <a:pt x="176" y="368"/>
                </a:lnTo>
                <a:lnTo>
                  <a:pt x="104" y="464"/>
                </a:lnTo>
                <a:lnTo>
                  <a:pt x="128" y="504"/>
                </a:lnTo>
                <a:lnTo>
                  <a:pt x="152" y="488"/>
                </a:lnTo>
                <a:lnTo>
                  <a:pt x="160" y="504"/>
                </a:lnTo>
                <a:lnTo>
                  <a:pt x="136" y="520"/>
                </a:lnTo>
                <a:lnTo>
                  <a:pt x="136" y="544"/>
                </a:lnTo>
                <a:lnTo>
                  <a:pt x="176" y="544"/>
                </a:lnTo>
                <a:lnTo>
                  <a:pt x="192" y="536"/>
                </a:lnTo>
                <a:lnTo>
                  <a:pt x="192" y="576"/>
                </a:lnTo>
                <a:lnTo>
                  <a:pt x="232" y="600"/>
                </a:lnTo>
                <a:lnTo>
                  <a:pt x="288" y="584"/>
                </a:lnTo>
                <a:lnTo>
                  <a:pt x="288" y="608"/>
                </a:lnTo>
                <a:lnTo>
                  <a:pt x="320" y="592"/>
                </a:lnTo>
                <a:lnTo>
                  <a:pt x="368" y="640"/>
                </a:lnTo>
                <a:lnTo>
                  <a:pt x="384" y="640"/>
                </a:lnTo>
                <a:lnTo>
                  <a:pt x="400" y="672"/>
                </a:lnTo>
                <a:lnTo>
                  <a:pt x="424" y="664"/>
                </a:lnTo>
                <a:lnTo>
                  <a:pt x="424" y="632"/>
                </a:lnTo>
                <a:lnTo>
                  <a:pt x="432" y="624"/>
                </a:lnTo>
                <a:lnTo>
                  <a:pt x="432" y="664"/>
                </a:lnTo>
                <a:lnTo>
                  <a:pt x="480" y="696"/>
                </a:lnTo>
                <a:lnTo>
                  <a:pt x="488" y="672"/>
                </a:lnTo>
                <a:lnTo>
                  <a:pt x="496" y="680"/>
                </a:lnTo>
                <a:lnTo>
                  <a:pt x="528" y="648"/>
                </a:lnTo>
                <a:lnTo>
                  <a:pt x="552" y="680"/>
                </a:lnTo>
                <a:lnTo>
                  <a:pt x="600" y="680"/>
                </a:lnTo>
                <a:lnTo>
                  <a:pt x="592" y="632"/>
                </a:lnTo>
                <a:lnTo>
                  <a:pt x="568" y="576"/>
                </a:lnTo>
                <a:lnTo>
                  <a:pt x="600" y="528"/>
                </a:lnTo>
                <a:lnTo>
                  <a:pt x="632" y="520"/>
                </a:lnTo>
                <a:lnTo>
                  <a:pt x="664" y="536"/>
                </a:lnTo>
                <a:lnTo>
                  <a:pt x="688" y="424"/>
                </a:lnTo>
                <a:lnTo>
                  <a:pt x="680" y="344"/>
                </a:lnTo>
                <a:lnTo>
                  <a:pt x="696" y="328"/>
                </a:lnTo>
                <a:lnTo>
                  <a:pt x="696" y="296"/>
                </a:lnTo>
                <a:lnTo>
                  <a:pt x="680" y="288"/>
                </a:lnTo>
                <a:lnTo>
                  <a:pt x="704" y="256"/>
                </a:lnTo>
                <a:lnTo>
                  <a:pt x="680" y="256"/>
                </a:lnTo>
                <a:lnTo>
                  <a:pt x="608" y="320"/>
                </a:lnTo>
                <a:lnTo>
                  <a:pt x="608" y="336"/>
                </a:lnTo>
                <a:lnTo>
                  <a:pt x="560" y="360"/>
                </a:lnTo>
                <a:lnTo>
                  <a:pt x="520" y="360"/>
                </a:lnTo>
                <a:lnTo>
                  <a:pt x="488" y="304"/>
                </a:lnTo>
                <a:lnTo>
                  <a:pt x="488" y="280"/>
                </a:lnTo>
                <a:lnTo>
                  <a:pt x="440" y="280"/>
                </a:lnTo>
                <a:lnTo>
                  <a:pt x="416" y="256"/>
                </a:lnTo>
                <a:lnTo>
                  <a:pt x="376" y="256"/>
                </a:lnTo>
                <a:lnTo>
                  <a:pt x="376" y="240"/>
                </a:lnTo>
                <a:lnTo>
                  <a:pt x="360" y="240"/>
                </a:lnTo>
                <a:lnTo>
                  <a:pt x="360" y="256"/>
                </a:lnTo>
                <a:lnTo>
                  <a:pt x="336" y="248"/>
                </a:lnTo>
                <a:lnTo>
                  <a:pt x="296" y="176"/>
                </a:lnTo>
                <a:lnTo>
                  <a:pt x="264" y="128"/>
                </a:lnTo>
                <a:lnTo>
                  <a:pt x="248" y="104"/>
                </a:lnTo>
                <a:lnTo>
                  <a:pt x="248" y="88"/>
                </a:lnTo>
                <a:lnTo>
                  <a:pt x="200" y="24"/>
                </a:lnTo>
                <a:lnTo>
                  <a:pt x="144" y="24"/>
                </a:lnTo>
                <a:lnTo>
                  <a:pt x="104" y="0"/>
                </a:lnTo>
                <a:lnTo>
                  <a:pt x="16" y="16"/>
                </a:lnTo>
                <a:lnTo>
                  <a:pt x="8" y="32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Freeform 8"/>
          <p:cNvSpPr/>
          <p:nvPr/>
        </p:nvSpPr>
        <p:spPr bwMode="invGray">
          <a:xfrm>
            <a:off x="4082858" y="1844344"/>
            <a:ext cx="729165" cy="510989"/>
          </a:xfrm>
          <a:custGeom>
            <a:avLst/>
            <a:gdLst>
              <a:gd name="T0" fmla="*/ 1006156 w 529"/>
              <a:gd name="T1" fmla="*/ 253683 h 401"/>
              <a:gd name="T2" fmla="*/ 914688 w 529"/>
              <a:gd name="T3" fmla="*/ 253683 h 401"/>
              <a:gd name="T4" fmla="*/ 868953 w 529"/>
              <a:gd name="T5" fmla="*/ 211403 h 401"/>
              <a:gd name="T6" fmla="*/ 807974 w 529"/>
              <a:gd name="T7" fmla="*/ 267777 h 401"/>
              <a:gd name="T8" fmla="*/ 792729 w 529"/>
              <a:gd name="T9" fmla="*/ 239590 h 401"/>
              <a:gd name="T10" fmla="*/ 777484 w 529"/>
              <a:gd name="T11" fmla="*/ 281870 h 401"/>
              <a:gd name="T12" fmla="*/ 686016 w 529"/>
              <a:gd name="T13" fmla="*/ 225496 h 401"/>
              <a:gd name="T14" fmla="*/ 686016 w 529"/>
              <a:gd name="T15" fmla="*/ 155029 h 401"/>
              <a:gd name="T16" fmla="*/ 655526 w 529"/>
              <a:gd name="T17" fmla="*/ 169122 h 401"/>
              <a:gd name="T18" fmla="*/ 670771 w 529"/>
              <a:gd name="T19" fmla="*/ 225496 h 401"/>
              <a:gd name="T20" fmla="*/ 625037 w 529"/>
              <a:gd name="T21" fmla="*/ 225496 h 401"/>
              <a:gd name="T22" fmla="*/ 594547 w 529"/>
              <a:gd name="T23" fmla="*/ 183216 h 401"/>
              <a:gd name="T24" fmla="*/ 564057 w 529"/>
              <a:gd name="T25" fmla="*/ 183216 h 401"/>
              <a:gd name="T26" fmla="*/ 472589 w 529"/>
              <a:gd name="T27" fmla="*/ 98655 h 401"/>
              <a:gd name="T28" fmla="*/ 411609 w 529"/>
              <a:gd name="T29" fmla="*/ 126842 h 401"/>
              <a:gd name="T30" fmla="*/ 411609 w 529"/>
              <a:gd name="T31" fmla="*/ 98655 h 401"/>
              <a:gd name="T32" fmla="*/ 304896 w 529"/>
              <a:gd name="T33" fmla="*/ 112748 h 401"/>
              <a:gd name="T34" fmla="*/ 228672 w 529"/>
              <a:gd name="T35" fmla="*/ 70468 h 401"/>
              <a:gd name="T36" fmla="*/ 228672 w 529"/>
              <a:gd name="T37" fmla="*/ 0 h 401"/>
              <a:gd name="T38" fmla="*/ 198182 w 529"/>
              <a:gd name="T39" fmla="*/ 14094 h 401"/>
              <a:gd name="T40" fmla="*/ 121958 w 529"/>
              <a:gd name="T41" fmla="*/ 14094 h 401"/>
              <a:gd name="T42" fmla="*/ 137203 w 529"/>
              <a:gd name="T43" fmla="*/ 98655 h 401"/>
              <a:gd name="T44" fmla="*/ 91469 w 529"/>
              <a:gd name="T45" fmla="*/ 98655 h 401"/>
              <a:gd name="T46" fmla="*/ 15245 w 529"/>
              <a:gd name="T47" fmla="*/ 56374 h 401"/>
              <a:gd name="T48" fmla="*/ 0 w 529"/>
              <a:gd name="T49" fmla="*/ 98655 h 401"/>
              <a:gd name="T50" fmla="*/ 60979 w 529"/>
              <a:gd name="T51" fmla="*/ 155029 h 401"/>
              <a:gd name="T52" fmla="*/ 45734 w 529"/>
              <a:gd name="T53" fmla="*/ 211403 h 401"/>
              <a:gd name="T54" fmla="*/ 91469 w 529"/>
              <a:gd name="T55" fmla="*/ 281870 h 401"/>
              <a:gd name="T56" fmla="*/ 167693 w 529"/>
              <a:gd name="T57" fmla="*/ 239590 h 401"/>
              <a:gd name="T58" fmla="*/ 213427 w 529"/>
              <a:gd name="T59" fmla="*/ 324151 h 401"/>
              <a:gd name="T60" fmla="*/ 213427 w 529"/>
              <a:gd name="T61" fmla="*/ 394618 h 401"/>
              <a:gd name="T62" fmla="*/ 289651 w 529"/>
              <a:gd name="T63" fmla="*/ 394618 h 401"/>
              <a:gd name="T64" fmla="*/ 320141 w 529"/>
              <a:gd name="T65" fmla="*/ 465086 h 401"/>
              <a:gd name="T66" fmla="*/ 335385 w 529"/>
              <a:gd name="T67" fmla="*/ 408712 h 401"/>
              <a:gd name="T68" fmla="*/ 396365 w 529"/>
              <a:gd name="T69" fmla="*/ 493273 h 401"/>
              <a:gd name="T70" fmla="*/ 442099 w 529"/>
              <a:gd name="T71" fmla="*/ 563740 h 401"/>
              <a:gd name="T72" fmla="*/ 442099 w 529"/>
              <a:gd name="T73" fmla="*/ 606021 h 401"/>
              <a:gd name="T74" fmla="*/ 503078 w 529"/>
              <a:gd name="T75" fmla="*/ 704675 h 401"/>
              <a:gd name="T76" fmla="*/ 548813 w 529"/>
              <a:gd name="T77" fmla="*/ 662395 h 401"/>
              <a:gd name="T78" fmla="*/ 579302 w 529"/>
              <a:gd name="T79" fmla="*/ 577834 h 401"/>
              <a:gd name="T80" fmla="*/ 609792 w 529"/>
              <a:gd name="T81" fmla="*/ 563740 h 401"/>
              <a:gd name="T82" fmla="*/ 640281 w 529"/>
              <a:gd name="T83" fmla="*/ 577834 h 401"/>
              <a:gd name="T84" fmla="*/ 625037 w 529"/>
              <a:gd name="T85" fmla="*/ 606021 h 401"/>
              <a:gd name="T86" fmla="*/ 716505 w 529"/>
              <a:gd name="T87" fmla="*/ 606021 h 401"/>
              <a:gd name="T88" fmla="*/ 746995 w 529"/>
              <a:gd name="T89" fmla="*/ 577834 h 401"/>
              <a:gd name="T90" fmla="*/ 746995 w 529"/>
              <a:gd name="T91" fmla="*/ 549647 h 401"/>
              <a:gd name="T92" fmla="*/ 731750 w 529"/>
              <a:gd name="T93" fmla="*/ 521460 h 401"/>
              <a:gd name="T94" fmla="*/ 823219 w 529"/>
              <a:gd name="T95" fmla="*/ 479179 h 401"/>
              <a:gd name="T96" fmla="*/ 838464 w 529"/>
              <a:gd name="T97" fmla="*/ 465086 h 401"/>
              <a:gd name="T98" fmla="*/ 838464 w 529"/>
              <a:gd name="T99" fmla="*/ 436899 h 401"/>
              <a:gd name="T100" fmla="*/ 868953 w 529"/>
              <a:gd name="T101" fmla="*/ 422805 h 401"/>
              <a:gd name="T102" fmla="*/ 868953 w 529"/>
              <a:gd name="T103" fmla="*/ 338244 h 401"/>
              <a:gd name="T104" fmla="*/ 899443 w 529"/>
              <a:gd name="T105" fmla="*/ 338244 h 401"/>
              <a:gd name="T106" fmla="*/ 914688 w 529"/>
              <a:gd name="T107" fmla="*/ 380525 h 401"/>
              <a:gd name="T108" fmla="*/ 960422 w 529"/>
              <a:gd name="T109" fmla="*/ 408712 h 401"/>
              <a:gd name="T110" fmla="*/ 975667 w 529"/>
              <a:gd name="T111" fmla="*/ 394618 h 401"/>
              <a:gd name="T112" fmla="*/ 960422 w 529"/>
              <a:gd name="T113" fmla="*/ 366431 h 401"/>
              <a:gd name="T114" fmla="*/ 960422 w 529"/>
              <a:gd name="T115" fmla="*/ 338244 h 401"/>
              <a:gd name="T116" fmla="*/ 1006156 w 529"/>
              <a:gd name="T117" fmla="*/ 324151 h 401"/>
              <a:gd name="T118" fmla="*/ 1006156 w 529"/>
              <a:gd name="T119" fmla="*/ 253683 h 4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529" h="401">
                <a:moveTo>
                  <a:pt x="528" y="144"/>
                </a:moveTo>
                <a:lnTo>
                  <a:pt x="480" y="144"/>
                </a:lnTo>
                <a:lnTo>
                  <a:pt x="456" y="120"/>
                </a:lnTo>
                <a:lnTo>
                  <a:pt x="424" y="152"/>
                </a:lnTo>
                <a:lnTo>
                  <a:pt x="416" y="136"/>
                </a:lnTo>
                <a:lnTo>
                  <a:pt x="408" y="160"/>
                </a:lnTo>
                <a:lnTo>
                  <a:pt x="360" y="128"/>
                </a:lnTo>
                <a:lnTo>
                  <a:pt x="360" y="88"/>
                </a:lnTo>
                <a:lnTo>
                  <a:pt x="344" y="96"/>
                </a:lnTo>
                <a:lnTo>
                  <a:pt x="352" y="128"/>
                </a:lnTo>
                <a:lnTo>
                  <a:pt x="328" y="128"/>
                </a:lnTo>
                <a:lnTo>
                  <a:pt x="312" y="104"/>
                </a:lnTo>
                <a:lnTo>
                  <a:pt x="296" y="104"/>
                </a:lnTo>
                <a:lnTo>
                  <a:pt x="248" y="56"/>
                </a:lnTo>
                <a:lnTo>
                  <a:pt x="216" y="72"/>
                </a:lnTo>
                <a:lnTo>
                  <a:pt x="216" y="56"/>
                </a:lnTo>
                <a:lnTo>
                  <a:pt x="160" y="64"/>
                </a:lnTo>
                <a:lnTo>
                  <a:pt x="120" y="40"/>
                </a:lnTo>
                <a:lnTo>
                  <a:pt x="120" y="0"/>
                </a:lnTo>
                <a:lnTo>
                  <a:pt x="104" y="8"/>
                </a:lnTo>
                <a:lnTo>
                  <a:pt x="64" y="8"/>
                </a:lnTo>
                <a:lnTo>
                  <a:pt x="72" y="56"/>
                </a:lnTo>
                <a:lnTo>
                  <a:pt x="48" y="56"/>
                </a:lnTo>
                <a:lnTo>
                  <a:pt x="8" y="32"/>
                </a:lnTo>
                <a:lnTo>
                  <a:pt x="0" y="56"/>
                </a:lnTo>
                <a:lnTo>
                  <a:pt x="32" y="88"/>
                </a:lnTo>
                <a:lnTo>
                  <a:pt x="24" y="120"/>
                </a:lnTo>
                <a:lnTo>
                  <a:pt x="48" y="160"/>
                </a:lnTo>
                <a:lnTo>
                  <a:pt x="88" y="136"/>
                </a:lnTo>
                <a:lnTo>
                  <a:pt x="112" y="184"/>
                </a:lnTo>
                <a:lnTo>
                  <a:pt x="112" y="224"/>
                </a:lnTo>
                <a:lnTo>
                  <a:pt x="152" y="224"/>
                </a:lnTo>
                <a:lnTo>
                  <a:pt x="168" y="264"/>
                </a:lnTo>
                <a:lnTo>
                  <a:pt x="176" y="232"/>
                </a:lnTo>
                <a:lnTo>
                  <a:pt x="208" y="280"/>
                </a:lnTo>
                <a:lnTo>
                  <a:pt x="232" y="320"/>
                </a:lnTo>
                <a:lnTo>
                  <a:pt x="232" y="344"/>
                </a:lnTo>
                <a:lnTo>
                  <a:pt x="264" y="400"/>
                </a:lnTo>
                <a:lnTo>
                  <a:pt x="288" y="376"/>
                </a:lnTo>
                <a:lnTo>
                  <a:pt x="304" y="328"/>
                </a:lnTo>
                <a:lnTo>
                  <a:pt x="320" y="320"/>
                </a:lnTo>
                <a:lnTo>
                  <a:pt x="336" y="328"/>
                </a:lnTo>
                <a:lnTo>
                  <a:pt x="328" y="344"/>
                </a:lnTo>
                <a:lnTo>
                  <a:pt x="376" y="344"/>
                </a:lnTo>
                <a:lnTo>
                  <a:pt x="392" y="328"/>
                </a:lnTo>
                <a:lnTo>
                  <a:pt x="392" y="312"/>
                </a:lnTo>
                <a:lnTo>
                  <a:pt x="384" y="296"/>
                </a:lnTo>
                <a:lnTo>
                  <a:pt x="432" y="272"/>
                </a:lnTo>
                <a:lnTo>
                  <a:pt x="440" y="264"/>
                </a:lnTo>
                <a:lnTo>
                  <a:pt x="440" y="248"/>
                </a:lnTo>
                <a:lnTo>
                  <a:pt x="456" y="240"/>
                </a:lnTo>
                <a:lnTo>
                  <a:pt x="456" y="192"/>
                </a:lnTo>
                <a:lnTo>
                  <a:pt x="472" y="192"/>
                </a:lnTo>
                <a:lnTo>
                  <a:pt x="480" y="216"/>
                </a:lnTo>
                <a:lnTo>
                  <a:pt x="504" y="232"/>
                </a:lnTo>
                <a:lnTo>
                  <a:pt x="512" y="224"/>
                </a:lnTo>
                <a:lnTo>
                  <a:pt x="504" y="208"/>
                </a:lnTo>
                <a:lnTo>
                  <a:pt x="504" y="192"/>
                </a:lnTo>
                <a:lnTo>
                  <a:pt x="528" y="184"/>
                </a:lnTo>
                <a:lnTo>
                  <a:pt x="528" y="144"/>
                </a:lnTo>
              </a:path>
            </a:pathLst>
          </a:custGeom>
          <a:solidFill>
            <a:srgbClr val="263346">
              <a:alpha val="69019"/>
            </a:srgbClr>
          </a:solidFill>
          <a:ln w="9525">
            <a:solidFill>
              <a:srgbClr val="00000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Freeform 9"/>
          <p:cNvSpPr/>
          <p:nvPr/>
        </p:nvSpPr>
        <p:spPr bwMode="gray">
          <a:xfrm>
            <a:off x="3928987" y="2127971"/>
            <a:ext cx="520176" cy="501803"/>
          </a:xfrm>
          <a:custGeom>
            <a:avLst/>
            <a:gdLst>
              <a:gd name="T0" fmla="*/ 717229 w 377"/>
              <a:gd name="T1" fmla="*/ 310682 h 393"/>
              <a:gd name="T2" fmla="*/ 640928 w 377"/>
              <a:gd name="T3" fmla="*/ 211828 h 393"/>
              <a:gd name="T4" fmla="*/ 656189 w 377"/>
              <a:gd name="T5" fmla="*/ 169463 h 393"/>
              <a:gd name="T6" fmla="*/ 595148 w 377"/>
              <a:gd name="T7" fmla="*/ 70609 h 393"/>
              <a:gd name="T8" fmla="*/ 549367 w 377"/>
              <a:gd name="T9" fmla="*/ 14122 h 393"/>
              <a:gd name="T10" fmla="*/ 534107 w 377"/>
              <a:gd name="T11" fmla="*/ 70609 h 393"/>
              <a:gd name="T12" fmla="*/ 503587 w 377"/>
              <a:gd name="T13" fmla="*/ 0 h 393"/>
              <a:gd name="T14" fmla="*/ 442546 w 377"/>
              <a:gd name="T15" fmla="*/ 0 h 393"/>
              <a:gd name="T16" fmla="*/ 457806 w 377"/>
              <a:gd name="T17" fmla="*/ 42366 h 393"/>
              <a:gd name="T18" fmla="*/ 381505 w 377"/>
              <a:gd name="T19" fmla="*/ 98853 h 393"/>
              <a:gd name="T20" fmla="*/ 335724 w 377"/>
              <a:gd name="T21" fmla="*/ 98853 h 393"/>
              <a:gd name="T22" fmla="*/ 91561 w 377"/>
              <a:gd name="T23" fmla="*/ 254194 h 393"/>
              <a:gd name="T24" fmla="*/ 45781 w 377"/>
              <a:gd name="T25" fmla="*/ 197707 h 393"/>
              <a:gd name="T26" fmla="*/ 15260 w 377"/>
              <a:gd name="T27" fmla="*/ 197707 h 393"/>
              <a:gd name="T28" fmla="*/ 30520 w 377"/>
              <a:gd name="T29" fmla="*/ 240072 h 393"/>
              <a:gd name="T30" fmla="*/ 30520 w 377"/>
              <a:gd name="T31" fmla="*/ 282438 h 393"/>
              <a:gd name="T32" fmla="*/ 45781 w 377"/>
              <a:gd name="T33" fmla="*/ 324804 h 393"/>
              <a:gd name="T34" fmla="*/ 15260 w 377"/>
              <a:gd name="T35" fmla="*/ 324804 h 393"/>
              <a:gd name="T36" fmla="*/ 15260 w 377"/>
              <a:gd name="T37" fmla="*/ 381291 h 393"/>
              <a:gd name="T38" fmla="*/ 0 w 377"/>
              <a:gd name="T39" fmla="*/ 409535 h 393"/>
              <a:gd name="T40" fmla="*/ 61041 w 377"/>
              <a:gd name="T41" fmla="*/ 423657 h 393"/>
              <a:gd name="T42" fmla="*/ 122082 w 377"/>
              <a:gd name="T43" fmla="*/ 522510 h 393"/>
              <a:gd name="T44" fmla="*/ 198383 w 377"/>
              <a:gd name="T45" fmla="*/ 423657 h 393"/>
              <a:gd name="T46" fmla="*/ 228903 w 377"/>
              <a:gd name="T47" fmla="*/ 367169 h 393"/>
              <a:gd name="T48" fmla="*/ 305204 w 377"/>
              <a:gd name="T49" fmla="*/ 353047 h 393"/>
              <a:gd name="T50" fmla="*/ 350985 w 377"/>
              <a:gd name="T51" fmla="*/ 381291 h 393"/>
              <a:gd name="T52" fmla="*/ 350985 w 377"/>
              <a:gd name="T53" fmla="*/ 395413 h 393"/>
              <a:gd name="T54" fmla="*/ 366245 w 377"/>
              <a:gd name="T55" fmla="*/ 395413 h 393"/>
              <a:gd name="T56" fmla="*/ 320464 w 377"/>
              <a:gd name="T57" fmla="*/ 494266 h 393"/>
              <a:gd name="T58" fmla="*/ 289944 w 377"/>
              <a:gd name="T59" fmla="*/ 494266 h 393"/>
              <a:gd name="T60" fmla="*/ 305204 w 377"/>
              <a:gd name="T61" fmla="*/ 550754 h 393"/>
              <a:gd name="T62" fmla="*/ 289944 w 377"/>
              <a:gd name="T63" fmla="*/ 564876 h 393"/>
              <a:gd name="T64" fmla="*/ 320464 w 377"/>
              <a:gd name="T65" fmla="*/ 564876 h 393"/>
              <a:gd name="T66" fmla="*/ 259423 w 377"/>
              <a:gd name="T67" fmla="*/ 663729 h 393"/>
              <a:gd name="T68" fmla="*/ 274684 w 377"/>
              <a:gd name="T69" fmla="*/ 691973 h 393"/>
              <a:gd name="T70" fmla="*/ 305204 w 377"/>
              <a:gd name="T71" fmla="*/ 663729 h 393"/>
              <a:gd name="T72" fmla="*/ 320464 w 377"/>
              <a:gd name="T73" fmla="*/ 621363 h 393"/>
              <a:gd name="T74" fmla="*/ 350985 w 377"/>
              <a:gd name="T75" fmla="*/ 621363 h 393"/>
              <a:gd name="T76" fmla="*/ 381505 w 377"/>
              <a:gd name="T77" fmla="*/ 593120 h 393"/>
              <a:gd name="T78" fmla="*/ 381505 w 377"/>
              <a:gd name="T79" fmla="*/ 550754 h 393"/>
              <a:gd name="T80" fmla="*/ 488326 w 377"/>
              <a:gd name="T81" fmla="*/ 494266 h 393"/>
              <a:gd name="T82" fmla="*/ 579888 w 377"/>
              <a:gd name="T83" fmla="*/ 466022 h 393"/>
              <a:gd name="T84" fmla="*/ 595148 w 377"/>
              <a:gd name="T85" fmla="*/ 395413 h 393"/>
              <a:gd name="T86" fmla="*/ 656189 w 377"/>
              <a:gd name="T87" fmla="*/ 353047 h 393"/>
              <a:gd name="T88" fmla="*/ 701969 w 377"/>
              <a:gd name="T89" fmla="*/ 338925 h 393"/>
              <a:gd name="T90" fmla="*/ 717229 w 377"/>
              <a:gd name="T91" fmla="*/ 310682 h 39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77" h="393">
                <a:moveTo>
                  <a:pt x="376" y="176"/>
                </a:moveTo>
                <a:lnTo>
                  <a:pt x="336" y="120"/>
                </a:lnTo>
                <a:lnTo>
                  <a:pt x="344" y="96"/>
                </a:lnTo>
                <a:lnTo>
                  <a:pt x="312" y="40"/>
                </a:lnTo>
                <a:lnTo>
                  <a:pt x="288" y="8"/>
                </a:lnTo>
                <a:lnTo>
                  <a:pt x="280" y="40"/>
                </a:lnTo>
                <a:lnTo>
                  <a:pt x="264" y="0"/>
                </a:lnTo>
                <a:lnTo>
                  <a:pt x="232" y="0"/>
                </a:lnTo>
                <a:lnTo>
                  <a:pt x="240" y="24"/>
                </a:lnTo>
                <a:lnTo>
                  <a:pt x="200" y="56"/>
                </a:lnTo>
                <a:lnTo>
                  <a:pt x="176" y="56"/>
                </a:lnTo>
                <a:lnTo>
                  <a:pt x="48" y="144"/>
                </a:lnTo>
                <a:lnTo>
                  <a:pt x="24" y="112"/>
                </a:lnTo>
                <a:lnTo>
                  <a:pt x="8" y="112"/>
                </a:lnTo>
                <a:lnTo>
                  <a:pt x="16" y="136"/>
                </a:lnTo>
                <a:lnTo>
                  <a:pt x="16" y="160"/>
                </a:lnTo>
                <a:lnTo>
                  <a:pt x="24" y="184"/>
                </a:lnTo>
                <a:lnTo>
                  <a:pt x="8" y="184"/>
                </a:lnTo>
                <a:lnTo>
                  <a:pt x="8" y="216"/>
                </a:lnTo>
                <a:lnTo>
                  <a:pt x="0" y="232"/>
                </a:lnTo>
                <a:lnTo>
                  <a:pt x="32" y="240"/>
                </a:lnTo>
                <a:lnTo>
                  <a:pt x="64" y="296"/>
                </a:lnTo>
                <a:lnTo>
                  <a:pt x="104" y="240"/>
                </a:lnTo>
                <a:lnTo>
                  <a:pt x="120" y="208"/>
                </a:lnTo>
                <a:lnTo>
                  <a:pt x="160" y="200"/>
                </a:lnTo>
                <a:lnTo>
                  <a:pt x="184" y="216"/>
                </a:lnTo>
                <a:lnTo>
                  <a:pt x="184" y="224"/>
                </a:lnTo>
                <a:lnTo>
                  <a:pt x="192" y="224"/>
                </a:lnTo>
                <a:lnTo>
                  <a:pt x="168" y="280"/>
                </a:lnTo>
                <a:lnTo>
                  <a:pt x="152" y="280"/>
                </a:lnTo>
                <a:lnTo>
                  <a:pt x="160" y="312"/>
                </a:lnTo>
                <a:lnTo>
                  <a:pt x="152" y="320"/>
                </a:lnTo>
                <a:lnTo>
                  <a:pt x="168" y="320"/>
                </a:lnTo>
                <a:lnTo>
                  <a:pt x="136" y="376"/>
                </a:lnTo>
                <a:lnTo>
                  <a:pt x="144" y="392"/>
                </a:lnTo>
                <a:lnTo>
                  <a:pt x="160" y="376"/>
                </a:lnTo>
                <a:lnTo>
                  <a:pt x="168" y="352"/>
                </a:lnTo>
                <a:lnTo>
                  <a:pt x="184" y="352"/>
                </a:lnTo>
                <a:lnTo>
                  <a:pt x="200" y="336"/>
                </a:lnTo>
                <a:lnTo>
                  <a:pt x="200" y="312"/>
                </a:lnTo>
                <a:lnTo>
                  <a:pt x="256" y="280"/>
                </a:lnTo>
                <a:lnTo>
                  <a:pt x="304" y="264"/>
                </a:lnTo>
                <a:lnTo>
                  <a:pt x="312" y="224"/>
                </a:lnTo>
                <a:lnTo>
                  <a:pt x="344" y="200"/>
                </a:lnTo>
                <a:lnTo>
                  <a:pt x="368" y="192"/>
                </a:lnTo>
                <a:lnTo>
                  <a:pt x="376" y="176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7" name="Freeform 10"/>
          <p:cNvSpPr/>
          <p:nvPr/>
        </p:nvSpPr>
        <p:spPr bwMode="gray">
          <a:xfrm>
            <a:off x="3532827" y="2241653"/>
            <a:ext cx="485727" cy="683233"/>
          </a:xfrm>
          <a:custGeom>
            <a:avLst/>
            <a:gdLst>
              <a:gd name="T0" fmla="*/ 608737 w 353"/>
              <a:gd name="T1" fmla="*/ 281434 h 537"/>
              <a:gd name="T2" fmla="*/ 563082 w 353"/>
              <a:gd name="T3" fmla="*/ 168860 h 537"/>
              <a:gd name="T4" fmla="*/ 471771 w 353"/>
              <a:gd name="T5" fmla="*/ 154789 h 537"/>
              <a:gd name="T6" fmla="*/ 426116 w 353"/>
              <a:gd name="T7" fmla="*/ 0 h 537"/>
              <a:gd name="T8" fmla="*/ 334805 w 353"/>
              <a:gd name="T9" fmla="*/ 112573 h 537"/>
              <a:gd name="T10" fmla="*/ 258713 w 353"/>
              <a:gd name="T11" fmla="*/ 140717 h 537"/>
              <a:gd name="T12" fmla="*/ 152184 w 353"/>
              <a:gd name="T13" fmla="*/ 182932 h 537"/>
              <a:gd name="T14" fmla="*/ 60874 w 353"/>
              <a:gd name="T15" fmla="*/ 126645 h 537"/>
              <a:gd name="T16" fmla="*/ 15218 w 353"/>
              <a:gd name="T17" fmla="*/ 211075 h 537"/>
              <a:gd name="T18" fmla="*/ 106529 w 353"/>
              <a:gd name="T19" fmla="*/ 351792 h 537"/>
              <a:gd name="T20" fmla="*/ 45655 w 353"/>
              <a:gd name="T21" fmla="*/ 408079 h 537"/>
              <a:gd name="T22" fmla="*/ 121747 w 353"/>
              <a:gd name="T23" fmla="*/ 478437 h 537"/>
              <a:gd name="T24" fmla="*/ 60874 w 353"/>
              <a:gd name="T25" fmla="*/ 506581 h 537"/>
              <a:gd name="T26" fmla="*/ 30437 w 353"/>
              <a:gd name="T27" fmla="*/ 576939 h 537"/>
              <a:gd name="T28" fmla="*/ 60874 w 353"/>
              <a:gd name="T29" fmla="*/ 703584 h 537"/>
              <a:gd name="T30" fmla="*/ 45655 w 353"/>
              <a:gd name="T31" fmla="*/ 900588 h 537"/>
              <a:gd name="T32" fmla="*/ 167403 w 353"/>
              <a:gd name="T33" fmla="*/ 928731 h 537"/>
              <a:gd name="T34" fmla="*/ 213058 w 353"/>
              <a:gd name="T35" fmla="*/ 900588 h 537"/>
              <a:gd name="T36" fmla="*/ 289150 w 353"/>
              <a:gd name="T37" fmla="*/ 745799 h 537"/>
              <a:gd name="T38" fmla="*/ 441334 w 353"/>
              <a:gd name="T39" fmla="*/ 661369 h 537"/>
              <a:gd name="T40" fmla="*/ 456553 w 353"/>
              <a:gd name="T41" fmla="*/ 605083 h 537"/>
              <a:gd name="T42" fmla="*/ 365242 w 353"/>
              <a:gd name="T43" fmla="*/ 562867 h 537"/>
              <a:gd name="T44" fmla="*/ 350024 w 353"/>
              <a:gd name="T45" fmla="*/ 506581 h 537"/>
              <a:gd name="T46" fmla="*/ 304368 w 353"/>
              <a:gd name="T47" fmla="*/ 464366 h 537"/>
              <a:gd name="T48" fmla="*/ 197840 w 353"/>
              <a:gd name="T49" fmla="*/ 450294 h 537"/>
              <a:gd name="T50" fmla="*/ 258713 w 353"/>
              <a:gd name="T51" fmla="*/ 295505 h 537"/>
              <a:gd name="T52" fmla="*/ 304368 w 353"/>
              <a:gd name="T53" fmla="*/ 239219 h 537"/>
              <a:gd name="T54" fmla="*/ 365242 w 353"/>
              <a:gd name="T55" fmla="*/ 267362 h 537"/>
              <a:gd name="T56" fmla="*/ 395679 w 353"/>
              <a:gd name="T57" fmla="*/ 323649 h 537"/>
              <a:gd name="T58" fmla="*/ 426116 w 353"/>
              <a:gd name="T59" fmla="*/ 351792 h 537"/>
              <a:gd name="T60" fmla="*/ 486990 w 353"/>
              <a:gd name="T61" fmla="*/ 450294 h 537"/>
              <a:gd name="T62" fmla="*/ 517426 w 353"/>
              <a:gd name="T63" fmla="*/ 506581 h 537"/>
              <a:gd name="T64" fmla="*/ 623955 w 353"/>
              <a:gd name="T65" fmla="*/ 379936 h 537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53" h="537">
                <a:moveTo>
                  <a:pt x="352" y="208"/>
                </a:moveTo>
                <a:lnTo>
                  <a:pt x="320" y="160"/>
                </a:lnTo>
                <a:lnTo>
                  <a:pt x="288" y="152"/>
                </a:lnTo>
                <a:lnTo>
                  <a:pt x="296" y="96"/>
                </a:lnTo>
                <a:lnTo>
                  <a:pt x="264" y="104"/>
                </a:lnTo>
                <a:lnTo>
                  <a:pt x="248" y="88"/>
                </a:lnTo>
                <a:lnTo>
                  <a:pt x="248" y="48"/>
                </a:lnTo>
                <a:lnTo>
                  <a:pt x="224" y="0"/>
                </a:lnTo>
                <a:lnTo>
                  <a:pt x="176" y="24"/>
                </a:lnTo>
                <a:lnTo>
                  <a:pt x="176" y="64"/>
                </a:lnTo>
                <a:lnTo>
                  <a:pt x="144" y="56"/>
                </a:lnTo>
                <a:lnTo>
                  <a:pt x="136" y="80"/>
                </a:lnTo>
                <a:lnTo>
                  <a:pt x="112" y="72"/>
                </a:lnTo>
                <a:lnTo>
                  <a:pt x="80" y="104"/>
                </a:lnTo>
                <a:lnTo>
                  <a:pt x="56" y="56"/>
                </a:lnTo>
                <a:lnTo>
                  <a:pt x="32" y="72"/>
                </a:lnTo>
                <a:lnTo>
                  <a:pt x="24" y="112"/>
                </a:lnTo>
                <a:lnTo>
                  <a:pt x="8" y="120"/>
                </a:lnTo>
                <a:lnTo>
                  <a:pt x="32" y="184"/>
                </a:lnTo>
                <a:lnTo>
                  <a:pt x="56" y="200"/>
                </a:lnTo>
                <a:lnTo>
                  <a:pt x="32" y="216"/>
                </a:lnTo>
                <a:lnTo>
                  <a:pt x="24" y="232"/>
                </a:lnTo>
                <a:lnTo>
                  <a:pt x="56" y="232"/>
                </a:lnTo>
                <a:lnTo>
                  <a:pt x="64" y="272"/>
                </a:lnTo>
                <a:lnTo>
                  <a:pt x="48" y="304"/>
                </a:lnTo>
                <a:lnTo>
                  <a:pt x="32" y="288"/>
                </a:lnTo>
                <a:lnTo>
                  <a:pt x="16" y="304"/>
                </a:lnTo>
                <a:lnTo>
                  <a:pt x="16" y="328"/>
                </a:lnTo>
                <a:lnTo>
                  <a:pt x="0" y="344"/>
                </a:lnTo>
                <a:lnTo>
                  <a:pt x="32" y="400"/>
                </a:lnTo>
                <a:lnTo>
                  <a:pt x="8" y="488"/>
                </a:lnTo>
                <a:lnTo>
                  <a:pt x="24" y="512"/>
                </a:lnTo>
                <a:lnTo>
                  <a:pt x="72" y="512"/>
                </a:lnTo>
                <a:lnTo>
                  <a:pt x="88" y="528"/>
                </a:lnTo>
                <a:lnTo>
                  <a:pt x="128" y="536"/>
                </a:lnTo>
                <a:lnTo>
                  <a:pt x="112" y="512"/>
                </a:lnTo>
                <a:lnTo>
                  <a:pt x="120" y="480"/>
                </a:lnTo>
                <a:lnTo>
                  <a:pt x="152" y="424"/>
                </a:lnTo>
                <a:lnTo>
                  <a:pt x="192" y="384"/>
                </a:lnTo>
                <a:lnTo>
                  <a:pt x="232" y="376"/>
                </a:lnTo>
                <a:lnTo>
                  <a:pt x="248" y="360"/>
                </a:lnTo>
                <a:lnTo>
                  <a:pt x="240" y="344"/>
                </a:lnTo>
                <a:lnTo>
                  <a:pt x="224" y="312"/>
                </a:lnTo>
                <a:lnTo>
                  <a:pt x="192" y="320"/>
                </a:lnTo>
                <a:lnTo>
                  <a:pt x="176" y="312"/>
                </a:lnTo>
                <a:lnTo>
                  <a:pt x="184" y="288"/>
                </a:lnTo>
                <a:lnTo>
                  <a:pt x="184" y="248"/>
                </a:lnTo>
                <a:lnTo>
                  <a:pt x="160" y="264"/>
                </a:lnTo>
                <a:lnTo>
                  <a:pt x="128" y="256"/>
                </a:lnTo>
                <a:lnTo>
                  <a:pt x="104" y="256"/>
                </a:lnTo>
                <a:lnTo>
                  <a:pt x="104" y="224"/>
                </a:lnTo>
                <a:lnTo>
                  <a:pt x="136" y="168"/>
                </a:lnTo>
                <a:lnTo>
                  <a:pt x="152" y="168"/>
                </a:lnTo>
                <a:lnTo>
                  <a:pt x="160" y="136"/>
                </a:lnTo>
                <a:lnTo>
                  <a:pt x="176" y="136"/>
                </a:lnTo>
                <a:lnTo>
                  <a:pt x="192" y="152"/>
                </a:lnTo>
                <a:lnTo>
                  <a:pt x="216" y="152"/>
                </a:lnTo>
                <a:lnTo>
                  <a:pt x="208" y="184"/>
                </a:lnTo>
                <a:lnTo>
                  <a:pt x="208" y="200"/>
                </a:lnTo>
                <a:lnTo>
                  <a:pt x="224" y="200"/>
                </a:lnTo>
                <a:lnTo>
                  <a:pt x="224" y="232"/>
                </a:lnTo>
                <a:lnTo>
                  <a:pt x="256" y="256"/>
                </a:lnTo>
                <a:lnTo>
                  <a:pt x="264" y="280"/>
                </a:lnTo>
                <a:lnTo>
                  <a:pt x="272" y="288"/>
                </a:lnTo>
                <a:lnTo>
                  <a:pt x="312" y="256"/>
                </a:lnTo>
                <a:lnTo>
                  <a:pt x="328" y="216"/>
                </a:lnTo>
                <a:lnTo>
                  <a:pt x="352" y="208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8" name="Freeform 11"/>
          <p:cNvSpPr/>
          <p:nvPr/>
        </p:nvSpPr>
        <p:spPr bwMode="gray">
          <a:xfrm>
            <a:off x="3674066" y="2415044"/>
            <a:ext cx="156168" cy="163057"/>
          </a:xfrm>
          <a:custGeom>
            <a:avLst/>
            <a:gdLst>
              <a:gd name="T0" fmla="*/ 213989 w 113"/>
              <a:gd name="T1" fmla="*/ 111839 h 129"/>
              <a:gd name="T2" fmla="*/ 183419 w 113"/>
              <a:gd name="T3" fmla="*/ 69899 h 129"/>
              <a:gd name="T4" fmla="*/ 213989 w 113"/>
              <a:gd name="T5" fmla="*/ 27960 h 129"/>
              <a:gd name="T6" fmla="*/ 152850 w 113"/>
              <a:gd name="T7" fmla="*/ 27960 h 129"/>
              <a:gd name="T8" fmla="*/ 137565 w 113"/>
              <a:gd name="T9" fmla="*/ 0 h 129"/>
              <a:gd name="T10" fmla="*/ 106995 w 113"/>
              <a:gd name="T11" fmla="*/ 0 h 129"/>
              <a:gd name="T12" fmla="*/ 91710 w 113"/>
              <a:gd name="T13" fmla="*/ 55919 h 129"/>
              <a:gd name="T14" fmla="*/ 61140 w 113"/>
              <a:gd name="T15" fmla="*/ 55919 h 129"/>
              <a:gd name="T16" fmla="*/ 0 w 113"/>
              <a:gd name="T17" fmla="*/ 153778 h 129"/>
              <a:gd name="T18" fmla="*/ 0 w 113"/>
              <a:gd name="T19" fmla="*/ 209698 h 129"/>
              <a:gd name="T20" fmla="*/ 61140 w 113"/>
              <a:gd name="T21" fmla="*/ 209698 h 129"/>
              <a:gd name="T22" fmla="*/ 91710 w 113"/>
              <a:gd name="T23" fmla="*/ 223678 h 129"/>
              <a:gd name="T24" fmla="*/ 152850 w 113"/>
              <a:gd name="T25" fmla="*/ 195718 h 129"/>
              <a:gd name="T26" fmla="*/ 152850 w 113"/>
              <a:gd name="T27" fmla="*/ 167758 h 129"/>
              <a:gd name="T28" fmla="*/ 137565 w 113"/>
              <a:gd name="T29" fmla="*/ 139798 h 129"/>
              <a:gd name="T30" fmla="*/ 183419 w 113"/>
              <a:gd name="T31" fmla="*/ 139798 h 129"/>
              <a:gd name="T32" fmla="*/ 213989 w 113"/>
              <a:gd name="T33" fmla="*/ 111839 h 129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0" t="0" r="r" b="b"/>
            <a:pathLst>
              <a:path w="113" h="129">
                <a:moveTo>
                  <a:pt x="112" y="64"/>
                </a:moveTo>
                <a:lnTo>
                  <a:pt x="96" y="40"/>
                </a:lnTo>
                <a:lnTo>
                  <a:pt x="112" y="16"/>
                </a:lnTo>
                <a:lnTo>
                  <a:pt x="80" y="16"/>
                </a:lnTo>
                <a:lnTo>
                  <a:pt x="72" y="0"/>
                </a:lnTo>
                <a:lnTo>
                  <a:pt x="56" y="0"/>
                </a:lnTo>
                <a:lnTo>
                  <a:pt x="48" y="32"/>
                </a:lnTo>
                <a:lnTo>
                  <a:pt x="32" y="32"/>
                </a:lnTo>
                <a:lnTo>
                  <a:pt x="0" y="88"/>
                </a:lnTo>
                <a:lnTo>
                  <a:pt x="0" y="120"/>
                </a:lnTo>
                <a:lnTo>
                  <a:pt x="32" y="120"/>
                </a:lnTo>
                <a:lnTo>
                  <a:pt x="48" y="128"/>
                </a:lnTo>
                <a:lnTo>
                  <a:pt x="80" y="112"/>
                </a:lnTo>
                <a:lnTo>
                  <a:pt x="80" y="96"/>
                </a:lnTo>
                <a:lnTo>
                  <a:pt x="72" y="80"/>
                </a:lnTo>
                <a:lnTo>
                  <a:pt x="96" y="80"/>
                </a:lnTo>
                <a:lnTo>
                  <a:pt x="112" y="64"/>
                </a:lnTo>
              </a:path>
            </a:pathLst>
          </a:custGeom>
          <a:solidFill>
            <a:srgbClr val="010B1C">
              <a:alpha val="61000"/>
            </a:srgbClr>
          </a:solidFill>
          <a:ln w="9525">
            <a:solidFill>
              <a:schemeClr val="bg1"/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9" name="Freeform 12"/>
          <p:cNvSpPr/>
          <p:nvPr/>
        </p:nvSpPr>
        <p:spPr bwMode="gray">
          <a:xfrm>
            <a:off x="3773968" y="2495424"/>
            <a:ext cx="122867" cy="153871"/>
          </a:xfrm>
          <a:custGeom>
            <a:avLst/>
            <a:gdLst>
              <a:gd name="T0" fmla="*/ 167954 w 89"/>
              <a:gd name="T1" fmla="*/ 140645 h 121"/>
              <a:gd name="T2" fmla="*/ 152686 w 89"/>
              <a:gd name="T3" fmla="*/ 98451 h 121"/>
              <a:gd name="T4" fmla="*/ 106880 w 89"/>
              <a:gd name="T5" fmla="*/ 70322 h 121"/>
              <a:gd name="T6" fmla="*/ 91612 w 89"/>
              <a:gd name="T7" fmla="*/ 14064 h 121"/>
              <a:gd name="T8" fmla="*/ 61074 w 89"/>
              <a:gd name="T9" fmla="*/ 0 h 121"/>
              <a:gd name="T10" fmla="*/ 45806 w 89"/>
              <a:gd name="T11" fmla="*/ 14064 h 121"/>
              <a:gd name="T12" fmla="*/ 61074 w 89"/>
              <a:gd name="T13" fmla="*/ 84387 h 121"/>
              <a:gd name="T14" fmla="*/ 15269 w 89"/>
              <a:gd name="T15" fmla="*/ 84387 h 121"/>
              <a:gd name="T16" fmla="*/ 0 w 89"/>
              <a:gd name="T17" fmla="*/ 196902 h 121"/>
              <a:gd name="T18" fmla="*/ 30537 w 89"/>
              <a:gd name="T19" fmla="*/ 210967 h 121"/>
              <a:gd name="T20" fmla="*/ 106880 w 89"/>
              <a:gd name="T21" fmla="*/ 196902 h 121"/>
              <a:gd name="T22" fmla="*/ 106880 w 89"/>
              <a:gd name="T23" fmla="*/ 140645 h 121"/>
              <a:gd name="T24" fmla="*/ 167954 w 89"/>
              <a:gd name="T25" fmla="*/ 140645 h 121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0" t="0" r="r" b="b"/>
            <a:pathLst>
              <a:path w="89" h="121">
                <a:moveTo>
                  <a:pt x="88" y="80"/>
                </a:moveTo>
                <a:lnTo>
                  <a:pt x="80" y="56"/>
                </a:lnTo>
                <a:lnTo>
                  <a:pt x="56" y="40"/>
                </a:lnTo>
                <a:lnTo>
                  <a:pt x="48" y="8"/>
                </a:lnTo>
                <a:lnTo>
                  <a:pt x="32" y="0"/>
                </a:lnTo>
                <a:lnTo>
                  <a:pt x="24" y="8"/>
                </a:lnTo>
                <a:lnTo>
                  <a:pt x="32" y="48"/>
                </a:lnTo>
                <a:lnTo>
                  <a:pt x="8" y="48"/>
                </a:lnTo>
                <a:lnTo>
                  <a:pt x="0" y="112"/>
                </a:lnTo>
                <a:lnTo>
                  <a:pt x="16" y="120"/>
                </a:lnTo>
                <a:lnTo>
                  <a:pt x="56" y="112"/>
                </a:lnTo>
                <a:lnTo>
                  <a:pt x="56" y="80"/>
                </a:lnTo>
                <a:lnTo>
                  <a:pt x="88" y="80"/>
                </a:lnTo>
              </a:path>
            </a:pathLst>
          </a:custGeom>
          <a:solidFill>
            <a:srgbClr val="010B1C">
              <a:alpha val="61000"/>
            </a:srgbClr>
          </a:solidFill>
          <a:ln w="9525">
            <a:solidFill>
              <a:schemeClr val="bg1"/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0" name="Freeform 13"/>
          <p:cNvSpPr/>
          <p:nvPr/>
        </p:nvSpPr>
        <p:spPr bwMode="gray">
          <a:xfrm>
            <a:off x="3773968" y="2505759"/>
            <a:ext cx="47080" cy="51673"/>
          </a:xfrm>
          <a:custGeom>
            <a:avLst/>
            <a:gdLst>
              <a:gd name="T0" fmla="*/ 63116 w 33"/>
              <a:gd name="T1" fmla="*/ 69695 h 41"/>
              <a:gd name="T2" fmla="*/ 15779 w 33"/>
              <a:gd name="T3" fmla="*/ 69695 h 41"/>
              <a:gd name="T4" fmla="*/ 15779 w 33"/>
              <a:gd name="T5" fmla="*/ 41817 h 41"/>
              <a:gd name="T6" fmla="*/ 0 w 33"/>
              <a:gd name="T7" fmla="*/ 0 h 41"/>
              <a:gd name="T8" fmla="*/ 47337 w 33"/>
              <a:gd name="T9" fmla="*/ 13939 h 41"/>
              <a:gd name="T10" fmla="*/ 63116 w 33"/>
              <a:gd name="T11" fmla="*/ 69695 h 41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33" h="41">
                <a:moveTo>
                  <a:pt x="32" y="40"/>
                </a:moveTo>
                <a:lnTo>
                  <a:pt x="8" y="40"/>
                </a:lnTo>
                <a:lnTo>
                  <a:pt x="8" y="24"/>
                </a:lnTo>
                <a:lnTo>
                  <a:pt x="0" y="0"/>
                </a:lnTo>
                <a:lnTo>
                  <a:pt x="24" y="8"/>
                </a:lnTo>
                <a:lnTo>
                  <a:pt x="32" y="40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1" name="Freeform 14"/>
          <p:cNvSpPr/>
          <p:nvPr/>
        </p:nvSpPr>
        <p:spPr bwMode="gray">
          <a:xfrm>
            <a:off x="3663732" y="2689486"/>
            <a:ext cx="598259" cy="368601"/>
          </a:xfrm>
          <a:custGeom>
            <a:avLst/>
            <a:gdLst>
              <a:gd name="T0" fmla="*/ 290340 w 433"/>
              <a:gd name="T1" fmla="*/ 14106 h 289"/>
              <a:gd name="T2" fmla="*/ 259778 w 433"/>
              <a:gd name="T3" fmla="*/ 42319 h 289"/>
              <a:gd name="T4" fmla="*/ 183373 w 433"/>
              <a:gd name="T5" fmla="*/ 56425 h 289"/>
              <a:gd name="T6" fmla="*/ 106968 w 433"/>
              <a:gd name="T7" fmla="*/ 126956 h 289"/>
              <a:gd name="T8" fmla="*/ 30562 w 433"/>
              <a:gd name="T9" fmla="*/ 225699 h 289"/>
              <a:gd name="T10" fmla="*/ 30562 w 433"/>
              <a:gd name="T11" fmla="*/ 282124 h 289"/>
              <a:gd name="T12" fmla="*/ 61124 w 433"/>
              <a:gd name="T13" fmla="*/ 324443 h 289"/>
              <a:gd name="T14" fmla="*/ 91686 w 433"/>
              <a:gd name="T15" fmla="*/ 310337 h 289"/>
              <a:gd name="T16" fmla="*/ 122249 w 433"/>
              <a:gd name="T17" fmla="*/ 310337 h 289"/>
              <a:gd name="T18" fmla="*/ 15281 w 433"/>
              <a:gd name="T19" fmla="*/ 394974 h 289"/>
              <a:gd name="T20" fmla="*/ 0 w 433"/>
              <a:gd name="T21" fmla="*/ 437293 h 289"/>
              <a:gd name="T22" fmla="*/ 30562 w 433"/>
              <a:gd name="T23" fmla="*/ 451399 h 289"/>
              <a:gd name="T24" fmla="*/ 91686 w 433"/>
              <a:gd name="T25" fmla="*/ 507824 h 289"/>
              <a:gd name="T26" fmla="*/ 152811 w 433"/>
              <a:gd name="T27" fmla="*/ 507824 h 289"/>
              <a:gd name="T28" fmla="*/ 183373 w 433"/>
              <a:gd name="T29" fmla="*/ 479611 h 289"/>
              <a:gd name="T30" fmla="*/ 183373 w 433"/>
              <a:gd name="T31" fmla="*/ 451399 h 289"/>
              <a:gd name="T32" fmla="*/ 213935 w 433"/>
              <a:gd name="T33" fmla="*/ 465505 h 289"/>
              <a:gd name="T34" fmla="*/ 229216 w 433"/>
              <a:gd name="T35" fmla="*/ 479611 h 289"/>
              <a:gd name="T36" fmla="*/ 290340 w 433"/>
              <a:gd name="T37" fmla="*/ 507824 h 289"/>
              <a:gd name="T38" fmla="*/ 320903 w 433"/>
              <a:gd name="T39" fmla="*/ 479611 h 289"/>
              <a:gd name="T40" fmla="*/ 366746 w 433"/>
              <a:gd name="T41" fmla="*/ 479611 h 289"/>
              <a:gd name="T42" fmla="*/ 366746 w 433"/>
              <a:gd name="T43" fmla="*/ 507824 h 289"/>
              <a:gd name="T44" fmla="*/ 397308 w 433"/>
              <a:gd name="T45" fmla="*/ 493718 h 289"/>
              <a:gd name="T46" fmla="*/ 458432 w 433"/>
              <a:gd name="T47" fmla="*/ 409080 h 289"/>
              <a:gd name="T48" fmla="*/ 488994 w 433"/>
              <a:gd name="T49" fmla="*/ 409080 h 289"/>
              <a:gd name="T50" fmla="*/ 565400 w 433"/>
              <a:gd name="T51" fmla="*/ 296231 h 289"/>
              <a:gd name="T52" fmla="*/ 565400 w 433"/>
              <a:gd name="T53" fmla="*/ 253912 h 289"/>
              <a:gd name="T54" fmla="*/ 580681 w 433"/>
              <a:gd name="T55" fmla="*/ 239806 h 289"/>
              <a:gd name="T56" fmla="*/ 595962 w 433"/>
              <a:gd name="T57" fmla="*/ 268018 h 289"/>
              <a:gd name="T58" fmla="*/ 657086 w 433"/>
              <a:gd name="T59" fmla="*/ 169275 h 289"/>
              <a:gd name="T60" fmla="*/ 718210 w 433"/>
              <a:gd name="T61" fmla="*/ 141062 h 289"/>
              <a:gd name="T62" fmla="*/ 718210 w 433"/>
              <a:gd name="T63" fmla="*/ 155168 h 289"/>
              <a:gd name="T64" fmla="*/ 764054 w 433"/>
              <a:gd name="T65" fmla="*/ 112850 h 289"/>
              <a:gd name="T66" fmla="*/ 794616 w 433"/>
              <a:gd name="T67" fmla="*/ 126956 h 289"/>
              <a:gd name="T68" fmla="*/ 825178 w 433"/>
              <a:gd name="T69" fmla="*/ 42319 h 289"/>
              <a:gd name="T70" fmla="*/ 809897 w 433"/>
              <a:gd name="T71" fmla="*/ 28212 h 289"/>
              <a:gd name="T72" fmla="*/ 764054 w 433"/>
              <a:gd name="T73" fmla="*/ 28212 h 289"/>
              <a:gd name="T74" fmla="*/ 733491 w 433"/>
              <a:gd name="T75" fmla="*/ 42319 h 289"/>
              <a:gd name="T76" fmla="*/ 657086 w 433"/>
              <a:gd name="T77" fmla="*/ 42319 h 289"/>
              <a:gd name="T78" fmla="*/ 626524 w 433"/>
              <a:gd name="T79" fmla="*/ 0 h 289"/>
              <a:gd name="T80" fmla="*/ 519556 w 433"/>
              <a:gd name="T81" fmla="*/ 70531 h 289"/>
              <a:gd name="T82" fmla="*/ 504275 w 433"/>
              <a:gd name="T83" fmla="*/ 112850 h 289"/>
              <a:gd name="T84" fmla="*/ 473713 w 433"/>
              <a:gd name="T85" fmla="*/ 112850 h 289"/>
              <a:gd name="T86" fmla="*/ 382027 w 433"/>
              <a:gd name="T87" fmla="*/ 112850 h 289"/>
              <a:gd name="T88" fmla="*/ 382027 w 433"/>
              <a:gd name="T89" fmla="*/ 84637 h 289"/>
              <a:gd name="T90" fmla="*/ 412589 w 433"/>
              <a:gd name="T91" fmla="*/ 56425 h 289"/>
              <a:gd name="T92" fmla="*/ 382027 w 433"/>
              <a:gd name="T93" fmla="*/ 0 h 289"/>
              <a:gd name="T94" fmla="*/ 336184 w 433"/>
              <a:gd name="T95" fmla="*/ 0 h 289"/>
              <a:gd name="T96" fmla="*/ 320903 w 433"/>
              <a:gd name="T97" fmla="*/ 0 h 289"/>
              <a:gd name="T98" fmla="*/ 305621 w 433"/>
              <a:gd name="T99" fmla="*/ 28212 h 289"/>
              <a:gd name="T100" fmla="*/ 290340 w 433"/>
              <a:gd name="T101" fmla="*/ 14106 h 289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</a:gdLst>
            <a:ahLst/>
            <a:cxnLst>
              <a:cxn ang="T102">
                <a:pos x="T0" y="T1"/>
              </a:cxn>
              <a:cxn ang="T103">
                <a:pos x="T2" y="T3"/>
              </a:cxn>
              <a:cxn ang="T104">
                <a:pos x="T4" y="T5"/>
              </a:cxn>
              <a:cxn ang="T105">
                <a:pos x="T6" y="T7"/>
              </a:cxn>
              <a:cxn ang="T106">
                <a:pos x="T8" y="T9"/>
              </a:cxn>
              <a:cxn ang="T107">
                <a:pos x="T10" y="T11"/>
              </a:cxn>
              <a:cxn ang="T108">
                <a:pos x="T12" y="T13"/>
              </a:cxn>
              <a:cxn ang="T109">
                <a:pos x="T14" y="T15"/>
              </a:cxn>
              <a:cxn ang="T110">
                <a:pos x="T16" y="T17"/>
              </a:cxn>
              <a:cxn ang="T111">
                <a:pos x="T18" y="T19"/>
              </a:cxn>
              <a:cxn ang="T112">
                <a:pos x="T20" y="T21"/>
              </a:cxn>
              <a:cxn ang="T113">
                <a:pos x="T22" y="T23"/>
              </a:cxn>
              <a:cxn ang="T114">
                <a:pos x="T24" y="T25"/>
              </a:cxn>
              <a:cxn ang="T115">
                <a:pos x="T26" y="T27"/>
              </a:cxn>
              <a:cxn ang="T116">
                <a:pos x="T28" y="T29"/>
              </a:cxn>
              <a:cxn ang="T117">
                <a:pos x="T30" y="T31"/>
              </a:cxn>
              <a:cxn ang="T118">
                <a:pos x="T32" y="T33"/>
              </a:cxn>
              <a:cxn ang="T119">
                <a:pos x="T34" y="T35"/>
              </a:cxn>
              <a:cxn ang="T120">
                <a:pos x="T36" y="T37"/>
              </a:cxn>
              <a:cxn ang="T121">
                <a:pos x="T38" y="T39"/>
              </a:cxn>
              <a:cxn ang="T122">
                <a:pos x="T40" y="T41"/>
              </a:cxn>
              <a:cxn ang="T123">
                <a:pos x="T42" y="T43"/>
              </a:cxn>
              <a:cxn ang="T124">
                <a:pos x="T44" y="T45"/>
              </a:cxn>
              <a:cxn ang="T125">
                <a:pos x="T46" y="T47"/>
              </a:cxn>
              <a:cxn ang="T126">
                <a:pos x="T48" y="T49"/>
              </a:cxn>
              <a:cxn ang="T127">
                <a:pos x="T50" y="T51"/>
              </a:cxn>
              <a:cxn ang="T128">
                <a:pos x="T52" y="T53"/>
              </a:cxn>
              <a:cxn ang="T129">
                <a:pos x="T54" y="T55"/>
              </a:cxn>
              <a:cxn ang="T130">
                <a:pos x="T56" y="T57"/>
              </a:cxn>
              <a:cxn ang="T131">
                <a:pos x="T58" y="T59"/>
              </a:cxn>
              <a:cxn ang="T132">
                <a:pos x="T60" y="T61"/>
              </a:cxn>
              <a:cxn ang="T133">
                <a:pos x="T62" y="T63"/>
              </a:cxn>
              <a:cxn ang="T134">
                <a:pos x="T64" y="T65"/>
              </a:cxn>
              <a:cxn ang="T135">
                <a:pos x="T66" y="T67"/>
              </a:cxn>
              <a:cxn ang="T136">
                <a:pos x="T68" y="T69"/>
              </a:cxn>
              <a:cxn ang="T137">
                <a:pos x="T70" y="T71"/>
              </a:cxn>
              <a:cxn ang="T138">
                <a:pos x="T72" y="T73"/>
              </a:cxn>
              <a:cxn ang="T139">
                <a:pos x="T74" y="T75"/>
              </a:cxn>
              <a:cxn ang="T140">
                <a:pos x="T76" y="T77"/>
              </a:cxn>
              <a:cxn ang="T141">
                <a:pos x="T78" y="T79"/>
              </a:cxn>
              <a:cxn ang="T142">
                <a:pos x="T80" y="T81"/>
              </a:cxn>
              <a:cxn ang="T143">
                <a:pos x="T82" y="T83"/>
              </a:cxn>
              <a:cxn ang="T144">
                <a:pos x="T84" y="T85"/>
              </a:cxn>
              <a:cxn ang="T145">
                <a:pos x="T86" y="T87"/>
              </a:cxn>
              <a:cxn ang="T146">
                <a:pos x="T88" y="T89"/>
              </a:cxn>
              <a:cxn ang="T147">
                <a:pos x="T90" y="T91"/>
              </a:cxn>
              <a:cxn ang="T148">
                <a:pos x="T92" y="T93"/>
              </a:cxn>
              <a:cxn ang="T149">
                <a:pos x="T94" y="T95"/>
              </a:cxn>
              <a:cxn ang="T150">
                <a:pos x="T96" y="T97"/>
              </a:cxn>
              <a:cxn ang="T151">
                <a:pos x="T98" y="T99"/>
              </a:cxn>
              <a:cxn ang="T152">
                <a:pos x="T100" y="T101"/>
              </a:cxn>
            </a:cxnLst>
            <a:rect l="0" t="0" r="r" b="b"/>
            <a:pathLst>
              <a:path w="433" h="289">
                <a:moveTo>
                  <a:pt x="152" y="8"/>
                </a:moveTo>
                <a:lnTo>
                  <a:pt x="136" y="24"/>
                </a:lnTo>
                <a:lnTo>
                  <a:pt x="96" y="32"/>
                </a:lnTo>
                <a:lnTo>
                  <a:pt x="56" y="72"/>
                </a:lnTo>
                <a:lnTo>
                  <a:pt x="16" y="128"/>
                </a:lnTo>
                <a:lnTo>
                  <a:pt x="16" y="160"/>
                </a:lnTo>
                <a:lnTo>
                  <a:pt x="32" y="184"/>
                </a:lnTo>
                <a:lnTo>
                  <a:pt x="48" y="176"/>
                </a:lnTo>
                <a:lnTo>
                  <a:pt x="64" y="176"/>
                </a:lnTo>
                <a:lnTo>
                  <a:pt x="8" y="224"/>
                </a:lnTo>
                <a:lnTo>
                  <a:pt x="0" y="248"/>
                </a:lnTo>
                <a:lnTo>
                  <a:pt x="16" y="256"/>
                </a:lnTo>
                <a:lnTo>
                  <a:pt x="48" y="288"/>
                </a:lnTo>
                <a:lnTo>
                  <a:pt x="80" y="288"/>
                </a:lnTo>
                <a:lnTo>
                  <a:pt x="96" y="272"/>
                </a:lnTo>
                <a:lnTo>
                  <a:pt x="96" y="256"/>
                </a:lnTo>
                <a:lnTo>
                  <a:pt x="112" y="264"/>
                </a:lnTo>
                <a:lnTo>
                  <a:pt x="120" y="272"/>
                </a:lnTo>
                <a:lnTo>
                  <a:pt x="152" y="288"/>
                </a:lnTo>
                <a:lnTo>
                  <a:pt x="168" y="272"/>
                </a:lnTo>
                <a:lnTo>
                  <a:pt x="192" y="272"/>
                </a:lnTo>
                <a:lnTo>
                  <a:pt x="192" y="288"/>
                </a:lnTo>
                <a:lnTo>
                  <a:pt x="208" y="280"/>
                </a:lnTo>
                <a:lnTo>
                  <a:pt x="240" y="232"/>
                </a:lnTo>
                <a:lnTo>
                  <a:pt x="256" y="232"/>
                </a:lnTo>
                <a:lnTo>
                  <a:pt x="296" y="168"/>
                </a:lnTo>
                <a:lnTo>
                  <a:pt x="296" y="144"/>
                </a:lnTo>
                <a:lnTo>
                  <a:pt x="304" y="136"/>
                </a:lnTo>
                <a:lnTo>
                  <a:pt x="312" y="152"/>
                </a:lnTo>
                <a:lnTo>
                  <a:pt x="344" y="96"/>
                </a:lnTo>
                <a:lnTo>
                  <a:pt x="376" y="80"/>
                </a:lnTo>
                <a:lnTo>
                  <a:pt x="376" y="88"/>
                </a:lnTo>
                <a:lnTo>
                  <a:pt x="400" y="64"/>
                </a:lnTo>
                <a:lnTo>
                  <a:pt x="416" y="72"/>
                </a:lnTo>
                <a:lnTo>
                  <a:pt x="432" y="24"/>
                </a:lnTo>
                <a:lnTo>
                  <a:pt x="424" y="16"/>
                </a:lnTo>
                <a:lnTo>
                  <a:pt x="400" y="16"/>
                </a:lnTo>
                <a:lnTo>
                  <a:pt x="384" y="24"/>
                </a:lnTo>
                <a:lnTo>
                  <a:pt x="344" y="24"/>
                </a:lnTo>
                <a:lnTo>
                  <a:pt x="328" y="0"/>
                </a:lnTo>
                <a:lnTo>
                  <a:pt x="272" y="40"/>
                </a:lnTo>
                <a:lnTo>
                  <a:pt x="264" y="64"/>
                </a:lnTo>
                <a:lnTo>
                  <a:pt x="248" y="64"/>
                </a:lnTo>
                <a:lnTo>
                  <a:pt x="200" y="64"/>
                </a:lnTo>
                <a:lnTo>
                  <a:pt x="200" y="48"/>
                </a:lnTo>
                <a:lnTo>
                  <a:pt x="216" y="32"/>
                </a:lnTo>
                <a:lnTo>
                  <a:pt x="200" y="0"/>
                </a:lnTo>
                <a:lnTo>
                  <a:pt x="176" y="0"/>
                </a:lnTo>
                <a:lnTo>
                  <a:pt x="168" y="0"/>
                </a:lnTo>
                <a:lnTo>
                  <a:pt x="160" y="16"/>
                </a:lnTo>
                <a:lnTo>
                  <a:pt x="152" y="8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Freeform 15"/>
          <p:cNvSpPr/>
          <p:nvPr/>
        </p:nvSpPr>
        <p:spPr bwMode="gray">
          <a:xfrm>
            <a:off x="3786599" y="2984596"/>
            <a:ext cx="496062" cy="407644"/>
          </a:xfrm>
          <a:custGeom>
            <a:avLst/>
            <a:gdLst>
              <a:gd name="T0" fmla="*/ 319153 w 361"/>
              <a:gd name="T1" fmla="*/ 0 h 321"/>
              <a:gd name="T2" fmla="*/ 288758 w 361"/>
              <a:gd name="T3" fmla="*/ 0 h 321"/>
              <a:gd name="T4" fmla="*/ 227967 w 361"/>
              <a:gd name="T5" fmla="*/ 84271 h 321"/>
              <a:gd name="T6" fmla="*/ 182373 w 361"/>
              <a:gd name="T7" fmla="*/ 98316 h 321"/>
              <a:gd name="T8" fmla="*/ 182373 w 361"/>
              <a:gd name="T9" fmla="*/ 70226 h 321"/>
              <a:gd name="T10" fmla="*/ 151978 w 361"/>
              <a:gd name="T11" fmla="*/ 70226 h 321"/>
              <a:gd name="T12" fmla="*/ 121582 w 361"/>
              <a:gd name="T13" fmla="*/ 98316 h 321"/>
              <a:gd name="T14" fmla="*/ 60791 w 361"/>
              <a:gd name="T15" fmla="*/ 70226 h 321"/>
              <a:gd name="T16" fmla="*/ 45593 w 361"/>
              <a:gd name="T17" fmla="*/ 56181 h 321"/>
              <a:gd name="T18" fmla="*/ 15198 w 361"/>
              <a:gd name="T19" fmla="*/ 42136 h 321"/>
              <a:gd name="T20" fmla="*/ 15198 w 361"/>
              <a:gd name="T21" fmla="*/ 70226 h 321"/>
              <a:gd name="T22" fmla="*/ 0 w 361"/>
              <a:gd name="T23" fmla="*/ 84271 h 321"/>
              <a:gd name="T24" fmla="*/ 60791 w 361"/>
              <a:gd name="T25" fmla="*/ 98316 h 321"/>
              <a:gd name="T26" fmla="*/ 75989 w 361"/>
              <a:gd name="T27" fmla="*/ 140452 h 321"/>
              <a:gd name="T28" fmla="*/ 106384 w 361"/>
              <a:gd name="T29" fmla="*/ 140452 h 321"/>
              <a:gd name="T30" fmla="*/ 151978 w 361"/>
              <a:gd name="T31" fmla="*/ 196633 h 321"/>
              <a:gd name="T32" fmla="*/ 197571 w 361"/>
              <a:gd name="T33" fmla="*/ 182587 h 321"/>
              <a:gd name="T34" fmla="*/ 197571 w 361"/>
              <a:gd name="T35" fmla="*/ 252813 h 321"/>
              <a:gd name="T36" fmla="*/ 258362 w 361"/>
              <a:gd name="T37" fmla="*/ 323039 h 321"/>
              <a:gd name="T38" fmla="*/ 288758 w 361"/>
              <a:gd name="T39" fmla="*/ 323039 h 321"/>
              <a:gd name="T40" fmla="*/ 303956 w 361"/>
              <a:gd name="T41" fmla="*/ 294949 h 321"/>
              <a:gd name="T42" fmla="*/ 349549 w 361"/>
              <a:gd name="T43" fmla="*/ 337084 h 321"/>
              <a:gd name="T44" fmla="*/ 319153 w 361"/>
              <a:gd name="T45" fmla="*/ 365175 h 321"/>
              <a:gd name="T46" fmla="*/ 303956 w 361"/>
              <a:gd name="T47" fmla="*/ 351130 h 321"/>
              <a:gd name="T48" fmla="*/ 273560 w 361"/>
              <a:gd name="T49" fmla="*/ 337084 h 321"/>
              <a:gd name="T50" fmla="*/ 273560 w 361"/>
              <a:gd name="T51" fmla="*/ 393265 h 321"/>
              <a:gd name="T52" fmla="*/ 258362 w 361"/>
              <a:gd name="T53" fmla="*/ 421356 h 321"/>
              <a:gd name="T54" fmla="*/ 303956 w 361"/>
              <a:gd name="T55" fmla="*/ 477536 h 321"/>
              <a:gd name="T56" fmla="*/ 303956 w 361"/>
              <a:gd name="T57" fmla="*/ 519672 h 321"/>
              <a:gd name="T58" fmla="*/ 379945 w 361"/>
              <a:gd name="T59" fmla="*/ 519672 h 321"/>
              <a:gd name="T60" fmla="*/ 410340 w 361"/>
              <a:gd name="T61" fmla="*/ 547762 h 321"/>
              <a:gd name="T62" fmla="*/ 455934 w 361"/>
              <a:gd name="T63" fmla="*/ 533717 h 321"/>
              <a:gd name="T64" fmla="*/ 516725 w 361"/>
              <a:gd name="T65" fmla="*/ 561807 h 321"/>
              <a:gd name="T66" fmla="*/ 562318 w 361"/>
              <a:gd name="T67" fmla="*/ 519672 h 321"/>
              <a:gd name="T68" fmla="*/ 607911 w 361"/>
              <a:gd name="T69" fmla="*/ 449446 h 321"/>
              <a:gd name="T70" fmla="*/ 547120 w 361"/>
              <a:gd name="T71" fmla="*/ 421356 h 321"/>
              <a:gd name="T72" fmla="*/ 607911 w 361"/>
              <a:gd name="T73" fmla="*/ 407310 h 321"/>
              <a:gd name="T74" fmla="*/ 623109 w 361"/>
              <a:gd name="T75" fmla="*/ 421356 h 321"/>
              <a:gd name="T76" fmla="*/ 683900 w 361"/>
              <a:gd name="T77" fmla="*/ 407310 h 321"/>
              <a:gd name="T78" fmla="*/ 683900 w 361"/>
              <a:gd name="T79" fmla="*/ 393265 h 321"/>
              <a:gd name="T80" fmla="*/ 607911 w 361"/>
              <a:gd name="T81" fmla="*/ 351130 h 321"/>
              <a:gd name="T82" fmla="*/ 607911 w 361"/>
              <a:gd name="T83" fmla="*/ 323039 h 321"/>
              <a:gd name="T84" fmla="*/ 577516 w 361"/>
              <a:gd name="T85" fmla="*/ 308994 h 321"/>
              <a:gd name="T86" fmla="*/ 547120 w 361"/>
              <a:gd name="T87" fmla="*/ 294949 h 321"/>
              <a:gd name="T88" fmla="*/ 516725 w 361"/>
              <a:gd name="T89" fmla="*/ 224723 h 321"/>
              <a:gd name="T90" fmla="*/ 440736 w 361"/>
              <a:gd name="T91" fmla="*/ 112361 h 321"/>
              <a:gd name="T92" fmla="*/ 440736 w 361"/>
              <a:gd name="T93" fmla="*/ 70226 h 321"/>
              <a:gd name="T94" fmla="*/ 364747 w 361"/>
              <a:gd name="T95" fmla="*/ 56181 h 321"/>
              <a:gd name="T96" fmla="*/ 334351 w 361"/>
              <a:gd name="T97" fmla="*/ 42136 h 321"/>
              <a:gd name="T98" fmla="*/ 319153 w 361"/>
              <a:gd name="T99" fmla="*/ 0 h 321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361" h="321">
                <a:moveTo>
                  <a:pt x="168" y="0"/>
                </a:moveTo>
                <a:lnTo>
                  <a:pt x="152" y="0"/>
                </a:lnTo>
                <a:lnTo>
                  <a:pt x="120" y="48"/>
                </a:lnTo>
                <a:lnTo>
                  <a:pt x="96" y="56"/>
                </a:lnTo>
                <a:lnTo>
                  <a:pt x="96" y="40"/>
                </a:lnTo>
                <a:lnTo>
                  <a:pt x="80" y="40"/>
                </a:lnTo>
                <a:lnTo>
                  <a:pt x="64" y="56"/>
                </a:lnTo>
                <a:lnTo>
                  <a:pt x="32" y="40"/>
                </a:lnTo>
                <a:lnTo>
                  <a:pt x="24" y="32"/>
                </a:lnTo>
                <a:lnTo>
                  <a:pt x="8" y="24"/>
                </a:lnTo>
                <a:lnTo>
                  <a:pt x="8" y="40"/>
                </a:lnTo>
                <a:lnTo>
                  <a:pt x="0" y="48"/>
                </a:lnTo>
                <a:lnTo>
                  <a:pt x="32" y="56"/>
                </a:lnTo>
                <a:lnTo>
                  <a:pt x="40" y="80"/>
                </a:lnTo>
                <a:lnTo>
                  <a:pt x="56" y="80"/>
                </a:lnTo>
                <a:lnTo>
                  <a:pt x="80" y="112"/>
                </a:lnTo>
                <a:lnTo>
                  <a:pt x="104" y="104"/>
                </a:lnTo>
                <a:lnTo>
                  <a:pt x="104" y="144"/>
                </a:lnTo>
                <a:lnTo>
                  <a:pt x="136" y="184"/>
                </a:lnTo>
                <a:lnTo>
                  <a:pt x="152" y="184"/>
                </a:lnTo>
                <a:lnTo>
                  <a:pt x="160" y="168"/>
                </a:lnTo>
                <a:lnTo>
                  <a:pt x="184" y="192"/>
                </a:lnTo>
                <a:lnTo>
                  <a:pt x="168" y="208"/>
                </a:lnTo>
                <a:lnTo>
                  <a:pt x="160" y="200"/>
                </a:lnTo>
                <a:lnTo>
                  <a:pt x="144" y="192"/>
                </a:lnTo>
                <a:lnTo>
                  <a:pt x="144" y="224"/>
                </a:lnTo>
                <a:lnTo>
                  <a:pt x="136" y="240"/>
                </a:lnTo>
                <a:lnTo>
                  <a:pt x="160" y="272"/>
                </a:lnTo>
                <a:lnTo>
                  <a:pt x="160" y="296"/>
                </a:lnTo>
                <a:lnTo>
                  <a:pt x="200" y="296"/>
                </a:lnTo>
                <a:lnTo>
                  <a:pt x="216" y="312"/>
                </a:lnTo>
                <a:lnTo>
                  <a:pt x="240" y="304"/>
                </a:lnTo>
                <a:lnTo>
                  <a:pt x="272" y="320"/>
                </a:lnTo>
                <a:lnTo>
                  <a:pt x="296" y="296"/>
                </a:lnTo>
                <a:lnTo>
                  <a:pt x="320" y="256"/>
                </a:lnTo>
                <a:lnTo>
                  <a:pt x="288" y="240"/>
                </a:lnTo>
                <a:lnTo>
                  <a:pt x="320" y="232"/>
                </a:lnTo>
                <a:lnTo>
                  <a:pt x="328" y="240"/>
                </a:lnTo>
                <a:lnTo>
                  <a:pt x="360" y="232"/>
                </a:lnTo>
                <a:lnTo>
                  <a:pt x="360" y="224"/>
                </a:lnTo>
                <a:lnTo>
                  <a:pt x="320" y="200"/>
                </a:lnTo>
                <a:lnTo>
                  <a:pt x="320" y="184"/>
                </a:lnTo>
                <a:lnTo>
                  <a:pt x="304" y="176"/>
                </a:lnTo>
                <a:lnTo>
                  <a:pt x="288" y="168"/>
                </a:lnTo>
                <a:lnTo>
                  <a:pt x="272" y="128"/>
                </a:lnTo>
                <a:lnTo>
                  <a:pt x="232" y="64"/>
                </a:lnTo>
                <a:lnTo>
                  <a:pt x="232" y="40"/>
                </a:lnTo>
                <a:lnTo>
                  <a:pt x="192" y="32"/>
                </a:lnTo>
                <a:lnTo>
                  <a:pt x="176" y="24"/>
                </a:lnTo>
                <a:lnTo>
                  <a:pt x="168" y="0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Freeform 16"/>
          <p:cNvSpPr/>
          <p:nvPr/>
        </p:nvSpPr>
        <p:spPr bwMode="invGray">
          <a:xfrm>
            <a:off x="4194243" y="3310711"/>
            <a:ext cx="88418" cy="70046"/>
          </a:xfrm>
          <a:custGeom>
            <a:avLst/>
            <a:gdLst>
              <a:gd name="T0" fmla="*/ 45134 w 65"/>
              <a:gd name="T1" fmla="*/ 0 h 57"/>
              <a:gd name="T2" fmla="*/ 0 w 65"/>
              <a:gd name="T3" fmla="*/ 67956 h 57"/>
              <a:gd name="T4" fmla="*/ 45134 w 65"/>
              <a:gd name="T5" fmla="*/ 95139 h 57"/>
              <a:gd name="T6" fmla="*/ 120357 w 65"/>
              <a:gd name="T7" fmla="*/ 67956 h 57"/>
              <a:gd name="T8" fmla="*/ 120357 w 65"/>
              <a:gd name="T9" fmla="*/ 40774 h 57"/>
              <a:gd name="T10" fmla="*/ 45134 w 65"/>
              <a:gd name="T11" fmla="*/ 0 h 57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0" t="0" r="r" b="b"/>
            <a:pathLst>
              <a:path w="65" h="57">
                <a:moveTo>
                  <a:pt x="24" y="0"/>
                </a:moveTo>
                <a:lnTo>
                  <a:pt x="0" y="40"/>
                </a:lnTo>
                <a:lnTo>
                  <a:pt x="24" y="56"/>
                </a:lnTo>
                <a:lnTo>
                  <a:pt x="64" y="40"/>
                </a:lnTo>
                <a:lnTo>
                  <a:pt x="64" y="24"/>
                </a:lnTo>
                <a:lnTo>
                  <a:pt x="24" y="0"/>
                </a:lnTo>
              </a:path>
            </a:pathLst>
          </a:cu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4" name="Freeform 17"/>
          <p:cNvSpPr/>
          <p:nvPr/>
        </p:nvSpPr>
        <p:spPr bwMode="gray">
          <a:xfrm>
            <a:off x="3973771" y="3360088"/>
            <a:ext cx="330708" cy="377787"/>
          </a:xfrm>
          <a:custGeom>
            <a:avLst/>
            <a:gdLst>
              <a:gd name="T0" fmla="*/ 349066 w 241"/>
              <a:gd name="T1" fmla="*/ 28137 h 297"/>
              <a:gd name="T2" fmla="*/ 303535 w 241"/>
              <a:gd name="T3" fmla="*/ 0 h 297"/>
              <a:gd name="T4" fmla="*/ 258005 w 241"/>
              <a:gd name="T5" fmla="*/ 42205 h 297"/>
              <a:gd name="T6" fmla="*/ 197298 w 241"/>
              <a:gd name="T7" fmla="*/ 14068 h 297"/>
              <a:gd name="T8" fmla="*/ 151768 w 241"/>
              <a:gd name="T9" fmla="*/ 28137 h 297"/>
              <a:gd name="T10" fmla="*/ 136591 w 241"/>
              <a:gd name="T11" fmla="*/ 56273 h 297"/>
              <a:gd name="T12" fmla="*/ 121414 w 241"/>
              <a:gd name="T13" fmla="*/ 84410 h 297"/>
              <a:gd name="T14" fmla="*/ 136591 w 241"/>
              <a:gd name="T15" fmla="*/ 126615 h 297"/>
              <a:gd name="T16" fmla="*/ 106237 w 241"/>
              <a:gd name="T17" fmla="*/ 126615 h 297"/>
              <a:gd name="T18" fmla="*/ 91061 w 241"/>
              <a:gd name="T19" fmla="*/ 112547 h 297"/>
              <a:gd name="T20" fmla="*/ 75884 w 241"/>
              <a:gd name="T21" fmla="*/ 112547 h 297"/>
              <a:gd name="T22" fmla="*/ 75884 w 241"/>
              <a:gd name="T23" fmla="*/ 140683 h 297"/>
              <a:gd name="T24" fmla="*/ 75884 w 241"/>
              <a:gd name="T25" fmla="*/ 168820 h 297"/>
              <a:gd name="T26" fmla="*/ 75884 w 241"/>
              <a:gd name="T27" fmla="*/ 168820 h 297"/>
              <a:gd name="T28" fmla="*/ 75884 w 241"/>
              <a:gd name="T29" fmla="*/ 196957 h 297"/>
              <a:gd name="T30" fmla="*/ 15177 w 241"/>
              <a:gd name="T31" fmla="*/ 239162 h 297"/>
              <a:gd name="T32" fmla="*/ 0 w 241"/>
              <a:gd name="T33" fmla="*/ 253230 h 297"/>
              <a:gd name="T34" fmla="*/ 0 w 241"/>
              <a:gd name="T35" fmla="*/ 309503 h 297"/>
              <a:gd name="T36" fmla="*/ 45530 w 241"/>
              <a:gd name="T37" fmla="*/ 337640 h 297"/>
              <a:gd name="T38" fmla="*/ 45530 w 241"/>
              <a:gd name="T39" fmla="*/ 407982 h 297"/>
              <a:gd name="T40" fmla="*/ 91061 w 241"/>
              <a:gd name="T41" fmla="*/ 407982 h 297"/>
              <a:gd name="T42" fmla="*/ 91061 w 241"/>
              <a:gd name="T43" fmla="*/ 436118 h 297"/>
              <a:gd name="T44" fmla="*/ 106237 w 241"/>
              <a:gd name="T45" fmla="*/ 464255 h 297"/>
              <a:gd name="T46" fmla="*/ 121414 w 241"/>
              <a:gd name="T47" fmla="*/ 506460 h 297"/>
              <a:gd name="T48" fmla="*/ 166944 w 241"/>
              <a:gd name="T49" fmla="*/ 506460 h 297"/>
              <a:gd name="T50" fmla="*/ 197298 w 241"/>
              <a:gd name="T51" fmla="*/ 464255 h 297"/>
              <a:gd name="T52" fmla="*/ 212475 w 241"/>
              <a:gd name="T53" fmla="*/ 464255 h 297"/>
              <a:gd name="T54" fmla="*/ 212475 w 241"/>
              <a:gd name="T55" fmla="*/ 492392 h 297"/>
              <a:gd name="T56" fmla="*/ 227651 w 241"/>
              <a:gd name="T57" fmla="*/ 506460 h 297"/>
              <a:gd name="T58" fmla="*/ 258005 w 241"/>
              <a:gd name="T59" fmla="*/ 506460 h 297"/>
              <a:gd name="T60" fmla="*/ 258005 w 241"/>
              <a:gd name="T61" fmla="*/ 492392 h 297"/>
              <a:gd name="T62" fmla="*/ 288359 w 241"/>
              <a:gd name="T63" fmla="*/ 492392 h 297"/>
              <a:gd name="T64" fmla="*/ 288359 w 241"/>
              <a:gd name="T65" fmla="*/ 506460 h 297"/>
              <a:gd name="T66" fmla="*/ 303535 w 241"/>
              <a:gd name="T67" fmla="*/ 520528 h 297"/>
              <a:gd name="T68" fmla="*/ 333889 w 241"/>
              <a:gd name="T69" fmla="*/ 506460 h 297"/>
              <a:gd name="T70" fmla="*/ 349066 w 241"/>
              <a:gd name="T71" fmla="*/ 450187 h 297"/>
              <a:gd name="T72" fmla="*/ 349066 w 241"/>
              <a:gd name="T73" fmla="*/ 393913 h 297"/>
              <a:gd name="T74" fmla="*/ 379419 w 241"/>
              <a:gd name="T75" fmla="*/ 393913 h 297"/>
              <a:gd name="T76" fmla="*/ 379419 w 241"/>
              <a:gd name="T77" fmla="*/ 379845 h 297"/>
              <a:gd name="T78" fmla="*/ 379419 w 241"/>
              <a:gd name="T79" fmla="*/ 351708 h 297"/>
              <a:gd name="T80" fmla="*/ 409773 w 241"/>
              <a:gd name="T81" fmla="*/ 379845 h 297"/>
              <a:gd name="T82" fmla="*/ 440126 w 241"/>
              <a:gd name="T83" fmla="*/ 337640 h 297"/>
              <a:gd name="T84" fmla="*/ 409773 w 241"/>
              <a:gd name="T85" fmla="*/ 309503 h 297"/>
              <a:gd name="T86" fmla="*/ 409773 w 241"/>
              <a:gd name="T87" fmla="*/ 295435 h 297"/>
              <a:gd name="T88" fmla="*/ 440126 w 241"/>
              <a:gd name="T89" fmla="*/ 281367 h 297"/>
              <a:gd name="T90" fmla="*/ 424949 w 241"/>
              <a:gd name="T91" fmla="*/ 239162 h 297"/>
              <a:gd name="T92" fmla="*/ 409773 w 241"/>
              <a:gd name="T93" fmla="*/ 225093 h 297"/>
              <a:gd name="T94" fmla="*/ 455303 w 241"/>
              <a:gd name="T95" fmla="*/ 239162 h 297"/>
              <a:gd name="T96" fmla="*/ 455303 w 241"/>
              <a:gd name="T97" fmla="*/ 182888 h 297"/>
              <a:gd name="T98" fmla="*/ 409773 w 241"/>
              <a:gd name="T99" fmla="*/ 211025 h 297"/>
              <a:gd name="T100" fmla="*/ 455303 w 241"/>
              <a:gd name="T101" fmla="*/ 140683 h 297"/>
              <a:gd name="T102" fmla="*/ 379419 w 241"/>
              <a:gd name="T103" fmla="*/ 98478 h 297"/>
              <a:gd name="T104" fmla="*/ 333889 w 241"/>
              <a:gd name="T105" fmla="*/ 98478 h 297"/>
              <a:gd name="T106" fmla="*/ 303535 w 241"/>
              <a:gd name="T107" fmla="*/ 126615 h 297"/>
              <a:gd name="T108" fmla="*/ 288359 w 241"/>
              <a:gd name="T109" fmla="*/ 84410 h 297"/>
              <a:gd name="T110" fmla="*/ 303535 w 241"/>
              <a:gd name="T111" fmla="*/ 70342 h 297"/>
              <a:gd name="T112" fmla="*/ 349066 w 241"/>
              <a:gd name="T113" fmla="*/ 28137 h 29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41" h="297">
                <a:moveTo>
                  <a:pt x="184" y="16"/>
                </a:moveTo>
                <a:lnTo>
                  <a:pt x="160" y="0"/>
                </a:lnTo>
                <a:lnTo>
                  <a:pt x="136" y="24"/>
                </a:lnTo>
                <a:lnTo>
                  <a:pt x="104" y="8"/>
                </a:lnTo>
                <a:lnTo>
                  <a:pt x="80" y="16"/>
                </a:lnTo>
                <a:lnTo>
                  <a:pt x="72" y="32"/>
                </a:lnTo>
                <a:lnTo>
                  <a:pt x="64" y="48"/>
                </a:lnTo>
                <a:lnTo>
                  <a:pt x="72" y="72"/>
                </a:lnTo>
                <a:lnTo>
                  <a:pt x="56" y="72"/>
                </a:lnTo>
                <a:lnTo>
                  <a:pt x="48" y="64"/>
                </a:lnTo>
                <a:lnTo>
                  <a:pt x="40" y="64"/>
                </a:lnTo>
                <a:lnTo>
                  <a:pt x="40" y="80"/>
                </a:lnTo>
                <a:lnTo>
                  <a:pt x="40" y="96"/>
                </a:lnTo>
                <a:lnTo>
                  <a:pt x="40" y="112"/>
                </a:lnTo>
                <a:lnTo>
                  <a:pt x="8" y="136"/>
                </a:lnTo>
                <a:lnTo>
                  <a:pt x="0" y="144"/>
                </a:lnTo>
                <a:lnTo>
                  <a:pt x="0" y="176"/>
                </a:lnTo>
                <a:lnTo>
                  <a:pt x="24" y="192"/>
                </a:lnTo>
                <a:lnTo>
                  <a:pt x="24" y="232"/>
                </a:lnTo>
                <a:lnTo>
                  <a:pt x="48" y="232"/>
                </a:lnTo>
                <a:lnTo>
                  <a:pt x="48" y="248"/>
                </a:lnTo>
                <a:lnTo>
                  <a:pt x="56" y="264"/>
                </a:lnTo>
                <a:lnTo>
                  <a:pt x="64" y="288"/>
                </a:lnTo>
                <a:lnTo>
                  <a:pt x="88" y="288"/>
                </a:lnTo>
                <a:lnTo>
                  <a:pt x="104" y="264"/>
                </a:lnTo>
                <a:lnTo>
                  <a:pt x="112" y="264"/>
                </a:lnTo>
                <a:lnTo>
                  <a:pt x="112" y="280"/>
                </a:lnTo>
                <a:lnTo>
                  <a:pt x="120" y="288"/>
                </a:lnTo>
                <a:lnTo>
                  <a:pt x="136" y="288"/>
                </a:lnTo>
                <a:lnTo>
                  <a:pt x="136" y="280"/>
                </a:lnTo>
                <a:lnTo>
                  <a:pt x="152" y="280"/>
                </a:lnTo>
                <a:lnTo>
                  <a:pt x="152" y="288"/>
                </a:lnTo>
                <a:lnTo>
                  <a:pt x="160" y="296"/>
                </a:lnTo>
                <a:lnTo>
                  <a:pt x="176" y="288"/>
                </a:lnTo>
                <a:lnTo>
                  <a:pt x="184" y="256"/>
                </a:lnTo>
                <a:lnTo>
                  <a:pt x="184" y="224"/>
                </a:lnTo>
                <a:lnTo>
                  <a:pt x="200" y="224"/>
                </a:lnTo>
                <a:lnTo>
                  <a:pt x="200" y="216"/>
                </a:lnTo>
                <a:lnTo>
                  <a:pt x="200" y="200"/>
                </a:lnTo>
                <a:lnTo>
                  <a:pt x="216" y="216"/>
                </a:lnTo>
                <a:lnTo>
                  <a:pt x="232" y="192"/>
                </a:lnTo>
                <a:lnTo>
                  <a:pt x="216" y="176"/>
                </a:lnTo>
                <a:lnTo>
                  <a:pt x="216" y="168"/>
                </a:lnTo>
                <a:lnTo>
                  <a:pt x="232" y="160"/>
                </a:lnTo>
                <a:lnTo>
                  <a:pt x="224" y="136"/>
                </a:lnTo>
                <a:lnTo>
                  <a:pt x="216" y="128"/>
                </a:lnTo>
                <a:lnTo>
                  <a:pt x="240" y="136"/>
                </a:lnTo>
                <a:lnTo>
                  <a:pt x="240" y="104"/>
                </a:lnTo>
                <a:lnTo>
                  <a:pt x="216" y="120"/>
                </a:lnTo>
                <a:lnTo>
                  <a:pt x="240" y="80"/>
                </a:lnTo>
                <a:lnTo>
                  <a:pt x="200" y="56"/>
                </a:lnTo>
                <a:lnTo>
                  <a:pt x="176" y="56"/>
                </a:lnTo>
                <a:lnTo>
                  <a:pt x="160" y="72"/>
                </a:lnTo>
                <a:lnTo>
                  <a:pt x="152" y="48"/>
                </a:lnTo>
                <a:lnTo>
                  <a:pt x="160" y="40"/>
                </a:lnTo>
                <a:lnTo>
                  <a:pt x="184" y="16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Freeform 18"/>
          <p:cNvSpPr/>
          <p:nvPr/>
        </p:nvSpPr>
        <p:spPr bwMode="gray">
          <a:xfrm>
            <a:off x="3807268" y="3656347"/>
            <a:ext cx="376639" cy="469651"/>
          </a:xfrm>
          <a:custGeom>
            <a:avLst/>
            <a:gdLst>
              <a:gd name="T0" fmla="*/ 518793 w 273"/>
              <a:gd name="T1" fmla="*/ 98537 h 369"/>
              <a:gd name="T2" fmla="*/ 518793 w 273"/>
              <a:gd name="T3" fmla="*/ 84460 h 369"/>
              <a:gd name="T4" fmla="*/ 488275 w 273"/>
              <a:gd name="T5" fmla="*/ 84460 h 369"/>
              <a:gd name="T6" fmla="*/ 488275 w 273"/>
              <a:gd name="T7" fmla="*/ 98537 h 369"/>
              <a:gd name="T8" fmla="*/ 457758 w 273"/>
              <a:gd name="T9" fmla="*/ 98537 h 369"/>
              <a:gd name="T10" fmla="*/ 442500 w 273"/>
              <a:gd name="T11" fmla="*/ 98537 h 369"/>
              <a:gd name="T12" fmla="*/ 442500 w 273"/>
              <a:gd name="T13" fmla="*/ 56307 h 369"/>
              <a:gd name="T14" fmla="*/ 427241 w 273"/>
              <a:gd name="T15" fmla="*/ 56307 h 369"/>
              <a:gd name="T16" fmla="*/ 396724 w 273"/>
              <a:gd name="T17" fmla="*/ 98537 h 369"/>
              <a:gd name="T18" fmla="*/ 350948 w 273"/>
              <a:gd name="T19" fmla="*/ 98537 h 369"/>
              <a:gd name="T20" fmla="*/ 335689 w 273"/>
              <a:gd name="T21" fmla="*/ 56307 h 369"/>
              <a:gd name="T22" fmla="*/ 320431 w 273"/>
              <a:gd name="T23" fmla="*/ 28153 h 369"/>
              <a:gd name="T24" fmla="*/ 305172 w 273"/>
              <a:gd name="T25" fmla="*/ 0 h 369"/>
              <a:gd name="T26" fmla="*/ 274655 w 273"/>
              <a:gd name="T27" fmla="*/ 0 h 369"/>
              <a:gd name="T28" fmla="*/ 274655 w 273"/>
              <a:gd name="T29" fmla="*/ 14077 h 369"/>
              <a:gd name="T30" fmla="*/ 213621 w 273"/>
              <a:gd name="T31" fmla="*/ 28153 h 369"/>
              <a:gd name="T32" fmla="*/ 213621 w 273"/>
              <a:gd name="T33" fmla="*/ 56307 h 369"/>
              <a:gd name="T34" fmla="*/ 152586 w 273"/>
              <a:gd name="T35" fmla="*/ 56307 h 369"/>
              <a:gd name="T36" fmla="*/ 122069 w 273"/>
              <a:gd name="T37" fmla="*/ 84460 h 369"/>
              <a:gd name="T38" fmla="*/ 122069 w 273"/>
              <a:gd name="T39" fmla="*/ 126690 h 369"/>
              <a:gd name="T40" fmla="*/ 137327 w 273"/>
              <a:gd name="T41" fmla="*/ 154844 h 369"/>
              <a:gd name="T42" fmla="*/ 91552 w 273"/>
              <a:gd name="T43" fmla="*/ 197074 h 369"/>
              <a:gd name="T44" fmla="*/ 76293 w 273"/>
              <a:gd name="T45" fmla="*/ 197074 h 369"/>
              <a:gd name="T46" fmla="*/ 61034 w 273"/>
              <a:gd name="T47" fmla="*/ 253380 h 369"/>
              <a:gd name="T48" fmla="*/ 61034 w 273"/>
              <a:gd name="T49" fmla="*/ 281534 h 369"/>
              <a:gd name="T50" fmla="*/ 61034 w 273"/>
              <a:gd name="T51" fmla="*/ 309687 h 369"/>
              <a:gd name="T52" fmla="*/ 30517 w 273"/>
              <a:gd name="T53" fmla="*/ 351917 h 369"/>
              <a:gd name="T54" fmla="*/ 15259 w 273"/>
              <a:gd name="T55" fmla="*/ 380070 h 369"/>
              <a:gd name="T56" fmla="*/ 0 w 273"/>
              <a:gd name="T57" fmla="*/ 450454 h 369"/>
              <a:gd name="T58" fmla="*/ 15259 w 273"/>
              <a:gd name="T59" fmla="*/ 478607 h 369"/>
              <a:gd name="T60" fmla="*/ 106810 w 273"/>
              <a:gd name="T61" fmla="*/ 478607 h 369"/>
              <a:gd name="T62" fmla="*/ 152586 w 273"/>
              <a:gd name="T63" fmla="*/ 577144 h 369"/>
              <a:gd name="T64" fmla="*/ 167845 w 273"/>
              <a:gd name="T65" fmla="*/ 647527 h 369"/>
              <a:gd name="T66" fmla="*/ 213621 w 273"/>
              <a:gd name="T67" fmla="*/ 577144 h 369"/>
              <a:gd name="T68" fmla="*/ 228879 w 273"/>
              <a:gd name="T69" fmla="*/ 591221 h 369"/>
              <a:gd name="T70" fmla="*/ 289914 w 273"/>
              <a:gd name="T71" fmla="*/ 534914 h 369"/>
              <a:gd name="T72" fmla="*/ 289914 w 273"/>
              <a:gd name="T73" fmla="*/ 492684 h 369"/>
              <a:gd name="T74" fmla="*/ 350948 w 273"/>
              <a:gd name="T75" fmla="*/ 478607 h 369"/>
              <a:gd name="T76" fmla="*/ 381465 w 273"/>
              <a:gd name="T77" fmla="*/ 408224 h 369"/>
              <a:gd name="T78" fmla="*/ 411982 w 273"/>
              <a:gd name="T79" fmla="*/ 394147 h 369"/>
              <a:gd name="T80" fmla="*/ 411982 w 273"/>
              <a:gd name="T81" fmla="*/ 351917 h 369"/>
              <a:gd name="T82" fmla="*/ 457758 w 273"/>
              <a:gd name="T83" fmla="*/ 351917 h 369"/>
              <a:gd name="T84" fmla="*/ 473017 w 273"/>
              <a:gd name="T85" fmla="*/ 281534 h 369"/>
              <a:gd name="T86" fmla="*/ 457758 w 273"/>
              <a:gd name="T87" fmla="*/ 225227 h 369"/>
              <a:gd name="T88" fmla="*/ 473017 w 273"/>
              <a:gd name="T89" fmla="*/ 211150 h 369"/>
              <a:gd name="T90" fmla="*/ 442500 w 273"/>
              <a:gd name="T91" fmla="*/ 182997 h 369"/>
              <a:gd name="T92" fmla="*/ 473017 w 273"/>
              <a:gd name="T93" fmla="*/ 168920 h 369"/>
              <a:gd name="T94" fmla="*/ 488275 w 273"/>
              <a:gd name="T95" fmla="*/ 182997 h 369"/>
              <a:gd name="T96" fmla="*/ 518793 w 273"/>
              <a:gd name="T97" fmla="*/ 140767 h 369"/>
              <a:gd name="T98" fmla="*/ 518793 w 273"/>
              <a:gd name="T99" fmla="*/ 98537 h 369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</a:gdLst>
            <a:ahLst/>
            <a:cxnLst>
              <a:cxn ang="T100">
                <a:pos x="T0" y="T1"/>
              </a:cxn>
              <a:cxn ang="T101">
                <a:pos x="T2" y="T3"/>
              </a:cxn>
              <a:cxn ang="T102">
                <a:pos x="T4" y="T5"/>
              </a:cxn>
              <a:cxn ang="T103">
                <a:pos x="T6" y="T7"/>
              </a:cxn>
              <a:cxn ang="T104">
                <a:pos x="T8" y="T9"/>
              </a:cxn>
              <a:cxn ang="T105">
                <a:pos x="T10" y="T11"/>
              </a:cxn>
              <a:cxn ang="T106">
                <a:pos x="T12" y="T13"/>
              </a:cxn>
              <a:cxn ang="T107">
                <a:pos x="T14" y="T15"/>
              </a:cxn>
              <a:cxn ang="T108">
                <a:pos x="T16" y="T17"/>
              </a:cxn>
              <a:cxn ang="T109">
                <a:pos x="T18" y="T19"/>
              </a:cxn>
              <a:cxn ang="T110">
                <a:pos x="T20" y="T21"/>
              </a:cxn>
              <a:cxn ang="T111">
                <a:pos x="T22" y="T23"/>
              </a:cxn>
              <a:cxn ang="T112">
                <a:pos x="T24" y="T25"/>
              </a:cxn>
              <a:cxn ang="T113">
                <a:pos x="T26" y="T27"/>
              </a:cxn>
              <a:cxn ang="T114">
                <a:pos x="T28" y="T29"/>
              </a:cxn>
              <a:cxn ang="T115">
                <a:pos x="T30" y="T31"/>
              </a:cxn>
              <a:cxn ang="T116">
                <a:pos x="T32" y="T33"/>
              </a:cxn>
              <a:cxn ang="T117">
                <a:pos x="T34" y="T35"/>
              </a:cxn>
              <a:cxn ang="T118">
                <a:pos x="T36" y="T37"/>
              </a:cxn>
              <a:cxn ang="T119">
                <a:pos x="T38" y="T39"/>
              </a:cxn>
              <a:cxn ang="T120">
                <a:pos x="T40" y="T41"/>
              </a:cxn>
              <a:cxn ang="T121">
                <a:pos x="T42" y="T43"/>
              </a:cxn>
              <a:cxn ang="T122">
                <a:pos x="T44" y="T45"/>
              </a:cxn>
              <a:cxn ang="T123">
                <a:pos x="T46" y="T47"/>
              </a:cxn>
              <a:cxn ang="T124">
                <a:pos x="T48" y="T49"/>
              </a:cxn>
              <a:cxn ang="T125">
                <a:pos x="T50" y="T51"/>
              </a:cxn>
              <a:cxn ang="T126">
                <a:pos x="T52" y="T53"/>
              </a:cxn>
              <a:cxn ang="T127">
                <a:pos x="T54" y="T55"/>
              </a:cxn>
              <a:cxn ang="T128">
                <a:pos x="T56" y="T57"/>
              </a:cxn>
              <a:cxn ang="T129">
                <a:pos x="T58" y="T59"/>
              </a:cxn>
              <a:cxn ang="T130">
                <a:pos x="T60" y="T61"/>
              </a:cxn>
              <a:cxn ang="T131">
                <a:pos x="T62" y="T63"/>
              </a:cxn>
              <a:cxn ang="T132">
                <a:pos x="T64" y="T65"/>
              </a:cxn>
              <a:cxn ang="T133">
                <a:pos x="T66" y="T67"/>
              </a:cxn>
              <a:cxn ang="T134">
                <a:pos x="T68" y="T69"/>
              </a:cxn>
              <a:cxn ang="T135">
                <a:pos x="T70" y="T71"/>
              </a:cxn>
              <a:cxn ang="T136">
                <a:pos x="T72" y="T73"/>
              </a:cxn>
              <a:cxn ang="T137">
                <a:pos x="T74" y="T75"/>
              </a:cxn>
              <a:cxn ang="T138">
                <a:pos x="T76" y="T77"/>
              </a:cxn>
              <a:cxn ang="T139">
                <a:pos x="T78" y="T79"/>
              </a:cxn>
              <a:cxn ang="T140">
                <a:pos x="T80" y="T81"/>
              </a:cxn>
              <a:cxn ang="T141">
                <a:pos x="T82" y="T83"/>
              </a:cxn>
              <a:cxn ang="T142">
                <a:pos x="T84" y="T85"/>
              </a:cxn>
              <a:cxn ang="T143">
                <a:pos x="T86" y="T87"/>
              </a:cxn>
              <a:cxn ang="T144">
                <a:pos x="T88" y="T89"/>
              </a:cxn>
              <a:cxn ang="T145">
                <a:pos x="T90" y="T91"/>
              </a:cxn>
              <a:cxn ang="T146">
                <a:pos x="T92" y="T93"/>
              </a:cxn>
              <a:cxn ang="T147">
                <a:pos x="T94" y="T95"/>
              </a:cxn>
              <a:cxn ang="T148">
                <a:pos x="T96" y="T97"/>
              </a:cxn>
              <a:cxn ang="T149">
                <a:pos x="T98" y="T99"/>
              </a:cxn>
            </a:cxnLst>
            <a:rect l="0" t="0" r="r" b="b"/>
            <a:pathLst>
              <a:path w="273" h="369">
                <a:moveTo>
                  <a:pt x="272" y="56"/>
                </a:moveTo>
                <a:lnTo>
                  <a:pt x="272" y="48"/>
                </a:lnTo>
                <a:lnTo>
                  <a:pt x="256" y="48"/>
                </a:lnTo>
                <a:lnTo>
                  <a:pt x="256" y="56"/>
                </a:lnTo>
                <a:lnTo>
                  <a:pt x="240" y="56"/>
                </a:lnTo>
                <a:lnTo>
                  <a:pt x="232" y="56"/>
                </a:lnTo>
                <a:lnTo>
                  <a:pt x="232" y="32"/>
                </a:lnTo>
                <a:lnTo>
                  <a:pt x="224" y="32"/>
                </a:lnTo>
                <a:lnTo>
                  <a:pt x="208" y="56"/>
                </a:lnTo>
                <a:lnTo>
                  <a:pt x="184" y="56"/>
                </a:lnTo>
                <a:lnTo>
                  <a:pt x="176" y="32"/>
                </a:lnTo>
                <a:lnTo>
                  <a:pt x="168" y="16"/>
                </a:lnTo>
                <a:lnTo>
                  <a:pt x="160" y="0"/>
                </a:lnTo>
                <a:lnTo>
                  <a:pt x="144" y="0"/>
                </a:lnTo>
                <a:lnTo>
                  <a:pt x="144" y="8"/>
                </a:lnTo>
                <a:lnTo>
                  <a:pt x="112" y="16"/>
                </a:lnTo>
                <a:lnTo>
                  <a:pt x="112" y="32"/>
                </a:lnTo>
                <a:lnTo>
                  <a:pt x="80" y="32"/>
                </a:lnTo>
                <a:lnTo>
                  <a:pt x="64" y="48"/>
                </a:lnTo>
                <a:lnTo>
                  <a:pt x="64" y="72"/>
                </a:lnTo>
                <a:lnTo>
                  <a:pt x="72" y="88"/>
                </a:lnTo>
                <a:lnTo>
                  <a:pt x="48" y="112"/>
                </a:lnTo>
                <a:lnTo>
                  <a:pt x="40" y="112"/>
                </a:lnTo>
                <a:lnTo>
                  <a:pt x="32" y="144"/>
                </a:lnTo>
                <a:lnTo>
                  <a:pt x="32" y="160"/>
                </a:lnTo>
                <a:lnTo>
                  <a:pt x="32" y="176"/>
                </a:lnTo>
                <a:lnTo>
                  <a:pt x="16" y="200"/>
                </a:lnTo>
                <a:lnTo>
                  <a:pt x="8" y="216"/>
                </a:lnTo>
                <a:lnTo>
                  <a:pt x="0" y="256"/>
                </a:lnTo>
                <a:lnTo>
                  <a:pt x="8" y="272"/>
                </a:lnTo>
                <a:lnTo>
                  <a:pt x="56" y="272"/>
                </a:lnTo>
                <a:lnTo>
                  <a:pt x="80" y="328"/>
                </a:lnTo>
                <a:lnTo>
                  <a:pt x="88" y="368"/>
                </a:lnTo>
                <a:lnTo>
                  <a:pt x="112" y="328"/>
                </a:lnTo>
                <a:lnTo>
                  <a:pt x="120" y="336"/>
                </a:lnTo>
                <a:lnTo>
                  <a:pt x="152" y="304"/>
                </a:lnTo>
                <a:lnTo>
                  <a:pt x="152" y="280"/>
                </a:lnTo>
                <a:lnTo>
                  <a:pt x="184" y="272"/>
                </a:lnTo>
                <a:lnTo>
                  <a:pt x="200" y="232"/>
                </a:lnTo>
                <a:lnTo>
                  <a:pt x="216" y="224"/>
                </a:lnTo>
                <a:lnTo>
                  <a:pt x="216" y="200"/>
                </a:lnTo>
                <a:lnTo>
                  <a:pt x="240" y="200"/>
                </a:lnTo>
                <a:lnTo>
                  <a:pt x="248" y="160"/>
                </a:lnTo>
                <a:lnTo>
                  <a:pt x="240" y="128"/>
                </a:lnTo>
                <a:lnTo>
                  <a:pt x="248" y="120"/>
                </a:lnTo>
                <a:lnTo>
                  <a:pt x="232" y="104"/>
                </a:lnTo>
                <a:lnTo>
                  <a:pt x="248" y="96"/>
                </a:lnTo>
                <a:lnTo>
                  <a:pt x="256" y="104"/>
                </a:lnTo>
                <a:lnTo>
                  <a:pt x="272" y="80"/>
                </a:lnTo>
                <a:lnTo>
                  <a:pt x="272" y="56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Freeform 19"/>
          <p:cNvSpPr/>
          <p:nvPr/>
        </p:nvSpPr>
        <p:spPr bwMode="gray">
          <a:xfrm>
            <a:off x="3233123" y="3951457"/>
            <a:ext cx="697013" cy="489172"/>
          </a:xfrm>
          <a:custGeom>
            <a:avLst/>
            <a:gdLst>
              <a:gd name="T0" fmla="*/ 946439 w 505"/>
              <a:gd name="T1" fmla="*/ 168630 h 385"/>
              <a:gd name="T2" fmla="*/ 809052 w 505"/>
              <a:gd name="T3" fmla="*/ 70262 h 385"/>
              <a:gd name="T4" fmla="*/ 778522 w 505"/>
              <a:gd name="T5" fmla="*/ 98367 h 385"/>
              <a:gd name="T6" fmla="*/ 717462 w 505"/>
              <a:gd name="T7" fmla="*/ 70262 h 385"/>
              <a:gd name="T8" fmla="*/ 595340 w 505"/>
              <a:gd name="T9" fmla="*/ 98367 h 385"/>
              <a:gd name="T10" fmla="*/ 595340 w 505"/>
              <a:gd name="T11" fmla="*/ 0 h 385"/>
              <a:gd name="T12" fmla="*/ 534280 w 505"/>
              <a:gd name="T13" fmla="*/ 0 h 385"/>
              <a:gd name="T14" fmla="*/ 412159 w 505"/>
              <a:gd name="T15" fmla="*/ 14052 h 385"/>
              <a:gd name="T16" fmla="*/ 396894 w 505"/>
              <a:gd name="T17" fmla="*/ 70262 h 385"/>
              <a:gd name="T18" fmla="*/ 320568 w 505"/>
              <a:gd name="T19" fmla="*/ 42157 h 385"/>
              <a:gd name="T20" fmla="*/ 274773 w 505"/>
              <a:gd name="T21" fmla="*/ 84315 h 385"/>
              <a:gd name="T22" fmla="*/ 290038 w 505"/>
              <a:gd name="T23" fmla="*/ 154577 h 385"/>
              <a:gd name="T24" fmla="*/ 274773 w 505"/>
              <a:gd name="T25" fmla="*/ 196735 h 385"/>
              <a:gd name="T26" fmla="*/ 213712 w 505"/>
              <a:gd name="T27" fmla="*/ 295102 h 385"/>
              <a:gd name="T28" fmla="*/ 137386 w 505"/>
              <a:gd name="T29" fmla="*/ 393469 h 385"/>
              <a:gd name="T30" fmla="*/ 61061 w 505"/>
              <a:gd name="T31" fmla="*/ 477784 h 385"/>
              <a:gd name="T32" fmla="*/ 0 w 505"/>
              <a:gd name="T33" fmla="*/ 519941 h 385"/>
              <a:gd name="T34" fmla="*/ 15265 w 505"/>
              <a:gd name="T35" fmla="*/ 548046 h 385"/>
              <a:gd name="T36" fmla="*/ 30530 w 505"/>
              <a:gd name="T37" fmla="*/ 632361 h 385"/>
              <a:gd name="T38" fmla="*/ 106856 w 505"/>
              <a:gd name="T39" fmla="*/ 674518 h 385"/>
              <a:gd name="T40" fmla="*/ 76326 w 505"/>
              <a:gd name="T41" fmla="*/ 604256 h 385"/>
              <a:gd name="T42" fmla="*/ 152651 w 505"/>
              <a:gd name="T43" fmla="*/ 533994 h 385"/>
              <a:gd name="T44" fmla="*/ 290038 w 505"/>
              <a:gd name="T45" fmla="*/ 491836 h 385"/>
              <a:gd name="T46" fmla="*/ 366363 w 505"/>
              <a:gd name="T47" fmla="*/ 519941 h 385"/>
              <a:gd name="T48" fmla="*/ 457954 w 505"/>
              <a:gd name="T49" fmla="*/ 435626 h 385"/>
              <a:gd name="T50" fmla="*/ 503750 w 505"/>
              <a:gd name="T51" fmla="*/ 421574 h 385"/>
              <a:gd name="T52" fmla="*/ 503750 w 505"/>
              <a:gd name="T53" fmla="*/ 379417 h 385"/>
              <a:gd name="T54" fmla="*/ 534280 w 505"/>
              <a:gd name="T55" fmla="*/ 365364 h 385"/>
              <a:gd name="T56" fmla="*/ 641136 w 505"/>
              <a:gd name="T57" fmla="*/ 407522 h 385"/>
              <a:gd name="T58" fmla="*/ 641136 w 505"/>
              <a:gd name="T59" fmla="*/ 351312 h 385"/>
              <a:gd name="T60" fmla="*/ 717462 w 505"/>
              <a:gd name="T61" fmla="*/ 337259 h 385"/>
              <a:gd name="T62" fmla="*/ 747992 w 505"/>
              <a:gd name="T63" fmla="*/ 351312 h 385"/>
              <a:gd name="T64" fmla="*/ 763257 w 505"/>
              <a:gd name="T65" fmla="*/ 323207 h 385"/>
              <a:gd name="T66" fmla="*/ 854848 w 505"/>
              <a:gd name="T67" fmla="*/ 309154 h 385"/>
              <a:gd name="T68" fmla="*/ 915908 w 505"/>
              <a:gd name="T69" fmla="*/ 238892 h 385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505" h="385">
                <a:moveTo>
                  <a:pt x="504" y="128"/>
                </a:moveTo>
                <a:lnTo>
                  <a:pt x="496" y="96"/>
                </a:lnTo>
                <a:lnTo>
                  <a:pt x="472" y="40"/>
                </a:lnTo>
                <a:lnTo>
                  <a:pt x="424" y="40"/>
                </a:lnTo>
                <a:lnTo>
                  <a:pt x="416" y="32"/>
                </a:lnTo>
                <a:lnTo>
                  <a:pt x="408" y="56"/>
                </a:lnTo>
                <a:lnTo>
                  <a:pt x="392" y="56"/>
                </a:lnTo>
                <a:lnTo>
                  <a:pt x="376" y="40"/>
                </a:lnTo>
                <a:lnTo>
                  <a:pt x="320" y="64"/>
                </a:lnTo>
                <a:lnTo>
                  <a:pt x="312" y="56"/>
                </a:lnTo>
                <a:lnTo>
                  <a:pt x="336" y="8"/>
                </a:lnTo>
                <a:lnTo>
                  <a:pt x="312" y="0"/>
                </a:lnTo>
                <a:lnTo>
                  <a:pt x="296" y="16"/>
                </a:lnTo>
                <a:lnTo>
                  <a:pt x="280" y="0"/>
                </a:lnTo>
                <a:lnTo>
                  <a:pt x="272" y="8"/>
                </a:lnTo>
                <a:lnTo>
                  <a:pt x="216" y="8"/>
                </a:lnTo>
                <a:lnTo>
                  <a:pt x="224" y="40"/>
                </a:lnTo>
                <a:lnTo>
                  <a:pt x="208" y="40"/>
                </a:lnTo>
                <a:lnTo>
                  <a:pt x="176" y="16"/>
                </a:lnTo>
                <a:lnTo>
                  <a:pt x="168" y="24"/>
                </a:lnTo>
                <a:lnTo>
                  <a:pt x="168" y="48"/>
                </a:lnTo>
                <a:lnTo>
                  <a:pt x="144" y="48"/>
                </a:lnTo>
                <a:lnTo>
                  <a:pt x="144" y="72"/>
                </a:lnTo>
                <a:lnTo>
                  <a:pt x="152" y="88"/>
                </a:lnTo>
                <a:lnTo>
                  <a:pt x="144" y="96"/>
                </a:lnTo>
                <a:lnTo>
                  <a:pt x="144" y="112"/>
                </a:lnTo>
                <a:lnTo>
                  <a:pt x="112" y="144"/>
                </a:lnTo>
                <a:lnTo>
                  <a:pt x="112" y="168"/>
                </a:lnTo>
                <a:lnTo>
                  <a:pt x="104" y="200"/>
                </a:lnTo>
                <a:lnTo>
                  <a:pt x="72" y="224"/>
                </a:lnTo>
                <a:lnTo>
                  <a:pt x="48" y="256"/>
                </a:lnTo>
                <a:lnTo>
                  <a:pt x="32" y="272"/>
                </a:lnTo>
                <a:lnTo>
                  <a:pt x="8" y="280"/>
                </a:lnTo>
                <a:lnTo>
                  <a:pt x="0" y="296"/>
                </a:lnTo>
                <a:lnTo>
                  <a:pt x="16" y="304"/>
                </a:lnTo>
                <a:lnTo>
                  <a:pt x="8" y="312"/>
                </a:lnTo>
                <a:lnTo>
                  <a:pt x="8" y="352"/>
                </a:lnTo>
                <a:lnTo>
                  <a:pt x="16" y="360"/>
                </a:lnTo>
                <a:lnTo>
                  <a:pt x="16" y="384"/>
                </a:lnTo>
                <a:lnTo>
                  <a:pt x="56" y="384"/>
                </a:lnTo>
                <a:lnTo>
                  <a:pt x="56" y="360"/>
                </a:lnTo>
                <a:lnTo>
                  <a:pt x="40" y="344"/>
                </a:lnTo>
                <a:lnTo>
                  <a:pt x="48" y="312"/>
                </a:lnTo>
                <a:lnTo>
                  <a:pt x="80" y="304"/>
                </a:lnTo>
                <a:lnTo>
                  <a:pt x="104" y="304"/>
                </a:lnTo>
                <a:lnTo>
                  <a:pt x="152" y="280"/>
                </a:lnTo>
                <a:lnTo>
                  <a:pt x="184" y="280"/>
                </a:lnTo>
                <a:lnTo>
                  <a:pt x="192" y="296"/>
                </a:lnTo>
                <a:lnTo>
                  <a:pt x="208" y="264"/>
                </a:lnTo>
                <a:lnTo>
                  <a:pt x="240" y="248"/>
                </a:lnTo>
                <a:lnTo>
                  <a:pt x="248" y="224"/>
                </a:lnTo>
                <a:lnTo>
                  <a:pt x="264" y="240"/>
                </a:lnTo>
                <a:lnTo>
                  <a:pt x="272" y="240"/>
                </a:lnTo>
                <a:lnTo>
                  <a:pt x="264" y="216"/>
                </a:lnTo>
                <a:lnTo>
                  <a:pt x="264" y="184"/>
                </a:lnTo>
                <a:lnTo>
                  <a:pt x="280" y="208"/>
                </a:lnTo>
                <a:lnTo>
                  <a:pt x="288" y="232"/>
                </a:lnTo>
                <a:lnTo>
                  <a:pt x="336" y="232"/>
                </a:lnTo>
                <a:lnTo>
                  <a:pt x="320" y="216"/>
                </a:lnTo>
                <a:lnTo>
                  <a:pt x="336" y="200"/>
                </a:lnTo>
                <a:lnTo>
                  <a:pt x="360" y="208"/>
                </a:lnTo>
                <a:lnTo>
                  <a:pt x="376" y="192"/>
                </a:lnTo>
                <a:lnTo>
                  <a:pt x="392" y="192"/>
                </a:lnTo>
                <a:lnTo>
                  <a:pt x="392" y="200"/>
                </a:lnTo>
                <a:lnTo>
                  <a:pt x="400" y="200"/>
                </a:lnTo>
                <a:lnTo>
                  <a:pt x="400" y="184"/>
                </a:lnTo>
                <a:lnTo>
                  <a:pt x="424" y="192"/>
                </a:lnTo>
                <a:lnTo>
                  <a:pt x="448" y="176"/>
                </a:lnTo>
                <a:lnTo>
                  <a:pt x="472" y="168"/>
                </a:lnTo>
                <a:lnTo>
                  <a:pt x="480" y="136"/>
                </a:lnTo>
                <a:lnTo>
                  <a:pt x="504" y="128"/>
                </a:lnTo>
              </a:path>
            </a:pathLst>
          </a:custGeom>
          <a:solidFill>
            <a:srgbClr val="06263F"/>
          </a:solidFill>
          <a:ln>
            <a:solidFill>
              <a:schemeClr val="bg1"/>
            </a:solidFill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Freeform 20"/>
          <p:cNvSpPr/>
          <p:nvPr/>
        </p:nvSpPr>
        <p:spPr bwMode="gray">
          <a:xfrm>
            <a:off x="2769213" y="3859594"/>
            <a:ext cx="686678" cy="489172"/>
          </a:xfrm>
          <a:custGeom>
            <a:avLst/>
            <a:gdLst>
              <a:gd name="T0" fmla="*/ 657078 w 497"/>
              <a:gd name="T1" fmla="*/ 604256 h 385"/>
              <a:gd name="T2" fmla="*/ 794606 w 497"/>
              <a:gd name="T3" fmla="*/ 519941 h 385"/>
              <a:gd name="T4" fmla="*/ 855730 w 497"/>
              <a:gd name="T5" fmla="*/ 421574 h 385"/>
              <a:gd name="T6" fmla="*/ 916853 w 497"/>
              <a:gd name="T7" fmla="*/ 323207 h 385"/>
              <a:gd name="T8" fmla="*/ 947415 w 497"/>
              <a:gd name="T9" fmla="*/ 281049 h 385"/>
              <a:gd name="T10" fmla="*/ 916853 w 497"/>
              <a:gd name="T11" fmla="*/ 224839 h 385"/>
              <a:gd name="T12" fmla="*/ 871010 w 497"/>
              <a:gd name="T13" fmla="*/ 168630 h 385"/>
              <a:gd name="T14" fmla="*/ 840449 w 497"/>
              <a:gd name="T15" fmla="*/ 196735 h 385"/>
              <a:gd name="T16" fmla="*/ 809887 w 497"/>
              <a:gd name="T17" fmla="*/ 182682 h 385"/>
              <a:gd name="T18" fmla="*/ 840449 w 497"/>
              <a:gd name="T19" fmla="*/ 98367 h 385"/>
              <a:gd name="T20" fmla="*/ 840449 w 497"/>
              <a:gd name="T21" fmla="*/ 28105 h 385"/>
              <a:gd name="T22" fmla="*/ 779325 w 497"/>
              <a:gd name="T23" fmla="*/ 14052 h 385"/>
              <a:gd name="T24" fmla="*/ 718202 w 497"/>
              <a:gd name="T25" fmla="*/ 42157 h 385"/>
              <a:gd name="T26" fmla="*/ 687640 w 497"/>
              <a:gd name="T27" fmla="*/ 42157 h 385"/>
              <a:gd name="T28" fmla="*/ 611235 w 497"/>
              <a:gd name="T29" fmla="*/ 56210 h 385"/>
              <a:gd name="T30" fmla="*/ 550112 w 497"/>
              <a:gd name="T31" fmla="*/ 112420 h 385"/>
              <a:gd name="T32" fmla="*/ 504269 w 497"/>
              <a:gd name="T33" fmla="*/ 126472 h 385"/>
              <a:gd name="T34" fmla="*/ 427865 w 497"/>
              <a:gd name="T35" fmla="*/ 168630 h 385"/>
              <a:gd name="T36" fmla="*/ 351460 w 497"/>
              <a:gd name="T37" fmla="*/ 154577 h 385"/>
              <a:gd name="T38" fmla="*/ 305618 w 497"/>
              <a:gd name="T39" fmla="*/ 126472 h 385"/>
              <a:gd name="T40" fmla="*/ 275056 w 497"/>
              <a:gd name="T41" fmla="*/ 154577 h 385"/>
              <a:gd name="T42" fmla="*/ 183371 w 497"/>
              <a:gd name="T43" fmla="*/ 224839 h 385"/>
              <a:gd name="T44" fmla="*/ 61124 w 497"/>
              <a:gd name="T45" fmla="*/ 196735 h 385"/>
              <a:gd name="T46" fmla="*/ 0 w 497"/>
              <a:gd name="T47" fmla="*/ 224839 h 385"/>
              <a:gd name="T48" fmla="*/ 61124 w 497"/>
              <a:gd name="T49" fmla="*/ 252944 h 385"/>
              <a:gd name="T50" fmla="*/ 168090 w 497"/>
              <a:gd name="T51" fmla="*/ 295102 h 385"/>
              <a:gd name="T52" fmla="*/ 198652 w 497"/>
              <a:gd name="T53" fmla="*/ 365364 h 385"/>
              <a:gd name="T54" fmla="*/ 106966 w 497"/>
              <a:gd name="T55" fmla="*/ 393469 h 385"/>
              <a:gd name="T56" fmla="*/ 168090 w 497"/>
              <a:gd name="T57" fmla="*/ 435626 h 385"/>
              <a:gd name="T58" fmla="*/ 259775 w 497"/>
              <a:gd name="T59" fmla="*/ 491836 h 385"/>
              <a:gd name="T60" fmla="*/ 259775 w 497"/>
              <a:gd name="T61" fmla="*/ 533994 h 385"/>
              <a:gd name="T62" fmla="*/ 397303 w 497"/>
              <a:gd name="T63" fmla="*/ 632361 h 385"/>
              <a:gd name="T64" fmla="*/ 473707 w 497"/>
              <a:gd name="T65" fmla="*/ 632361 h 385"/>
              <a:gd name="T66" fmla="*/ 488988 w 497"/>
              <a:gd name="T67" fmla="*/ 604256 h 385"/>
              <a:gd name="T68" fmla="*/ 565393 w 497"/>
              <a:gd name="T69" fmla="*/ 660466 h 385"/>
              <a:gd name="T70" fmla="*/ 641797 w 497"/>
              <a:gd name="T71" fmla="*/ 646414 h 385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497" h="385">
                <a:moveTo>
                  <a:pt x="336" y="368"/>
                </a:moveTo>
                <a:lnTo>
                  <a:pt x="344" y="344"/>
                </a:lnTo>
                <a:lnTo>
                  <a:pt x="368" y="344"/>
                </a:lnTo>
                <a:lnTo>
                  <a:pt x="416" y="296"/>
                </a:lnTo>
                <a:lnTo>
                  <a:pt x="440" y="272"/>
                </a:lnTo>
                <a:lnTo>
                  <a:pt x="448" y="240"/>
                </a:lnTo>
                <a:lnTo>
                  <a:pt x="448" y="216"/>
                </a:lnTo>
                <a:lnTo>
                  <a:pt x="480" y="184"/>
                </a:lnTo>
                <a:lnTo>
                  <a:pt x="480" y="168"/>
                </a:lnTo>
                <a:lnTo>
                  <a:pt x="496" y="160"/>
                </a:lnTo>
                <a:lnTo>
                  <a:pt x="480" y="152"/>
                </a:lnTo>
                <a:lnTo>
                  <a:pt x="480" y="128"/>
                </a:lnTo>
                <a:lnTo>
                  <a:pt x="456" y="128"/>
                </a:lnTo>
                <a:lnTo>
                  <a:pt x="456" y="96"/>
                </a:lnTo>
                <a:lnTo>
                  <a:pt x="440" y="96"/>
                </a:lnTo>
                <a:lnTo>
                  <a:pt x="440" y="112"/>
                </a:lnTo>
                <a:lnTo>
                  <a:pt x="424" y="112"/>
                </a:lnTo>
                <a:lnTo>
                  <a:pt x="424" y="104"/>
                </a:lnTo>
                <a:lnTo>
                  <a:pt x="432" y="64"/>
                </a:lnTo>
                <a:lnTo>
                  <a:pt x="440" y="56"/>
                </a:lnTo>
                <a:lnTo>
                  <a:pt x="440" y="40"/>
                </a:lnTo>
                <a:lnTo>
                  <a:pt x="440" y="16"/>
                </a:lnTo>
                <a:lnTo>
                  <a:pt x="432" y="0"/>
                </a:lnTo>
                <a:lnTo>
                  <a:pt x="408" y="8"/>
                </a:lnTo>
                <a:lnTo>
                  <a:pt x="392" y="8"/>
                </a:lnTo>
                <a:lnTo>
                  <a:pt x="376" y="24"/>
                </a:lnTo>
                <a:lnTo>
                  <a:pt x="360" y="32"/>
                </a:lnTo>
                <a:lnTo>
                  <a:pt x="360" y="24"/>
                </a:lnTo>
                <a:lnTo>
                  <a:pt x="344" y="32"/>
                </a:lnTo>
                <a:lnTo>
                  <a:pt x="320" y="32"/>
                </a:lnTo>
                <a:lnTo>
                  <a:pt x="304" y="40"/>
                </a:lnTo>
                <a:lnTo>
                  <a:pt x="288" y="64"/>
                </a:lnTo>
                <a:lnTo>
                  <a:pt x="272" y="56"/>
                </a:lnTo>
                <a:lnTo>
                  <a:pt x="264" y="72"/>
                </a:lnTo>
                <a:lnTo>
                  <a:pt x="232" y="72"/>
                </a:lnTo>
                <a:lnTo>
                  <a:pt x="224" y="96"/>
                </a:lnTo>
                <a:lnTo>
                  <a:pt x="200" y="104"/>
                </a:lnTo>
                <a:lnTo>
                  <a:pt x="184" y="88"/>
                </a:lnTo>
                <a:lnTo>
                  <a:pt x="176" y="64"/>
                </a:lnTo>
                <a:lnTo>
                  <a:pt x="160" y="72"/>
                </a:lnTo>
                <a:lnTo>
                  <a:pt x="160" y="88"/>
                </a:lnTo>
                <a:lnTo>
                  <a:pt x="144" y="88"/>
                </a:lnTo>
                <a:lnTo>
                  <a:pt x="104" y="112"/>
                </a:lnTo>
                <a:lnTo>
                  <a:pt x="96" y="128"/>
                </a:lnTo>
                <a:lnTo>
                  <a:pt x="48" y="112"/>
                </a:lnTo>
                <a:lnTo>
                  <a:pt x="32" y="112"/>
                </a:lnTo>
                <a:lnTo>
                  <a:pt x="24" y="120"/>
                </a:lnTo>
                <a:lnTo>
                  <a:pt x="0" y="128"/>
                </a:lnTo>
                <a:lnTo>
                  <a:pt x="0" y="144"/>
                </a:lnTo>
                <a:lnTo>
                  <a:pt x="32" y="144"/>
                </a:lnTo>
                <a:lnTo>
                  <a:pt x="40" y="160"/>
                </a:lnTo>
                <a:lnTo>
                  <a:pt x="88" y="168"/>
                </a:lnTo>
                <a:lnTo>
                  <a:pt x="96" y="176"/>
                </a:lnTo>
                <a:lnTo>
                  <a:pt x="104" y="208"/>
                </a:lnTo>
                <a:lnTo>
                  <a:pt x="64" y="208"/>
                </a:lnTo>
                <a:lnTo>
                  <a:pt x="56" y="224"/>
                </a:lnTo>
                <a:lnTo>
                  <a:pt x="64" y="240"/>
                </a:lnTo>
                <a:lnTo>
                  <a:pt x="88" y="248"/>
                </a:lnTo>
                <a:lnTo>
                  <a:pt x="136" y="264"/>
                </a:lnTo>
                <a:lnTo>
                  <a:pt x="136" y="280"/>
                </a:lnTo>
                <a:lnTo>
                  <a:pt x="120" y="288"/>
                </a:lnTo>
                <a:lnTo>
                  <a:pt x="136" y="304"/>
                </a:lnTo>
                <a:lnTo>
                  <a:pt x="136" y="328"/>
                </a:lnTo>
                <a:lnTo>
                  <a:pt x="208" y="360"/>
                </a:lnTo>
                <a:lnTo>
                  <a:pt x="224" y="360"/>
                </a:lnTo>
                <a:lnTo>
                  <a:pt x="248" y="360"/>
                </a:lnTo>
                <a:lnTo>
                  <a:pt x="256" y="368"/>
                </a:lnTo>
                <a:lnTo>
                  <a:pt x="256" y="344"/>
                </a:lnTo>
                <a:lnTo>
                  <a:pt x="288" y="352"/>
                </a:lnTo>
                <a:lnTo>
                  <a:pt x="296" y="376"/>
                </a:lnTo>
                <a:lnTo>
                  <a:pt x="312" y="384"/>
                </a:lnTo>
                <a:lnTo>
                  <a:pt x="336" y="368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Freeform 21"/>
          <p:cNvSpPr/>
          <p:nvPr/>
        </p:nvSpPr>
        <p:spPr bwMode="invGray">
          <a:xfrm>
            <a:off x="2703761" y="3585153"/>
            <a:ext cx="509841" cy="450130"/>
          </a:xfrm>
          <a:custGeom>
            <a:avLst/>
            <a:gdLst>
              <a:gd name="T0" fmla="*/ 91688 w 369"/>
              <a:gd name="T1" fmla="*/ 564125 h 353"/>
              <a:gd name="T2" fmla="*/ 61125 w 369"/>
              <a:gd name="T3" fmla="*/ 465403 h 353"/>
              <a:gd name="T4" fmla="*/ 106969 w 369"/>
              <a:gd name="T5" fmla="*/ 338475 h 353"/>
              <a:gd name="T6" fmla="*/ 15281 w 369"/>
              <a:gd name="T7" fmla="*/ 282062 h 353"/>
              <a:gd name="T8" fmla="*/ 30563 w 369"/>
              <a:gd name="T9" fmla="*/ 239753 h 353"/>
              <a:gd name="T10" fmla="*/ 91688 w 369"/>
              <a:gd name="T11" fmla="*/ 239753 h 353"/>
              <a:gd name="T12" fmla="*/ 198657 w 369"/>
              <a:gd name="T13" fmla="*/ 211547 h 353"/>
              <a:gd name="T14" fmla="*/ 320907 w 369"/>
              <a:gd name="T15" fmla="*/ 197444 h 353"/>
              <a:gd name="T16" fmla="*/ 259782 w 369"/>
              <a:gd name="T17" fmla="*/ 141031 h 353"/>
              <a:gd name="T18" fmla="*/ 275063 w 369"/>
              <a:gd name="T19" fmla="*/ 70516 h 353"/>
              <a:gd name="T20" fmla="*/ 351470 w 369"/>
              <a:gd name="T21" fmla="*/ 70516 h 353"/>
              <a:gd name="T22" fmla="*/ 397314 w 369"/>
              <a:gd name="T23" fmla="*/ 84619 h 353"/>
              <a:gd name="T24" fmla="*/ 443158 w 369"/>
              <a:gd name="T25" fmla="*/ 70516 h 353"/>
              <a:gd name="T26" fmla="*/ 473720 w 369"/>
              <a:gd name="T27" fmla="*/ 0 h 353"/>
              <a:gd name="T28" fmla="*/ 550127 w 369"/>
              <a:gd name="T29" fmla="*/ 28206 h 353"/>
              <a:gd name="T30" fmla="*/ 611252 w 369"/>
              <a:gd name="T31" fmla="*/ 126928 h 353"/>
              <a:gd name="T32" fmla="*/ 657096 w 369"/>
              <a:gd name="T33" fmla="*/ 155134 h 353"/>
              <a:gd name="T34" fmla="*/ 687659 w 369"/>
              <a:gd name="T35" fmla="*/ 112825 h 353"/>
              <a:gd name="T36" fmla="*/ 687659 w 369"/>
              <a:gd name="T37" fmla="*/ 169237 h 353"/>
              <a:gd name="T38" fmla="*/ 687659 w 369"/>
              <a:gd name="T39" fmla="*/ 225650 h 353"/>
              <a:gd name="T40" fmla="*/ 641815 w 369"/>
              <a:gd name="T41" fmla="*/ 296165 h 353"/>
              <a:gd name="T42" fmla="*/ 702940 w 369"/>
              <a:gd name="T43" fmla="*/ 324372 h 353"/>
              <a:gd name="T44" fmla="*/ 687659 w 369"/>
              <a:gd name="T45" fmla="*/ 366681 h 353"/>
              <a:gd name="T46" fmla="*/ 702940 w 369"/>
              <a:gd name="T47" fmla="*/ 408990 h 353"/>
              <a:gd name="T48" fmla="*/ 657096 w 369"/>
              <a:gd name="T49" fmla="*/ 451300 h 353"/>
              <a:gd name="T50" fmla="*/ 657096 w 369"/>
              <a:gd name="T51" fmla="*/ 493609 h 353"/>
              <a:gd name="T52" fmla="*/ 595971 w 369"/>
              <a:gd name="T53" fmla="*/ 507712 h 353"/>
              <a:gd name="T54" fmla="*/ 519564 w 369"/>
              <a:gd name="T55" fmla="*/ 550022 h 353"/>
              <a:gd name="T56" fmla="*/ 443158 w 369"/>
              <a:gd name="T57" fmla="*/ 535918 h 353"/>
              <a:gd name="T58" fmla="*/ 397314 w 369"/>
              <a:gd name="T59" fmla="*/ 507712 h 353"/>
              <a:gd name="T60" fmla="*/ 366751 w 369"/>
              <a:gd name="T61" fmla="*/ 535918 h 353"/>
              <a:gd name="T62" fmla="*/ 275063 w 369"/>
              <a:gd name="T63" fmla="*/ 620537 h 353"/>
              <a:gd name="T64" fmla="*/ 152813 w 369"/>
              <a:gd name="T65" fmla="*/ 578228 h 353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</a:gdLst>
            <a:ahLst/>
            <a:cxnLst>
              <a:cxn ang="T66">
                <a:pos x="T0" y="T1"/>
              </a:cxn>
              <a:cxn ang="T67">
                <a:pos x="T2" y="T3"/>
              </a:cxn>
              <a:cxn ang="T68">
                <a:pos x="T4" y="T5"/>
              </a:cxn>
              <a:cxn ang="T69">
                <a:pos x="T6" y="T7"/>
              </a:cxn>
              <a:cxn ang="T70">
                <a:pos x="T8" y="T9"/>
              </a:cxn>
              <a:cxn ang="T71">
                <a:pos x="T10" y="T11"/>
              </a:cxn>
              <a:cxn ang="T72">
                <a:pos x="T12" y="T13"/>
              </a:cxn>
              <a:cxn ang="T73">
                <a:pos x="T14" y="T15"/>
              </a:cxn>
              <a:cxn ang="T74">
                <a:pos x="T16" y="T17"/>
              </a:cxn>
              <a:cxn ang="T75">
                <a:pos x="T18" y="T19"/>
              </a:cxn>
              <a:cxn ang="T76">
                <a:pos x="T20" y="T21"/>
              </a:cxn>
              <a:cxn ang="T77">
                <a:pos x="T22" y="T23"/>
              </a:cxn>
              <a:cxn ang="T78">
                <a:pos x="T24" y="T25"/>
              </a:cxn>
              <a:cxn ang="T79">
                <a:pos x="T26" y="T27"/>
              </a:cxn>
              <a:cxn ang="T80">
                <a:pos x="T28" y="T29"/>
              </a:cxn>
              <a:cxn ang="T81">
                <a:pos x="T30" y="T31"/>
              </a:cxn>
              <a:cxn ang="T82">
                <a:pos x="T32" y="T33"/>
              </a:cxn>
              <a:cxn ang="T83">
                <a:pos x="T34" y="T35"/>
              </a:cxn>
              <a:cxn ang="T84">
                <a:pos x="T36" y="T37"/>
              </a:cxn>
              <a:cxn ang="T85">
                <a:pos x="T38" y="T39"/>
              </a:cxn>
              <a:cxn ang="T86">
                <a:pos x="T40" y="T41"/>
              </a:cxn>
              <a:cxn ang="T87">
                <a:pos x="T42" y="T43"/>
              </a:cxn>
              <a:cxn ang="T88">
                <a:pos x="T44" y="T45"/>
              </a:cxn>
              <a:cxn ang="T89">
                <a:pos x="T46" y="T47"/>
              </a:cxn>
              <a:cxn ang="T90">
                <a:pos x="T48" y="T49"/>
              </a:cxn>
              <a:cxn ang="T91">
                <a:pos x="T50" y="T51"/>
              </a:cxn>
              <a:cxn ang="T92">
                <a:pos x="T52" y="T53"/>
              </a:cxn>
              <a:cxn ang="T93">
                <a:pos x="T54" y="T55"/>
              </a:cxn>
              <a:cxn ang="T94">
                <a:pos x="T56" y="T57"/>
              </a:cxn>
              <a:cxn ang="T95">
                <a:pos x="T58" y="T59"/>
              </a:cxn>
              <a:cxn ang="T96">
                <a:pos x="T60" y="T61"/>
              </a:cxn>
              <a:cxn ang="T97">
                <a:pos x="T62" y="T63"/>
              </a:cxn>
              <a:cxn ang="T98">
                <a:pos x="T64" y="T65"/>
              </a:cxn>
            </a:cxnLst>
            <a:rect l="0" t="0" r="r" b="b"/>
            <a:pathLst>
              <a:path w="369" h="353">
                <a:moveTo>
                  <a:pt x="48" y="344"/>
                </a:moveTo>
                <a:lnTo>
                  <a:pt x="48" y="320"/>
                </a:lnTo>
                <a:lnTo>
                  <a:pt x="64" y="296"/>
                </a:lnTo>
                <a:lnTo>
                  <a:pt x="32" y="264"/>
                </a:lnTo>
                <a:lnTo>
                  <a:pt x="56" y="224"/>
                </a:lnTo>
                <a:lnTo>
                  <a:pt x="56" y="192"/>
                </a:lnTo>
                <a:lnTo>
                  <a:pt x="8" y="200"/>
                </a:lnTo>
                <a:lnTo>
                  <a:pt x="8" y="160"/>
                </a:lnTo>
                <a:lnTo>
                  <a:pt x="0" y="152"/>
                </a:lnTo>
                <a:lnTo>
                  <a:pt x="16" y="136"/>
                </a:lnTo>
                <a:lnTo>
                  <a:pt x="32" y="144"/>
                </a:lnTo>
                <a:lnTo>
                  <a:pt x="48" y="136"/>
                </a:lnTo>
                <a:lnTo>
                  <a:pt x="96" y="136"/>
                </a:lnTo>
                <a:lnTo>
                  <a:pt x="104" y="120"/>
                </a:lnTo>
                <a:lnTo>
                  <a:pt x="112" y="112"/>
                </a:lnTo>
                <a:lnTo>
                  <a:pt x="168" y="112"/>
                </a:lnTo>
                <a:lnTo>
                  <a:pt x="160" y="80"/>
                </a:lnTo>
                <a:lnTo>
                  <a:pt x="136" y="80"/>
                </a:lnTo>
                <a:lnTo>
                  <a:pt x="128" y="56"/>
                </a:lnTo>
                <a:lnTo>
                  <a:pt x="144" y="40"/>
                </a:lnTo>
                <a:lnTo>
                  <a:pt x="168" y="48"/>
                </a:lnTo>
                <a:lnTo>
                  <a:pt x="184" y="40"/>
                </a:lnTo>
                <a:lnTo>
                  <a:pt x="192" y="56"/>
                </a:lnTo>
                <a:lnTo>
                  <a:pt x="208" y="48"/>
                </a:lnTo>
                <a:lnTo>
                  <a:pt x="208" y="24"/>
                </a:lnTo>
                <a:lnTo>
                  <a:pt x="232" y="40"/>
                </a:lnTo>
                <a:lnTo>
                  <a:pt x="240" y="8"/>
                </a:lnTo>
                <a:lnTo>
                  <a:pt x="248" y="0"/>
                </a:lnTo>
                <a:lnTo>
                  <a:pt x="264" y="16"/>
                </a:lnTo>
                <a:lnTo>
                  <a:pt x="288" y="16"/>
                </a:lnTo>
                <a:lnTo>
                  <a:pt x="312" y="72"/>
                </a:lnTo>
                <a:lnTo>
                  <a:pt x="320" y="72"/>
                </a:lnTo>
                <a:lnTo>
                  <a:pt x="328" y="88"/>
                </a:lnTo>
                <a:lnTo>
                  <a:pt x="344" y="88"/>
                </a:lnTo>
                <a:lnTo>
                  <a:pt x="352" y="72"/>
                </a:lnTo>
                <a:lnTo>
                  <a:pt x="360" y="64"/>
                </a:lnTo>
                <a:lnTo>
                  <a:pt x="368" y="88"/>
                </a:lnTo>
                <a:lnTo>
                  <a:pt x="360" y="96"/>
                </a:lnTo>
                <a:lnTo>
                  <a:pt x="360" y="112"/>
                </a:lnTo>
                <a:lnTo>
                  <a:pt x="360" y="128"/>
                </a:lnTo>
                <a:lnTo>
                  <a:pt x="336" y="152"/>
                </a:lnTo>
                <a:lnTo>
                  <a:pt x="336" y="168"/>
                </a:lnTo>
                <a:lnTo>
                  <a:pt x="360" y="168"/>
                </a:lnTo>
                <a:lnTo>
                  <a:pt x="368" y="184"/>
                </a:lnTo>
                <a:lnTo>
                  <a:pt x="360" y="192"/>
                </a:lnTo>
                <a:lnTo>
                  <a:pt x="360" y="208"/>
                </a:lnTo>
                <a:lnTo>
                  <a:pt x="360" y="232"/>
                </a:lnTo>
                <a:lnTo>
                  <a:pt x="368" y="232"/>
                </a:lnTo>
                <a:lnTo>
                  <a:pt x="368" y="248"/>
                </a:lnTo>
                <a:lnTo>
                  <a:pt x="344" y="256"/>
                </a:lnTo>
                <a:lnTo>
                  <a:pt x="344" y="272"/>
                </a:lnTo>
                <a:lnTo>
                  <a:pt x="344" y="280"/>
                </a:lnTo>
                <a:lnTo>
                  <a:pt x="320" y="272"/>
                </a:lnTo>
                <a:lnTo>
                  <a:pt x="312" y="288"/>
                </a:lnTo>
                <a:lnTo>
                  <a:pt x="280" y="288"/>
                </a:lnTo>
                <a:lnTo>
                  <a:pt x="272" y="312"/>
                </a:lnTo>
                <a:lnTo>
                  <a:pt x="248" y="320"/>
                </a:lnTo>
                <a:lnTo>
                  <a:pt x="232" y="304"/>
                </a:lnTo>
                <a:lnTo>
                  <a:pt x="224" y="280"/>
                </a:lnTo>
                <a:lnTo>
                  <a:pt x="208" y="288"/>
                </a:lnTo>
                <a:lnTo>
                  <a:pt x="208" y="304"/>
                </a:lnTo>
                <a:lnTo>
                  <a:pt x="192" y="304"/>
                </a:lnTo>
                <a:lnTo>
                  <a:pt x="152" y="328"/>
                </a:lnTo>
                <a:lnTo>
                  <a:pt x="144" y="352"/>
                </a:lnTo>
                <a:lnTo>
                  <a:pt x="96" y="328"/>
                </a:lnTo>
                <a:lnTo>
                  <a:pt x="80" y="328"/>
                </a:lnTo>
                <a:lnTo>
                  <a:pt x="48" y="344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19" name="Freeform 22"/>
          <p:cNvSpPr/>
          <p:nvPr/>
        </p:nvSpPr>
        <p:spPr bwMode="invGray">
          <a:xfrm>
            <a:off x="2128467" y="3554149"/>
            <a:ext cx="785431" cy="784283"/>
          </a:xfrm>
          <a:custGeom>
            <a:avLst/>
            <a:gdLst>
              <a:gd name="T0" fmla="*/ 1007608 w 569"/>
              <a:gd name="T1" fmla="*/ 787277 h 617"/>
              <a:gd name="T2" fmla="*/ 1068675 w 569"/>
              <a:gd name="T3" fmla="*/ 731043 h 617"/>
              <a:gd name="T4" fmla="*/ 1007608 w 569"/>
              <a:gd name="T5" fmla="*/ 716984 h 617"/>
              <a:gd name="T6" fmla="*/ 946541 w 569"/>
              <a:gd name="T7" fmla="*/ 674809 h 617"/>
              <a:gd name="T8" fmla="*/ 885473 w 569"/>
              <a:gd name="T9" fmla="*/ 632633 h 617"/>
              <a:gd name="T10" fmla="*/ 916007 w 569"/>
              <a:gd name="T11" fmla="*/ 562341 h 617"/>
              <a:gd name="T12" fmla="*/ 900740 w 569"/>
              <a:gd name="T13" fmla="*/ 435814 h 617"/>
              <a:gd name="T14" fmla="*/ 809140 w 569"/>
              <a:gd name="T15" fmla="*/ 393638 h 617"/>
              <a:gd name="T16" fmla="*/ 793873 w 569"/>
              <a:gd name="T17" fmla="*/ 309287 h 617"/>
              <a:gd name="T18" fmla="*/ 854940 w 569"/>
              <a:gd name="T19" fmla="*/ 295229 h 617"/>
              <a:gd name="T20" fmla="*/ 977074 w 569"/>
              <a:gd name="T21" fmla="*/ 281170 h 617"/>
              <a:gd name="T22" fmla="*/ 977074 w 569"/>
              <a:gd name="T23" fmla="*/ 196819 h 617"/>
              <a:gd name="T24" fmla="*/ 885473 w 569"/>
              <a:gd name="T25" fmla="*/ 196819 h 617"/>
              <a:gd name="T26" fmla="*/ 824406 w 569"/>
              <a:gd name="T27" fmla="*/ 112468 h 617"/>
              <a:gd name="T28" fmla="*/ 778606 w 569"/>
              <a:gd name="T29" fmla="*/ 168702 h 617"/>
              <a:gd name="T30" fmla="*/ 732806 w 569"/>
              <a:gd name="T31" fmla="*/ 253053 h 617"/>
              <a:gd name="T32" fmla="*/ 702272 w 569"/>
              <a:gd name="T33" fmla="*/ 421755 h 617"/>
              <a:gd name="T34" fmla="*/ 641205 w 569"/>
              <a:gd name="T35" fmla="*/ 393638 h 617"/>
              <a:gd name="T36" fmla="*/ 549604 w 569"/>
              <a:gd name="T37" fmla="*/ 421755 h 617"/>
              <a:gd name="T38" fmla="*/ 519071 w 569"/>
              <a:gd name="T39" fmla="*/ 393638 h 617"/>
              <a:gd name="T40" fmla="*/ 442737 w 569"/>
              <a:gd name="T41" fmla="*/ 182761 h 617"/>
              <a:gd name="T42" fmla="*/ 412203 w 569"/>
              <a:gd name="T43" fmla="*/ 196819 h 617"/>
              <a:gd name="T44" fmla="*/ 396936 w 569"/>
              <a:gd name="T45" fmla="*/ 126527 h 617"/>
              <a:gd name="T46" fmla="*/ 305336 w 569"/>
              <a:gd name="T47" fmla="*/ 70293 h 617"/>
              <a:gd name="T48" fmla="*/ 259535 w 569"/>
              <a:gd name="T49" fmla="*/ 140585 h 617"/>
              <a:gd name="T50" fmla="*/ 259535 w 569"/>
              <a:gd name="T51" fmla="*/ 0 h 617"/>
              <a:gd name="T52" fmla="*/ 213735 w 569"/>
              <a:gd name="T53" fmla="*/ 0 h 617"/>
              <a:gd name="T54" fmla="*/ 183201 w 569"/>
              <a:gd name="T55" fmla="*/ 56234 h 617"/>
              <a:gd name="T56" fmla="*/ 167935 w 569"/>
              <a:gd name="T57" fmla="*/ 112468 h 617"/>
              <a:gd name="T58" fmla="*/ 152668 w 569"/>
              <a:gd name="T59" fmla="*/ 168702 h 617"/>
              <a:gd name="T60" fmla="*/ 198468 w 569"/>
              <a:gd name="T61" fmla="*/ 196819 h 617"/>
              <a:gd name="T62" fmla="*/ 167935 w 569"/>
              <a:gd name="T63" fmla="*/ 421755 h 617"/>
              <a:gd name="T64" fmla="*/ 45800 w 569"/>
              <a:gd name="T65" fmla="*/ 492048 h 617"/>
              <a:gd name="T66" fmla="*/ 15267 w 569"/>
              <a:gd name="T67" fmla="*/ 548282 h 617"/>
              <a:gd name="T68" fmla="*/ 0 w 569"/>
              <a:gd name="T69" fmla="*/ 660750 h 617"/>
              <a:gd name="T70" fmla="*/ 91601 w 569"/>
              <a:gd name="T71" fmla="*/ 646692 h 617"/>
              <a:gd name="T72" fmla="*/ 152668 w 569"/>
              <a:gd name="T73" fmla="*/ 688867 h 617"/>
              <a:gd name="T74" fmla="*/ 167935 w 569"/>
              <a:gd name="T75" fmla="*/ 716984 h 617"/>
              <a:gd name="T76" fmla="*/ 183201 w 569"/>
              <a:gd name="T77" fmla="*/ 787277 h 617"/>
              <a:gd name="T78" fmla="*/ 229002 w 569"/>
              <a:gd name="T79" fmla="*/ 815394 h 617"/>
              <a:gd name="T80" fmla="*/ 213735 w 569"/>
              <a:gd name="T81" fmla="*/ 885686 h 617"/>
              <a:gd name="T82" fmla="*/ 198468 w 569"/>
              <a:gd name="T83" fmla="*/ 927862 h 617"/>
              <a:gd name="T84" fmla="*/ 274802 w 569"/>
              <a:gd name="T85" fmla="*/ 984096 h 617"/>
              <a:gd name="T86" fmla="*/ 381670 w 569"/>
              <a:gd name="T87" fmla="*/ 1012213 h 617"/>
              <a:gd name="T88" fmla="*/ 427470 w 569"/>
              <a:gd name="T89" fmla="*/ 998155 h 617"/>
              <a:gd name="T90" fmla="*/ 442737 w 569"/>
              <a:gd name="T91" fmla="*/ 1054389 h 617"/>
              <a:gd name="T92" fmla="*/ 503804 w 569"/>
              <a:gd name="T93" fmla="*/ 1040330 h 617"/>
              <a:gd name="T94" fmla="*/ 519071 w 569"/>
              <a:gd name="T95" fmla="*/ 899745 h 617"/>
              <a:gd name="T96" fmla="*/ 625938 w 569"/>
              <a:gd name="T97" fmla="*/ 885686 h 617"/>
              <a:gd name="T98" fmla="*/ 671738 w 569"/>
              <a:gd name="T99" fmla="*/ 899745 h 617"/>
              <a:gd name="T100" fmla="*/ 732806 w 569"/>
              <a:gd name="T101" fmla="*/ 899745 h 617"/>
              <a:gd name="T102" fmla="*/ 793873 w 569"/>
              <a:gd name="T103" fmla="*/ 913804 h 617"/>
              <a:gd name="T104" fmla="*/ 839673 w 569"/>
              <a:gd name="T105" fmla="*/ 885686 h 617"/>
              <a:gd name="T106" fmla="*/ 931274 w 569"/>
              <a:gd name="T107" fmla="*/ 829452 h 617"/>
              <a:gd name="T108" fmla="*/ 992341 w 569"/>
              <a:gd name="T109" fmla="*/ 815394 h 617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569" h="617">
                <a:moveTo>
                  <a:pt x="520" y="464"/>
                </a:moveTo>
                <a:lnTo>
                  <a:pt x="528" y="448"/>
                </a:lnTo>
                <a:lnTo>
                  <a:pt x="568" y="448"/>
                </a:lnTo>
                <a:lnTo>
                  <a:pt x="560" y="416"/>
                </a:lnTo>
                <a:lnTo>
                  <a:pt x="552" y="400"/>
                </a:lnTo>
                <a:lnTo>
                  <a:pt x="528" y="408"/>
                </a:lnTo>
                <a:lnTo>
                  <a:pt x="504" y="400"/>
                </a:lnTo>
                <a:lnTo>
                  <a:pt x="496" y="384"/>
                </a:lnTo>
                <a:lnTo>
                  <a:pt x="464" y="384"/>
                </a:lnTo>
                <a:lnTo>
                  <a:pt x="464" y="360"/>
                </a:lnTo>
                <a:lnTo>
                  <a:pt x="464" y="344"/>
                </a:lnTo>
                <a:lnTo>
                  <a:pt x="480" y="320"/>
                </a:lnTo>
                <a:lnTo>
                  <a:pt x="448" y="288"/>
                </a:lnTo>
                <a:lnTo>
                  <a:pt x="472" y="248"/>
                </a:lnTo>
                <a:lnTo>
                  <a:pt x="472" y="216"/>
                </a:lnTo>
                <a:lnTo>
                  <a:pt x="424" y="224"/>
                </a:lnTo>
                <a:lnTo>
                  <a:pt x="424" y="184"/>
                </a:lnTo>
                <a:lnTo>
                  <a:pt x="416" y="176"/>
                </a:lnTo>
                <a:lnTo>
                  <a:pt x="432" y="160"/>
                </a:lnTo>
                <a:lnTo>
                  <a:pt x="448" y="168"/>
                </a:lnTo>
                <a:lnTo>
                  <a:pt x="464" y="152"/>
                </a:lnTo>
                <a:lnTo>
                  <a:pt x="512" y="160"/>
                </a:lnTo>
                <a:lnTo>
                  <a:pt x="528" y="136"/>
                </a:lnTo>
                <a:lnTo>
                  <a:pt x="512" y="112"/>
                </a:lnTo>
                <a:lnTo>
                  <a:pt x="488" y="128"/>
                </a:lnTo>
                <a:lnTo>
                  <a:pt x="464" y="112"/>
                </a:lnTo>
                <a:lnTo>
                  <a:pt x="464" y="64"/>
                </a:lnTo>
                <a:lnTo>
                  <a:pt x="432" y="64"/>
                </a:lnTo>
                <a:lnTo>
                  <a:pt x="424" y="96"/>
                </a:lnTo>
                <a:lnTo>
                  <a:pt x="408" y="96"/>
                </a:lnTo>
                <a:lnTo>
                  <a:pt x="408" y="120"/>
                </a:lnTo>
                <a:lnTo>
                  <a:pt x="384" y="144"/>
                </a:lnTo>
                <a:lnTo>
                  <a:pt x="368" y="144"/>
                </a:lnTo>
                <a:lnTo>
                  <a:pt x="368" y="240"/>
                </a:lnTo>
                <a:lnTo>
                  <a:pt x="344" y="240"/>
                </a:lnTo>
                <a:lnTo>
                  <a:pt x="336" y="224"/>
                </a:lnTo>
                <a:lnTo>
                  <a:pt x="320" y="240"/>
                </a:lnTo>
                <a:lnTo>
                  <a:pt x="288" y="240"/>
                </a:lnTo>
                <a:lnTo>
                  <a:pt x="288" y="232"/>
                </a:lnTo>
                <a:lnTo>
                  <a:pt x="272" y="224"/>
                </a:lnTo>
                <a:lnTo>
                  <a:pt x="272" y="192"/>
                </a:lnTo>
                <a:lnTo>
                  <a:pt x="232" y="104"/>
                </a:lnTo>
                <a:lnTo>
                  <a:pt x="216" y="104"/>
                </a:lnTo>
                <a:lnTo>
                  <a:pt x="216" y="112"/>
                </a:lnTo>
                <a:lnTo>
                  <a:pt x="200" y="88"/>
                </a:lnTo>
                <a:lnTo>
                  <a:pt x="208" y="72"/>
                </a:lnTo>
                <a:lnTo>
                  <a:pt x="176" y="32"/>
                </a:lnTo>
                <a:lnTo>
                  <a:pt x="160" y="40"/>
                </a:lnTo>
                <a:lnTo>
                  <a:pt x="152" y="80"/>
                </a:lnTo>
                <a:lnTo>
                  <a:pt x="136" y="80"/>
                </a:lnTo>
                <a:lnTo>
                  <a:pt x="136" y="64"/>
                </a:lnTo>
                <a:lnTo>
                  <a:pt x="136" y="0"/>
                </a:lnTo>
                <a:lnTo>
                  <a:pt x="120" y="16"/>
                </a:lnTo>
                <a:lnTo>
                  <a:pt x="112" y="0"/>
                </a:lnTo>
                <a:lnTo>
                  <a:pt x="96" y="16"/>
                </a:lnTo>
                <a:lnTo>
                  <a:pt x="96" y="32"/>
                </a:lnTo>
                <a:lnTo>
                  <a:pt x="104" y="64"/>
                </a:lnTo>
                <a:lnTo>
                  <a:pt x="88" y="64"/>
                </a:lnTo>
                <a:lnTo>
                  <a:pt x="72" y="64"/>
                </a:lnTo>
                <a:lnTo>
                  <a:pt x="80" y="96"/>
                </a:lnTo>
                <a:lnTo>
                  <a:pt x="80" y="112"/>
                </a:lnTo>
                <a:lnTo>
                  <a:pt x="104" y="112"/>
                </a:lnTo>
                <a:lnTo>
                  <a:pt x="104" y="168"/>
                </a:lnTo>
                <a:lnTo>
                  <a:pt x="88" y="240"/>
                </a:lnTo>
                <a:lnTo>
                  <a:pt x="40" y="272"/>
                </a:lnTo>
                <a:lnTo>
                  <a:pt x="24" y="280"/>
                </a:lnTo>
                <a:lnTo>
                  <a:pt x="16" y="288"/>
                </a:lnTo>
                <a:lnTo>
                  <a:pt x="8" y="312"/>
                </a:lnTo>
                <a:lnTo>
                  <a:pt x="8" y="360"/>
                </a:lnTo>
                <a:lnTo>
                  <a:pt x="0" y="376"/>
                </a:lnTo>
                <a:lnTo>
                  <a:pt x="32" y="376"/>
                </a:lnTo>
                <a:lnTo>
                  <a:pt x="48" y="368"/>
                </a:lnTo>
                <a:lnTo>
                  <a:pt x="88" y="376"/>
                </a:lnTo>
                <a:lnTo>
                  <a:pt x="80" y="392"/>
                </a:lnTo>
                <a:lnTo>
                  <a:pt x="72" y="392"/>
                </a:lnTo>
                <a:lnTo>
                  <a:pt x="88" y="408"/>
                </a:lnTo>
                <a:lnTo>
                  <a:pt x="80" y="432"/>
                </a:lnTo>
                <a:lnTo>
                  <a:pt x="96" y="448"/>
                </a:lnTo>
                <a:lnTo>
                  <a:pt x="120" y="448"/>
                </a:lnTo>
                <a:lnTo>
                  <a:pt x="120" y="464"/>
                </a:lnTo>
                <a:lnTo>
                  <a:pt x="112" y="472"/>
                </a:lnTo>
                <a:lnTo>
                  <a:pt x="112" y="504"/>
                </a:lnTo>
                <a:lnTo>
                  <a:pt x="96" y="504"/>
                </a:lnTo>
                <a:lnTo>
                  <a:pt x="104" y="528"/>
                </a:lnTo>
                <a:lnTo>
                  <a:pt x="144" y="528"/>
                </a:lnTo>
                <a:lnTo>
                  <a:pt x="144" y="560"/>
                </a:lnTo>
                <a:lnTo>
                  <a:pt x="160" y="568"/>
                </a:lnTo>
                <a:lnTo>
                  <a:pt x="200" y="576"/>
                </a:lnTo>
                <a:lnTo>
                  <a:pt x="216" y="560"/>
                </a:lnTo>
                <a:lnTo>
                  <a:pt x="224" y="568"/>
                </a:lnTo>
                <a:lnTo>
                  <a:pt x="216" y="592"/>
                </a:lnTo>
                <a:lnTo>
                  <a:pt x="232" y="600"/>
                </a:lnTo>
                <a:lnTo>
                  <a:pt x="264" y="616"/>
                </a:lnTo>
                <a:lnTo>
                  <a:pt x="264" y="592"/>
                </a:lnTo>
                <a:lnTo>
                  <a:pt x="264" y="520"/>
                </a:lnTo>
                <a:lnTo>
                  <a:pt x="272" y="512"/>
                </a:lnTo>
                <a:lnTo>
                  <a:pt x="320" y="512"/>
                </a:lnTo>
                <a:lnTo>
                  <a:pt x="328" y="504"/>
                </a:lnTo>
                <a:lnTo>
                  <a:pt x="344" y="504"/>
                </a:lnTo>
                <a:lnTo>
                  <a:pt x="352" y="512"/>
                </a:lnTo>
                <a:lnTo>
                  <a:pt x="376" y="504"/>
                </a:lnTo>
                <a:lnTo>
                  <a:pt x="384" y="512"/>
                </a:lnTo>
                <a:lnTo>
                  <a:pt x="392" y="504"/>
                </a:lnTo>
                <a:lnTo>
                  <a:pt x="416" y="520"/>
                </a:lnTo>
                <a:lnTo>
                  <a:pt x="416" y="504"/>
                </a:lnTo>
                <a:lnTo>
                  <a:pt x="440" y="504"/>
                </a:lnTo>
                <a:lnTo>
                  <a:pt x="480" y="496"/>
                </a:lnTo>
                <a:lnTo>
                  <a:pt x="488" y="472"/>
                </a:lnTo>
                <a:lnTo>
                  <a:pt x="504" y="464"/>
                </a:lnTo>
                <a:lnTo>
                  <a:pt x="520" y="464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Freeform 23"/>
          <p:cNvSpPr/>
          <p:nvPr/>
        </p:nvSpPr>
        <p:spPr bwMode="invGray">
          <a:xfrm>
            <a:off x="662100" y="2646999"/>
            <a:ext cx="1669615" cy="999013"/>
          </a:xfrm>
          <a:custGeom>
            <a:avLst/>
            <a:gdLst>
              <a:gd name="T0" fmla="*/ 2260495 w 1209"/>
              <a:gd name="T1" fmla="*/ 1280839 h 785"/>
              <a:gd name="T2" fmla="*/ 2214674 w 1209"/>
              <a:gd name="T3" fmla="*/ 1280839 h 785"/>
              <a:gd name="T4" fmla="*/ 2214674 w 1209"/>
              <a:gd name="T5" fmla="*/ 1379366 h 785"/>
              <a:gd name="T6" fmla="*/ 2123032 w 1209"/>
              <a:gd name="T7" fmla="*/ 1337140 h 785"/>
              <a:gd name="T8" fmla="*/ 2077212 w 1209"/>
              <a:gd name="T9" fmla="*/ 1323065 h 785"/>
              <a:gd name="T10" fmla="*/ 1955023 w 1209"/>
              <a:gd name="T11" fmla="*/ 1266764 h 785"/>
              <a:gd name="T12" fmla="*/ 1985570 w 1209"/>
              <a:gd name="T13" fmla="*/ 1224539 h 785"/>
              <a:gd name="T14" fmla="*/ 1970296 w 1209"/>
              <a:gd name="T15" fmla="*/ 1196389 h 785"/>
              <a:gd name="T16" fmla="*/ 1909202 w 1209"/>
              <a:gd name="T17" fmla="*/ 1168238 h 785"/>
              <a:gd name="T18" fmla="*/ 1863381 w 1209"/>
              <a:gd name="T19" fmla="*/ 1196389 h 785"/>
              <a:gd name="T20" fmla="*/ 1771739 w 1209"/>
              <a:gd name="T21" fmla="*/ 1140088 h 785"/>
              <a:gd name="T22" fmla="*/ 1588456 w 1209"/>
              <a:gd name="T23" fmla="*/ 1224539 h 785"/>
              <a:gd name="T24" fmla="*/ 1542635 w 1209"/>
              <a:gd name="T25" fmla="*/ 1266764 h 785"/>
              <a:gd name="T26" fmla="*/ 1389899 w 1209"/>
              <a:gd name="T27" fmla="*/ 1294915 h 785"/>
              <a:gd name="T28" fmla="*/ 1252436 w 1209"/>
              <a:gd name="T29" fmla="*/ 1252689 h 785"/>
              <a:gd name="T30" fmla="*/ 1206616 w 1209"/>
              <a:gd name="T31" fmla="*/ 1196389 h 785"/>
              <a:gd name="T32" fmla="*/ 1114974 w 1209"/>
              <a:gd name="T33" fmla="*/ 1238614 h 785"/>
              <a:gd name="T34" fmla="*/ 1023332 w 1209"/>
              <a:gd name="T35" fmla="*/ 1280839 h 785"/>
              <a:gd name="T36" fmla="*/ 870596 w 1209"/>
              <a:gd name="T37" fmla="*/ 1182313 h 785"/>
              <a:gd name="T38" fmla="*/ 778954 w 1209"/>
              <a:gd name="T39" fmla="*/ 1126013 h 785"/>
              <a:gd name="T40" fmla="*/ 687313 w 1209"/>
              <a:gd name="T41" fmla="*/ 1097862 h 785"/>
              <a:gd name="T42" fmla="*/ 610945 w 1209"/>
              <a:gd name="T43" fmla="*/ 1041562 h 785"/>
              <a:gd name="T44" fmla="*/ 519303 w 1209"/>
              <a:gd name="T45" fmla="*/ 914885 h 785"/>
              <a:gd name="T46" fmla="*/ 473482 w 1209"/>
              <a:gd name="T47" fmla="*/ 900810 h 785"/>
              <a:gd name="T48" fmla="*/ 397114 w 1209"/>
              <a:gd name="T49" fmla="*/ 802284 h 785"/>
              <a:gd name="T50" fmla="*/ 305472 w 1209"/>
              <a:gd name="T51" fmla="*/ 675608 h 785"/>
              <a:gd name="T52" fmla="*/ 229104 w 1209"/>
              <a:gd name="T53" fmla="*/ 717833 h 785"/>
              <a:gd name="T54" fmla="*/ 122189 w 1209"/>
              <a:gd name="T55" fmla="*/ 577082 h 785"/>
              <a:gd name="T56" fmla="*/ 61094 w 1209"/>
              <a:gd name="T57" fmla="*/ 478555 h 785"/>
              <a:gd name="T58" fmla="*/ 0 w 1209"/>
              <a:gd name="T59" fmla="*/ 450405 h 785"/>
              <a:gd name="T60" fmla="*/ 30547 w 1209"/>
              <a:gd name="T61" fmla="*/ 309654 h 785"/>
              <a:gd name="T62" fmla="*/ 91642 w 1209"/>
              <a:gd name="T63" fmla="*/ 337804 h 785"/>
              <a:gd name="T64" fmla="*/ 152736 w 1209"/>
              <a:gd name="T65" fmla="*/ 323729 h 785"/>
              <a:gd name="T66" fmla="*/ 152736 w 1209"/>
              <a:gd name="T67" fmla="*/ 225203 h 785"/>
              <a:gd name="T68" fmla="*/ 106915 w 1209"/>
              <a:gd name="T69" fmla="*/ 168902 h 785"/>
              <a:gd name="T70" fmla="*/ 152736 w 1209"/>
              <a:gd name="T71" fmla="*/ 84451 h 785"/>
              <a:gd name="T72" fmla="*/ 290199 w 1209"/>
              <a:gd name="T73" fmla="*/ 70376 h 785"/>
              <a:gd name="T74" fmla="*/ 397114 w 1209"/>
              <a:gd name="T75" fmla="*/ 14075 h 785"/>
              <a:gd name="T76" fmla="*/ 549850 w 1209"/>
              <a:gd name="T77" fmla="*/ 28150 h 785"/>
              <a:gd name="T78" fmla="*/ 656765 w 1209"/>
              <a:gd name="T79" fmla="*/ 98526 h 785"/>
              <a:gd name="T80" fmla="*/ 824775 w 1209"/>
              <a:gd name="T81" fmla="*/ 98526 h 785"/>
              <a:gd name="T82" fmla="*/ 1008059 w 1209"/>
              <a:gd name="T83" fmla="*/ 70376 h 785"/>
              <a:gd name="T84" fmla="*/ 1267710 w 1209"/>
              <a:gd name="T85" fmla="*/ 98526 h 785"/>
              <a:gd name="T86" fmla="*/ 1359352 w 1209"/>
              <a:gd name="T87" fmla="*/ 126676 h 785"/>
              <a:gd name="T88" fmla="*/ 1344078 w 1209"/>
              <a:gd name="T89" fmla="*/ 168902 h 785"/>
              <a:gd name="T90" fmla="*/ 1389899 w 1209"/>
              <a:gd name="T91" fmla="*/ 239278 h 785"/>
              <a:gd name="T92" fmla="*/ 1359352 w 1209"/>
              <a:gd name="T93" fmla="*/ 323729 h 785"/>
              <a:gd name="T94" fmla="*/ 1328804 w 1209"/>
              <a:gd name="T95" fmla="*/ 436330 h 785"/>
              <a:gd name="T96" fmla="*/ 1405173 w 1209"/>
              <a:gd name="T97" fmla="*/ 563006 h 785"/>
              <a:gd name="T98" fmla="*/ 1588456 w 1209"/>
              <a:gd name="T99" fmla="*/ 647457 h 785"/>
              <a:gd name="T100" fmla="*/ 1787013 w 1209"/>
              <a:gd name="T101" fmla="*/ 731908 h 785"/>
              <a:gd name="T102" fmla="*/ 1893928 w 1209"/>
              <a:gd name="T103" fmla="*/ 745983 h 785"/>
              <a:gd name="T104" fmla="*/ 1924475 w 1209"/>
              <a:gd name="T105" fmla="*/ 844510 h 785"/>
              <a:gd name="T106" fmla="*/ 1985570 w 1209"/>
              <a:gd name="T107" fmla="*/ 872660 h 785"/>
              <a:gd name="T108" fmla="*/ 2016117 w 1209"/>
              <a:gd name="T109" fmla="*/ 830434 h 785"/>
              <a:gd name="T110" fmla="*/ 2061938 w 1209"/>
              <a:gd name="T111" fmla="*/ 844510 h 785"/>
              <a:gd name="T112" fmla="*/ 2092485 w 1209"/>
              <a:gd name="T113" fmla="*/ 816359 h 785"/>
              <a:gd name="T114" fmla="*/ 2168853 w 1209"/>
              <a:gd name="T115" fmla="*/ 774134 h 785"/>
              <a:gd name="T116" fmla="*/ 2245221 w 1209"/>
              <a:gd name="T117" fmla="*/ 802284 h 785"/>
              <a:gd name="T118" fmla="*/ 2306316 w 1209"/>
              <a:gd name="T119" fmla="*/ 943036 h 785"/>
              <a:gd name="T120" fmla="*/ 2306316 w 1209"/>
              <a:gd name="T121" fmla="*/ 1013411 h 785"/>
              <a:gd name="T122" fmla="*/ 2291042 w 1209"/>
              <a:gd name="T123" fmla="*/ 1252689 h 785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1209" h="785">
                <a:moveTo>
                  <a:pt x="1200" y="712"/>
                </a:moveTo>
                <a:lnTo>
                  <a:pt x="1184" y="728"/>
                </a:lnTo>
                <a:lnTo>
                  <a:pt x="1176" y="712"/>
                </a:lnTo>
                <a:lnTo>
                  <a:pt x="1160" y="728"/>
                </a:lnTo>
                <a:lnTo>
                  <a:pt x="1168" y="776"/>
                </a:lnTo>
                <a:lnTo>
                  <a:pt x="1160" y="784"/>
                </a:lnTo>
                <a:lnTo>
                  <a:pt x="1136" y="776"/>
                </a:lnTo>
                <a:lnTo>
                  <a:pt x="1112" y="760"/>
                </a:lnTo>
                <a:lnTo>
                  <a:pt x="1112" y="744"/>
                </a:lnTo>
                <a:lnTo>
                  <a:pt x="1088" y="752"/>
                </a:lnTo>
                <a:lnTo>
                  <a:pt x="1024" y="728"/>
                </a:lnTo>
                <a:lnTo>
                  <a:pt x="1024" y="720"/>
                </a:lnTo>
                <a:lnTo>
                  <a:pt x="1040" y="712"/>
                </a:lnTo>
                <a:lnTo>
                  <a:pt x="1040" y="696"/>
                </a:lnTo>
                <a:lnTo>
                  <a:pt x="1024" y="688"/>
                </a:lnTo>
                <a:lnTo>
                  <a:pt x="1032" y="680"/>
                </a:lnTo>
                <a:lnTo>
                  <a:pt x="1016" y="656"/>
                </a:lnTo>
                <a:lnTo>
                  <a:pt x="1000" y="664"/>
                </a:lnTo>
                <a:lnTo>
                  <a:pt x="984" y="672"/>
                </a:lnTo>
                <a:lnTo>
                  <a:pt x="976" y="680"/>
                </a:lnTo>
                <a:lnTo>
                  <a:pt x="960" y="680"/>
                </a:lnTo>
                <a:lnTo>
                  <a:pt x="928" y="648"/>
                </a:lnTo>
                <a:lnTo>
                  <a:pt x="864" y="696"/>
                </a:lnTo>
                <a:lnTo>
                  <a:pt x="832" y="696"/>
                </a:lnTo>
                <a:lnTo>
                  <a:pt x="824" y="720"/>
                </a:lnTo>
                <a:lnTo>
                  <a:pt x="808" y="720"/>
                </a:lnTo>
                <a:lnTo>
                  <a:pt x="760" y="744"/>
                </a:lnTo>
                <a:lnTo>
                  <a:pt x="728" y="736"/>
                </a:lnTo>
                <a:lnTo>
                  <a:pt x="712" y="712"/>
                </a:lnTo>
                <a:lnTo>
                  <a:pt x="656" y="712"/>
                </a:lnTo>
                <a:lnTo>
                  <a:pt x="664" y="688"/>
                </a:lnTo>
                <a:lnTo>
                  <a:pt x="632" y="680"/>
                </a:lnTo>
                <a:lnTo>
                  <a:pt x="600" y="680"/>
                </a:lnTo>
                <a:lnTo>
                  <a:pt x="584" y="704"/>
                </a:lnTo>
                <a:lnTo>
                  <a:pt x="552" y="728"/>
                </a:lnTo>
                <a:lnTo>
                  <a:pt x="536" y="728"/>
                </a:lnTo>
                <a:lnTo>
                  <a:pt x="544" y="680"/>
                </a:lnTo>
                <a:lnTo>
                  <a:pt x="456" y="672"/>
                </a:lnTo>
                <a:lnTo>
                  <a:pt x="424" y="640"/>
                </a:lnTo>
                <a:lnTo>
                  <a:pt x="408" y="640"/>
                </a:lnTo>
                <a:lnTo>
                  <a:pt x="392" y="648"/>
                </a:lnTo>
                <a:lnTo>
                  <a:pt x="360" y="624"/>
                </a:lnTo>
                <a:lnTo>
                  <a:pt x="336" y="600"/>
                </a:lnTo>
                <a:lnTo>
                  <a:pt x="320" y="592"/>
                </a:lnTo>
                <a:lnTo>
                  <a:pt x="280" y="544"/>
                </a:lnTo>
                <a:lnTo>
                  <a:pt x="272" y="520"/>
                </a:lnTo>
                <a:lnTo>
                  <a:pt x="264" y="512"/>
                </a:lnTo>
                <a:lnTo>
                  <a:pt x="248" y="512"/>
                </a:lnTo>
                <a:lnTo>
                  <a:pt x="224" y="464"/>
                </a:lnTo>
                <a:lnTo>
                  <a:pt x="208" y="456"/>
                </a:lnTo>
                <a:lnTo>
                  <a:pt x="192" y="424"/>
                </a:lnTo>
                <a:lnTo>
                  <a:pt x="160" y="384"/>
                </a:lnTo>
                <a:lnTo>
                  <a:pt x="144" y="384"/>
                </a:lnTo>
                <a:lnTo>
                  <a:pt x="120" y="408"/>
                </a:lnTo>
                <a:lnTo>
                  <a:pt x="96" y="376"/>
                </a:lnTo>
                <a:lnTo>
                  <a:pt x="64" y="328"/>
                </a:lnTo>
                <a:lnTo>
                  <a:pt x="40" y="304"/>
                </a:lnTo>
                <a:lnTo>
                  <a:pt x="32" y="272"/>
                </a:lnTo>
                <a:lnTo>
                  <a:pt x="8" y="280"/>
                </a:lnTo>
                <a:lnTo>
                  <a:pt x="0" y="256"/>
                </a:lnTo>
                <a:lnTo>
                  <a:pt x="8" y="248"/>
                </a:lnTo>
                <a:lnTo>
                  <a:pt x="16" y="176"/>
                </a:lnTo>
                <a:lnTo>
                  <a:pt x="32" y="168"/>
                </a:lnTo>
                <a:lnTo>
                  <a:pt x="48" y="192"/>
                </a:lnTo>
                <a:lnTo>
                  <a:pt x="64" y="184"/>
                </a:lnTo>
                <a:lnTo>
                  <a:pt x="80" y="184"/>
                </a:lnTo>
                <a:lnTo>
                  <a:pt x="72" y="144"/>
                </a:lnTo>
                <a:lnTo>
                  <a:pt x="80" y="128"/>
                </a:lnTo>
                <a:lnTo>
                  <a:pt x="56" y="120"/>
                </a:lnTo>
                <a:lnTo>
                  <a:pt x="56" y="96"/>
                </a:lnTo>
                <a:lnTo>
                  <a:pt x="64" y="56"/>
                </a:lnTo>
                <a:lnTo>
                  <a:pt x="80" y="48"/>
                </a:lnTo>
                <a:lnTo>
                  <a:pt x="120" y="56"/>
                </a:lnTo>
                <a:lnTo>
                  <a:pt x="152" y="40"/>
                </a:lnTo>
                <a:lnTo>
                  <a:pt x="176" y="0"/>
                </a:lnTo>
                <a:lnTo>
                  <a:pt x="208" y="8"/>
                </a:lnTo>
                <a:lnTo>
                  <a:pt x="272" y="32"/>
                </a:lnTo>
                <a:lnTo>
                  <a:pt x="288" y="16"/>
                </a:lnTo>
                <a:lnTo>
                  <a:pt x="336" y="24"/>
                </a:lnTo>
                <a:lnTo>
                  <a:pt x="344" y="56"/>
                </a:lnTo>
                <a:lnTo>
                  <a:pt x="408" y="72"/>
                </a:lnTo>
                <a:lnTo>
                  <a:pt x="432" y="56"/>
                </a:lnTo>
                <a:lnTo>
                  <a:pt x="504" y="56"/>
                </a:lnTo>
                <a:lnTo>
                  <a:pt x="528" y="40"/>
                </a:lnTo>
                <a:lnTo>
                  <a:pt x="640" y="32"/>
                </a:lnTo>
                <a:lnTo>
                  <a:pt x="664" y="56"/>
                </a:lnTo>
                <a:lnTo>
                  <a:pt x="696" y="64"/>
                </a:lnTo>
                <a:lnTo>
                  <a:pt x="712" y="72"/>
                </a:lnTo>
                <a:lnTo>
                  <a:pt x="720" y="88"/>
                </a:lnTo>
                <a:lnTo>
                  <a:pt x="704" y="96"/>
                </a:lnTo>
                <a:lnTo>
                  <a:pt x="728" y="104"/>
                </a:lnTo>
                <a:lnTo>
                  <a:pt x="728" y="136"/>
                </a:lnTo>
                <a:lnTo>
                  <a:pt x="704" y="168"/>
                </a:lnTo>
                <a:lnTo>
                  <a:pt x="712" y="184"/>
                </a:lnTo>
                <a:lnTo>
                  <a:pt x="704" y="232"/>
                </a:lnTo>
                <a:lnTo>
                  <a:pt x="696" y="248"/>
                </a:lnTo>
                <a:lnTo>
                  <a:pt x="712" y="296"/>
                </a:lnTo>
                <a:lnTo>
                  <a:pt x="736" y="320"/>
                </a:lnTo>
                <a:lnTo>
                  <a:pt x="784" y="320"/>
                </a:lnTo>
                <a:lnTo>
                  <a:pt x="832" y="368"/>
                </a:lnTo>
                <a:lnTo>
                  <a:pt x="864" y="376"/>
                </a:lnTo>
                <a:lnTo>
                  <a:pt x="936" y="416"/>
                </a:lnTo>
                <a:lnTo>
                  <a:pt x="968" y="400"/>
                </a:lnTo>
                <a:lnTo>
                  <a:pt x="992" y="424"/>
                </a:lnTo>
                <a:lnTo>
                  <a:pt x="1016" y="448"/>
                </a:lnTo>
                <a:lnTo>
                  <a:pt x="1008" y="480"/>
                </a:lnTo>
                <a:lnTo>
                  <a:pt x="1040" y="480"/>
                </a:lnTo>
                <a:lnTo>
                  <a:pt x="1040" y="496"/>
                </a:lnTo>
                <a:lnTo>
                  <a:pt x="1064" y="496"/>
                </a:lnTo>
                <a:lnTo>
                  <a:pt x="1056" y="472"/>
                </a:lnTo>
                <a:lnTo>
                  <a:pt x="1072" y="472"/>
                </a:lnTo>
                <a:lnTo>
                  <a:pt x="1080" y="480"/>
                </a:lnTo>
                <a:lnTo>
                  <a:pt x="1096" y="480"/>
                </a:lnTo>
                <a:lnTo>
                  <a:pt x="1096" y="464"/>
                </a:lnTo>
                <a:lnTo>
                  <a:pt x="1120" y="464"/>
                </a:lnTo>
                <a:lnTo>
                  <a:pt x="1136" y="440"/>
                </a:lnTo>
                <a:lnTo>
                  <a:pt x="1152" y="432"/>
                </a:lnTo>
                <a:lnTo>
                  <a:pt x="1176" y="456"/>
                </a:lnTo>
                <a:lnTo>
                  <a:pt x="1176" y="480"/>
                </a:lnTo>
                <a:lnTo>
                  <a:pt x="1208" y="536"/>
                </a:lnTo>
                <a:lnTo>
                  <a:pt x="1192" y="544"/>
                </a:lnTo>
                <a:lnTo>
                  <a:pt x="1208" y="576"/>
                </a:lnTo>
                <a:lnTo>
                  <a:pt x="1208" y="608"/>
                </a:lnTo>
                <a:lnTo>
                  <a:pt x="1200" y="712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Freeform 24"/>
          <p:cNvSpPr/>
          <p:nvPr/>
        </p:nvSpPr>
        <p:spPr bwMode="gray">
          <a:xfrm>
            <a:off x="2230665" y="3055790"/>
            <a:ext cx="1048389" cy="804952"/>
          </a:xfrm>
          <a:custGeom>
            <a:avLst/>
            <a:gdLst>
              <a:gd name="T0" fmla="*/ 1325590 w 761"/>
              <a:gd name="T1" fmla="*/ 857923 h 633"/>
              <a:gd name="T2" fmla="*/ 1279880 w 761"/>
              <a:gd name="T3" fmla="*/ 886051 h 633"/>
              <a:gd name="T4" fmla="*/ 1249407 w 761"/>
              <a:gd name="T5" fmla="*/ 857923 h 633"/>
              <a:gd name="T6" fmla="*/ 1157987 w 761"/>
              <a:gd name="T7" fmla="*/ 759472 h 633"/>
              <a:gd name="T8" fmla="*/ 1112277 w 761"/>
              <a:gd name="T9" fmla="*/ 745408 h 633"/>
              <a:gd name="T10" fmla="*/ 1051330 w 761"/>
              <a:gd name="T11" fmla="*/ 773537 h 633"/>
              <a:gd name="T12" fmla="*/ 1020857 w 761"/>
              <a:gd name="T13" fmla="*/ 829794 h 633"/>
              <a:gd name="T14" fmla="*/ 975147 w 761"/>
              <a:gd name="T15" fmla="*/ 815730 h 633"/>
              <a:gd name="T16" fmla="*/ 898963 w 761"/>
              <a:gd name="T17" fmla="*/ 829794 h 633"/>
              <a:gd name="T18" fmla="*/ 959910 w 761"/>
              <a:gd name="T19" fmla="*/ 871987 h 633"/>
              <a:gd name="T20" fmla="*/ 868490 w 761"/>
              <a:gd name="T21" fmla="*/ 928244 h 633"/>
              <a:gd name="T22" fmla="*/ 792307 w 761"/>
              <a:gd name="T23" fmla="*/ 914180 h 633"/>
              <a:gd name="T24" fmla="*/ 746597 w 761"/>
              <a:gd name="T25" fmla="*/ 801665 h 633"/>
              <a:gd name="T26" fmla="*/ 685650 w 761"/>
              <a:gd name="T27" fmla="*/ 857923 h 633"/>
              <a:gd name="T28" fmla="*/ 639940 w 761"/>
              <a:gd name="T29" fmla="*/ 886051 h 633"/>
              <a:gd name="T30" fmla="*/ 563757 w 761"/>
              <a:gd name="T31" fmla="*/ 942308 h 633"/>
              <a:gd name="T32" fmla="*/ 518047 w 761"/>
              <a:gd name="T33" fmla="*/ 1111080 h 633"/>
              <a:gd name="T34" fmla="*/ 472337 w 761"/>
              <a:gd name="T35" fmla="*/ 1111080 h 633"/>
              <a:gd name="T36" fmla="*/ 411390 w 761"/>
              <a:gd name="T37" fmla="*/ 1097016 h 633"/>
              <a:gd name="T38" fmla="*/ 380917 w 761"/>
              <a:gd name="T39" fmla="*/ 1012630 h 633"/>
              <a:gd name="T40" fmla="*/ 274260 w 761"/>
              <a:gd name="T41" fmla="*/ 871987 h 633"/>
              <a:gd name="T42" fmla="*/ 243787 w 761"/>
              <a:gd name="T43" fmla="*/ 843858 h 633"/>
              <a:gd name="T44" fmla="*/ 198077 w 761"/>
              <a:gd name="T45" fmla="*/ 745408 h 633"/>
              <a:gd name="T46" fmla="*/ 152367 w 761"/>
              <a:gd name="T47" fmla="*/ 815730 h 633"/>
              <a:gd name="T48" fmla="*/ 137130 w 761"/>
              <a:gd name="T49" fmla="*/ 435993 h 633"/>
              <a:gd name="T50" fmla="*/ 137130 w 761"/>
              <a:gd name="T51" fmla="*/ 379736 h 633"/>
              <a:gd name="T52" fmla="*/ 76183 w 761"/>
              <a:gd name="T53" fmla="*/ 239093 h 633"/>
              <a:gd name="T54" fmla="*/ 0 w 761"/>
              <a:gd name="T55" fmla="*/ 182836 h 633"/>
              <a:gd name="T56" fmla="*/ 15237 w 761"/>
              <a:gd name="T57" fmla="*/ 112514 h 633"/>
              <a:gd name="T58" fmla="*/ 30473 w 761"/>
              <a:gd name="T59" fmla="*/ 56257 h 633"/>
              <a:gd name="T60" fmla="*/ 60947 w 761"/>
              <a:gd name="T61" fmla="*/ 0 h 633"/>
              <a:gd name="T62" fmla="*/ 121893 w 761"/>
              <a:gd name="T63" fmla="*/ 28129 h 633"/>
              <a:gd name="T64" fmla="*/ 167603 w 761"/>
              <a:gd name="T65" fmla="*/ 140643 h 633"/>
              <a:gd name="T66" fmla="*/ 243787 w 761"/>
              <a:gd name="T67" fmla="*/ 210965 h 633"/>
              <a:gd name="T68" fmla="*/ 289497 w 761"/>
              <a:gd name="T69" fmla="*/ 182836 h 633"/>
              <a:gd name="T70" fmla="*/ 335207 w 761"/>
              <a:gd name="T71" fmla="*/ 225029 h 633"/>
              <a:gd name="T72" fmla="*/ 426627 w 761"/>
              <a:gd name="T73" fmla="*/ 168772 h 633"/>
              <a:gd name="T74" fmla="*/ 548520 w 761"/>
              <a:gd name="T75" fmla="*/ 168772 h 633"/>
              <a:gd name="T76" fmla="*/ 563757 w 761"/>
              <a:gd name="T77" fmla="*/ 70322 h 633"/>
              <a:gd name="T78" fmla="*/ 609467 w 761"/>
              <a:gd name="T79" fmla="*/ 56257 h 633"/>
              <a:gd name="T80" fmla="*/ 655177 w 761"/>
              <a:gd name="T81" fmla="*/ 84386 h 633"/>
              <a:gd name="T82" fmla="*/ 761833 w 761"/>
              <a:gd name="T83" fmla="*/ 126579 h 633"/>
              <a:gd name="T84" fmla="*/ 792307 w 761"/>
              <a:gd name="T85" fmla="*/ 239093 h 633"/>
              <a:gd name="T86" fmla="*/ 898963 w 761"/>
              <a:gd name="T87" fmla="*/ 281286 h 633"/>
              <a:gd name="T88" fmla="*/ 975147 w 761"/>
              <a:gd name="T89" fmla="*/ 239093 h 633"/>
              <a:gd name="T90" fmla="*/ 1051330 w 761"/>
              <a:gd name="T91" fmla="*/ 253157 h 633"/>
              <a:gd name="T92" fmla="*/ 1188460 w 761"/>
              <a:gd name="T93" fmla="*/ 323479 h 633"/>
              <a:gd name="T94" fmla="*/ 1340827 w 761"/>
              <a:gd name="T95" fmla="*/ 393800 h 633"/>
              <a:gd name="T96" fmla="*/ 1447483 w 761"/>
              <a:gd name="T97" fmla="*/ 450058 h 633"/>
              <a:gd name="T98" fmla="*/ 1417010 w 761"/>
              <a:gd name="T99" fmla="*/ 520379 h 633"/>
              <a:gd name="T100" fmla="*/ 1264643 w 761"/>
              <a:gd name="T101" fmla="*/ 548508 h 633"/>
              <a:gd name="T102" fmla="*/ 1234170 w 761"/>
              <a:gd name="T103" fmla="*/ 590701 h 633"/>
              <a:gd name="T104" fmla="*/ 1249407 w 761"/>
              <a:gd name="T105" fmla="*/ 632894 h 633"/>
              <a:gd name="T106" fmla="*/ 1249407 w 761"/>
              <a:gd name="T107" fmla="*/ 661022 h 633"/>
              <a:gd name="T108" fmla="*/ 1340827 w 761"/>
              <a:gd name="T109" fmla="*/ 801665 h 6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761" h="633">
                <a:moveTo>
                  <a:pt x="696" y="480"/>
                </a:moveTo>
                <a:lnTo>
                  <a:pt x="696" y="488"/>
                </a:lnTo>
                <a:lnTo>
                  <a:pt x="688" y="504"/>
                </a:lnTo>
                <a:lnTo>
                  <a:pt x="672" y="504"/>
                </a:lnTo>
                <a:lnTo>
                  <a:pt x="664" y="488"/>
                </a:lnTo>
                <a:lnTo>
                  <a:pt x="656" y="488"/>
                </a:lnTo>
                <a:lnTo>
                  <a:pt x="632" y="432"/>
                </a:lnTo>
                <a:lnTo>
                  <a:pt x="608" y="432"/>
                </a:lnTo>
                <a:lnTo>
                  <a:pt x="592" y="416"/>
                </a:lnTo>
                <a:lnTo>
                  <a:pt x="584" y="424"/>
                </a:lnTo>
                <a:lnTo>
                  <a:pt x="576" y="456"/>
                </a:lnTo>
                <a:lnTo>
                  <a:pt x="552" y="440"/>
                </a:lnTo>
                <a:lnTo>
                  <a:pt x="552" y="464"/>
                </a:lnTo>
                <a:lnTo>
                  <a:pt x="536" y="472"/>
                </a:lnTo>
                <a:lnTo>
                  <a:pt x="528" y="464"/>
                </a:lnTo>
                <a:lnTo>
                  <a:pt x="512" y="464"/>
                </a:lnTo>
                <a:lnTo>
                  <a:pt x="488" y="456"/>
                </a:lnTo>
                <a:lnTo>
                  <a:pt x="472" y="472"/>
                </a:lnTo>
                <a:lnTo>
                  <a:pt x="480" y="496"/>
                </a:lnTo>
                <a:lnTo>
                  <a:pt x="504" y="496"/>
                </a:lnTo>
                <a:lnTo>
                  <a:pt x="512" y="528"/>
                </a:lnTo>
                <a:lnTo>
                  <a:pt x="456" y="528"/>
                </a:lnTo>
                <a:lnTo>
                  <a:pt x="440" y="504"/>
                </a:lnTo>
                <a:lnTo>
                  <a:pt x="416" y="520"/>
                </a:lnTo>
                <a:lnTo>
                  <a:pt x="392" y="504"/>
                </a:lnTo>
                <a:lnTo>
                  <a:pt x="392" y="456"/>
                </a:lnTo>
                <a:lnTo>
                  <a:pt x="360" y="456"/>
                </a:lnTo>
                <a:lnTo>
                  <a:pt x="360" y="488"/>
                </a:lnTo>
                <a:lnTo>
                  <a:pt x="336" y="496"/>
                </a:lnTo>
                <a:lnTo>
                  <a:pt x="336" y="504"/>
                </a:lnTo>
                <a:lnTo>
                  <a:pt x="312" y="536"/>
                </a:lnTo>
                <a:lnTo>
                  <a:pt x="296" y="536"/>
                </a:lnTo>
                <a:lnTo>
                  <a:pt x="296" y="632"/>
                </a:lnTo>
                <a:lnTo>
                  <a:pt x="272" y="632"/>
                </a:lnTo>
                <a:lnTo>
                  <a:pt x="264" y="616"/>
                </a:lnTo>
                <a:lnTo>
                  <a:pt x="248" y="632"/>
                </a:lnTo>
                <a:lnTo>
                  <a:pt x="216" y="632"/>
                </a:lnTo>
                <a:lnTo>
                  <a:pt x="216" y="624"/>
                </a:lnTo>
                <a:lnTo>
                  <a:pt x="200" y="616"/>
                </a:lnTo>
                <a:lnTo>
                  <a:pt x="200" y="576"/>
                </a:lnTo>
                <a:lnTo>
                  <a:pt x="160" y="496"/>
                </a:lnTo>
                <a:lnTo>
                  <a:pt x="144" y="496"/>
                </a:lnTo>
                <a:lnTo>
                  <a:pt x="144" y="504"/>
                </a:lnTo>
                <a:lnTo>
                  <a:pt x="128" y="480"/>
                </a:lnTo>
                <a:lnTo>
                  <a:pt x="136" y="472"/>
                </a:lnTo>
                <a:lnTo>
                  <a:pt x="104" y="424"/>
                </a:lnTo>
                <a:lnTo>
                  <a:pt x="88" y="432"/>
                </a:lnTo>
                <a:lnTo>
                  <a:pt x="80" y="464"/>
                </a:lnTo>
                <a:lnTo>
                  <a:pt x="64" y="472"/>
                </a:lnTo>
                <a:lnTo>
                  <a:pt x="72" y="248"/>
                </a:lnTo>
                <a:lnTo>
                  <a:pt x="56" y="224"/>
                </a:lnTo>
                <a:lnTo>
                  <a:pt x="72" y="216"/>
                </a:lnTo>
                <a:lnTo>
                  <a:pt x="40" y="160"/>
                </a:lnTo>
                <a:lnTo>
                  <a:pt x="40" y="136"/>
                </a:lnTo>
                <a:lnTo>
                  <a:pt x="16" y="112"/>
                </a:lnTo>
                <a:lnTo>
                  <a:pt x="0" y="104"/>
                </a:lnTo>
                <a:lnTo>
                  <a:pt x="0" y="96"/>
                </a:lnTo>
                <a:lnTo>
                  <a:pt x="8" y="64"/>
                </a:lnTo>
                <a:lnTo>
                  <a:pt x="24" y="48"/>
                </a:lnTo>
                <a:lnTo>
                  <a:pt x="16" y="32"/>
                </a:lnTo>
                <a:lnTo>
                  <a:pt x="16" y="0"/>
                </a:lnTo>
                <a:lnTo>
                  <a:pt x="32" y="0"/>
                </a:lnTo>
                <a:lnTo>
                  <a:pt x="40" y="16"/>
                </a:lnTo>
                <a:lnTo>
                  <a:pt x="64" y="16"/>
                </a:lnTo>
                <a:lnTo>
                  <a:pt x="88" y="40"/>
                </a:lnTo>
                <a:lnTo>
                  <a:pt x="88" y="80"/>
                </a:lnTo>
                <a:lnTo>
                  <a:pt x="104" y="80"/>
                </a:lnTo>
                <a:lnTo>
                  <a:pt x="128" y="120"/>
                </a:lnTo>
                <a:lnTo>
                  <a:pt x="152" y="112"/>
                </a:lnTo>
                <a:lnTo>
                  <a:pt x="152" y="104"/>
                </a:lnTo>
                <a:lnTo>
                  <a:pt x="160" y="112"/>
                </a:lnTo>
                <a:lnTo>
                  <a:pt x="176" y="128"/>
                </a:lnTo>
                <a:lnTo>
                  <a:pt x="216" y="128"/>
                </a:lnTo>
                <a:lnTo>
                  <a:pt x="224" y="96"/>
                </a:lnTo>
                <a:lnTo>
                  <a:pt x="256" y="88"/>
                </a:lnTo>
                <a:lnTo>
                  <a:pt x="288" y="96"/>
                </a:lnTo>
                <a:lnTo>
                  <a:pt x="304" y="72"/>
                </a:lnTo>
                <a:lnTo>
                  <a:pt x="296" y="40"/>
                </a:lnTo>
                <a:lnTo>
                  <a:pt x="296" y="32"/>
                </a:lnTo>
                <a:lnTo>
                  <a:pt x="320" y="32"/>
                </a:lnTo>
                <a:lnTo>
                  <a:pt x="336" y="24"/>
                </a:lnTo>
                <a:lnTo>
                  <a:pt x="344" y="48"/>
                </a:lnTo>
                <a:lnTo>
                  <a:pt x="384" y="72"/>
                </a:lnTo>
                <a:lnTo>
                  <a:pt x="400" y="72"/>
                </a:lnTo>
                <a:lnTo>
                  <a:pt x="400" y="88"/>
                </a:lnTo>
                <a:lnTo>
                  <a:pt x="416" y="136"/>
                </a:lnTo>
                <a:lnTo>
                  <a:pt x="432" y="152"/>
                </a:lnTo>
                <a:lnTo>
                  <a:pt x="472" y="160"/>
                </a:lnTo>
                <a:lnTo>
                  <a:pt x="496" y="128"/>
                </a:lnTo>
                <a:lnTo>
                  <a:pt x="512" y="136"/>
                </a:lnTo>
                <a:lnTo>
                  <a:pt x="520" y="152"/>
                </a:lnTo>
                <a:lnTo>
                  <a:pt x="552" y="144"/>
                </a:lnTo>
                <a:lnTo>
                  <a:pt x="592" y="176"/>
                </a:lnTo>
                <a:lnTo>
                  <a:pt x="624" y="184"/>
                </a:lnTo>
                <a:lnTo>
                  <a:pt x="656" y="192"/>
                </a:lnTo>
                <a:lnTo>
                  <a:pt x="704" y="224"/>
                </a:lnTo>
                <a:lnTo>
                  <a:pt x="728" y="232"/>
                </a:lnTo>
                <a:lnTo>
                  <a:pt x="760" y="256"/>
                </a:lnTo>
                <a:lnTo>
                  <a:pt x="760" y="296"/>
                </a:lnTo>
                <a:lnTo>
                  <a:pt x="744" y="296"/>
                </a:lnTo>
                <a:lnTo>
                  <a:pt x="712" y="312"/>
                </a:lnTo>
                <a:lnTo>
                  <a:pt x="664" y="312"/>
                </a:lnTo>
                <a:lnTo>
                  <a:pt x="648" y="328"/>
                </a:lnTo>
                <a:lnTo>
                  <a:pt x="648" y="336"/>
                </a:lnTo>
                <a:lnTo>
                  <a:pt x="656" y="352"/>
                </a:lnTo>
                <a:lnTo>
                  <a:pt x="656" y="360"/>
                </a:lnTo>
                <a:lnTo>
                  <a:pt x="648" y="376"/>
                </a:lnTo>
                <a:lnTo>
                  <a:pt x="656" y="376"/>
                </a:lnTo>
                <a:lnTo>
                  <a:pt x="696" y="424"/>
                </a:lnTo>
                <a:lnTo>
                  <a:pt x="704" y="456"/>
                </a:lnTo>
                <a:lnTo>
                  <a:pt x="696" y="480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Freeform 25"/>
          <p:cNvSpPr/>
          <p:nvPr/>
        </p:nvSpPr>
        <p:spPr bwMode="invGray">
          <a:xfrm>
            <a:off x="1623219" y="2495424"/>
            <a:ext cx="1082839" cy="785431"/>
          </a:xfrm>
          <a:custGeom>
            <a:avLst/>
            <a:gdLst>
              <a:gd name="T0" fmla="*/ 1281519 w 785"/>
              <a:gd name="T1" fmla="*/ 943299 h 617"/>
              <a:gd name="T2" fmla="*/ 1174725 w 785"/>
              <a:gd name="T3" fmla="*/ 999616 h 617"/>
              <a:gd name="T4" fmla="*/ 1128957 w 785"/>
              <a:gd name="T5" fmla="*/ 957378 h 617"/>
              <a:gd name="T6" fmla="*/ 1083188 w 785"/>
              <a:gd name="T7" fmla="*/ 985536 h 617"/>
              <a:gd name="T8" fmla="*/ 1006907 w 785"/>
              <a:gd name="T9" fmla="*/ 915141 h 617"/>
              <a:gd name="T10" fmla="*/ 961139 w 785"/>
              <a:gd name="T11" fmla="*/ 802508 h 617"/>
              <a:gd name="T12" fmla="*/ 900114 w 785"/>
              <a:gd name="T13" fmla="*/ 774350 h 617"/>
              <a:gd name="T14" fmla="*/ 869602 w 785"/>
              <a:gd name="T15" fmla="*/ 802508 h 617"/>
              <a:gd name="T16" fmla="*/ 884858 w 785"/>
              <a:gd name="T17" fmla="*/ 844746 h 617"/>
              <a:gd name="T18" fmla="*/ 839090 w 785"/>
              <a:gd name="T19" fmla="*/ 943299 h 617"/>
              <a:gd name="T20" fmla="*/ 869602 w 785"/>
              <a:gd name="T21" fmla="*/ 971457 h 617"/>
              <a:gd name="T22" fmla="*/ 808577 w 785"/>
              <a:gd name="T23" fmla="*/ 1027774 h 617"/>
              <a:gd name="T24" fmla="*/ 762809 w 785"/>
              <a:gd name="T25" fmla="*/ 1055932 h 617"/>
              <a:gd name="T26" fmla="*/ 717040 w 785"/>
              <a:gd name="T27" fmla="*/ 1041853 h 617"/>
              <a:gd name="T28" fmla="*/ 701784 w 785"/>
              <a:gd name="T29" fmla="*/ 1070011 h 617"/>
              <a:gd name="T30" fmla="*/ 640759 w 785"/>
              <a:gd name="T31" fmla="*/ 1055932 h 617"/>
              <a:gd name="T32" fmla="*/ 610247 w 785"/>
              <a:gd name="T33" fmla="*/ 999616 h 617"/>
              <a:gd name="T34" fmla="*/ 442429 w 785"/>
              <a:gd name="T35" fmla="*/ 943299 h 617"/>
              <a:gd name="T36" fmla="*/ 259355 w 785"/>
              <a:gd name="T37" fmla="*/ 872904 h 617"/>
              <a:gd name="T38" fmla="*/ 76281 w 785"/>
              <a:gd name="T39" fmla="*/ 774350 h 617"/>
              <a:gd name="T40" fmla="*/ 0 w 785"/>
              <a:gd name="T41" fmla="*/ 647638 h 617"/>
              <a:gd name="T42" fmla="*/ 30512 w 785"/>
              <a:gd name="T43" fmla="*/ 535006 h 617"/>
              <a:gd name="T44" fmla="*/ 61025 w 785"/>
              <a:gd name="T45" fmla="*/ 436452 h 617"/>
              <a:gd name="T46" fmla="*/ 15256 w 785"/>
              <a:gd name="T47" fmla="*/ 380135 h 617"/>
              <a:gd name="T48" fmla="*/ 91537 w 785"/>
              <a:gd name="T49" fmla="*/ 366056 h 617"/>
              <a:gd name="T50" fmla="*/ 198330 w 785"/>
              <a:gd name="T51" fmla="*/ 394215 h 617"/>
              <a:gd name="T52" fmla="*/ 183074 w 785"/>
              <a:gd name="T53" fmla="*/ 323819 h 617"/>
              <a:gd name="T54" fmla="*/ 244099 w 785"/>
              <a:gd name="T55" fmla="*/ 239345 h 617"/>
              <a:gd name="T56" fmla="*/ 167818 w 785"/>
              <a:gd name="T57" fmla="*/ 126712 h 617"/>
              <a:gd name="T58" fmla="*/ 289867 w 785"/>
              <a:gd name="T59" fmla="*/ 28158 h 617"/>
              <a:gd name="T60" fmla="*/ 549222 w 785"/>
              <a:gd name="T61" fmla="*/ 0 h 617"/>
              <a:gd name="T62" fmla="*/ 732296 w 785"/>
              <a:gd name="T63" fmla="*/ 70395 h 617"/>
              <a:gd name="T64" fmla="*/ 869602 w 785"/>
              <a:gd name="T65" fmla="*/ 183028 h 617"/>
              <a:gd name="T66" fmla="*/ 900114 w 785"/>
              <a:gd name="T67" fmla="*/ 84475 h 617"/>
              <a:gd name="T68" fmla="*/ 1006907 w 785"/>
              <a:gd name="T69" fmla="*/ 126712 h 617"/>
              <a:gd name="T70" fmla="*/ 1128957 w 785"/>
              <a:gd name="T71" fmla="*/ 168949 h 617"/>
              <a:gd name="T72" fmla="*/ 1251006 w 785"/>
              <a:gd name="T73" fmla="*/ 211186 h 617"/>
              <a:gd name="T74" fmla="*/ 1388312 w 785"/>
              <a:gd name="T75" fmla="*/ 309740 h 617"/>
              <a:gd name="T76" fmla="*/ 1464593 w 785"/>
              <a:gd name="T77" fmla="*/ 408294 h 617"/>
              <a:gd name="T78" fmla="*/ 1495105 w 785"/>
              <a:gd name="T79" fmla="*/ 591322 h 617"/>
              <a:gd name="T80" fmla="*/ 1434080 w 785"/>
              <a:gd name="T81" fmla="*/ 633559 h 617"/>
              <a:gd name="T82" fmla="*/ 1357799 w 785"/>
              <a:gd name="T83" fmla="*/ 718034 h 617"/>
              <a:gd name="T84" fmla="*/ 1403568 w 785"/>
              <a:gd name="T85" fmla="*/ 760271 h 617"/>
              <a:gd name="T86" fmla="*/ 1342543 w 785"/>
              <a:gd name="T87" fmla="*/ 802508 h 617"/>
              <a:gd name="T88" fmla="*/ 1251006 w 785"/>
              <a:gd name="T89" fmla="*/ 788429 h 617"/>
              <a:gd name="T90" fmla="*/ 1266262 w 785"/>
              <a:gd name="T91" fmla="*/ 858825 h 617"/>
              <a:gd name="T92" fmla="*/ 1357799 w 785"/>
              <a:gd name="T93" fmla="*/ 886983 h 617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785" h="617">
                <a:moveTo>
                  <a:pt x="704" y="528"/>
                </a:moveTo>
                <a:lnTo>
                  <a:pt x="672" y="536"/>
                </a:lnTo>
                <a:lnTo>
                  <a:pt x="656" y="568"/>
                </a:lnTo>
                <a:lnTo>
                  <a:pt x="616" y="568"/>
                </a:lnTo>
                <a:lnTo>
                  <a:pt x="608" y="552"/>
                </a:lnTo>
                <a:lnTo>
                  <a:pt x="592" y="544"/>
                </a:lnTo>
                <a:lnTo>
                  <a:pt x="592" y="552"/>
                </a:lnTo>
                <a:lnTo>
                  <a:pt x="568" y="560"/>
                </a:lnTo>
                <a:lnTo>
                  <a:pt x="544" y="520"/>
                </a:lnTo>
                <a:lnTo>
                  <a:pt x="528" y="520"/>
                </a:lnTo>
                <a:lnTo>
                  <a:pt x="528" y="480"/>
                </a:lnTo>
                <a:lnTo>
                  <a:pt x="504" y="456"/>
                </a:lnTo>
                <a:lnTo>
                  <a:pt x="488" y="456"/>
                </a:lnTo>
                <a:lnTo>
                  <a:pt x="472" y="440"/>
                </a:lnTo>
                <a:lnTo>
                  <a:pt x="456" y="440"/>
                </a:lnTo>
                <a:lnTo>
                  <a:pt x="456" y="456"/>
                </a:lnTo>
                <a:lnTo>
                  <a:pt x="456" y="472"/>
                </a:lnTo>
                <a:lnTo>
                  <a:pt x="464" y="480"/>
                </a:lnTo>
                <a:lnTo>
                  <a:pt x="448" y="496"/>
                </a:lnTo>
                <a:lnTo>
                  <a:pt x="440" y="536"/>
                </a:lnTo>
                <a:lnTo>
                  <a:pt x="448" y="552"/>
                </a:lnTo>
                <a:lnTo>
                  <a:pt x="456" y="552"/>
                </a:lnTo>
                <a:lnTo>
                  <a:pt x="440" y="560"/>
                </a:lnTo>
                <a:lnTo>
                  <a:pt x="424" y="584"/>
                </a:lnTo>
                <a:lnTo>
                  <a:pt x="400" y="584"/>
                </a:lnTo>
                <a:lnTo>
                  <a:pt x="400" y="600"/>
                </a:lnTo>
                <a:lnTo>
                  <a:pt x="384" y="608"/>
                </a:lnTo>
                <a:lnTo>
                  <a:pt x="376" y="592"/>
                </a:lnTo>
                <a:lnTo>
                  <a:pt x="360" y="592"/>
                </a:lnTo>
                <a:lnTo>
                  <a:pt x="368" y="608"/>
                </a:lnTo>
                <a:lnTo>
                  <a:pt x="352" y="616"/>
                </a:lnTo>
                <a:lnTo>
                  <a:pt x="336" y="600"/>
                </a:lnTo>
                <a:lnTo>
                  <a:pt x="312" y="600"/>
                </a:lnTo>
                <a:lnTo>
                  <a:pt x="320" y="568"/>
                </a:lnTo>
                <a:lnTo>
                  <a:pt x="264" y="520"/>
                </a:lnTo>
                <a:lnTo>
                  <a:pt x="232" y="536"/>
                </a:lnTo>
                <a:lnTo>
                  <a:pt x="168" y="496"/>
                </a:lnTo>
                <a:lnTo>
                  <a:pt x="136" y="496"/>
                </a:lnTo>
                <a:lnTo>
                  <a:pt x="88" y="440"/>
                </a:lnTo>
                <a:lnTo>
                  <a:pt x="40" y="440"/>
                </a:lnTo>
                <a:lnTo>
                  <a:pt x="16" y="416"/>
                </a:lnTo>
                <a:lnTo>
                  <a:pt x="0" y="368"/>
                </a:lnTo>
                <a:lnTo>
                  <a:pt x="8" y="352"/>
                </a:lnTo>
                <a:lnTo>
                  <a:pt x="16" y="304"/>
                </a:lnTo>
                <a:lnTo>
                  <a:pt x="8" y="280"/>
                </a:lnTo>
                <a:lnTo>
                  <a:pt x="32" y="248"/>
                </a:lnTo>
                <a:lnTo>
                  <a:pt x="32" y="224"/>
                </a:lnTo>
                <a:lnTo>
                  <a:pt x="8" y="216"/>
                </a:lnTo>
                <a:lnTo>
                  <a:pt x="16" y="208"/>
                </a:lnTo>
                <a:lnTo>
                  <a:pt x="48" y="208"/>
                </a:lnTo>
                <a:lnTo>
                  <a:pt x="56" y="200"/>
                </a:lnTo>
                <a:lnTo>
                  <a:pt x="104" y="224"/>
                </a:lnTo>
                <a:lnTo>
                  <a:pt x="104" y="192"/>
                </a:lnTo>
                <a:lnTo>
                  <a:pt x="96" y="184"/>
                </a:lnTo>
                <a:lnTo>
                  <a:pt x="96" y="160"/>
                </a:lnTo>
                <a:lnTo>
                  <a:pt x="128" y="136"/>
                </a:lnTo>
                <a:lnTo>
                  <a:pt x="120" y="112"/>
                </a:lnTo>
                <a:lnTo>
                  <a:pt x="88" y="72"/>
                </a:lnTo>
                <a:lnTo>
                  <a:pt x="96" y="32"/>
                </a:lnTo>
                <a:lnTo>
                  <a:pt x="152" y="16"/>
                </a:lnTo>
                <a:lnTo>
                  <a:pt x="256" y="8"/>
                </a:lnTo>
                <a:lnTo>
                  <a:pt x="288" y="0"/>
                </a:lnTo>
                <a:lnTo>
                  <a:pt x="344" y="24"/>
                </a:lnTo>
                <a:lnTo>
                  <a:pt x="384" y="40"/>
                </a:lnTo>
                <a:lnTo>
                  <a:pt x="424" y="64"/>
                </a:lnTo>
                <a:lnTo>
                  <a:pt x="456" y="104"/>
                </a:lnTo>
                <a:lnTo>
                  <a:pt x="472" y="56"/>
                </a:lnTo>
                <a:lnTo>
                  <a:pt x="472" y="48"/>
                </a:lnTo>
                <a:lnTo>
                  <a:pt x="504" y="64"/>
                </a:lnTo>
                <a:lnTo>
                  <a:pt x="528" y="72"/>
                </a:lnTo>
                <a:lnTo>
                  <a:pt x="584" y="64"/>
                </a:lnTo>
                <a:lnTo>
                  <a:pt x="592" y="96"/>
                </a:lnTo>
                <a:lnTo>
                  <a:pt x="640" y="128"/>
                </a:lnTo>
                <a:lnTo>
                  <a:pt x="656" y="120"/>
                </a:lnTo>
                <a:lnTo>
                  <a:pt x="728" y="192"/>
                </a:lnTo>
                <a:lnTo>
                  <a:pt x="728" y="176"/>
                </a:lnTo>
                <a:lnTo>
                  <a:pt x="760" y="208"/>
                </a:lnTo>
                <a:lnTo>
                  <a:pt x="768" y="232"/>
                </a:lnTo>
                <a:lnTo>
                  <a:pt x="776" y="288"/>
                </a:lnTo>
                <a:lnTo>
                  <a:pt x="784" y="336"/>
                </a:lnTo>
                <a:lnTo>
                  <a:pt x="776" y="360"/>
                </a:lnTo>
                <a:lnTo>
                  <a:pt x="752" y="360"/>
                </a:lnTo>
                <a:lnTo>
                  <a:pt x="744" y="392"/>
                </a:lnTo>
                <a:lnTo>
                  <a:pt x="712" y="408"/>
                </a:lnTo>
                <a:lnTo>
                  <a:pt x="712" y="424"/>
                </a:lnTo>
                <a:lnTo>
                  <a:pt x="736" y="432"/>
                </a:lnTo>
                <a:lnTo>
                  <a:pt x="728" y="440"/>
                </a:lnTo>
                <a:lnTo>
                  <a:pt x="704" y="456"/>
                </a:lnTo>
                <a:lnTo>
                  <a:pt x="672" y="448"/>
                </a:lnTo>
                <a:lnTo>
                  <a:pt x="656" y="448"/>
                </a:lnTo>
                <a:lnTo>
                  <a:pt x="648" y="464"/>
                </a:lnTo>
                <a:lnTo>
                  <a:pt x="664" y="488"/>
                </a:lnTo>
                <a:lnTo>
                  <a:pt x="696" y="496"/>
                </a:lnTo>
                <a:lnTo>
                  <a:pt x="712" y="504"/>
                </a:lnTo>
                <a:lnTo>
                  <a:pt x="704" y="528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Freeform 26"/>
          <p:cNvSpPr/>
          <p:nvPr/>
        </p:nvSpPr>
        <p:spPr bwMode="gray">
          <a:xfrm>
            <a:off x="3586796" y="3492141"/>
            <a:ext cx="421423" cy="543142"/>
          </a:xfrm>
          <a:custGeom>
            <a:avLst/>
            <a:gdLst>
              <a:gd name="T0" fmla="*/ 519575 w 305"/>
              <a:gd name="T1" fmla="*/ 70672 h 425"/>
              <a:gd name="T2" fmla="*/ 534857 w 305"/>
              <a:gd name="T3" fmla="*/ 127209 h 425"/>
              <a:gd name="T4" fmla="*/ 580702 w 305"/>
              <a:gd name="T5" fmla="*/ 155478 h 425"/>
              <a:gd name="T6" fmla="*/ 580702 w 305"/>
              <a:gd name="T7" fmla="*/ 240284 h 425"/>
              <a:gd name="T8" fmla="*/ 519575 w 305"/>
              <a:gd name="T9" fmla="*/ 268553 h 425"/>
              <a:gd name="T10" fmla="*/ 519575 w 305"/>
              <a:gd name="T11" fmla="*/ 282687 h 425"/>
              <a:gd name="T12" fmla="*/ 458449 w 305"/>
              <a:gd name="T13" fmla="*/ 282687 h 425"/>
              <a:gd name="T14" fmla="*/ 427886 w 305"/>
              <a:gd name="T15" fmla="*/ 310956 h 425"/>
              <a:gd name="T16" fmla="*/ 427886 w 305"/>
              <a:gd name="T17" fmla="*/ 353359 h 425"/>
              <a:gd name="T18" fmla="*/ 443167 w 305"/>
              <a:gd name="T19" fmla="*/ 367493 h 425"/>
              <a:gd name="T20" fmla="*/ 397322 w 305"/>
              <a:gd name="T21" fmla="*/ 424031 h 425"/>
              <a:gd name="T22" fmla="*/ 366759 w 305"/>
              <a:gd name="T23" fmla="*/ 424031 h 425"/>
              <a:gd name="T24" fmla="*/ 366759 w 305"/>
              <a:gd name="T25" fmla="*/ 480568 h 425"/>
              <a:gd name="T26" fmla="*/ 366759 w 305"/>
              <a:gd name="T27" fmla="*/ 494703 h 425"/>
              <a:gd name="T28" fmla="*/ 366759 w 305"/>
              <a:gd name="T29" fmla="*/ 537106 h 425"/>
              <a:gd name="T30" fmla="*/ 336196 w 305"/>
              <a:gd name="T31" fmla="*/ 565374 h 425"/>
              <a:gd name="T32" fmla="*/ 320914 w 305"/>
              <a:gd name="T33" fmla="*/ 636046 h 425"/>
              <a:gd name="T34" fmla="*/ 305633 w 305"/>
              <a:gd name="T35" fmla="*/ 678449 h 425"/>
              <a:gd name="T36" fmla="*/ 305633 w 305"/>
              <a:gd name="T37" fmla="*/ 692584 h 425"/>
              <a:gd name="T38" fmla="*/ 290351 w 305"/>
              <a:gd name="T39" fmla="*/ 734987 h 425"/>
              <a:gd name="T40" fmla="*/ 259788 w 305"/>
              <a:gd name="T41" fmla="*/ 734987 h 425"/>
              <a:gd name="T42" fmla="*/ 244506 w 305"/>
              <a:gd name="T43" fmla="*/ 720852 h 425"/>
              <a:gd name="T44" fmla="*/ 122253 w 305"/>
              <a:gd name="T45" fmla="*/ 749121 h 425"/>
              <a:gd name="T46" fmla="*/ 106971 w 305"/>
              <a:gd name="T47" fmla="*/ 734987 h 425"/>
              <a:gd name="T48" fmla="*/ 152816 w 305"/>
              <a:gd name="T49" fmla="*/ 650181 h 425"/>
              <a:gd name="T50" fmla="*/ 106971 w 305"/>
              <a:gd name="T51" fmla="*/ 636046 h 425"/>
              <a:gd name="T52" fmla="*/ 76408 w 305"/>
              <a:gd name="T53" fmla="*/ 650181 h 425"/>
              <a:gd name="T54" fmla="*/ 45845 w 305"/>
              <a:gd name="T55" fmla="*/ 636046 h 425"/>
              <a:gd name="T56" fmla="*/ 45845 w 305"/>
              <a:gd name="T57" fmla="*/ 565374 h 425"/>
              <a:gd name="T58" fmla="*/ 76408 w 305"/>
              <a:gd name="T59" fmla="*/ 551240 h 425"/>
              <a:gd name="T60" fmla="*/ 91690 w 305"/>
              <a:gd name="T61" fmla="*/ 551240 h 425"/>
              <a:gd name="T62" fmla="*/ 91690 w 305"/>
              <a:gd name="T63" fmla="*/ 508837 h 425"/>
              <a:gd name="T64" fmla="*/ 61127 w 305"/>
              <a:gd name="T65" fmla="*/ 508837 h 425"/>
              <a:gd name="T66" fmla="*/ 61127 w 305"/>
              <a:gd name="T67" fmla="*/ 480568 h 425"/>
              <a:gd name="T68" fmla="*/ 30563 w 305"/>
              <a:gd name="T69" fmla="*/ 466434 h 425"/>
              <a:gd name="T70" fmla="*/ 30563 w 305"/>
              <a:gd name="T71" fmla="*/ 381628 h 425"/>
              <a:gd name="T72" fmla="*/ 0 w 305"/>
              <a:gd name="T73" fmla="*/ 353359 h 425"/>
              <a:gd name="T74" fmla="*/ 15282 w 305"/>
              <a:gd name="T75" fmla="*/ 310956 h 425"/>
              <a:gd name="T76" fmla="*/ 61127 w 305"/>
              <a:gd name="T77" fmla="*/ 268553 h 425"/>
              <a:gd name="T78" fmla="*/ 61127 w 305"/>
              <a:gd name="T79" fmla="*/ 226150 h 425"/>
              <a:gd name="T80" fmla="*/ 45845 w 305"/>
              <a:gd name="T81" fmla="*/ 212015 h 425"/>
              <a:gd name="T82" fmla="*/ 61127 w 305"/>
              <a:gd name="T83" fmla="*/ 183747 h 425"/>
              <a:gd name="T84" fmla="*/ 30563 w 305"/>
              <a:gd name="T85" fmla="*/ 141344 h 425"/>
              <a:gd name="T86" fmla="*/ 61127 w 305"/>
              <a:gd name="T87" fmla="*/ 113075 h 425"/>
              <a:gd name="T88" fmla="*/ 106971 w 305"/>
              <a:gd name="T89" fmla="*/ 98941 h 425"/>
              <a:gd name="T90" fmla="*/ 213943 w 305"/>
              <a:gd name="T91" fmla="*/ 42403 h 425"/>
              <a:gd name="T92" fmla="*/ 275069 w 305"/>
              <a:gd name="T93" fmla="*/ 14134 h 425"/>
              <a:gd name="T94" fmla="*/ 320914 w 305"/>
              <a:gd name="T95" fmla="*/ 14134 h 425"/>
              <a:gd name="T96" fmla="*/ 351477 w 305"/>
              <a:gd name="T97" fmla="*/ 0 h 425"/>
              <a:gd name="T98" fmla="*/ 366759 w 305"/>
              <a:gd name="T99" fmla="*/ 14134 h 425"/>
              <a:gd name="T100" fmla="*/ 351477 w 305"/>
              <a:gd name="T101" fmla="*/ 28269 h 425"/>
              <a:gd name="T102" fmla="*/ 351477 w 305"/>
              <a:gd name="T103" fmla="*/ 56537 h 425"/>
              <a:gd name="T104" fmla="*/ 397322 w 305"/>
              <a:gd name="T105" fmla="*/ 56537 h 425"/>
              <a:gd name="T106" fmla="*/ 397322 w 305"/>
              <a:gd name="T107" fmla="*/ 28269 h 425"/>
              <a:gd name="T108" fmla="*/ 412604 w 305"/>
              <a:gd name="T109" fmla="*/ 0 h 425"/>
              <a:gd name="T110" fmla="*/ 443167 w 305"/>
              <a:gd name="T111" fmla="*/ 28269 h 425"/>
              <a:gd name="T112" fmla="*/ 458449 w 305"/>
              <a:gd name="T113" fmla="*/ 56537 h 425"/>
              <a:gd name="T114" fmla="*/ 519575 w 305"/>
              <a:gd name="T115" fmla="*/ 56537 h 425"/>
              <a:gd name="T116" fmla="*/ 519575 w 305"/>
              <a:gd name="T117" fmla="*/ 70672 h 425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305" h="425">
                <a:moveTo>
                  <a:pt x="272" y="40"/>
                </a:moveTo>
                <a:lnTo>
                  <a:pt x="280" y="72"/>
                </a:lnTo>
                <a:lnTo>
                  <a:pt x="304" y="88"/>
                </a:lnTo>
                <a:lnTo>
                  <a:pt x="304" y="136"/>
                </a:lnTo>
                <a:lnTo>
                  <a:pt x="272" y="152"/>
                </a:lnTo>
                <a:lnTo>
                  <a:pt x="272" y="160"/>
                </a:lnTo>
                <a:lnTo>
                  <a:pt x="240" y="160"/>
                </a:lnTo>
                <a:lnTo>
                  <a:pt x="224" y="176"/>
                </a:lnTo>
                <a:lnTo>
                  <a:pt x="224" y="200"/>
                </a:lnTo>
                <a:lnTo>
                  <a:pt x="232" y="208"/>
                </a:lnTo>
                <a:lnTo>
                  <a:pt x="208" y="240"/>
                </a:lnTo>
                <a:lnTo>
                  <a:pt x="192" y="240"/>
                </a:lnTo>
                <a:lnTo>
                  <a:pt x="192" y="272"/>
                </a:lnTo>
                <a:lnTo>
                  <a:pt x="192" y="280"/>
                </a:lnTo>
                <a:lnTo>
                  <a:pt x="192" y="304"/>
                </a:lnTo>
                <a:lnTo>
                  <a:pt x="176" y="320"/>
                </a:lnTo>
                <a:lnTo>
                  <a:pt x="168" y="360"/>
                </a:lnTo>
                <a:lnTo>
                  <a:pt x="160" y="384"/>
                </a:lnTo>
                <a:lnTo>
                  <a:pt x="160" y="392"/>
                </a:lnTo>
                <a:lnTo>
                  <a:pt x="152" y="416"/>
                </a:lnTo>
                <a:lnTo>
                  <a:pt x="136" y="416"/>
                </a:lnTo>
                <a:lnTo>
                  <a:pt x="128" y="408"/>
                </a:lnTo>
                <a:lnTo>
                  <a:pt x="64" y="424"/>
                </a:lnTo>
                <a:lnTo>
                  <a:pt x="56" y="416"/>
                </a:lnTo>
                <a:lnTo>
                  <a:pt x="80" y="368"/>
                </a:lnTo>
                <a:lnTo>
                  <a:pt x="56" y="360"/>
                </a:lnTo>
                <a:lnTo>
                  <a:pt x="40" y="368"/>
                </a:lnTo>
                <a:lnTo>
                  <a:pt x="24" y="360"/>
                </a:lnTo>
                <a:lnTo>
                  <a:pt x="24" y="320"/>
                </a:lnTo>
                <a:lnTo>
                  <a:pt x="40" y="312"/>
                </a:lnTo>
                <a:lnTo>
                  <a:pt x="48" y="312"/>
                </a:lnTo>
                <a:lnTo>
                  <a:pt x="48" y="288"/>
                </a:lnTo>
                <a:lnTo>
                  <a:pt x="32" y="288"/>
                </a:lnTo>
                <a:lnTo>
                  <a:pt x="32" y="272"/>
                </a:lnTo>
                <a:lnTo>
                  <a:pt x="16" y="264"/>
                </a:lnTo>
                <a:lnTo>
                  <a:pt x="16" y="216"/>
                </a:lnTo>
                <a:lnTo>
                  <a:pt x="0" y="200"/>
                </a:lnTo>
                <a:lnTo>
                  <a:pt x="8" y="176"/>
                </a:lnTo>
                <a:lnTo>
                  <a:pt x="32" y="152"/>
                </a:lnTo>
                <a:lnTo>
                  <a:pt x="32" y="128"/>
                </a:lnTo>
                <a:lnTo>
                  <a:pt x="24" y="120"/>
                </a:lnTo>
                <a:lnTo>
                  <a:pt x="32" y="104"/>
                </a:lnTo>
                <a:lnTo>
                  <a:pt x="16" y="80"/>
                </a:lnTo>
                <a:lnTo>
                  <a:pt x="32" y="64"/>
                </a:lnTo>
                <a:lnTo>
                  <a:pt x="56" y="56"/>
                </a:lnTo>
                <a:lnTo>
                  <a:pt x="112" y="24"/>
                </a:lnTo>
                <a:lnTo>
                  <a:pt x="144" y="8"/>
                </a:lnTo>
                <a:lnTo>
                  <a:pt x="168" y="8"/>
                </a:lnTo>
                <a:lnTo>
                  <a:pt x="184" y="0"/>
                </a:lnTo>
                <a:lnTo>
                  <a:pt x="192" y="8"/>
                </a:lnTo>
                <a:lnTo>
                  <a:pt x="184" y="16"/>
                </a:lnTo>
                <a:lnTo>
                  <a:pt x="184" y="32"/>
                </a:lnTo>
                <a:lnTo>
                  <a:pt x="208" y="32"/>
                </a:lnTo>
                <a:lnTo>
                  <a:pt x="208" y="16"/>
                </a:lnTo>
                <a:lnTo>
                  <a:pt x="216" y="0"/>
                </a:lnTo>
                <a:lnTo>
                  <a:pt x="232" y="16"/>
                </a:lnTo>
                <a:lnTo>
                  <a:pt x="240" y="32"/>
                </a:lnTo>
                <a:lnTo>
                  <a:pt x="272" y="32"/>
                </a:lnTo>
                <a:lnTo>
                  <a:pt x="272" y="40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Freeform 27"/>
          <p:cNvSpPr/>
          <p:nvPr/>
        </p:nvSpPr>
        <p:spPr bwMode="gray">
          <a:xfrm>
            <a:off x="3166522" y="3492141"/>
            <a:ext cx="486875" cy="532807"/>
          </a:xfrm>
          <a:custGeom>
            <a:avLst/>
            <a:gdLst>
              <a:gd name="T0" fmla="*/ 640684 w 353"/>
              <a:gd name="T1" fmla="*/ 183708 h 417"/>
              <a:gd name="T2" fmla="*/ 655939 w 353"/>
              <a:gd name="T3" fmla="*/ 226103 h 417"/>
              <a:gd name="T4" fmla="*/ 594921 w 353"/>
              <a:gd name="T5" fmla="*/ 310891 h 417"/>
              <a:gd name="T6" fmla="*/ 610176 w 353"/>
              <a:gd name="T7" fmla="*/ 381548 h 417"/>
              <a:gd name="T8" fmla="*/ 610176 w 353"/>
              <a:gd name="T9" fmla="*/ 466337 h 417"/>
              <a:gd name="T10" fmla="*/ 625430 w 353"/>
              <a:gd name="T11" fmla="*/ 508731 h 417"/>
              <a:gd name="T12" fmla="*/ 671193 w 353"/>
              <a:gd name="T13" fmla="*/ 551125 h 417"/>
              <a:gd name="T14" fmla="*/ 625430 w 353"/>
              <a:gd name="T15" fmla="*/ 565257 h 417"/>
              <a:gd name="T16" fmla="*/ 610176 w 353"/>
              <a:gd name="T17" fmla="*/ 650045 h 417"/>
              <a:gd name="T18" fmla="*/ 518649 w 353"/>
              <a:gd name="T19" fmla="*/ 706571 h 417"/>
              <a:gd name="T20" fmla="*/ 427123 w 353"/>
              <a:gd name="T21" fmla="*/ 664176 h 417"/>
              <a:gd name="T22" fmla="*/ 411869 w 353"/>
              <a:gd name="T23" fmla="*/ 720702 h 417"/>
              <a:gd name="T24" fmla="*/ 366105 w 353"/>
              <a:gd name="T25" fmla="*/ 734834 h 417"/>
              <a:gd name="T26" fmla="*/ 320342 w 353"/>
              <a:gd name="T27" fmla="*/ 678308 h 417"/>
              <a:gd name="T28" fmla="*/ 289833 w 353"/>
              <a:gd name="T29" fmla="*/ 706571 h 417"/>
              <a:gd name="T30" fmla="*/ 274579 w 353"/>
              <a:gd name="T31" fmla="*/ 621782 h 417"/>
              <a:gd name="T32" fmla="*/ 289833 w 353"/>
              <a:gd name="T33" fmla="*/ 551125 h 417"/>
              <a:gd name="T34" fmla="*/ 274579 w 353"/>
              <a:gd name="T35" fmla="*/ 508731 h 417"/>
              <a:gd name="T36" fmla="*/ 183053 w 353"/>
              <a:gd name="T37" fmla="*/ 551125 h 417"/>
              <a:gd name="T38" fmla="*/ 122035 w 353"/>
              <a:gd name="T39" fmla="*/ 536994 h 417"/>
              <a:gd name="T40" fmla="*/ 61018 w 353"/>
              <a:gd name="T41" fmla="*/ 551125 h 417"/>
              <a:gd name="T42" fmla="*/ 45763 w 353"/>
              <a:gd name="T43" fmla="*/ 536994 h 417"/>
              <a:gd name="T44" fmla="*/ 30509 w 353"/>
              <a:gd name="T45" fmla="*/ 466337 h 417"/>
              <a:gd name="T46" fmla="*/ 45763 w 353"/>
              <a:gd name="T47" fmla="*/ 423942 h 417"/>
              <a:gd name="T48" fmla="*/ 0 w 353"/>
              <a:gd name="T49" fmla="*/ 395680 h 417"/>
              <a:gd name="T50" fmla="*/ 45763 w 353"/>
              <a:gd name="T51" fmla="*/ 296760 h 417"/>
              <a:gd name="T52" fmla="*/ 45763 w 353"/>
              <a:gd name="T53" fmla="*/ 240234 h 417"/>
              <a:gd name="T54" fmla="*/ 45763 w 353"/>
              <a:gd name="T55" fmla="*/ 211971 h 417"/>
              <a:gd name="T56" fmla="*/ 91526 w 353"/>
              <a:gd name="T57" fmla="*/ 56526 h 417"/>
              <a:gd name="T58" fmla="*/ 198307 w 353"/>
              <a:gd name="T59" fmla="*/ 70657 h 417"/>
              <a:gd name="T60" fmla="*/ 213561 w 353"/>
              <a:gd name="T61" fmla="*/ 0 h 417"/>
              <a:gd name="T62" fmla="*/ 350851 w 353"/>
              <a:gd name="T63" fmla="*/ 28263 h 417"/>
              <a:gd name="T64" fmla="*/ 472886 w 353"/>
              <a:gd name="T65" fmla="*/ 70657 h 417"/>
              <a:gd name="T66" fmla="*/ 549158 w 353"/>
              <a:gd name="T67" fmla="*/ 56526 h 417"/>
              <a:gd name="T68" fmla="*/ 579667 w 353"/>
              <a:gd name="T69" fmla="*/ 141314 h 417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0" t="0" r="r" b="b"/>
            <a:pathLst>
              <a:path w="353" h="417">
                <a:moveTo>
                  <a:pt x="320" y="80"/>
                </a:moveTo>
                <a:lnTo>
                  <a:pt x="336" y="104"/>
                </a:lnTo>
                <a:lnTo>
                  <a:pt x="328" y="120"/>
                </a:lnTo>
                <a:lnTo>
                  <a:pt x="344" y="128"/>
                </a:lnTo>
                <a:lnTo>
                  <a:pt x="328" y="152"/>
                </a:lnTo>
                <a:lnTo>
                  <a:pt x="312" y="176"/>
                </a:lnTo>
                <a:lnTo>
                  <a:pt x="304" y="200"/>
                </a:lnTo>
                <a:lnTo>
                  <a:pt x="320" y="216"/>
                </a:lnTo>
                <a:lnTo>
                  <a:pt x="320" y="248"/>
                </a:lnTo>
                <a:lnTo>
                  <a:pt x="320" y="264"/>
                </a:lnTo>
                <a:lnTo>
                  <a:pt x="336" y="272"/>
                </a:lnTo>
                <a:lnTo>
                  <a:pt x="328" y="288"/>
                </a:lnTo>
                <a:lnTo>
                  <a:pt x="352" y="288"/>
                </a:lnTo>
                <a:lnTo>
                  <a:pt x="352" y="312"/>
                </a:lnTo>
                <a:lnTo>
                  <a:pt x="344" y="312"/>
                </a:lnTo>
                <a:lnTo>
                  <a:pt x="328" y="320"/>
                </a:lnTo>
                <a:lnTo>
                  <a:pt x="328" y="360"/>
                </a:lnTo>
                <a:lnTo>
                  <a:pt x="320" y="368"/>
                </a:lnTo>
                <a:lnTo>
                  <a:pt x="264" y="368"/>
                </a:lnTo>
                <a:lnTo>
                  <a:pt x="272" y="400"/>
                </a:lnTo>
                <a:lnTo>
                  <a:pt x="248" y="400"/>
                </a:lnTo>
                <a:lnTo>
                  <a:pt x="224" y="376"/>
                </a:lnTo>
                <a:lnTo>
                  <a:pt x="216" y="384"/>
                </a:lnTo>
                <a:lnTo>
                  <a:pt x="216" y="408"/>
                </a:lnTo>
                <a:lnTo>
                  <a:pt x="200" y="408"/>
                </a:lnTo>
                <a:lnTo>
                  <a:pt x="192" y="416"/>
                </a:lnTo>
                <a:lnTo>
                  <a:pt x="168" y="416"/>
                </a:lnTo>
                <a:lnTo>
                  <a:pt x="168" y="384"/>
                </a:lnTo>
                <a:lnTo>
                  <a:pt x="152" y="384"/>
                </a:lnTo>
                <a:lnTo>
                  <a:pt x="152" y="400"/>
                </a:lnTo>
                <a:lnTo>
                  <a:pt x="136" y="400"/>
                </a:lnTo>
                <a:lnTo>
                  <a:pt x="144" y="352"/>
                </a:lnTo>
                <a:lnTo>
                  <a:pt x="152" y="336"/>
                </a:lnTo>
                <a:lnTo>
                  <a:pt x="152" y="312"/>
                </a:lnTo>
                <a:lnTo>
                  <a:pt x="152" y="296"/>
                </a:lnTo>
                <a:lnTo>
                  <a:pt x="144" y="288"/>
                </a:lnTo>
                <a:lnTo>
                  <a:pt x="96" y="296"/>
                </a:lnTo>
                <a:lnTo>
                  <a:pt x="96" y="312"/>
                </a:lnTo>
                <a:lnTo>
                  <a:pt x="72" y="320"/>
                </a:lnTo>
                <a:lnTo>
                  <a:pt x="64" y="304"/>
                </a:lnTo>
                <a:lnTo>
                  <a:pt x="56" y="320"/>
                </a:lnTo>
                <a:lnTo>
                  <a:pt x="32" y="312"/>
                </a:lnTo>
                <a:lnTo>
                  <a:pt x="32" y="304"/>
                </a:lnTo>
                <a:lnTo>
                  <a:pt x="24" y="304"/>
                </a:lnTo>
                <a:lnTo>
                  <a:pt x="24" y="288"/>
                </a:lnTo>
                <a:lnTo>
                  <a:pt x="16" y="264"/>
                </a:lnTo>
                <a:lnTo>
                  <a:pt x="32" y="256"/>
                </a:lnTo>
                <a:lnTo>
                  <a:pt x="24" y="240"/>
                </a:lnTo>
                <a:lnTo>
                  <a:pt x="0" y="240"/>
                </a:lnTo>
                <a:lnTo>
                  <a:pt x="0" y="224"/>
                </a:lnTo>
                <a:lnTo>
                  <a:pt x="24" y="192"/>
                </a:lnTo>
                <a:lnTo>
                  <a:pt x="24" y="168"/>
                </a:lnTo>
                <a:lnTo>
                  <a:pt x="32" y="160"/>
                </a:lnTo>
                <a:lnTo>
                  <a:pt x="24" y="136"/>
                </a:lnTo>
                <a:lnTo>
                  <a:pt x="16" y="136"/>
                </a:lnTo>
                <a:lnTo>
                  <a:pt x="24" y="120"/>
                </a:lnTo>
                <a:lnTo>
                  <a:pt x="16" y="80"/>
                </a:lnTo>
                <a:lnTo>
                  <a:pt x="48" y="32"/>
                </a:lnTo>
                <a:lnTo>
                  <a:pt x="80" y="32"/>
                </a:lnTo>
                <a:lnTo>
                  <a:pt x="104" y="40"/>
                </a:lnTo>
                <a:lnTo>
                  <a:pt x="96" y="8"/>
                </a:lnTo>
                <a:lnTo>
                  <a:pt x="112" y="0"/>
                </a:lnTo>
                <a:lnTo>
                  <a:pt x="152" y="16"/>
                </a:lnTo>
                <a:lnTo>
                  <a:pt x="184" y="16"/>
                </a:lnTo>
                <a:lnTo>
                  <a:pt x="208" y="40"/>
                </a:lnTo>
                <a:lnTo>
                  <a:pt x="248" y="40"/>
                </a:lnTo>
                <a:lnTo>
                  <a:pt x="256" y="48"/>
                </a:lnTo>
                <a:lnTo>
                  <a:pt x="288" y="32"/>
                </a:lnTo>
                <a:lnTo>
                  <a:pt x="304" y="32"/>
                </a:lnTo>
                <a:lnTo>
                  <a:pt x="304" y="80"/>
                </a:lnTo>
                <a:lnTo>
                  <a:pt x="320" y="80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5" name="Freeform 28"/>
          <p:cNvSpPr/>
          <p:nvPr/>
        </p:nvSpPr>
        <p:spPr bwMode="gray">
          <a:xfrm>
            <a:off x="3124035" y="3188992"/>
            <a:ext cx="674046" cy="406495"/>
          </a:xfrm>
          <a:custGeom>
            <a:avLst/>
            <a:gdLst>
              <a:gd name="T0" fmla="*/ 929957 w 489"/>
              <a:gd name="T1" fmla="*/ 434174 h 321"/>
              <a:gd name="T2" fmla="*/ 853731 w 489"/>
              <a:gd name="T3" fmla="*/ 462185 h 321"/>
              <a:gd name="T4" fmla="*/ 747015 w 489"/>
              <a:gd name="T5" fmla="*/ 518207 h 321"/>
              <a:gd name="T6" fmla="*/ 701279 w 489"/>
              <a:gd name="T7" fmla="*/ 532213 h 321"/>
              <a:gd name="T8" fmla="*/ 670789 w 489"/>
              <a:gd name="T9" fmla="*/ 560224 h 321"/>
              <a:gd name="T10" fmla="*/ 625053 w 489"/>
              <a:gd name="T11" fmla="*/ 560224 h 321"/>
              <a:gd name="T12" fmla="*/ 640299 w 489"/>
              <a:gd name="T13" fmla="*/ 476191 h 321"/>
              <a:gd name="T14" fmla="*/ 609808 w 489"/>
              <a:gd name="T15" fmla="*/ 476191 h 321"/>
              <a:gd name="T16" fmla="*/ 548827 w 489"/>
              <a:gd name="T17" fmla="*/ 504202 h 321"/>
              <a:gd name="T18" fmla="*/ 533582 w 489"/>
              <a:gd name="T19" fmla="*/ 490196 h 321"/>
              <a:gd name="T20" fmla="*/ 457356 w 489"/>
              <a:gd name="T21" fmla="*/ 490196 h 321"/>
              <a:gd name="T22" fmla="*/ 426866 w 489"/>
              <a:gd name="T23" fmla="*/ 448179 h 321"/>
              <a:gd name="T24" fmla="*/ 350640 w 489"/>
              <a:gd name="T25" fmla="*/ 448179 h 321"/>
              <a:gd name="T26" fmla="*/ 274414 w 489"/>
              <a:gd name="T27" fmla="*/ 420168 h 321"/>
              <a:gd name="T28" fmla="*/ 243923 w 489"/>
              <a:gd name="T29" fmla="*/ 434174 h 321"/>
              <a:gd name="T30" fmla="*/ 259168 w 489"/>
              <a:gd name="T31" fmla="*/ 490196 h 321"/>
              <a:gd name="T32" fmla="*/ 213433 w 489"/>
              <a:gd name="T33" fmla="*/ 476191 h 321"/>
              <a:gd name="T34" fmla="*/ 152452 w 489"/>
              <a:gd name="T35" fmla="*/ 476191 h 321"/>
              <a:gd name="T36" fmla="*/ 91471 w 489"/>
              <a:gd name="T37" fmla="*/ 560224 h 321"/>
              <a:gd name="T38" fmla="*/ 15245 w 489"/>
              <a:gd name="T39" fmla="*/ 476191 h 321"/>
              <a:gd name="T40" fmla="*/ 0 w 489"/>
              <a:gd name="T41" fmla="*/ 476191 h 321"/>
              <a:gd name="T42" fmla="*/ 15245 w 489"/>
              <a:gd name="T43" fmla="*/ 448179 h 321"/>
              <a:gd name="T44" fmla="*/ 30490 w 489"/>
              <a:gd name="T45" fmla="*/ 434174 h 321"/>
              <a:gd name="T46" fmla="*/ 0 w 489"/>
              <a:gd name="T47" fmla="*/ 406163 h 321"/>
              <a:gd name="T48" fmla="*/ 0 w 489"/>
              <a:gd name="T49" fmla="*/ 392157 h 321"/>
              <a:gd name="T50" fmla="*/ 30490 w 489"/>
              <a:gd name="T51" fmla="*/ 364146 h 321"/>
              <a:gd name="T52" fmla="*/ 137207 w 489"/>
              <a:gd name="T53" fmla="*/ 364146 h 321"/>
              <a:gd name="T54" fmla="*/ 182942 w 489"/>
              <a:gd name="T55" fmla="*/ 336135 h 321"/>
              <a:gd name="T56" fmla="*/ 213433 w 489"/>
              <a:gd name="T57" fmla="*/ 322129 h 321"/>
              <a:gd name="T58" fmla="*/ 213433 w 489"/>
              <a:gd name="T59" fmla="*/ 280112 h 321"/>
              <a:gd name="T60" fmla="*/ 152452 w 489"/>
              <a:gd name="T61" fmla="*/ 210084 h 321"/>
              <a:gd name="T62" fmla="*/ 137207 w 489"/>
              <a:gd name="T63" fmla="*/ 140056 h 321"/>
              <a:gd name="T64" fmla="*/ 167697 w 489"/>
              <a:gd name="T65" fmla="*/ 98039 h 321"/>
              <a:gd name="T66" fmla="*/ 167697 w 489"/>
              <a:gd name="T67" fmla="*/ 70028 h 321"/>
              <a:gd name="T68" fmla="*/ 137207 w 489"/>
              <a:gd name="T69" fmla="*/ 14006 h 321"/>
              <a:gd name="T70" fmla="*/ 243923 w 489"/>
              <a:gd name="T71" fmla="*/ 14006 h 321"/>
              <a:gd name="T72" fmla="*/ 274414 w 489"/>
              <a:gd name="T73" fmla="*/ 28011 h 321"/>
              <a:gd name="T74" fmla="*/ 320149 w 489"/>
              <a:gd name="T75" fmla="*/ 0 h 321"/>
              <a:gd name="T76" fmla="*/ 396375 w 489"/>
              <a:gd name="T77" fmla="*/ 126050 h 321"/>
              <a:gd name="T78" fmla="*/ 533582 w 489"/>
              <a:gd name="T79" fmla="*/ 126050 h 321"/>
              <a:gd name="T80" fmla="*/ 564072 w 489"/>
              <a:gd name="T81" fmla="*/ 140056 h 321"/>
              <a:gd name="T82" fmla="*/ 594563 w 489"/>
              <a:gd name="T83" fmla="*/ 126050 h 321"/>
              <a:gd name="T84" fmla="*/ 640299 w 489"/>
              <a:gd name="T85" fmla="*/ 154062 h 321"/>
              <a:gd name="T86" fmla="*/ 640299 w 489"/>
              <a:gd name="T87" fmla="*/ 196079 h 321"/>
              <a:gd name="T88" fmla="*/ 670789 w 489"/>
              <a:gd name="T89" fmla="*/ 224090 h 321"/>
              <a:gd name="T90" fmla="*/ 686034 w 489"/>
              <a:gd name="T91" fmla="*/ 196079 h 321"/>
              <a:gd name="T92" fmla="*/ 716525 w 489"/>
              <a:gd name="T93" fmla="*/ 224090 h 321"/>
              <a:gd name="T94" fmla="*/ 777505 w 489"/>
              <a:gd name="T95" fmla="*/ 224090 h 321"/>
              <a:gd name="T96" fmla="*/ 792751 w 489"/>
              <a:gd name="T97" fmla="*/ 210084 h 321"/>
              <a:gd name="T98" fmla="*/ 884222 w 489"/>
              <a:gd name="T99" fmla="*/ 266107 h 321"/>
              <a:gd name="T100" fmla="*/ 899467 w 489"/>
              <a:gd name="T101" fmla="*/ 336135 h 321"/>
              <a:gd name="T102" fmla="*/ 899467 w 489"/>
              <a:gd name="T103" fmla="*/ 378151 h 321"/>
              <a:gd name="T104" fmla="*/ 929957 w 489"/>
              <a:gd name="T105" fmla="*/ 434174 h 321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489" h="321">
                <a:moveTo>
                  <a:pt x="488" y="248"/>
                </a:moveTo>
                <a:lnTo>
                  <a:pt x="448" y="264"/>
                </a:lnTo>
                <a:lnTo>
                  <a:pt x="392" y="296"/>
                </a:lnTo>
                <a:lnTo>
                  <a:pt x="368" y="304"/>
                </a:lnTo>
                <a:lnTo>
                  <a:pt x="352" y="320"/>
                </a:lnTo>
                <a:lnTo>
                  <a:pt x="328" y="320"/>
                </a:lnTo>
                <a:lnTo>
                  <a:pt x="336" y="272"/>
                </a:lnTo>
                <a:lnTo>
                  <a:pt x="320" y="272"/>
                </a:lnTo>
                <a:lnTo>
                  <a:pt x="288" y="288"/>
                </a:lnTo>
                <a:lnTo>
                  <a:pt x="280" y="280"/>
                </a:lnTo>
                <a:lnTo>
                  <a:pt x="240" y="280"/>
                </a:lnTo>
                <a:lnTo>
                  <a:pt x="224" y="256"/>
                </a:lnTo>
                <a:lnTo>
                  <a:pt x="184" y="256"/>
                </a:lnTo>
                <a:lnTo>
                  <a:pt x="144" y="240"/>
                </a:lnTo>
                <a:lnTo>
                  <a:pt x="128" y="248"/>
                </a:lnTo>
                <a:lnTo>
                  <a:pt x="136" y="280"/>
                </a:lnTo>
                <a:lnTo>
                  <a:pt x="112" y="272"/>
                </a:lnTo>
                <a:lnTo>
                  <a:pt x="80" y="272"/>
                </a:lnTo>
                <a:lnTo>
                  <a:pt x="48" y="320"/>
                </a:lnTo>
                <a:lnTo>
                  <a:pt x="8" y="272"/>
                </a:lnTo>
                <a:lnTo>
                  <a:pt x="0" y="272"/>
                </a:lnTo>
                <a:lnTo>
                  <a:pt x="8" y="256"/>
                </a:lnTo>
                <a:lnTo>
                  <a:pt x="16" y="248"/>
                </a:lnTo>
                <a:lnTo>
                  <a:pt x="0" y="232"/>
                </a:lnTo>
                <a:lnTo>
                  <a:pt x="0" y="224"/>
                </a:lnTo>
                <a:lnTo>
                  <a:pt x="16" y="208"/>
                </a:lnTo>
                <a:lnTo>
                  <a:pt x="72" y="208"/>
                </a:lnTo>
                <a:lnTo>
                  <a:pt x="96" y="192"/>
                </a:lnTo>
                <a:lnTo>
                  <a:pt x="112" y="184"/>
                </a:lnTo>
                <a:lnTo>
                  <a:pt x="112" y="160"/>
                </a:lnTo>
                <a:lnTo>
                  <a:pt x="80" y="120"/>
                </a:lnTo>
                <a:lnTo>
                  <a:pt x="72" y="80"/>
                </a:lnTo>
                <a:lnTo>
                  <a:pt x="88" y="56"/>
                </a:lnTo>
                <a:lnTo>
                  <a:pt x="88" y="40"/>
                </a:lnTo>
                <a:lnTo>
                  <a:pt x="72" y="8"/>
                </a:lnTo>
                <a:lnTo>
                  <a:pt x="128" y="8"/>
                </a:lnTo>
                <a:lnTo>
                  <a:pt x="144" y="16"/>
                </a:lnTo>
                <a:lnTo>
                  <a:pt x="168" y="0"/>
                </a:lnTo>
                <a:lnTo>
                  <a:pt x="208" y="72"/>
                </a:lnTo>
                <a:lnTo>
                  <a:pt x="280" y="72"/>
                </a:lnTo>
                <a:lnTo>
                  <a:pt x="296" y="80"/>
                </a:lnTo>
                <a:lnTo>
                  <a:pt x="312" y="72"/>
                </a:lnTo>
                <a:lnTo>
                  <a:pt x="336" y="88"/>
                </a:lnTo>
                <a:lnTo>
                  <a:pt x="336" y="112"/>
                </a:lnTo>
                <a:lnTo>
                  <a:pt x="352" y="128"/>
                </a:lnTo>
                <a:lnTo>
                  <a:pt x="360" y="112"/>
                </a:lnTo>
                <a:lnTo>
                  <a:pt x="376" y="128"/>
                </a:lnTo>
                <a:lnTo>
                  <a:pt x="408" y="128"/>
                </a:lnTo>
                <a:lnTo>
                  <a:pt x="416" y="120"/>
                </a:lnTo>
                <a:lnTo>
                  <a:pt x="464" y="152"/>
                </a:lnTo>
                <a:lnTo>
                  <a:pt x="472" y="192"/>
                </a:lnTo>
                <a:lnTo>
                  <a:pt x="472" y="216"/>
                </a:lnTo>
                <a:lnTo>
                  <a:pt x="488" y="248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6" name="Freeform 29"/>
          <p:cNvSpPr/>
          <p:nvPr/>
        </p:nvSpPr>
        <p:spPr bwMode="gray">
          <a:xfrm>
            <a:off x="3663732" y="3045456"/>
            <a:ext cx="420274" cy="490320"/>
          </a:xfrm>
          <a:custGeom>
            <a:avLst/>
            <a:gdLst>
              <a:gd name="T0" fmla="*/ 167640 w 305"/>
              <a:gd name="T1" fmla="*/ 0 h 385"/>
              <a:gd name="T2" fmla="*/ 243840 w 305"/>
              <a:gd name="T3" fmla="*/ 56342 h 385"/>
              <a:gd name="T4" fmla="*/ 335280 w 305"/>
              <a:gd name="T5" fmla="*/ 112684 h 385"/>
              <a:gd name="T6" fmla="*/ 381000 w 305"/>
              <a:gd name="T7" fmla="*/ 169025 h 385"/>
              <a:gd name="T8" fmla="*/ 457200 w 305"/>
              <a:gd name="T9" fmla="*/ 239453 h 385"/>
              <a:gd name="T10" fmla="*/ 518160 w 305"/>
              <a:gd name="T11" fmla="*/ 253538 h 385"/>
              <a:gd name="T12" fmla="*/ 472440 w 305"/>
              <a:gd name="T13" fmla="*/ 253538 h 385"/>
              <a:gd name="T14" fmla="*/ 441960 w 305"/>
              <a:gd name="T15" fmla="*/ 309880 h 385"/>
              <a:gd name="T16" fmla="*/ 472440 w 305"/>
              <a:gd name="T17" fmla="*/ 394392 h 385"/>
              <a:gd name="T18" fmla="*/ 548640 w 305"/>
              <a:gd name="T19" fmla="*/ 436649 h 385"/>
              <a:gd name="T20" fmla="*/ 548640 w 305"/>
              <a:gd name="T21" fmla="*/ 521161 h 385"/>
              <a:gd name="T22" fmla="*/ 533400 w 305"/>
              <a:gd name="T23" fmla="*/ 563418 h 385"/>
              <a:gd name="T24" fmla="*/ 502920 w 305"/>
              <a:gd name="T25" fmla="*/ 549332 h 385"/>
              <a:gd name="T26" fmla="*/ 518160 w 305"/>
              <a:gd name="T27" fmla="*/ 605674 h 385"/>
              <a:gd name="T28" fmla="*/ 502920 w 305"/>
              <a:gd name="T29" fmla="*/ 633845 h 385"/>
              <a:gd name="T30" fmla="*/ 426720 w 305"/>
              <a:gd name="T31" fmla="*/ 676101 h 385"/>
              <a:gd name="T32" fmla="*/ 350520 w 305"/>
              <a:gd name="T33" fmla="*/ 676101 h 385"/>
              <a:gd name="T34" fmla="*/ 289560 w 305"/>
              <a:gd name="T35" fmla="*/ 647930 h 385"/>
              <a:gd name="T36" fmla="*/ 243840 w 305"/>
              <a:gd name="T37" fmla="*/ 676101 h 385"/>
              <a:gd name="T38" fmla="*/ 259080 w 305"/>
              <a:gd name="T39" fmla="*/ 633845 h 385"/>
              <a:gd name="T40" fmla="*/ 228600 w 305"/>
              <a:gd name="T41" fmla="*/ 647930 h 385"/>
              <a:gd name="T42" fmla="*/ 152400 w 305"/>
              <a:gd name="T43" fmla="*/ 549332 h 385"/>
              <a:gd name="T44" fmla="*/ 137160 w 305"/>
              <a:gd name="T45" fmla="*/ 464820 h 385"/>
              <a:gd name="T46" fmla="*/ 137160 w 305"/>
              <a:gd name="T47" fmla="*/ 380307 h 385"/>
              <a:gd name="T48" fmla="*/ 137160 w 305"/>
              <a:gd name="T49" fmla="*/ 281709 h 385"/>
              <a:gd name="T50" fmla="*/ 45720 w 305"/>
              <a:gd name="T51" fmla="*/ 267623 h 385"/>
              <a:gd name="T52" fmla="*/ 0 w 305"/>
              <a:gd name="T53" fmla="*/ 239453 h 385"/>
              <a:gd name="T54" fmla="*/ 60960 w 305"/>
              <a:gd name="T55" fmla="*/ 211282 h 385"/>
              <a:gd name="T56" fmla="*/ 76200 w 305"/>
              <a:gd name="T57" fmla="*/ 70427 h 385"/>
              <a:gd name="T58" fmla="*/ 137160 w 305"/>
              <a:gd name="T59" fmla="*/ 98598 h 385"/>
              <a:gd name="T60" fmla="*/ 198120 w 305"/>
              <a:gd name="T61" fmla="*/ 84513 h 385"/>
              <a:gd name="T62" fmla="*/ 152400 w 305"/>
              <a:gd name="T63" fmla="*/ 28171 h 385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305" h="385">
                <a:moveTo>
                  <a:pt x="80" y="8"/>
                </a:moveTo>
                <a:lnTo>
                  <a:pt x="88" y="0"/>
                </a:lnTo>
                <a:lnTo>
                  <a:pt x="120" y="8"/>
                </a:lnTo>
                <a:lnTo>
                  <a:pt x="128" y="32"/>
                </a:lnTo>
                <a:lnTo>
                  <a:pt x="152" y="32"/>
                </a:lnTo>
                <a:lnTo>
                  <a:pt x="176" y="64"/>
                </a:lnTo>
                <a:lnTo>
                  <a:pt x="184" y="56"/>
                </a:lnTo>
                <a:lnTo>
                  <a:pt x="200" y="96"/>
                </a:lnTo>
                <a:lnTo>
                  <a:pt x="224" y="136"/>
                </a:lnTo>
                <a:lnTo>
                  <a:pt x="240" y="136"/>
                </a:lnTo>
                <a:lnTo>
                  <a:pt x="256" y="120"/>
                </a:lnTo>
                <a:lnTo>
                  <a:pt x="272" y="144"/>
                </a:lnTo>
                <a:lnTo>
                  <a:pt x="256" y="160"/>
                </a:lnTo>
                <a:lnTo>
                  <a:pt x="248" y="144"/>
                </a:lnTo>
                <a:lnTo>
                  <a:pt x="232" y="144"/>
                </a:lnTo>
                <a:lnTo>
                  <a:pt x="232" y="176"/>
                </a:lnTo>
                <a:lnTo>
                  <a:pt x="224" y="192"/>
                </a:lnTo>
                <a:lnTo>
                  <a:pt x="248" y="224"/>
                </a:lnTo>
                <a:lnTo>
                  <a:pt x="248" y="248"/>
                </a:lnTo>
                <a:lnTo>
                  <a:pt x="288" y="248"/>
                </a:lnTo>
                <a:lnTo>
                  <a:pt x="304" y="264"/>
                </a:lnTo>
                <a:lnTo>
                  <a:pt x="288" y="296"/>
                </a:lnTo>
                <a:lnTo>
                  <a:pt x="296" y="320"/>
                </a:lnTo>
                <a:lnTo>
                  <a:pt x="280" y="320"/>
                </a:lnTo>
                <a:lnTo>
                  <a:pt x="280" y="312"/>
                </a:lnTo>
                <a:lnTo>
                  <a:pt x="264" y="312"/>
                </a:lnTo>
                <a:lnTo>
                  <a:pt x="264" y="328"/>
                </a:lnTo>
                <a:lnTo>
                  <a:pt x="272" y="344"/>
                </a:lnTo>
                <a:lnTo>
                  <a:pt x="264" y="344"/>
                </a:lnTo>
                <a:lnTo>
                  <a:pt x="264" y="360"/>
                </a:lnTo>
                <a:lnTo>
                  <a:pt x="232" y="384"/>
                </a:lnTo>
                <a:lnTo>
                  <a:pt x="224" y="384"/>
                </a:lnTo>
                <a:lnTo>
                  <a:pt x="216" y="376"/>
                </a:lnTo>
                <a:lnTo>
                  <a:pt x="184" y="384"/>
                </a:lnTo>
                <a:lnTo>
                  <a:pt x="168" y="352"/>
                </a:lnTo>
                <a:lnTo>
                  <a:pt x="152" y="368"/>
                </a:lnTo>
                <a:lnTo>
                  <a:pt x="152" y="384"/>
                </a:lnTo>
                <a:lnTo>
                  <a:pt x="128" y="384"/>
                </a:lnTo>
                <a:lnTo>
                  <a:pt x="128" y="368"/>
                </a:lnTo>
                <a:lnTo>
                  <a:pt x="136" y="360"/>
                </a:lnTo>
                <a:lnTo>
                  <a:pt x="128" y="352"/>
                </a:lnTo>
                <a:lnTo>
                  <a:pt x="120" y="368"/>
                </a:lnTo>
                <a:lnTo>
                  <a:pt x="88" y="360"/>
                </a:lnTo>
                <a:lnTo>
                  <a:pt x="80" y="312"/>
                </a:lnTo>
                <a:lnTo>
                  <a:pt x="80" y="296"/>
                </a:lnTo>
                <a:lnTo>
                  <a:pt x="72" y="264"/>
                </a:lnTo>
                <a:lnTo>
                  <a:pt x="32" y="240"/>
                </a:lnTo>
                <a:lnTo>
                  <a:pt x="72" y="216"/>
                </a:lnTo>
                <a:lnTo>
                  <a:pt x="80" y="216"/>
                </a:lnTo>
                <a:lnTo>
                  <a:pt x="72" y="160"/>
                </a:lnTo>
                <a:lnTo>
                  <a:pt x="48" y="168"/>
                </a:lnTo>
                <a:lnTo>
                  <a:pt x="24" y="152"/>
                </a:lnTo>
                <a:lnTo>
                  <a:pt x="16" y="136"/>
                </a:lnTo>
                <a:lnTo>
                  <a:pt x="0" y="136"/>
                </a:lnTo>
                <a:lnTo>
                  <a:pt x="8" y="120"/>
                </a:lnTo>
                <a:lnTo>
                  <a:pt x="32" y="120"/>
                </a:lnTo>
                <a:lnTo>
                  <a:pt x="40" y="88"/>
                </a:lnTo>
                <a:lnTo>
                  <a:pt x="40" y="40"/>
                </a:lnTo>
                <a:lnTo>
                  <a:pt x="48" y="40"/>
                </a:lnTo>
                <a:lnTo>
                  <a:pt x="72" y="56"/>
                </a:lnTo>
                <a:lnTo>
                  <a:pt x="80" y="72"/>
                </a:lnTo>
                <a:lnTo>
                  <a:pt x="104" y="48"/>
                </a:lnTo>
                <a:lnTo>
                  <a:pt x="104" y="32"/>
                </a:lnTo>
                <a:lnTo>
                  <a:pt x="80" y="16"/>
                </a:lnTo>
                <a:lnTo>
                  <a:pt x="80" y="8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7" name="Freeform 30"/>
          <p:cNvSpPr/>
          <p:nvPr/>
        </p:nvSpPr>
        <p:spPr bwMode="gray">
          <a:xfrm>
            <a:off x="3289389" y="2892733"/>
            <a:ext cx="520175" cy="458168"/>
          </a:xfrm>
          <a:custGeom>
            <a:avLst/>
            <a:gdLst>
              <a:gd name="T0" fmla="*/ 381506 w 377"/>
              <a:gd name="T1" fmla="*/ 14037 h 361"/>
              <a:gd name="T2" fmla="*/ 473067 w 377"/>
              <a:gd name="T3" fmla="*/ 0 h 361"/>
              <a:gd name="T4" fmla="*/ 503587 w 377"/>
              <a:gd name="T5" fmla="*/ 28074 h 361"/>
              <a:gd name="T6" fmla="*/ 579888 w 377"/>
              <a:gd name="T7" fmla="*/ 42111 h 361"/>
              <a:gd name="T8" fmla="*/ 610409 w 377"/>
              <a:gd name="T9" fmla="*/ 28074 h 361"/>
              <a:gd name="T10" fmla="*/ 640929 w 377"/>
              <a:gd name="T11" fmla="*/ 28074 h 361"/>
              <a:gd name="T12" fmla="*/ 534108 w 377"/>
              <a:gd name="T13" fmla="*/ 112295 h 361"/>
              <a:gd name="T14" fmla="*/ 518848 w 377"/>
              <a:gd name="T15" fmla="*/ 154405 h 361"/>
              <a:gd name="T16" fmla="*/ 534108 w 377"/>
              <a:gd name="T17" fmla="*/ 168442 h 361"/>
              <a:gd name="T18" fmla="*/ 549368 w 377"/>
              <a:gd name="T19" fmla="*/ 168442 h 361"/>
              <a:gd name="T20" fmla="*/ 610409 w 377"/>
              <a:gd name="T21" fmla="*/ 224590 h 361"/>
              <a:gd name="T22" fmla="*/ 671450 w 377"/>
              <a:gd name="T23" fmla="*/ 224590 h 361"/>
              <a:gd name="T24" fmla="*/ 671450 w 377"/>
              <a:gd name="T25" fmla="*/ 252663 h 361"/>
              <a:gd name="T26" fmla="*/ 717230 w 377"/>
              <a:gd name="T27" fmla="*/ 266700 h 361"/>
              <a:gd name="T28" fmla="*/ 717230 w 377"/>
              <a:gd name="T29" fmla="*/ 294774 h 361"/>
              <a:gd name="T30" fmla="*/ 671450 w 377"/>
              <a:gd name="T31" fmla="*/ 336884 h 361"/>
              <a:gd name="T32" fmla="*/ 671450 w 377"/>
              <a:gd name="T33" fmla="*/ 308811 h 361"/>
              <a:gd name="T34" fmla="*/ 625669 w 377"/>
              <a:gd name="T35" fmla="*/ 280737 h 361"/>
              <a:gd name="T36" fmla="*/ 595149 w 377"/>
              <a:gd name="T37" fmla="*/ 280737 h 361"/>
              <a:gd name="T38" fmla="*/ 595149 w 377"/>
              <a:gd name="T39" fmla="*/ 364958 h 361"/>
              <a:gd name="T40" fmla="*/ 579888 w 377"/>
              <a:gd name="T41" fmla="*/ 421106 h 361"/>
              <a:gd name="T42" fmla="*/ 534108 w 377"/>
              <a:gd name="T43" fmla="*/ 421106 h 361"/>
              <a:gd name="T44" fmla="*/ 518848 w 377"/>
              <a:gd name="T45" fmla="*/ 435142 h 361"/>
              <a:gd name="T46" fmla="*/ 549368 w 377"/>
              <a:gd name="T47" fmla="*/ 449179 h 361"/>
              <a:gd name="T48" fmla="*/ 564628 w 377"/>
              <a:gd name="T49" fmla="*/ 477253 h 361"/>
              <a:gd name="T50" fmla="*/ 610409 w 377"/>
              <a:gd name="T51" fmla="*/ 505327 h 361"/>
              <a:gd name="T52" fmla="*/ 656190 w 377"/>
              <a:gd name="T53" fmla="*/ 491290 h 361"/>
              <a:gd name="T54" fmla="*/ 671450 w 377"/>
              <a:gd name="T55" fmla="*/ 589548 h 361"/>
              <a:gd name="T56" fmla="*/ 579888 w 377"/>
              <a:gd name="T57" fmla="*/ 631658 h 361"/>
              <a:gd name="T58" fmla="*/ 564628 w 377"/>
              <a:gd name="T59" fmla="*/ 617622 h 361"/>
              <a:gd name="T60" fmla="*/ 549368 w 377"/>
              <a:gd name="T61" fmla="*/ 631658 h 361"/>
              <a:gd name="T62" fmla="*/ 488327 w 377"/>
              <a:gd name="T63" fmla="*/ 631658 h 361"/>
              <a:gd name="T64" fmla="*/ 457807 w 377"/>
              <a:gd name="T65" fmla="*/ 603585 h 361"/>
              <a:gd name="T66" fmla="*/ 442546 w 377"/>
              <a:gd name="T67" fmla="*/ 631658 h 361"/>
              <a:gd name="T68" fmla="*/ 412026 w 377"/>
              <a:gd name="T69" fmla="*/ 603585 h 361"/>
              <a:gd name="T70" fmla="*/ 412026 w 377"/>
              <a:gd name="T71" fmla="*/ 561474 h 361"/>
              <a:gd name="T72" fmla="*/ 366245 w 377"/>
              <a:gd name="T73" fmla="*/ 533400 h 361"/>
              <a:gd name="T74" fmla="*/ 335725 w 377"/>
              <a:gd name="T75" fmla="*/ 547437 h 361"/>
              <a:gd name="T76" fmla="*/ 305204 w 377"/>
              <a:gd name="T77" fmla="*/ 533400 h 361"/>
              <a:gd name="T78" fmla="*/ 167862 w 377"/>
              <a:gd name="T79" fmla="*/ 519364 h 361"/>
              <a:gd name="T80" fmla="*/ 91561 w 377"/>
              <a:gd name="T81" fmla="*/ 407069 h 361"/>
              <a:gd name="T82" fmla="*/ 30520 w 377"/>
              <a:gd name="T83" fmla="*/ 322848 h 361"/>
              <a:gd name="T84" fmla="*/ 0 w 377"/>
              <a:gd name="T85" fmla="*/ 224590 h 361"/>
              <a:gd name="T86" fmla="*/ 61041 w 377"/>
              <a:gd name="T87" fmla="*/ 224590 h 361"/>
              <a:gd name="T88" fmla="*/ 213643 w 377"/>
              <a:gd name="T89" fmla="*/ 140369 h 361"/>
              <a:gd name="T90" fmla="*/ 259424 w 377"/>
              <a:gd name="T91" fmla="*/ 140369 h 361"/>
              <a:gd name="T92" fmla="*/ 320465 w 377"/>
              <a:gd name="T93" fmla="*/ 140369 h 361"/>
              <a:gd name="T94" fmla="*/ 366245 w 377"/>
              <a:gd name="T95" fmla="*/ 84221 h 361"/>
              <a:gd name="T96" fmla="*/ 381506 w 377"/>
              <a:gd name="T97" fmla="*/ 14037 h 361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377" h="361">
                <a:moveTo>
                  <a:pt x="200" y="8"/>
                </a:moveTo>
                <a:lnTo>
                  <a:pt x="248" y="0"/>
                </a:lnTo>
                <a:lnTo>
                  <a:pt x="264" y="16"/>
                </a:lnTo>
                <a:lnTo>
                  <a:pt x="304" y="24"/>
                </a:lnTo>
                <a:lnTo>
                  <a:pt x="320" y="16"/>
                </a:lnTo>
                <a:lnTo>
                  <a:pt x="336" y="16"/>
                </a:lnTo>
                <a:lnTo>
                  <a:pt x="280" y="64"/>
                </a:lnTo>
                <a:lnTo>
                  <a:pt x="272" y="88"/>
                </a:lnTo>
                <a:lnTo>
                  <a:pt x="280" y="96"/>
                </a:lnTo>
                <a:lnTo>
                  <a:pt x="288" y="96"/>
                </a:lnTo>
                <a:lnTo>
                  <a:pt x="320" y="128"/>
                </a:lnTo>
                <a:lnTo>
                  <a:pt x="352" y="128"/>
                </a:lnTo>
                <a:lnTo>
                  <a:pt x="352" y="144"/>
                </a:lnTo>
                <a:lnTo>
                  <a:pt x="376" y="152"/>
                </a:lnTo>
                <a:lnTo>
                  <a:pt x="376" y="168"/>
                </a:lnTo>
                <a:lnTo>
                  <a:pt x="352" y="192"/>
                </a:lnTo>
                <a:lnTo>
                  <a:pt x="352" y="176"/>
                </a:lnTo>
                <a:lnTo>
                  <a:pt x="328" y="160"/>
                </a:lnTo>
                <a:lnTo>
                  <a:pt x="312" y="160"/>
                </a:lnTo>
                <a:lnTo>
                  <a:pt x="312" y="208"/>
                </a:lnTo>
                <a:lnTo>
                  <a:pt x="304" y="240"/>
                </a:lnTo>
                <a:lnTo>
                  <a:pt x="280" y="240"/>
                </a:lnTo>
                <a:lnTo>
                  <a:pt x="272" y="248"/>
                </a:lnTo>
                <a:lnTo>
                  <a:pt x="288" y="256"/>
                </a:lnTo>
                <a:lnTo>
                  <a:pt x="296" y="272"/>
                </a:lnTo>
                <a:lnTo>
                  <a:pt x="320" y="288"/>
                </a:lnTo>
                <a:lnTo>
                  <a:pt x="344" y="280"/>
                </a:lnTo>
                <a:lnTo>
                  <a:pt x="352" y="336"/>
                </a:lnTo>
                <a:lnTo>
                  <a:pt x="304" y="360"/>
                </a:lnTo>
                <a:lnTo>
                  <a:pt x="296" y="352"/>
                </a:lnTo>
                <a:lnTo>
                  <a:pt x="288" y="360"/>
                </a:lnTo>
                <a:lnTo>
                  <a:pt x="256" y="360"/>
                </a:lnTo>
                <a:lnTo>
                  <a:pt x="240" y="344"/>
                </a:lnTo>
                <a:lnTo>
                  <a:pt x="232" y="360"/>
                </a:lnTo>
                <a:lnTo>
                  <a:pt x="216" y="344"/>
                </a:lnTo>
                <a:lnTo>
                  <a:pt x="216" y="320"/>
                </a:lnTo>
                <a:lnTo>
                  <a:pt x="192" y="304"/>
                </a:lnTo>
                <a:lnTo>
                  <a:pt x="176" y="312"/>
                </a:lnTo>
                <a:lnTo>
                  <a:pt x="160" y="304"/>
                </a:lnTo>
                <a:lnTo>
                  <a:pt x="88" y="296"/>
                </a:lnTo>
                <a:lnTo>
                  <a:pt x="48" y="232"/>
                </a:lnTo>
                <a:lnTo>
                  <a:pt x="16" y="184"/>
                </a:lnTo>
                <a:lnTo>
                  <a:pt x="0" y="128"/>
                </a:lnTo>
                <a:lnTo>
                  <a:pt x="32" y="128"/>
                </a:lnTo>
                <a:lnTo>
                  <a:pt x="112" y="80"/>
                </a:lnTo>
                <a:lnTo>
                  <a:pt x="136" y="80"/>
                </a:lnTo>
                <a:lnTo>
                  <a:pt x="168" y="80"/>
                </a:lnTo>
                <a:lnTo>
                  <a:pt x="192" y="48"/>
                </a:lnTo>
                <a:lnTo>
                  <a:pt x="200" y="8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8" name="Freeform 31"/>
          <p:cNvSpPr/>
          <p:nvPr/>
        </p:nvSpPr>
        <p:spPr bwMode="invGray">
          <a:xfrm>
            <a:off x="3279054" y="2475904"/>
            <a:ext cx="343339" cy="582183"/>
          </a:xfrm>
          <a:custGeom>
            <a:avLst/>
            <a:gdLst>
              <a:gd name="T0" fmla="*/ 396505 w 249"/>
              <a:gd name="T1" fmla="*/ 591758 h 457"/>
              <a:gd name="T2" fmla="*/ 381255 w 249"/>
              <a:gd name="T3" fmla="*/ 662206 h 457"/>
              <a:gd name="T4" fmla="*/ 335504 w 249"/>
              <a:gd name="T5" fmla="*/ 718564 h 457"/>
              <a:gd name="T6" fmla="*/ 259253 w 249"/>
              <a:gd name="T7" fmla="*/ 704474 h 457"/>
              <a:gd name="T8" fmla="*/ 152502 w 249"/>
              <a:gd name="T9" fmla="*/ 760832 h 457"/>
              <a:gd name="T10" fmla="*/ 76251 w 249"/>
              <a:gd name="T11" fmla="*/ 803101 h 457"/>
              <a:gd name="T12" fmla="*/ 15250 w 249"/>
              <a:gd name="T13" fmla="*/ 803101 h 457"/>
              <a:gd name="T14" fmla="*/ 0 w 249"/>
              <a:gd name="T15" fmla="*/ 789011 h 457"/>
              <a:gd name="T16" fmla="*/ 30500 w 249"/>
              <a:gd name="T17" fmla="*/ 676295 h 457"/>
              <a:gd name="T18" fmla="*/ 45751 w 249"/>
              <a:gd name="T19" fmla="*/ 648116 h 457"/>
              <a:gd name="T20" fmla="*/ 15250 w 249"/>
              <a:gd name="T21" fmla="*/ 577669 h 457"/>
              <a:gd name="T22" fmla="*/ 30500 w 249"/>
              <a:gd name="T23" fmla="*/ 464953 h 457"/>
              <a:gd name="T24" fmla="*/ 45751 w 249"/>
              <a:gd name="T25" fmla="*/ 394506 h 457"/>
              <a:gd name="T26" fmla="*/ 61001 w 249"/>
              <a:gd name="T27" fmla="*/ 366327 h 457"/>
              <a:gd name="T28" fmla="*/ 30500 w 249"/>
              <a:gd name="T29" fmla="*/ 338148 h 457"/>
              <a:gd name="T30" fmla="*/ 61001 w 249"/>
              <a:gd name="T31" fmla="*/ 281790 h 457"/>
              <a:gd name="T32" fmla="*/ 106751 w 249"/>
              <a:gd name="T33" fmla="*/ 197253 h 457"/>
              <a:gd name="T34" fmla="*/ 106751 w 249"/>
              <a:gd name="T35" fmla="*/ 140895 h 457"/>
              <a:gd name="T36" fmla="*/ 137252 w 249"/>
              <a:gd name="T37" fmla="*/ 140895 h 457"/>
              <a:gd name="T38" fmla="*/ 228753 w 249"/>
              <a:gd name="T39" fmla="*/ 42268 h 457"/>
              <a:gd name="T40" fmla="*/ 274503 w 249"/>
              <a:gd name="T41" fmla="*/ 28179 h 457"/>
              <a:gd name="T42" fmla="*/ 320254 w 249"/>
              <a:gd name="T43" fmla="*/ 0 h 457"/>
              <a:gd name="T44" fmla="*/ 335504 w 249"/>
              <a:gd name="T45" fmla="*/ 14089 h 457"/>
              <a:gd name="T46" fmla="*/ 411755 w 249"/>
              <a:gd name="T47" fmla="*/ 0 h 457"/>
              <a:gd name="T48" fmla="*/ 457506 w 249"/>
              <a:gd name="T49" fmla="*/ 42268 h 457"/>
              <a:gd name="T50" fmla="*/ 411755 w 249"/>
              <a:gd name="T51" fmla="*/ 56358 h 457"/>
              <a:gd name="T52" fmla="*/ 396505 w 249"/>
              <a:gd name="T53" fmla="*/ 84537 h 457"/>
              <a:gd name="T54" fmla="*/ 457506 w 249"/>
              <a:gd name="T55" fmla="*/ 84537 h 457"/>
              <a:gd name="T56" fmla="*/ 472756 w 249"/>
              <a:gd name="T57" fmla="*/ 154984 h 457"/>
              <a:gd name="T58" fmla="*/ 442255 w 249"/>
              <a:gd name="T59" fmla="*/ 211342 h 457"/>
              <a:gd name="T60" fmla="*/ 411755 w 249"/>
              <a:gd name="T61" fmla="*/ 183163 h 457"/>
              <a:gd name="T62" fmla="*/ 366004 w 249"/>
              <a:gd name="T63" fmla="*/ 211342 h 457"/>
              <a:gd name="T64" fmla="*/ 381255 w 249"/>
              <a:gd name="T65" fmla="*/ 239521 h 457"/>
              <a:gd name="T66" fmla="*/ 350754 w 249"/>
              <a:gd name="T67" fmla="*/ 281790 h 457"/>
              <a:gd name="T68" fmla="*/ 427005 w 249"/>
              <a:gd name="T69" fmla="*/ 380416 h 457"/>
              <a:gd name="T70" fmla="*/ 366004 w 249"/>
              <a:gd name="T71" fmla="*/ 535401 h 457"/>
              <a:gd name="T72" fmla="*/ 396505 w 249"/>
              <a:gd name="T73" fmla="*/ 591758 h 457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49" h="457">
                <a:moveTo>
                  <a:pt x="208" y="336"/>
                </a:moveTo>
                <a:lnTo>
                  <a:pt x="200" y="376"/>
                </a:lnTo>
                <a:lnTo>
                  <a:pt x="176" y="408"/>
                </a:lnTo>
                <a:lnTo>
                  <a:pt x="136" y="400"/>
                </a:lnTo>
                <a:lnTo>
                  <a:pt x="80" y="432"/>
                </a:lnTo>
                <a:lnTo>
                  <a:pt x="40" y="456"/>
                </a:lnTo>
                <a:lnTo>
                  <a:pt x="8" y="456"/>
                </a:lnTo>
                <a:lnTo>
                  <a:pt x="0" y="448"/>
                </a:lnTo>
                <a:lnTo>
                  <a:pt x="16" y="384"/>
                </a:lnTo>
                <a:lnTo>
                  <a:pt x="24" y="368"/>
                </a:lnTo>
                <a:lnTo>
                  <a:pt x="8" y="328"/>
                </a:lnTo>
                <a:lnTo>
                  <a:pt x="16" y="264"/>
                </a:lnTo>
                <a:lnTo>
                  <a:pt x="24" y="224"/>
                </a:lnTo>
                <a:lnTo>
                  <a:pt x="32" y="208"/>
                </a:lnTo>
                <a:lnTo>
                  <a:pt x="16" y="192"/>
                </a:lnTo>
                <a:lnTo>
                  <a:pt x="32" y="160"/>
                </a:lnTo>
                <a:lnTo>
                  <a:pt x="56" y="112"/>
                </a:lnTo>
                <a:lnTo>
                  <a:pt x="56" y="80"/>
                </a:lnTo>
                <a:lnTo>
                  <a:pt x="72" y="80"/>
                </a:lnTo>
                <a:lnTo>
                  <a:pt x="120" y="24"/>
                </a:lnTo>
                <a:lnTo>
                  <a:pt x="144" y="16"/>
                </a:lnTo>
                <a:lnTo>
                  <a:pt x="168" y="0"/>
                </a:lnTo>
                <a:lnTo>
                  <a:pt x="176" y="8"/>
                </a:lnTo>
                <a:lnTo>
                  <a:pt x="216" y="0"/>
                </a:lnTo>
                <a:lnTo>
                  <a:pt x="240" y="24"/>
                </a:lnTo>
                <a:lnTo>
                  <a:pt x="216" y="32"/>
                </a:lnTo>
                <a:lnTo>
                  <a:pt x="208" y="48"/>
                </a:lnTo>
                <a:lnTo>
                  <a:pt x="240" y="48"/>
                </a:lnTo>
                <a:lnTo>
                  <a:pt x="248" y="88"/>
                </a:lnTo>
                <a:lnTo>
                  <a:pt x="232" y="120"/>
                </a:lnTo>
                <a:lnTo>
                  <a:pt x="216" y="104"/>
                </a:lnTo>
                <a:lnTo>
                  <a:pt x="192" y="120"/>
                </a:lnTo>
                <a:lnTo>
                  <a:pt x="200" y="136"/>
                </a:lnTo>
                <a:lnTo>
                  <a:pt x="184" y="160"/>
                </a:lnTo>
                <a:lnTo>
                  <a:pt x="224" y="216"/>
                </a:lnTo>
                <a:lnTo>
                  <a:pt x="192" y="304"/>
                </a:lnTo>
                <a:lnTo>
                  <a:pt x="208" y="336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9" name="Freeform 32"/>
          <p:cNvSpPr/>
          <p:nvPr/>
        </p:nvSpPr>
        <p:spPr bwMode="gray">
          <a:xfrm>
            <a:off x="2913898" y="2576953"/>
            <a:ext cx="443240" cy="773948"/>
          </a:xfrm>
          <a:custGeom>
            <a:avLst/>
            <a:gdLst>
              <a:gd name="T0" fmla="*/ 610866 w 321"/>
              <a:gd name="T1" fmla="*/ 843330 h 609"/>
              <a:gd name="T2" fmla="*/ 565051 w 321"/>
              <a:gd name="T3" fmla="*/ 871441 h 609"/>
              <a:gd name="T4" fmla="*/ 534508 w 321"/>
              <a:gd name="T5" fmla="*/ 857386 h 609"/>
              <a:gd name="T6" fmla="*/ 427606 w 321"/>
              <a:gd name="T7" fmla="*/ 857386 h 609"/>
              <a:gd name="T8" fmla="*/ 458150 w 321"/>
              <a:gd name="T9" fmla="*/ 913608 h 609"/>
              <a:gd name="T10" fmla="*/ 427606 w 321"/>
              <a:gd name="T11" fmla="*/ 983885 h 609"/>
              <a:gd name="T12" fmla="*/ 442878 w 321"/>
              <a:gd name="T13" fmla="*/ 1068218 h 609"/>
              <a:gd name="T14" fmla="*/ 381791 w 321"/>
              <a:gd name="T15" fmla="*/ 1054163 h 609"/>
              <a:gd name="T16" fmla="*/ 290161 w 321"/>
              <a:gd name="T17" fmla="*/ 997941 h 609"/>
              <a:gd name="T18" fmla="*/ 183260 w 321"/>
              <a:gd name="T19" fmla="*/ 969830 h 609"/>
              <a:gd name="T20" fmla="*/ 106902 w 321"/>
              <a:gd name="T21" fmla="*/ 913608 h 609"/>
              <a:gd name="T22" fmla="*/ 30543 w 321"/>
              <a:gd name="T23" fmla="*/ 913608 h 609"/>
              <a:gd name="T24" fmla="*/ 30543 w 321"/>
              <a:gd name="T25" fmla="*/ 899552 h 609"/>
              <a:gd name="T26" fmla="*/ 0 w 321"/>
              <a:gd name="T27" fmla="*/ 885497 h 609"/>
              <a:gd name="T28" fmla="*/ 15272 w 321"/>
              <a:gd name="T29" fmla="*/ 871441 h 609"/>
              <a:gd name="T30" fmla="*/ 15272 w 321"/>
              <a:gd name="T31" fmla="*/ 829275 h 609"/>
              <a:gd name="T32" fmla="*/ 0 w 321"/>
              <a:gd name="T33" fmla="*/ 815219 h 609"/>
              <a:gd name="T34" fmla="*/ 30543 w 321"/>
              <a:gd name="T35" fmla="*/ 801164 h 609"/>
              <a:gd name="T36" fmla="*/ 91630 w 321"/>
              <a:gd name="T37" fmla="*/ 801164 h 609"/>
              <a:gd name="T38" fmla="*/ 91630 w 321"/>
              <a:gd name="T39" fmla="*/ 604387 h 609"/>
              <a:gd name="T40" fmla="*/ 167988 w 321"/>
              <a:gd name="T41" fmla="*/ 604387 h 609"/>
              <a:gd name="T42" fmla="*/ 167988 w 321"/>
              <a:gd name="T43" fmla="*/ 632498 h 609"/>
              <a:gd name="T44" fmla="*/ 213803 w 321"/>
              <a:gd name="T45" fmla="*/ 632498 h 609"/>
              <a:gd name="T46" fmla="*/ 213803 w 321"/>
              <a:gd name="T47" fmla="*/ 576276 h 609"/>
              <a:gd name="T48" fmla="*/ 305433 w 321"/>
              <a:gd name="T49" fmla="*/ 576276 h 609"/>
              <a:gd name="T50" fmla="*/ 320705 w 321"/>
              <a:gd name="T51" fmla="*/ 491943 h 609"/>
              <a:gd name="T52" fmla="*/ 320705 w 321"/>
              <a:gd name="T53" fmla="*/ 435721 h 609"/>
              <a:gd name="T54" fmla="*/ 274890 w 321"/>
              <a:gd name="T55" fmla="*/ 407610 h 609"/>
              <a:gd name="T56" fmla="*/ 213803 w 321"/>
              <a:gd name="T57" fmla="*/ 365443 h 609"/>
              <a:gd name="T58" fmla="*/ 183260 w 321"/>
              <a:gd name="T59" fmla="*/ 323277 h 609"/>
              <a:gd name="T60" fmla="*/ 198531 w 321"/>
              <a:gd name="T61" fmla="*/ 252999 h 609"/>
              <a:gd name="T62" fmla="*/ 229075 w 321"/>
              <a:gd name="T63" fmla="*/ 224888 h 609"/>
              <a:gd name="T64" fmla="*/ 274890 w 321"/>
              <a:gd name="T65" fmla="*/ 252999 h 609"/>
              <a:gd name="T66" fmla="*/ 335976 w 321"/>
              <a:gd name="T67" fmla="*/ 252999 h 609"/>
              <a:gd name="T68" fmla="*/ 351248 w 321"/>
              <a:gd name="T69" fmla="*/ 210833 h 609"/>
              <a:gd name="T70" fmla="*/ 381791 w 321"/>
              <a:gd name="T71" fmla="*/ 210833 h 609"/>
              <a:gd name="T72" fmla="*/ 366520 w 321"/>
              <a:gd name="T73" fmla="*/ 154611 h 609"/>
              <a:gd name="T74" fmla="*/ 473421 w 321"/>
              <a:gd name="T75" fmla="*/ 56222 h 609"/>
              <a:gd name="T76" fmla="*/ 473421 w 321"/>
              <a:gd name="T77" fmla="*/ 28111 h 609"/>
              <a:gd name="T78" fmla="*/ 534508 w 321"/>
              <a:gd name="T79" fmla="*/ 28111 h 609"/>
              <a:gd name="T80" fmla="*/ 549779 w 321"/>
              <a:gd name="T81" fmla="*/ 42167 h 609"/>
              <a:gd name="T82" fmla="*/ 565051 w 321"/>
              <a:gd name="T83" fmla="*/ 14056 h 609"/>
              <a:gd name="T84" fmla="*/ 580323 w 321"/>
              <a:gd name="T85" fmla="*/ 0 h 609"/>
              <a:gd name="T86" fmla="*/ 610866 w 321"/>
              <a:gd name="T87" fmla="*/ 42167 h 609"/>
              <a:gd name="T88" fmla="*/ 610866 w 321"/>
              <a:gd name="T89" fmla="*/ 56222 h 609"/>
              <a:gd name="T90" fmla="*/ 534508 w 321"/>
              <a:gd name="T91" fmla="*/ 196777 h 609"/>
              <a:gd name="T92" fmla="*/ 565051 w 321"/>
              <a:gd name="T93" fmla="*/ 224888 h 609"/>
              <a:gd name="T94" fmla="*/ 534508 w 321"/>
              <a:gd name="T95" fmla="*/ 323277 h 609"/>
              <a:gd name="T96" fmla="*/ 519236 w 321"/>
              <a:gd name="T97" fmla="*/ 435721 h 609"/>
              <a:gd name="T98" fmla="*/ 549779 w 321"/>
              <a:gd name="T99" fmla="*/ 505998 h 609"/>
              <a:gd name="T100" fmla="*/ 503964 w 321"/>
              <a:gd name="T101" fmla="*/ 632498 h 609"/>
              <a:gd name="T102" fmla="*/ 519236 w 321"/>
              <a:gd name="T103" fmla="*/ 660609 h 609"/>
              <a:gd name="T104" fmla="*/ 549779 w 321"/>
              <a:gd name="T105" fmla="*/ 758997 h 609"/>
              <a:gd name="T106" fmla="*/ 610866 w 321"/>
              <a:gd name="T107" fmla="*/ 843330 h 609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321" h="609">
                <a:moveTo>
                  <a:pt x="320" y="480"/>
                </a:moveTo>
                <a:lnTo>
                  <a:pt x="296" y="496"/>
                </a:lnTo>
                <a:lnTo>
                  <a:pt x="280" y="488"/>
                </a:lnTo>
                <a:lnTo>
                  <a:pt x="224" y="488"/>
                </a:lnTo>
                <a:lnTo>
                  <a:pt x="240" y="520"/>
                </a:lnTo>
                <a:lnTo>
                  <a:pt x="224" y="560"/>
                </a:lnTo>
                <a:lnTo>
                  <a:pt x="232" y="608"/>
                </a:lnTo>
                <a:lnTo>
                  <a:pt x="200" y="600"/>
                </a:lnTo>
                <a:lnTo>
                  <a:pt x="152" y="568"/>
                </a:lnTo>
                <a:lnTo>
                  <a:pt x="96" y="552"/>
                </a:lnTo>
                <a:lnTo>
                  <a:pt x="56" y="520"/>
                </a:lnTo>
                <a:lnTo>
                  <a:pt x="16" y="520"/>
                </a:lnTo>
                <a:lnTo>
                  <a:pt x="16" y="512"/>
                </a:lnTo>
                <a:lnTo>
                  <a:pt x="0" y="504"/>
                </a:lnTo>
                <a:lnTo>
                  <a:pt x="8" y="496"/>
                </a:lnTo>
                <a:lnTo>
                  <a:pt x="8" y="472"/>
                </a:lnTo>
                <a:lnTo>
                  <a:pt x="0" y="464"/>
                </a:lnTo>
                <a:lnTo>
                  <a:pt x="16" y="456"/>
                </a:lnTo>
                <a:lnTo>
                  <a:pt x="48" y="456"/>
                </a:lnTo>
                <a:lnTo>
                  <a:pt x="48" y="344"/>
                </a:lnTo>
                <a:lnTo>
                  <a:pt x="88" y="344"/>
                </a:lnTo>
                <a:lnTo>
                  <a:pt x="88" y="360"/>
                </a:lnTo>
                <a:lnTo>
                  <a:pt x="112" y="360"/>
                </a:lnTo>
                <a:lnTo>
                  <a:pt x="112" y="328"/>
                </a:lnTo>
                <a:lnTo>
                  <a:pt x="160" y="328"/>
                </a:lnTo>
                <a:lnTo>
                  <a:pt x="168" y="280"/>
                </a:lnTo>
                <a:lnTo>
                  <a:pt x="168" y="248"/>
                </a:lnTo>
                <a:lnTo>
                  <a:pt x="144" y="232"/>
                </a:lnTo>
                <a:lnTo>
                  <a:pt x="112" y="208"/>
                </a:lnTo>
                <a:lnTo>
                  <a:pt x="96" y="184"/>
                </a:lnTo>
                <a:lnTo>
                  <a:pt x="104" y="144"/>
                </a:lnTo>
                <a:lnTo>
                  <a:pt x="120" y="128"/>
                </a:lnTo>
                <a:lnTo>
                  <a:pt x="144" y="144"/>
                </a:lnTo>
                <a:lnTo>
                  <a:pt x="176" y="144"/>
                </a:lnTo>
                <a:lnTo>
                  <a:pt x="184" y="120"/>
                </a:lnTo>
                <a:lnTo>
                  <a:pt x="200" y="120"/>
                </a:lnTo>
                <a:lnTo>
                  <a:pt x="192" y="88"/>
                </a:lnTo>
                <a:lnTo>
                  <a:pt x="248" y="32"/>
                </a:lnTo>
                <a:lnTo>
                  <a:pt x="248" y="16"/>
                </a:lnTo>
                <a:lnTo>
                  <a:pt x="280" y="16"/>
                </a:lnTo>
                <a:lnTo>
                  <a:pt x="288" y="24"/>
                </a:lnTo>
                <a:lnTo>
                  <a:pt x="296" y="8"/>
                </a:lnTo>
                <a:lnTo>
                  <a:pt x="304" y="0"/>
                </a:lnTo>
                <a:lnTo>
                  <a:pt x="320" y="24"/>
                </a:lnTo>
                <a:lnTo>
                  <a:pt x="320" y="32"/>
                </a:lnTo>
                <a:lnTo>
                  <a:pt x="280" y="112"/>
                </a:lnTo>
                <a:lnTo>
                  <a:pt x="296" y="128"/>
                </a:lnTo>
                <a:lnTo>
                  <a:pt x="280" y="184"/>
                </a:lnTo>
                <a:lnTo>
                  <a:pt x="272" y="248"/>
                </a:lnTo>
                <a:lnTo>
                  <a:pt x="288" y="288"/>
                </a:lnTo>
                <a:lnTo>
                  <a:pt x="264" y="360"/>
                </a:lnTo>
                <a:lnTo>
                  <a:pt x="272" y="376"/>
                </a:lnTo>
                <a:lnTo>
                  <a:pt x="288" y="432"/>
                </a:lnTo>
                <a:lnTo>
                  <a:pt x="320" y="480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0" name="Freeform 33"/>
          <p:cNvSpPr/>
          <p:nvPr/>
        </p:nvSpPr>
        <p:spPr bwMode="invGray">
          <a:xfrm>
            <a:off x="2831221" y="2587288"/>
            <a:ext cx="242290" cy="398457"/>
          </a:xfrm>
          <a:custGeom>
            <a:avLst/>
            <a:gdLst>
              <a:gd name="T0" fmla="*/ 333070 w 177"/>
              <a:gd name="T1" fmla="*/ 211193 h 313"/>
              <a:gd name="T2" fmla="*/ 302791 w 177"/>
              <a:gd name="T3" fmla="*/ 183034 h 313"/>
              <a:gd name="T4" fmla="*/ 227093 w 177"/>
              <a:gd name="T5" fmla="*/ 154875 h 313"/>
              <a:gd name="T6" fmla="*/ 257372 w 177"/>
              <a:gd name="T7" fmla="*/ 56318 h 313"/>
              <a:gd name="T8" fmla="*/ 242232 w 177"/>
              <a:gd name="T9" fmla="*/ 0 h 313"/>
              <a:gd name="T10" fmla="*/ 136256 w 177"/>
              <a:gd name="T11" fmla="*/ 98557 h 313"/>
              <a:gd name="T12" fmla="*/ 121116 w 177"/>
              <a:gd name="T13" fmla="*/ 197114 h 313"/>
              <a:gd name="T14" fmla="*/ 75698 w 177"/>
              <a:gd name="T15" fmla="*/ 211193 h 313"/>
              <a:gd name="T16" fmla="*/ 15140 w 177"/>
              <a:gd name="T17" fmla="*/ 253432 h 313"/>
              <a:gd name="T18" fmla="*/ 0 w 177"/>
              <a:gd name="T19" fmla="*/ 295671 h 313"/>
              <a:gd name="T20" fmla="*/ 75698 w 177"/>
              <a:gd name="T21" fmla="*/ 337910 h 313"/>
              <a:gd name="T22" fmla="*/ 75698 w 177"/>
              <a:gd name="T23" fmla="*/ 394228 h 313"/>
              <a:gd name="T24" fmla="*/ 90837 w 177"/>
              <a:gd name="T25" fmla="*/ 422387 h 313"/>
              <a:gd name="T26" fmla="*/ 75698 w 177"/>
              <a:gd name="T27" fmla="*/ 464626 h 313"/>
              <a:gd name="T28" fmla="*/ 90837 w 177"/>
              <a:gd name="T29" fmla="*/ 492785 h 313"/>
              <a:gd name="T30" fmla="*/ 181674 w 177"/>
              <a:gd name="T31" fmla="*/ 549103 h 313"/>
              <a:gd name="T32" fmla="*/ 211953 w 177"/>
              <a:gd name="T33" fmla="*/ 549103 h 313"/>
              <a:gd name="T34" fmla="*/ 211953 w 177"/>
              <a:gd name="T35" fmla="*/ 520944 h 313"/>
              <a:gd name="T36" fmla="*/ 242232 w 177"/>
              <a:gd name="T37" fmla="*/ 478705 h 313"/>
              <a:gd name="T38" fmla="*/ 227093 w 177"/>
              <a:gd name="T39" fmla="*/ 422387 h 313"/>
              <a:gd name="T40" fmla="*/ 211953 w 177"/>
              <a:gd name="T41" fmla="*/ 422387 h 313"/>
              <a:gd name="T42" fmla="*/ 196814 w 177"/>
              <a:gd name="T43" fmla="*/ 366069 h 313"/>
              <a:gd name="T44" fmla="*/ 227093 w 177"/>
              <a:gd name="T45" fmla="*/ 366069 h 313"/>
              <a:gd name="T46" fmla="*/ 227093 w 177"/>
              <a:gd name="T47" fmla="*/ 309750 h 313"/>
              <a:gd name="T48" fmla="*/ 257372 w 177"/>
              <a:gd name="T49" fmla="*/ 309750 h 313"/>
              <a:gd name="T50" fmla="*/ 287651 w 177"/>
              <a:gd name="T51" fmla="*/ 323830 h 313"/>
              <a:gd name="T52" fmla="*/ 302791 w 177"/>
              <a:gd name="T53" fmla="*/ 239353 h 313"/>
              <a:gd name="T54" fmla="*/ 333070 w 177"/>
              <a:gd name="T55" fmla="*/ 211193 h 313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177" h="313">
                <a:moveTo>
                  <a:pt x="176" y="120"/>
                </a:moveTo>
                <a:lnTo>
                  <a:pt x="160" y="104"/>
                </a:lnTo>
                <a:lnTo>
                  <a:pt x="120" y="88"/>
                </a:lnTo>
                <a:lnTo>
                  <a:pt x="136" y="32"/>
                </a:lnTo>
                <a:lnTo>
                  <a:pt x="128" y="0"/>
                </a:lnTo>
                <a:lnTo>
                  <a:pt x="72" y="56"/>
                </a:lnTo>
                <a:lnTo>
                  <a:pt x="64" y="112"/>
                </a:lnTo>
                <a:lnTo>
                  <a:pt x="40" y="120"/>
                </a:lnTo>
                <a:lnTo>
                  <a:pt x="8" y="144"/>
                </a:lnTo>
                <a:lnTo>
                  <a:pt x="0" y="168"/>
                </a:lnTo>
                <a:lnTo>
                  <a:pt x="40" y="192"/>
                </a:lnTo>
                <a:lnTo>
                  <a:pt x="40" y="224"/>
                </a:lnTo>
                <a:lnTo>
                  <a:pt x="48" y="240"/>
                </a:lnTo>
                <a:lnTo>
                  <a:pt x="40" y="264"/>
                </a:lnTo>
                <a:lnTo>
                  <a:pt x="48" y="280"/>
                </a:lnTo>
                <a:lnTo>
                  <a:pt x="96" y="312"/>
                </a:lnTo>
                <a:lnTo>
                  <a:pt x="112" y="312"/>
                </a:lnTo>
                <a:lnTo>
                  <a:pt x="112" y="296"/>
                </a:lnTo>
                <a:lnTo>
                  <a:pt x="128" y="272"/>
                </a:lnTo>
                <a:lnTo>
                  <a:pt x="120" y="240"/>
                </a:lnTo>
                <a:lnTo>
                  <a:pt x="112" y="240"/>
                </a:lnTo>
                <a:lnTo>
                  <a:pt x="104" y="208"/>
                </a:lnTo>
                <a:lnTo>
                  <a:pt x="120" y="208"/>
                </a:lnTo>
                <a:lnTo>
                  <a:pt x="120" y="176"/>
                </a:lnTo>
                <a:lnTo>
                  <a:pt x="136" y="176"/>
                </a:lnTo>
                <a:lnTo>
                  <a:pt x="152" y="184"/>
                </a:lnTo>
                <a:lnTo>
                  <a:pt x="160" y="136"/>
                </a:lnTo>
                <a:lnTo>
                  <a:pt x="176" y="120"/>
                </a:lnTo>
              </a:path>
            </a:pathLst>
          </a:custGeom>
          <a:solidFill>
            <a:srgbClr val="010B1C">
              <a:alpha val="61000"/>
            </a:srgbClr>
          </a:solidFill>
          <a:ln w="9525">
            <a:solidFill>
              <a:schemeClr val="bg1"/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1" name="Freeform 34"/>
          <p:cNvSpPr/>
          <p:nvPr/>
        </p:nvSpPr>
        <p:spPr bwMode="invGray">
          <a:xfrm>
            <a:off x="1964262" y="2191128"/>
            <a:ext cx="1182740" cy="1069058"/>
          </a:xfrm>
          <a:custGeom>
            <a:avLst/>
            <a:gdLst>
              <a:gd name="T0" fmla="*/ 1205833 w 857"/>
              <a:gd name="T1" fmla="*/ 843545 h 841"/>
              <a:gd name="T2" fmla="*/ 1282152 w 857"/>
              <a:gd name="T3" fmla="*/ 941959 h 841"/>
              <a:gd name="T4" fmla="*/ 1282152 w 857"/>
              <a:gd name="T5" fmla="*/ 998196 h 841"/>
              <a:gd name="T6" fmla="*/ 1404261 w 857"/>
              <a:gd name="T7" fmla="*/ 1096609 h 841"/>
              <a:gd name="T8" fmla="*/ 1419525 w 857"/>
              <a:gd name="T9" fmla="*/ 1054432 h 841"/>
              <a:gd name="T10" fmla="*/ 1434789 w 857"/>
              <a:gd name="T11" fmla="*/ 970077 h 841"/>
              <a:gd name="T12" fmla="*/ 1404261 w 857"/>
              <a:gd name="T13" fmla="*/ 913841 h 841"/>
              <a:gd name="T14" fmla="*/ 1434789 w 857"/>
              <a:gd name="T15" fmla="*/ 857605 h 841"/>
              <a:gd name="T16" fmla="*/ 1526371 w 857"/>
              <a:gd name="T17" fmla="*/ 899782 h 841"/>
              <a:gd name="T18" fmla="*/ 1633217 w 857"/>
              <a:gd name="T19" fmla="*/ 970077 h 841"/>
              <a:gd name="T20" fmla="*/ 1526371 w 857"/>
              <a:gd name="T21" fmla="*/ 1110668 h 841"/>
              <a:gd name="T22" fmla="*/ 1480580 w 857"/>
              <a:gd name="T23" fmla="*/ 1166905 h 841"/>
              <a:gd name="T24" fmla="*/ 1404261 w 857"/>
              <a:gd name="T25" fmla="*/ 1138786 h 841"/>
              <a:gd name="T26" fmla="*/ 1343207 w 857"/>
              <a:gd name="T27" fmla="*/ 1321555 h 841"/>
              <a:gd name="T28" fmla="*/ 1327943 w 857"/>
              <a:gd name="T29" fmla="*/ 1363732 h 841"/>
              <a:gd name="T30" fmla="*/ 1312679 w 857"/>
              <a:gd name="T31" fmla="*/ 1419968 h 841"/>
              <a:gd name="T32" fmla="*/ 1205833 w 857"/>
              <a:gd name="T33" fmla="*/ 1476205 h 841"/>
              <a:gd name="T34" fmla="*/ 1129515 w 857"/>
              <a:gd name="T35" fmla="*/ 1335614 h 841"/>
              <a:gd name="T36" fmla="*/ 1098987 w 857"/>
              <a:gd name="T37" fmla="*/ 1321555 h 841"/>
              <a:gd name="T38" fmla="*/ 1007405 w 857"/>
              <a:gd name="T39" fmla="*/ 1223141 h 841"/>
              <a:gd name="T40" fmla="*/ 946350 w 857"/>
              <a:gd name="T41" fmla="*/ 1251259 h 841"/>
              <a:gd name="T42" fmla="*/ 931086 w 857"/>
              <a:gd name="T43" fmla="*/ 1279377 h 841"/>
              <a:gd name="T44" fmla="*/ 915823 w 857"/>
              <a:gd name="T45" fmla="*/ 1363732 h 841"/>
              <a:gd name="T46" fmla="*/ 885295 w 857"/>
              <a:gd name="T47" fmla="*/ 1307496 h 841"/>
              <a:gd name="T48" fmla="*/ 793713 w 857"/>
              <a:gd name="T49" fmla="*/ 1279377 h 841"/>
              <a:gd name="T50" fmla="*/ 778449 w 857"/>
              <a:gd name="T51" fmla="*/ 1209082 h 841"/>
              <a:gd name="T52" fmla="*/ 870032 w 857"/>
              <a:gd name="T53" fmla="*/ 1223141 h 841"/>
              <a:gd name="T54" fmla="*/ 931086 w 857"/>
              <a:gd name="T55" fmla="*/ 1180964 h 841"/>
              <a:gd name="T56" fmla="*/ 885295 w 857"/>
              <a:gd name="T57" fmla="*/ 1124727 h 841"/>
              <a:gd name="T58" fmla="*/ 961614 w 857"/>
              <a:gd name="T59" fmla="*/ 1054432 h 841"/>
              <a:gd name="T60" fmla="*/ 1022669 w 857"/>
              <a:gd name="T61" fmla="*/ 998196 h 841"/>
              <a:gd name="T62" fmla="*/ 915823 w 857"/>
              <a:gd name="T63" fmla="*/ 717014 h 841"/>
              <a:gd name="T64" fmla="*/ 778449 w 857"/>
              <a:gd name="T65" fmla="*/ 632659 h 841"/>
              <a:gd name="T66" fmla="*/ 656340 w 857"/>
              <a:gd name="T67" fmla="*/ 590482 h 841"/>
              <a:gd name="T68" fmla="*/ 534230 w 857"/>
              <a:gd name="T69" fmla="*/ 548305 h 841"/>
              <a:gd name="T70" fmla="*/ 396856 w 857"/>
              <a:gd name="T71" fmla="*/ 590482 h 841"/>
              <a:gd name="T72" fmla="*/ 91582 w 857"/>
              <a:gd name="T73" fmla="*/ 421773 h 841"/>
              <a:gd name="T74" fmla="*/ 15264 w 857"/>
              <a:gd name="T75" fmla="*/ 281182 h 841"/>
              <a:gd name="T76" fmla="*/ 91582 w 857"/>
              <a:gd name="T77" fmla="*/ 267123 h 841"/>
              <a:gd name="T78" fmla="*/ 213692 w 857"/>
              <a:gd name="T79" fmla="*/ 168709 h 841"/>
              <a:gd name="T80" fmla="*/ 259483 w 857"/>
              <a:gd name="T81" fmla="*/ 112473 h 841"/>
              <a:gd name="T82" fmla="*/ 412120 w 857"/>
              <a:gd name="T83" fmla="*/ 56236 h 841"/>
              <a:gd name="T84" fmla="*/ 442648 w 857"/>
              <a:gd name="T85" fmla="*/ 0 h 841"/>
              <a:gd name="T86" fmla="*/ 549494 w 857"/>
              <a:gd name="T87" fmla="*/ 126532 h 841"/>
              <a:gd name="T88" fmla="*/ 564757 w 857"/>
              <a:gd name="T89" fmla="*/ 224945 h 841"/>
              <a:gd name="T90" fmla="*/ 595285 w 857"/>
              <a:gd name="T91" fmla="*/ 309300 h 841"/>
              <a:gd name="T92" fmla="*/ 641076 w 857"/>
              <a:gd name="T93" fmla="*/ 337418 h 841"/>
              <a:gd name="T94" fmla="*/ 778449 w 857"/>
              <a:gd name="T95" fmla="*/ 309300 h 841"/>
              <a:gd name="T96" fmla="*/ 778449 w 857"/>
              <a:gd name="T97" fmla="*/ 379595 h 841"/>
              <a:gd name="T98" fmla="*/ 732658 w 857"/>
              <a:gd name="T99" fmla="*/ 449891 h 841"/>
              <a:gd name="T100" fmla="*/ 824240 w 857"/>
              <a:gd name="T101" fmla="*/ 576423 h 841"/>
              <a:gd name="T102" fmla="*/ 946350 w 857"/>
              <a:gd name="T103" fmla="*/ 604541 h 841"/>
              <a:gd name="T104" fmla="*/ 1007405 w 857"/>
              <a:gd name="T105" fmla="*/ 562364 h 841"/>
              <a:gd name="T106" fmla="*/ 1114251 w 857"/>
              <a:gd name="T107" fmla="*/ 562364 h 841"/>
              <a:gd name="T108" fmla="*/ 1190569 w 857"/>
              <a:gd name="T109" fmla="*/ 590482 h 841"/>
              <a:gd name="T110" fmla="*/ 1098987 w 857"/>
              <a:gd name="T111" fmla="*/ 688895 h 841"/>
              <a:gd name="T112" fmla="*/ 1144778 w 857"/>
              <a:gd name="T113" fmla="*/ 801368 h 841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857" h="841">
                <a:moveTo>
                  <a:pt x="640" y="456"/>
                </a:moveTo>
                <a:lnTo>
                  <a:pt x="632" y="480"/>
                </a:lnTo>
                <a:lnTo>
                  <a:pt x="680" y="504"/>
                </a:lnTo>
                <a:lnTo>
                  <a:pt x="672" y="536"/>
                </a:lnTo>
                <a:lnTo>
                  <a:pt x="680" y="544"/>
                </a:lnTo>
                <a:lnTo>
                  <a:pt x="672" y="568"/>
                </a:lnTo>
                <a:lnTo>
                  <a:pt x="680" y="592"/>
                </a:lnTo>
                <a:lnTo>
                  <a:pt x="736" y="624"/>
                </a:lnTo>
                <a:lnTo>
                  <a:pt x="744" y="624"/>
                </a:lnTo>
                <a:lnTo>
                  <a:pt x="744" y="600"/>
                </a:lnTo>
                <a:lnTo>
                  <a:pt x="760" y="584"/>
                </a:lnTo>
                <a:lnTo>
                  <a:pt x="752" y="552"/>
                </a:lnTo>
                <a:lnTo>
                  <a:pt x="736" y="544"/>
                </a:lnTo>
                <a:lnTo>
                  <a:pt x="736" y="520"/>
                </a:lnTo>
                <a:lnTo>
                  <a:pt x="752" y="520"/>
                </a:lnTo>
                <a:lnTo>
                  <a:pt x="752" y="488"/>
                </a:lnTo>
                <a:lnTo>
                  <a:pt x="784" y="496"/>
                </a:lnTo>
                <a:lnTo>
                  <a:pt x="800" y="512"/>
                </a:lnTo>
                <a:lnTo>
                  <a:pt x="840" y="536"/>
                </a:lnTo>
                <a:lnTo>
                  <a:pt x="856" y="552"/>
                </a:lnTo>
                <a:lnTo>
                  <a:pt x="848" y="632"/>
                </a:lnTo>
                <a:lnTo>
                  <a:pt x="800" y="632"/>
                </a:lnTo>
                <a:lnTo>
                  <a:pt x="800" y="664"/>
                </a:lnTo>
                <a:lnTo>
                  <a:pt x="776" y="664"/>
                </a:lnTo>
                <a:lnTo>
                  <a:pt x="776" y="648"/>
                </a:lnTo>
                <a:lnTo>
                  <a:pt x="736" y="648"/>
                </a:lnTo>
                <a:lnTo>
                  <a:pt x="736" y="760"/>
                </a:lnTo>
                <a:lnTo>
                  <a:pt x="704" y="752"/>
                </a:lnTo>
                <a:lnTo>
                  <a:pt x="688" y="768"/>
                </a:lnTo>
                <a:lnTo>
                  <a:pt x="696" y="776"/>
                </a:lnTo>
                <a:lnTo>
                  <a:pt x="704" y="800"/>
                </a:lnTo>
                <a:lnTo>
                  <a:pt x="688" y="808"/>
                </a:lnTo>
                <a:lnTo>
                  <a:pt x="664" y="840"/>
                </a:lnTo>
                <a:lnTo>
                  <a:pt x="632" y="840"/>
                </a:lnTo>
                <a:lnTo>
                  <a:pt x="608" y="816"/>
                </a:lnTo>
                <a:lnTo>
                  <a:pt x="592" y="760"/>
                </a:lnTo>
                <a:lnTo>
                  <a:pt x="592" y="752"/>
                </a:lnTo>
                <a:lnTo>
                  <a:pt x="576" y="752"/>
                </a:lnTo>
                <a:lnTo>
                  <a:pt x="544" y="736"/>
                </a:lnTo>
                <a:lnTo>
                  <a:pt x="528" y="696"/>
                </a:lnTo>
                <a:lnTo>
                  <a:pt x="512" y="704"/>
                </a:lnTo>
                <a:lnTo>
                  <a:pt x="496" y="712"/>
                </a:lnTo>
                <a:lnTo>
                  <a:pt x="488" y="712"/>
                </a:lnTo>
                <a:lnTo>
                  <a:pt x="488" y="728"/>
                </a:lnTo>
                <a:lnTo>
                  <a:pt x="496" y="752"/>
                </a:lnTo>
                <a:lnTo>
                  <a:pt x="480" y="776"/>
                </a:lnTo>
                <a:lnTo>
                  <a:pt x="448" y="768"/>
                </a:lnTo>
                <a:lnTo>
                  <a:pt x="464" y="744"/>
                </a:lnTo>
                <a:lnTo>
                  <a:pt x="448" y="736"/>
                </a:lnTo>
                <a:lnTo>
                  <a:pt x="416" y="728"/>
                </a:lnTo>
                <a:lnTo>
                  <a:pt x="400" y="704"/>
                </a:lnTo>
                <a:lnTo>
                  <a:pt x="408" y="688"/>
                </a:lnTo>
                <a:lnTo>
                  <a:pt x="424" y="688"/>
                </a:lnTo>
                <a:lnTo>
                  <a:pt x="456" y="696"/>
                </a:lnTo>
                <a:lnTo>
                  <a:pt x="480" y="680"/>
                </a:lnTo>
                <a:lnTo>
                  <a:pt x="488" y="672"/>
                </a:lnTo>
                <a:lnTo>
                  <a:pt x="464" y="664"/>
                </a:lnTo>
                <a:lnTo>
                  <a:pt x="464" y="640"/>
                </a:lnTo>
                <a:lnTo>
                  <a:pt x="496" y="632"/>
                </a:lnTo>
                <a:lnTo>
                  <a:pt x="504" y="600"/>
                </a:lnTo>
                <a:lnTo>
                  <a:pt x="528" y="600"/>
                </a:lnTo>
                <a:lnTo>
                  <a:pt x="536" y="568"/>
                </a:lnTo>
                <a:lnTo>
                  <a:pt x="520" y="480"/>
                </a:lnTo>
                <a:lnTo>
                  <a:pt x="480" y="408"/>
                </a:lnTo>
                <a:lnTo>
                  <a:pt x="480" y="432"/>
                </a:lnTo>
                <a:lnTo>
                  <a:pt x="408" y="360"/>
                </a:lnTo>
                <a:lnTo>
                  <a:pt x="392" y="368"/>
                </a:lnTo>
                <a:lnTo>
                  <a:pt x="344" y="336"/>
                </a:lnTo>
                <a:lnTo>
                  <a:pt x="336" y="304"/>
                </a:lnTo>
                <a:lnTo>
                  <a:pt x="280" y="312"/>
                </a:lnTo>
                <a:lnTo>
                  <a:pt x="224" y="288"/>
                </a:lnTo>
                <a:lnTo>
                  <a:pt x="208" y="336"/>
                </a:lnTo>
                <a:lnTo>
                  <a:pt x="136" y="280"/>
                </a:lnTo>
                <a:lnTo>
                  <a:pt x="48" y="240"/>
                </a:lnTo>
                <a:lnTo>
                  <a:pt x="0" y="248"/>
                </a:lnTo>
                <a:lnTo>
                  <a:pt x="8" y="160"/>
                </a:lnTo>
                <a:lnTo>
                  <a:pt x="24" y="144"/>
                </a:lnTo>
                <a:lnTo>
                  <a:pt x="48" y="152"/>
                </a:lnTo>
                <a:lnTo>
                  <a:pt x="72" y="112"/>
                </a:lnTo>
                <a:lnTo>
                  <a:pt x="112" y="96"/>
                </a:lnTo>
                <a:lnTo>
                  <a:pt x="136" y="80"/>
                </a:lnTo>
                <a:lnTo>
                  <a:pt x="136" y="64"/>
                </a:lnTo>
                <a:lnTo>
                  <a:pt x="200" y="64"/>
                </a:lnTo>
                <a:lnTo>
                  <a:pt x="216" y="32"/>
                </a:lnTo>
                <a:lnTo>
                  <a:pt x="216" y="8"/>
                </a:lnTo>
                <a:lnTo>
                  <a:pt x="232" y="0"/>
                </a:lnTo>
                <a:lnTo>
                  <a:pt x="272" y="8"/>
                </a:lnTo>
                <a:lnTo>
                  <a:pt x="288" y="72"/>
                </a:lnTo>
                <a:lnTo>
                  <a:pt x="288" y="104"/>
                </a:lnTo>
                <a:lnTo>
                  <a:pt x="296" y="128"/>
                </a:lnTo>
                <a:lnTo>
                  <a:pt x="312" y="152"/>
                </a:lnTo>
                <a:lnTo>
                  <a:pt x="312" y="176"/>
                </a:lnTo>
                <a:lnTo>
                  <a:pt x="320" y="192"/>
                </a:lnTo>
                <a:lnTo>
                  <a:pt x="336" y="192"/>
                </a:lnTo>
                <a:lnTo>
                  <a:pt x="336" y="168"/>
                </a:lnTo>
                <a:lnTo>
                  <a:pt x="408" y="176"/>
                </a:lnTo>
                <a:lnTo>
                  <a:pt x="408" y="200"/>
                </a:lnTo>
                <a:lnTo>
                  <a:pt x="408" y="216"/>
                </a:lnTo>
                <a:lnTo>
                  <a:pt x="384" y="240"/>
                </a:lnTo>
                <a:lnTo>
                  <a:pt x="384" y="256"/>
                </a:lnTo>
                <a:lnTo>
                  <a:pt x="432" y="304"/>
                </a:lnTo>
                <a:lnTo>
                  <a:pt x="432" y="328"/>
                </a:lnTo>
                <a:lnTo>
                  <a:pt x="488" y="352"/>
                </a:lnTo>
                <a:lnTo>
                  <a:pt x="496" y="344"/>
                </a:lnTo>
                <a:lnTo>
                  <a:pt x="488" y="312"/>
                </a:lnTo>
                <a:lnTo>
                  <a:pt x="528" y="320"/>
                </a:lnTo>
                <a:lnTo>
                  <a:pt x="536" y="320"/>
                </a:lnTo>
                <a:lnTo>
                  <a:pt x="584" y="320"/>
                </a:lnTo>
                <a:lnTo>
                  <a:pt x="608" y="312"/>
                </a:lnTo>
                <a:lnTo>
                  <a:pt x="624" y="336"/>
                </a:lnTo>
                <a:lnTo>
                  <a:pt x="584" y="368"/>
                </a:lnTo>
                <a:lnTo>
                  <a:pt x="576" y="392"/>
                </a:lnTo>
                <a:lnTo>
                  <a:pt x="568" y="416"/>
                </a:lnTo>
                <a:lnTo>
                  <a:pt x="600" y="456"/>
                </a:lnTo>
                <a:lnTo>
                  <a:pt x="640" y="456"/>
                </a:lnTo>
              </a:path>
            </a:pathLst>
          </a:cu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2" name="Freeform 35"/>
          <p:cNvSpPr/>
          <p:nvPr/>
        </p:nvSpPr>
        <p:spPr bwMode="invGray">
          <a:xfrm>
            <a:off x="2339752" y="1203598"/>
            <a:ext cx="1964726" cy="1578900"/>
          </a:xfrm>
          <a:custGeom>
            <a:avLst/>
            <a:gdLst>
              <a:gd name="T0" fmla="*/ 30498 w 1425"/>
              <a:gd name="T1" fmla="*/ 1575987 h 1241"/>
              <a:gd name="T2" fmla="*/ 121991 w 1425"/>
              <a:gd name="T3" fmla="*/ 1702629 h 1241"/>
              <a:gd name="T4" fmla="*/ 259231 w 1425"/>
              <a:gd name="T5" fmla="*/ 1716700 h 1241"/>
              <a:gd name="T6" fmla="*/ 213485 w 1425"/>
              <a:gd name="T7" fmla="*/ 1815199 h 1241"/>
              <a:gd name="T8" fmla="*/ 411721 w 1425"/>
              <a:gd name="T9" fmla="*/ 1984055 h 1241"/>
              <a:gd name="T10" fmla="*/ 487965 w 1425"/>
              <a:gd name="T11" fmla="*/ 1927770 h 1241"/>
              <a:gd name="T12" fmla="*/ 670952 w 1425"/>
              <a:gd name="T13" fmla="*/ 1941841 h 1241"/>
              <a:gd name="T14" fmla="*/ 625205 w 1425"/>
              <a:gd name="T15" fmla="*/ 2181053 h 1241"/>
              <a:gd name="T16" fmla="*/ 808192 w 1425"/>
              <a:gd name="T17" fmla="*/ 2110697 h 1241"/>
              <a:gd name="T18" fmla="*/ 945432 w 1425"/>
              <a:gd name="T19" fmla="*/ 1955912 h 1241"/>
              <a:gd name="T20" fmla="*/ 1067424 w 1425"/>
              <a:gd name="T21" fmla="*/ 2152910 h 1241"/>
              <a:gd name="T22" fmla="*/ 1143668 w 1425"/>
              <a:gd name="T23" fmla="*/ 2110697 h 1241"/>
              <a:gd name="T24" fmla="*/ 1265659 w 1425"/>
              <a:gd name="T25" fmla="*/ 1955912 h 1241"/>
              <a:gd name="T26" fmla="*/ 1341904 w 1425"/>
              <a:gd name="T27" fmla="*/ 1927770 h 1241"/>
              <a:gd name="T28" fmla="*/ 1402900 w 1425"/>
              <a:gd name="T29" fmla="*/ 1927770 h 1241"/>
              <a:gd name="T30" fmla="*/ 1524891 w 1425"/>
              <a:gd name="T31" fmla="*/ 1801128 h 1241"/>
              <a:gd name="T32" fmla="*/ 1646882 w 1425"/>
              <a:gd name="T33" fmla="*/ 1772985 h 1241"/>
              <a:gd name="T34" fmla="*/ 1707878 w 1425"/>
              <a:gd name="T35" fmla="*/ 1618201 h 1241"/>
              <a:gd name="T36" fmla="*/ 1799371 w 1425"/>
              <a:gd name="T37" fmla="*/ 1604129 h 1241"/>
              <a:gd name="T38" fmla="*/ 1921363 w 1425"/>
              <a:gd name="T39" fmla="*/ 1533773 h 1241"/>
              <a:gd name="T40" fmla="*/ 2073852 w 1425"/>
              <a:gd name="T41" fmla="*/ 1449345 h 1241"/>
              <a:gd name="T42" fmla="*/ 2150096 w 1425"/>
              <a:gd name="T43" fmla="*/ 1618201 h 1241"/>
              <a:gd name="T44" fmla="*/ 2241590 w 1425"/>
              <a:gd name="T45" fmla="*/ 1561915 h 1241"/>
              <a:gd name="T46" fmla="*/ 2241590 w 1425"/>
              <a:gd name="T47" fmla="*/ 1477488 h 1241"/>
              <a:gd name="T48" fmla="*/ 2577066 w 1425"/>
              <a:gd name="T49" fmla="*/ 1378988 h 1241"/>
              <a:gd name="T50" fmla="*/ 2622812 w 1425"/>
              <a:gd name="T51" fmla="*/ 1280489 h 1241"/>
              <a:gd name="T52" fmla="*/ 2500821 w 1425"/>
              <a:gd name="T53" fmla="*/ 1181990 h 1241"/>
              <a:gd name="T54" fmla="*/ 2409328 w 1425"/>
              <a:gd name="T55" fmla="*/ 984992 h 1241"/>
              <a:gd name="T56" fmla="*/ 2546568 w 1425"/>
              <a:gd name="T57" fmla="*/ 984992 h 1241"/>
              <a:gd name="T58" fmla="*/ 2577066 w 1425"/>
              <a:gd name="T59" fmla="*/ 830207 h 1241"/>
              <a:gd name="T60" fmla="*/ 2470323 w 1425"/>
              <a:gd name="T61" fmla="*/ 759851 h 1241"/>
              <a:gd name="T62" fmla="*/ 2653310 w 1425"/>
              <a:gd name="T63" fmla="*/ 520638 h 1241"/>
              <a:gd name="T64" fmla="*/ 2714306 w 1425"/>
              <a:gd name="T65" fmla="*/ 225141 h 1241"/>
              <a:gd name="T66" fmla="*/ 2561817 w 1425"/>
              <a:gd name="T67" fmla="*/ 225141 h 1241"/>
              <a:gd name="T68" fmla="*/ 2409328 w 1425"/>
              <a:gd name="T69" fmla="*/ 126642 h 1241"/>
              <a:gd name="T70" fmla="*/ 2272088 w 1425"/>
              <a:gd name="T71" fmla="*/ 112570 h 1241"/>
              <a:gd name="T72" fmla="*/ 2226341 w 1425"/>
              <a:gd name="T73" fmla="*/ 0 h 1241"/>
              <a:gd name="T74" fmla="*/ 2211092 w 1425"/>
              <a:gd name="T75" fmla="*/ 112570 h 1241"/>
              <a:gd name="T76" fmla="*/ 2150096 w 1425"/>
              <a:gd name="T77" fmla="*/ 295498 h 1241"/>
              <a:gd name="T78" fmla="*/ 2134847 w 1425"/>
              <a:gd name="T79" fmla="*/ 422139 h 1241"/>
              <a:gd name="T80" fmla="*/ 1890865 w 1425"/>
              <a:gd name="T81" fmla="*/ 492496 h 1241"/>
              <a:gd name="T82" fmla="*/ 1890865 w 1425"/>
              <a:gd name="T83" fmla="*/ 759851 h 1241"/>
              <a:gd name="T84" fmla="*/ 2012856 w 1425"/>
              <a:gd name="T85" fmla="*/ 731708 h 1241"/>
              <a:gd name="T86" fmla="*/ 2165345 w 1425"/>
              <a:gd name="T87" fmla="*/ 787993 h 1241"/>
              <a:gd name="T88" fmla="*/ 2165345 w 1425"/>
              <a:gd name="T89" fmla="*/ 886493 h 1241"/>
              <a:gd name="T90" fmla="*/ 1982358 w 1425"/>
              <a:gd name="T91" fmla="*/ 942778 h 1241"/>
              <a:gd name="T92" fmla="*/ 1890865 w 1425"/>
              <a:gd name="T93" fmla="*/ 1041277 h 1241"/>
              <a:gd name="T94" fmla="*/ 1646882 w 1425"/>
              <a:gd name="T95" fmla="*/ 1167919 h 1241"/>
              <a:gd name="T96" fmla="*/ 1448646 w 1425"/>
              <a:gd name="T97" fmla="*/ 1139776 h 1241"/>
              <a:gd name="T98" fmla="*/ 1463895 w 1425"/>
              <a:gd name="T99" fmla="*/ 1322703 h 1241"/>
              <a:gd name="T100" fmla="*/ 1219913 w 1425"/>
              <a:gd name="T101" fmla="*/ 1491559 h 1241"/>
              <a:gd name="T102" fmla="*/ 869188 w 1425"/>
              <a:gd name="T103" fmla="*/ 1547844 h 1241"/>
              <a:gd name="T104" fmla="*/ 670952 w 1425"/>
              <a:gd name="T105" fmla="*/ 1561915 h 1241"/>
              <a:gd name="T106" fmla="*/ 472716 w 1425"/>
              <a:gd name="T107" fmla="*/ 1519702 h 1241"/>
              <a:gd name="T108" fmla="*/ 182987 w 1425"/>
              <a:gd name="T109" fmla="*/ 1435274 h 1241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425" h="1241">
                <a:moveTo>
                  <a:pt x="0" y="784"/>
                </a:moveTo>
                <a:lnTo>
                  <a:pt x="16" y="848"/>
                </a:lnTo>
                <a:lnTo>
                  <a:pt x="16" y="896"/>
                </a:lnTo>
                <a:lnTo>
                  <a:pt x="40" y="928"/>
                </a:lnTo>
                <a:lnTo>
                  <a:pt x="48" y="968"/>
                </a:lnTo>
                <a:lnTo>
                  <a:pt x="64" y="968"/>
                </a:lnTo>
                <a:lnTo>
                  <a:pt x="64" y="944"/>
                </a:lnTo>
                <a:lnTo>
                  <a:pt x="136" y="952"/>
                </a:lnTo>
                <a:lnTo>
                  <a:pt x="136" y="976"/>
                </a:lnTo>
                <a:lnTo>
                  <a:pt x="136" y="992"/>
                </a:lnTo>
                <a:lnTo>
                  <a:pt x="112" y="1016"/>
                </a:lnTo>
                <a:lnTo>
                  <a:pt x="112" y="1032"/>
                </a:lnTo>
                <a:lnTo>
                  <a:pt x="160" y="1080"/>
                </a:lnTo>
                <a:lnTo>
                  <a:pt x="160" y="1104"/>
                </a:lnTo>
                <a:lnTo>
                  <a:pt x="216" y="1128"/>
                </a:lnTo>
                <a:lnTo>
                  <a:pt x="224" y="1120"/>
                </a:lnTo>
                <a:lnTo>
                  <a:pt x="216" y="1088"/>
                </a:lnTo>
                <a:lnTo>
                  <a:pt x="256" y="1096"/>
                </a:lnTo>
                <a:lnTo>
                  <a:pt x="264" y="1096"/>
                </a:lnTo>
                <a:lnTo>
                  <a:pt x="336" y="1088"/>
                </a:lnTo>
                <a:lnTo>
                  <a:pt x="352" y="1104"/>
                </a:lnTo>
                <a:lnTo>
                  <a:pt x="312" y="1144"/>
                </a:lnTo>
                <a:lnTo>
                  <a:pt x="296" y="1192"/>
                </a:lnTo>
                <a:lnTo>
                  <a:pt x="328" y="1240"/>
                </a:lnTo>
                <a:lnTo>
                  <a:pt x="376" y="1232"/>
                </a:lnTo>
                <a:lnTo>
                  <a:pt x="400" y="1208"/>
                </a:lnTo>
                <a:lnTo>
                  <a:pt x="424" y="1200"/>
                </a:lnTo>
                <a:lnTo>
                  <a:pt x="432" y="1136"/>
                </a:lnTo>
                <a:lnTo>
                  <a:pt x="488" y="1088"/>
                </a:lnTo>
                <a:lnTo>
                  <a:pt x="496" y="1112"/>
                </a:lnTo>
                <a:lnTo>
                  <a:pt x="480" y="1176"/>
                </a:lnTo>
                <a:lnTo>
                  <a:pt x="520" y="1192"/>
                </a:lnTo>
                <a:lnTo>
                  <a:pt x="560" y="1224"/>
                </a:lnTo>
                <a:lnTo>
                  <a:pt x="576" y="1224"/>
                </a:lnTo>
                <a:lnTo>
                  <a:pt x="592" y="1224"/>
                </a:lnTo>
                <a:lnTo>
                  <a:pt x="600" y="1200"/>
                </a:lnTo>
                <a:lnTo>
                  <a:pt x="616" y="1200"/>
                </a:lnTo>
                <a:lnTo>
                  <a:pt x="608" y="1168"/>
                </a:lnTo>
                <a:lnTo>
                  <a:pt x="664" y="1112"/>
                </a:lnTo>
                <a:lnTo>
                  <a:pt x="664" y="1096"/>
                </a:lnTo>
                <a:lnTo>
                  <a:pt x="696" y="1096"/>
                </a:lnTo>
                <a:lnTo>
                  <a:pt x="704" y="1096"/>
                </a:lnTo>
                <a:lnTo>
                  <a:pt x="712" y="1080"/>
                </a:lnTo>
                <a:lnTo>
                  <a:pt x="720" y="1080"/>
                </a:lnTo>
                <a:lnTo>
                  <a:pt x="736" y="1096"/>
                </a:lnTo>
                <a:lnTo>
                  <a:pt x="736" y="1072"/>
                </a:lnTo>
                <a:lnTo>
                  <a:pt x="760" y="1080"/>
                </a:lnTo>
                <a:lnTo>
                  <a:pt x="800" y="1024"/>
                </a:lnTo>
                <a:lnTo>
                  <a:pt x="832" y="1016"/>
                </a:lnTo>
                <a:lnTo>
                  <a:pt x="848" y="1000"/>
                </a:lnTo>
                <a:lnTo>
                  <a:pt x="864" y="1008"/>
                </a:lnTo>
                <a:lnTo>
                  <a:pt x="896" y="1000"/>
                </a:lnTo>
                <a:lnTo>
                  <a:pt x="872" y="928"/>
                </a:lnTo>
                <a:lnTo>
                  <a:pt x="896" y="920"/>
                </a:lnTo>
                <a:lnTo>
                  <a:pt x="896" y="888"/>
                </a:lnTo>
                <a:lnTo>
                  <a:pt x="928" y="872"/>
                </a:lnTo>
                <a:lnTo>
                  <a:pt x="944" y="912"/>
                </a:lnTo>
                <a:lnTo>
                  <a:pt x="984" y="888"/>
                </a:lnTo>
                <a:lnTo>
                  <a:pt x="1000" y="896"/>
                </a:lnTo>
                <a:lnTo>
                  <a:pt x="1008" y="872"/>
                </a:lnTo>
                <a:lnTo>
                  <a:pt x="1040" y="880"/>
                </a:lnTo>
                <a:lnTo>
                  <a:pt x="1040" y="840"/>
                </a:lnTo>
                <a:lnTo>
                  <a:pt x="1088" y="824"/>
                </a:lnTo>
                <a:lnTo>
                  <a:pt x="1112" y="864"/>
                </a:lnTo>
                <a:lnTo>
                  <a:pt x="1112" y="904"/>
                </a:lnTo>
                <a:lnTo>
                  <a:pt x="1128" y="920"/>
                </a:lnTo>
                <a:lnTo>
                  <a:pt x="1160" y="912"/>
                </a:lnTo>
                <a:lnTo>
                  <a:pt x="1176" y="912"/>
                </a:lnTo>
                <a:lnTo>
                  <a:pt x="1176" y="888"/>
                </a:lnTo>
                <a:lnTo>
                  <a:pt x="1176" y="864"/>
                </a:lnTo>
                <a:lnTo>
                  <a:pt x="1160" y="832"/>
                </a:lnTo>
                <a:lnTo>
                  <a:pt x="1176" y="840"/>
                </a:lnTo>
                <a:lnTo>
                  <a:pt x="1200" y="872"/>
                </a:lnTo>
                <a:lnTo>
                  <a:pt x="1328" y="776"/>
                </a:lnTo>
                <a:lnTo>
                  <a:pt x="1352" y="784"/>
                </a:lnTo>
                <a:lnTo>
                  <a:pt x="1392" y="752"/>
                </a:lnTo>
                <a:lnTo>
                  <a:pt x="1392" y="728"/>
                </a:lnTo>
                <a:lnTo>
                  <a:pt x="1376" y="728"/>
                </a:lnTo>
                <a:lnTo>
                  <a:pt x="1376" y="688"/>
                </a:lnTo>
                <a:lnTo>
                  <a:pt x="1352" y="640"/>
                </a:lnTo>
                <a:lnTo>
                  <a:pt x="1312" y="672"/>
                </a:lnTo>
                <a:lnTo>
                  <a:pt x="1288" y="616"/>
                </a:lnTo>
                <a:lnTo>
                  <a:pt x="1296" y="592"/>
                </a:lnTo>
                <a:lnTo>
                  <a:pt x="1264" y="560"/>
                </a:lnTo>
                <a:lnTo>
                  <a:pt x="1272" y="536"/>
                </a:lnTo>
                <a:lnTo>
                  <a:pt x="1312" y="560"/>
                </a:lnTo>
                <a:lnTo>
                  <a:pt x="1336" y="560"/>
                </a:lnTo>
                <a:lnTo>
                  <a:pt x="1328" y="512"/>
                </a:lnTo>
                <a:lnTo>
                  <a:pt x="1328" y="488"/>
                </a:lnTo>
                <a:lnTo>
                  <a:pt x="1352" y="472"/>
                </a:lnTo>
                <a:lnTo>
                  <a:pt x="1352" y="456"/>
                </a:lnTo>
                <a:lnTo>
                  <a:pt x="1320" y="472"/>
                </a:lnTo>
                <a:lnTo>
                  <a:pt x="1296" y="432"/>
                </a:lnTo>
                <a:lnTo>
                  <a:pt x="1368" y="336"/>
                </a:lnTo>
                <a:lnTo>
                  <a:pt x="1384" y="360"/>
                </a:lnTo>
                <a:lnTo>
                  <a:pt x="1392" y="296"/>
                </a:lnTo>
                <a:lnTo>
                  <a:pt x="1408" y="272"/>
                </a:lnTo>
                <a:lnTo>
                  <a:pt x="1400" y="216"/>
                </a:lnTo>
                <a:lnTo>
                  <a:pt x="1424" y="128"/>
                </a:lnTo>
                <a:lnTo>
                  <a:pt x="1384" y="88"/>
                </a:lnTo>
                <a:lnTo>
                  <a:pt x="1360" y="120"/>
                </a:lnTo>
                <a:lnTo>
                  <a:pt x="1344" y="128"/>
                </a:lnTo>
                <a:lnTo>
                  <a:pt x="1296" y="144"/>
                </a:lnTo>
                <a:lnTo>
                  <a:pt x="1280" y="120"/>
                </a:lnTo>
                <a:lnTo>
                  <a:pt x="1264" y="72"/>
                </a:lnTo>
                <a:lnTo>
                  <a:pt x="1240" y="56"/>
                </a:lnTo>
                <a:lnTo>
                  <a:pt x="1224" y="72"/>
                </a:lnTo>
                <a:lnTo>
                  <a:pt x="1192" y="64"/>
                </a:lnTo>
                <a:lnTo>
                  <a:pt x="1208" y="32"/>
                </a:lnTo>
                <a:lnTo>
                  <a:pt x="1200" y="0"/>
                </a:lnTo>
                <a:lnTo>
                  <a:pt x="1168" y="0"/>
                </a:lnTo>
                <a:lnTo>
                  <a:pt x="1128" y="40"/>
                </a:lnTo>
                <a:lnTo>
                  <a:pt x="1128" y="56"/>
                </a:lnTo>
                <a:lnTo>
                  <a:pt x="1160" y="64"/>
                </a:lnTo>
                <a:lnTo>
                  <a:pt x="1168" y="88"/>
                </a:lnTo>
                <a:lnTo>
                  <a:pt x="1136" y="136"/>
                </a:lnTo>
                <a:lnTo>
                  <a:pt x="1128" y="168"/>
                </a:lnTo>
                <a:lnTo>
                  <a:pt x="1112" y="200"/>
                </a:lnTo>
                <a:lnTo>
                  <a:pt x="1112" y="232"/>
                </a:lnTo>
                <a:lnTo>
                  <a:pt x="1120" y="240"/>
                </a:lnTo>
                <a:lnTo>
                  <a:pt x="1056" y="288"/>
                </a:lnTo>
                <a:lnTo>
                  <a:pt x="1016" y="280"/>
                </a:lnTo>
                <a:lnTo>
                  <a:pt x="992" y="280"/>
                </a:lnTo>
                <a:lnTo>
                  <a:pt x="944" y="416"/>
                </a:lnTo>
                <a:lnTo>
                  <a:pt x="960" y="432"/>
                </a:lnTo>
                <a:lnTo>
                  <a:pt x="992" y="432"/>
                </a:lnTo>
                <a:lnTo>
                  <a:pt x="1032" y="432"/>
                </a:lnTo>
                <a:lnTo>
                  <a:pt x="1040" y="440"/>
                </a:lnTo>
                <a:lnTo>
                  <a:pt x="1056" y="416"/>
                </a:lnTo>
                <a:lnTo>
                  <a:pt x="1080" y="408"/>
                </a:lnTo>
                <a:lnTo>
                  <a:pt x="1104" y="416"/>
                </a:lnTo>
                <a:lnTo>
                  <a:pt x="1136" y="448"/>
                </a:lnTo>
                <a:lnTo>
                  <a:pt x="1160" y="480"/>
                </a:lnTo>
                <a:lnTo>
                  <a:pt x="1160" y="512"/>
                </a:lnTo>
                <a:lnTo>
                  <a:pt x="1136" y="504"/>
                </a:lnTo>
                <a:lnTo>
                  <a:pt x="1088" y="520"/>
                </a:lnTo>
                <a:lnTo>
                  <a:pt x="1048" y="520"/>
                </a:lnTo>
                <a:lnTo>
                  <a:pt x="1040" y="536"/>
                </a:lnTo>
                <a:lnTo>
                  <a:pt x="1016" y="536"/>
                </a:lnTo>
                <a:lnTo>
                  <a:pt x="992" y="560"/>
                </a:lnTo>
                <a:lnTo>
                  <a:pt x="992" y="592"/>
                </a:lnTo>
                <a:lnTo>
                  <a:pt x="968" y="608"/>
                </a:lnTo>
                <a:lnTo>
                  <a:pt x="912" y="616"/>
                </a:lnTo>
                <a:lnTo>
                  <a:pt x="864" y="664"/>
                </a:lnTo>
                <a:lnTo>
                  <a:pt x="800" y="664"/>
                </a:lnTo>
                <a:lnTo>
                  <a:pt x="784" y="648"/>
                </a:lnTo>
                <a:lnTo>
                  <a:pt x="760" y="648"/>
                </a:lnTo>
                <a:lnTo>
                  <a:pt x="752" y="680"/>
                </a:lnTo>
                <a:lnTo>
                  <a:pt x="728" y="704"/>
                </a:lnTo>
                <a:lnTo>
                  <a:pt x="768" y="752"/>
                </a:lnTo>
                <a:lnTo>
                  <a:pt x="720" y="784"/>
                </a:lnTo>
                <a:lnTo>
                  <a:pt x="696" y="824"/>
                </a:lnTo>
                <a:lnTo>
                  <a:pt x="640" y="848"/>
                </a:lnTo>
                <a:lnTo>
                  <a:pt x="560" y="856"/>
                </a:lnTo>
                <a:lnTo>
                  <a:pt x="496" y="864"/>
                </a:lnTo>
                <a:lnTo>
                  <a:pt x="456" y="880"/>
                </a:lnTo>
                <a:lnTo>
                  <a:pt x="408" y="912"/>
                </a:lnTo>
                <a:lnTo>
                  <a:pt x="384" y="912"/>
                </a:lnTo>
                <a:lnTo>
                  <a:pt x="352" y="888"/>
                </a:lnTo>
                <a:lnTo>
                  <a:pt x="312" y="888"/>
                </a:lnTo>
                <a:lnTo>
                  <a:pt x="280" y="864"/>
                </a:lnTo>
                <a:lnTo>
                  <a:pt x="248" y="864"/>
                </a:lnTo>
                <a:lnTo>
                  <a:pt x="224" y="824"/>
                </a:lnTo>
                <a:lnTo>
                  <a:pt x="160" y="816"/>
                </a:lnTo>
                <a:lnTo>
                  <a:pt x="96" y="816"/>
                </a:lnTo>
                <a:lnTo>
                  <a:pt x="64" y="792"/>
                </a:lnTo>
                <a:lnTo>
                  <a:pt x="0" y="784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Freeform 36"/>
          <p:cNvSpPr/>
          <p:nvPr/>
        </p:nvSpPr>
        <p:spPr bwMode="invGray">
          <a:xfrm>
            <a:off x="530046" y="1468852"/>
            <a:ext cx="1755737" cy="1313645"/>
          </a:xfrm>
          <a:custGeom>
            <a:avLst/>
            <a:gdLst>
              <a:gd name="T0" fmla="*/ 2394872 w 1273"/>
              <a:gd name="T1" fmla="*/ 1012656 h 1033"/>
              <a:gd name="T2" fmla="*/ 2364364 w 1273"/>
              <a:gd name="T3" fmla="*/ 1111109 h 1033"/>
              <a:gd name="T4" fmla="*/ 2242333 w 1273"/>
              <a:gd name="T5" fmla="*/ 1111109 h 1033"/>
              <a:gd name="T6" fmla="*/ 2196571 w 1273"/>
              <a:gd name="T7" fmla="*/ 1167367 h 1033"/>
              <a:gd name="T8" fmla="*/ 2059285 w 1273"/>
              <a:gd name="T9" fmla="*/ 1265820 h 1033"/>
              <a:gd name="T10" fmla="*/ 1998269 w 1273"/>
              <a:gd name="T11" fmla="*/ 1279885 h 1033"/>
              <a:gd name="T12" fmla="*/ 1784714 w 1273"/>
              <a:gd name="T13" fmla="*/ 1448661 h 1033"/>
              <a:gd name="T14" fmla="*/ 1677936 w 1273"/>
              <a:gd name="T15" fmla="*/ 1547113 h 1033"/>
              <a:gd name="T16" fmla="*/ 1754206 w 1273"/>
              <a:gd name="T17" fmla="*/ 1659631 h 1033"/>
              <a:gd name="T18" fmla="*/ 1693190 w 1273"/>
              <a:gd name="T19" fmla="*/ 1744019 h 1033"/>
              <a:gd name="T20" fmla="*/ 1708444 w 1273"/>
              <a:gd name="T21" fmla="*/ 1814342 h 1033"/>
              <a:gd name="T22" fmla="*/ 1601666 w 1273"/>
              <a:gd name="T23" fmla="*/ 1786213 h 1033"/>
              <a:gd name="T24" fmla="*/ 1540650 w 1273"/>
              <a:gd name="T25" fmla="*/ 1758083 h 1033"/>
              <a:gd name="T26" fmla="*/ 1403365 w 1273"/>
              <a:gd name="T27" fmla="*/ 1687760 h 1033"/>
              <a:gd name="T28" fmla="*/ 1144047 w 1273"/>
              <a:gd name="T29" fmla="*/ 1729954 h 1033"/>
              <a:gd name="T30" fmla="*/ 976254 w 1273"/>
              <a:gd name="T31" fmla="*/ 1744019 h 1033"/>
              <a:gd name="T32" fmla="*/ 823714 w 1273"/>
              <a:gd name="T33" fmla="*/ 1673695 h 1033"/>
              <a:gd name="T34" fmla="*/ 701682 w 1273"/>
              <a:gd name="T35" fmla="*/ 1687760 h 1033"/>
              <a:gd name="T36" fmla="*/ 518635 w 1273"/>
              <a:gd name="T37" fmla="*/ 1631501 h 1033"/>
              <a:gd name="T38" fmla="*/ 411857 w 1273"/>
              <a:gd name="T39" fmla="*/ 1729954 h 1033"/>
              <a:gd name="T40" fmla="*/ 289825 w 1273"/>
              <a:gd name="T41" fmla="*/ 1659631 h 1033"/>
              <a:gd name="T42" fmla="*/ 198302 w 1273"/>
              <a:gd name="T43" fmla="*/ 1518984 h 1033"/>
              <a:gd name="T44" fmla="*/ 106778 w 1273"/>
              <a:gd name="T45" fmla="*/ 1406467 h 1033"/>
              <a:gd name="T46" fmla="*/ 122032 w 1273"/>
              <a:gd name="T47" fmla="*/ 1364273 h 1033"/>
              <a:gd name="T48" fmla="*/ 76270 w 1273"/>
              <a:gd name="T49" fmla="*/ 1251755 h 1033"/>
              <a:gd name="T50" fmla="*/ 0 w 1273"/>
              <a:gd name="T51" fmla="*/ 1209561 h 1033"/>
              <a:gd name="T52" fmla="*/ 61016 w 1273"/>
              <a:gd name="T53" fmla="*/ 1209561 h 1033"/>
              <a:gd name="T54" fmla="*/ 61016 w 1273"/>
              <a:gd name="T55" fmla="*/ 1082979 h 1033"/>
              <a:gd name="T56" fmla="*/ 45762 w 1273"/>
              <a:gd name="T57" fmla="*/ 998591 h 1033"/>
              <a:gd name="T58" fmla="*/ 0 w 1273"/>
              <a:gd name="T59" fmla="*/ 914203 h 1033"/>
              <a:gd name="T60" fmla="*/ 167794 w 1273"/>
              <a:gd name="T61" fmla="*/ 815751 h 1033"/>
              <a:gd name="T62" fmla="*/ 259317 w 1273"/>
              <a:gd name="T63" fmla="*/ 801686 h 1033"/>
              <a:gd name="T64" fmla="*/ 289825 w 1273"/>
              <a:gd name="T65" fmla="*/ 843880 h 1033"/>
              <a:gd name="T66" fmla="*/ 381349 w 1273"/>
              <a:gd name="T67" fmla="*/ 843880 h 1033"/>
              <a:gd name="T68" fmla="*/ 579651 w 1273"/>
              <a:gd name="T69" fmla="*/ 801686 h 1033"/>
              <a:gd name="T70" fmla="*/ 793206 w 1273"/>
              <a:gd name="T71" fmla="*/ 745427 h 1033"/>
              <a:gd name="T72" fmla="*/ 808460 w 1273"/>
              <a:gd name="T73" fmla="*/ 661039 h 1033"/>
              <a:gd name="T74" fmla="*/ 899984 w 1273"/>
              <a:gd name="T75" fmla="*/ 407875 h 1033"/>
              <a:gd name="T76" fmla="*/ 869476 w 1273"/>
              <a:gd name="T77" fmla="*/ 351617 h 1033"/>
              <a:gd name="T78" fmla="*/ 1128793 w 1273"/>
              <a:gd name="T79" fmla="*/ 393811 h 1033"/>
              <a:gd name="T80" fmla="*/ 1266079 w 1273"/>
              <a:gd name="T81" fmla="*/ 168776 h 1033"/>
              <a:gd name="T82" fmla="*/ 1494888 w 1273"/>
              <a:gd name="T83" fmla="*/ 225035 h 1033"/>
              <a:gd name="T84" fmla="*/ 1494888 w 1273"/>
              <a:gd name="T85" fmla="*/ 140647 h 1033"/>
              <a:gd name="T86" fmla="*/ 1601666 w 1273"/>
              <a:gd name="T87" fmla="*/ 70323 h 1033"/>
              <a:gd name="T88" fmla="*/ 1677936 w 1273"/>
              <a:gd name="T89" fmla="*/ 0 h 1033"/>
              <a:gd name="T90" fmla="*/ 1769460 w 1273"/>
              <a:gd name="T91" fmla="*/ 28129 h 1033"/>
              <a:gd name="T92" fmla="*/ 1769460 w 1273"/>
              <a:gd name="T93" fmla="*/ 84388 h 1033"/>
              <a:gd name="T94" fmla="*/ 1830476 w 1273"/>
              <a:gd name="T95" fmla="*/ 196905 h 1033"/>
              <a:gd name="T96" fmla="*/ 1952507 w 1273"/>
              <a:gd name="T97" fmla="*/ 253164 h 1033"/>
              <a:gd name="T98" fmla="*/ 1983015 w 1273"/>
              <a:gd name="T99" fmla="*/ 436005 h 1033"/>
              <a:gd name="T100" fmla="*/ 1937253 w 1273"/>
              <a:gd name="T101" fmla="*/ 590716 h 1033"/>
              <a:gd name="T102" fmla="*/ 2120301 w 1273"/>
              <a:gd name="T103" fmla="*/ 646975 h 1033"/>
              <a:gd name="T104" fmla="*/ 2303349 w 1273"/>
              <a:gd name="T105" fmla="*/ 773557 h 1033"/>
              <a:gd name="T106" fmla="*/ 2349110 w 1273"/>
              <a:gd name="T107" fmla="*/ 843880 h 1033"/>
              <a:gd name="T108" fmla="*/ 2425380 w 1273"/>
              <a:gd name="T109" fmla="*/ 998591 h 1033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1273" h="1033">
                <a:moveTo>
                  <a:pt x="1272" y="568"/>
                </a:moveTo>
                <a:lnTo>
                  <a:pt x="1256" y="576"/>
                </a:lnTo>
                <a:lnTo>
                  <a:pt x="1256" y="600"/>
                </a:lnTo>
                <a:lnTo>
                  <a:pt x="1240" y="632"/>
                </a:lnTo>
                <a:lnTo>
                  <a:pt x="1208" y="632"/>
                </a:lnTo>
                <a:lnTo>
                  <a:pt x="1176" y="632"/>
                </a:lnTo>
                <a:lnTo>
                  <a:pt x="1176" y="648"/>
                </a:lnTo>
                <a:lnTo>
                  <a:pt x="1152" y="664"/>
                </a:lnTo>
                <a:lnTo>
                  <a:pt x="1112" y="680"/>
                </a:lnTo>
                <a:lnTo>
                  <a:pt x="1080" y="720"/>
                </a:lnTo>
                <a:lnTo>
                  <a:pt x="1064" y="712"/>
                </a:lnTo>
                <a:lnTo>
                  <a:pt x="1048" y="728"/>
                </a:lnTo>
                <a:lnTo>
                  <a:pt x="1040" y="816"/>
                </a:lnTo>
                <a:lnTo>
                  <a:pt x="936" y="824"/>
                </a:lnTo>
                <a:lnTo>
                  <a:pt x="888" y="840"/>
                </a:lnTo>
                <a:lnTo>
                  <a:pt x="880" y="880"/>
                </a:lnTo>
                <a:lnTo>
                  <a:pt x="920" y="928"/>
                </a:lnTo>
                <a:lnTo>
                  <a:pt x="920" y="944"/>
                </a:lnTo>
                <a:lnTo>
                  <a:pt x="888" y="968"/>
                </a:lnTo>
                <a:lnTo>
                  <a:pt x="888" y="992"/>
                </a:lnTo>
                <a:lnTo>
                  <a:pt x="896" y="1000"/>
                </a:lnTo>
                <a:lnTo>
                  <a:pt x="896" y="1032"/>
                </a:lnTo>
                <a:lnTo>
                  <a:pt x="840" y="1008"/>
                </a:lnTo>
                <a:lnTo>
                  <a:pt x="840" y="1016"/>
                </a:lnTo>
                <a:lnTo>
                  <a:pt x="816" y="1016"/>
                </a:lnTo>
                <a:lnTo>
                  <a:pt x="808" y="1000"/>
                </a:lnTo>
                <a:lnTo>
                  <a:pt x="760" y="976"/>
                </a:lnTo>
                <a:lnTo>
                  <a:pt x="736" y="960"/>
                </a:lnTo>
                <a:lnTo>
                  <a:pt x="624" y="968"/>
                </a:lnTo>
                <a:lnTo>
                  <a:pt x="600" y="984"/>
                </a:lnTo>
                <a:lnTo>
                  <a:pt x="528" y="984"/>
                </a:lnTo>
                <a:lnTo>
                  <a:pt x="512" y="992"/>
                </a:lnTo>
                <a:lnTo>
                  <a:pt x="440" y="984"/>
                </a:lnTo>
                <a:lnTo>
                  <a:pt x="432" y="952"/>
                </a:lnTo>
                <a:lnTo>
                  <a:pt x="384" y="944"/>
                </a:lnTo>
                <a:lnTo>
                  <a:pt x="368" y="960"/>
                </a:lnTo>
                <a:lnTo>
                  <a:pt x="296" y="928"/>
                </a:lnTo>
                <a:lnTo>
                  <a:pt x="272" y="928"/>
                </a:lnTo>
                <a:lnTo>
                  <a:pt x="248" y="968"/>
                </a:lnTo>
                <a:lnTo>
                  <a:pt x="216" y="984"/>
                </a:lnTo>
                <a:lnTo>
                  <a:pt x="176" y="976"/>
                </a:lnTo>
                <a:lnTo>
                  <a:pt x="152" y="944"/>
                </a:lnTo>
                <a:lnTo>
                  <a:pt x="152" y="872"/>
                </a:lnTo>
                <a:lnTo>
                  <a:pt x="104" y="864"/>
                </a:lnTo>
                <a:lnTo>
                  <a:pt x="72" y="816"/>
                </a:lnTo>
                <a:lnTo>
                  <a:pt x="56" y="800"/>
                </a:lnTo>
                <a:lnTo>
                  <a:pt x="48" y="784"/>
                </a:lnTo>
                <a:lnTo>
                  <a:pt x="64" y="776"/>
                </a:lnTo>
                <a:lnTo>
                  <a:pt x="64" y="752"/>
                </a:lnTo>
                <a:lnTo>
                  <a:pt x="40" y="712"/>
                </a:lnTo>
                <a:lnTo>
                  <a:pt x="16" y="704"/>
                </a:lnTo>
                <a:lnTo>
                  <a:pt x="0" y="688"/>
                </a:lnTo>
                <a:lnTo>
                  <a:pt x="16" y="680"/>
                </a:lnTo>
                <a:lnTo>
                  <a:pt x="32" y="688"/>
                </a:lnTo>
                <a:lnTo>
                  <a:pt x="40" y="672"/>
                </a:lnTo>
                <a:lnTo>
                  <a:pt x="32" y="616"/>
                </a:lnTo>
                <a:lnTo>
                  <a:pt x="48" y="592"/>
                </a:lnTo>
                <a:lnTo>
                  <a:pt x="24" y="568"/>
                </a:lnTo>
                <a:lnTo>
                  <a:pt x="0" y="568"/>
                </a:lnTo>
                <a:lnTo>
                  <a:pt x="0" y="520"/>
                </a:lnTo>
                <a:lnTo>
                  <a:pt x="48" y="464"/>
                </a:lnTo>
                <a:lnTo>
                  <a:pt x="88" y="464"/>
                </a:lnTo>
                <a:lnTo>
                  <a:pt x="112" y="448"/>
                </a:lnTo>
                <a:lnTo>
                  <a:pt x="136" y="456"/>
                </a:lnTo>
                <a:lnTo>
                  <a:pt x="144" y="448"/>
                </a:lnTo>
                <a:lnTo>
                  <a:pt x="152" y="480"/>
                </a:lnTo>
                <a:lnTo>
                  <a:pt x="168" y="472"/>
                </a:lnTo>
                <a:lnTo>
                  <a:pt x="200" y="480"/>
                </a:lnTo>
                <a:lnTo>
                  <a:pt x="208" y="456"/>
                </a:lnTo>
                <a:lnTo>
                  <a:pt x="304" y="456"/>
                </a:lnTo>
                <a:lnTo>
                  <a:pt x="320" y="432"/>
                </a:lnTo>
                <a:lnTo>
                  <a:pt x="416" y="424"/>
                </a:lnTo>
                <a:lnTo>
                  <a:pt x="424" y="408"/>
                </a:lnTo>
                <a:lnTo>
                  <a:pt x="424" y="376"/>
                </a:lnTo>
                <a:lnTo>
                  <a:pt x="464" y="352"/>
                </a:lnTo>
                <a:lnTo>
                  <a:pt x="472" y="232"/>
                </a:lnTo>
                <a:lnTo>
                  <a:pt x="456" y="224"/>
                </a:lnTo>
                <a:lnTo>
                  <a:pt x="456" y="200"/>
                </a:lnTo>
                <a:lnTo>
                  <a:pt x="576" y="208"/>
                </a:lnTo>
                <a:lnTo>
                  <a:pt x="592" y="224"/>
                </a:lnTo>
                <a:lnTo>
                  <a:pt x="608" y="176"/>
                </a:lnTo>
                <a:lnTo>
                  <a:pt x="664" y="96"/>
                </a:lnTo>
                <a:lnTo>
                  <a:pt x="744" y="136"/>
                </a:lnTo>
                <a:lnTo>
                  <a:pt x="784" y="128"/>
                </a:lnTo>
                <a:lnTo>
                  <a:pt x="792" y="104"/>
                </a:lnTo>
                <a:lnTo>
                  <a:pt x="784" y="80"/>
                </a:lnTo>
                <a:lnTo>
                  <a:pt x="816" y="48"/>
                </a:lnTo>
                <a:lnTo>
                  <a:pt x="840" y="40"/>
                </a:lnTo>
                <a:lnTo>
                  <a:pt x="872" y="24"/>
                </a:lnTo>
                <a:lnTo>
                  <a:pt x="880" y="0"/>
                </a:lnTo>
                <a:lnTo>
                  <a:pt x="928" y="8"/>
                </a:lnTo>
                <a:lnTo>
                  <a:pt x="928" y="16"/>
                </a:lnTo>
                <a:lnTo>
                  <a:pt x="912" y="32"/>
                </a:lnTo>
                <a:lnTo>
                  <a:pt x="928" y="48"/>
                </a:lnTo>
                <a:lnTo>
                  <a:pt x="936" y="72"/>
                </a:lnTo>
                <a:lnTo>
                  <a:pt x="960" y="112"/>
                </a:lnTo>
                <a:lnTo>
                  <a:pt x="984" y="120"/>
                </a:lnTo>
                <a:lnTo>
                  <a:pt x="1024" y="144"/>
                </a:lnTo>
                <a:lnTo>
                  <a:pt x="1024" y="200"/>
                </a:lnTo>
                <a:lnTo>
                  <a:pt x="1040" y="248"/>
                </a:lnTo>
                <a:lnTo>
                  <a:pt x="1008" y="304"/>
                </a:lnTo>
                <a:lnTo>
                  <a:pt x="1016" y="336"/>
                </a:lnTo>
                <a:lnTo>
                  <a:pt x="1048" y="360"/>
                </a:lnTo>
                <a:lnTo>
                  <a:pt x="1112" y="368"/>
                </a:lnTo>
                <a:lnTo>
                  <a:pt x="1160" y="392"/>
                </a:lnTo>
                <a:lnTo>
                  <a:pt x="1208" y="440"/>
                </a:lnTo>
                <a:lnTo>
                  <a:pt x="1232" y="440"/>
                </a:lnTo>
                <a:lnTo>
                  <a:pt x="1232" y="480"/>
                </a:lnTo>
                <a:lnTo>
                  <a:pt x="1248" y="520"/>
                </a:lnTo>
                <a:lnTo>
                  <a:pt x="1272" y="568"/>
                </a:lnTo>
              </a:path>
            </a:pathLst>
          </a:custGeom>
          <a:solidFill>
            <a:srgbClr val="06263F"/>
          </a:solidFill>
          <a:ln w="12700" cap="rnd" cmpd="sng">
            <a:solidFill>
              <a:schemeClr val="bg1"/>
            </a:solidFill>
            <a:prstDash val="solid"/>
            <a:round/>
          </a:ln>
          <a:effectLst/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4" name="Freeform 37"/>
          <p:cNvSpPr/>
          <p:nvPr/>
        </p:nvSpPr>
        <p:spPr bwMode="invGray">
          <a:xfrm>
            <a:off x="4183908" y="3880263"/>
            <a:ext cx="175689" cy="328411"/>
          </a:xfrm>
          <a:custGeom>
            <a:avLst/>
            <a:gdLst>
              <a:gd name="T0" fmla="*/ 45188 w 129"/>
              <a:gd name="T1" fmla="*/ 409859 h 257"/>
              <a:gd name="T2" fmla="*/ 60251 w 129"/>
              <a:gd name="T3" fmla="*/ 438125 h 257"/>
              <a:gd name="T4" fmla="*/ 105439 w 129"/>
              <a:gd name="T5" fmla="*/ 452258 h 257"/>
              <a:gd name="T6" fmla="*/ 120502 w 129"/>
              <a:gd name="T7" fmla="*/ 395726 h 257"/>
              <a:gd name="T8" fmla="*/ 195816 w 129"/>
              <a:gd name="T9" fmla="*/ 325061 h 257"/>
              <a:gd name="T10" fmla="*/ 195816 w 129"/>
              <a:gd name="T11" fmla="*/ 226129 h 257"/>
              <a:gd name="T12" fmla="*/ 225941 w 129"/>
              <a:gd name="T13" fmla="*/ 169597 h 257"/>
              <a:gd name="T14" fmla="*/ 241004 w 129"/>
              <a:gd name="T15" fmla="*/ 127198 h 257"/>
              <a:gd name="T16" fmla="*/ 210879 w 129"/>
              <a:gd name="T17" fmla="*/ 98932 h 257"/>
              <a:gd name="T18" fmla="*/ 195816 w 129"/>
              <a:gd name="T19" fmla="*/ 0 h 257"/>
              <a:gd name="T20" fmla="*/ 120502 w 129"/>
              <a:gd name="T21" fmla="*/ 42399 h 257"/>
              <a:gd name="T22" fmla="*/ 90377 w 129"/>
              <a:gd name="T23" fmla="*/ 42399 h 257"/>
              <a:gd name="T24" fmla="*/ 105439 w 129"/>
              <a:gd name="T25" fmla="*/ 70665 h 257"/>
              <a:gd name="T26" fmla="*/ 45188 w 129"/>
              <a:gd name="T27" fmla="*/ 127198 h 257"/>
              <a:gd name="T28" fmla="*/ 45188 w 129"/>
              <a:gd name="T29" fmla="*/ 197863 h 257"/>
              <a:gd name="T30" fmla="*/ 0 w 129"/>
              <a:gd name="T31" fmla="*/ 240262 h 257"/>
              <a:gd name="T32" fmla="*/ 15063 w 129"/>
              <a:gd name="T33" fmla="*/ 296795 h 257"/>
              <a:gd name="T34" fmla="*/ 30126 w 129"/>
              <a:gd name="T35" fmla="*/ 395726 h 257"/>
              <a:gd name="T36" fmla="*/ 45188 w 129"/>
              <a:gd name="T37" fmla="*/ 409859 h 257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</a:gdLst>
            <a:ahLst/>
            <a:cxnLst>
              <a:cxn ang="T38">
                <a:pos x="T0" y="T1"/>
              </a:cxn>
              <a:cxn ang="T39">
                <a:pos x="T2" y="T3"/>
              </a:cxn>
              <a:cxn ang="T40">
                <a:pos x="T4" y="T5"/>
              </a:cxn>
              <a:cxn ang="T41">
                <a:pos x="T6" y="T7"/>
              </a:cxn>
              <a:cxn ang="T42">
                <a:pos x="T8" y="T9"/>
              </a:cxn>
              <a:cxn ang="T43">
                <a:pos x="T10" y="T11"/>
              </a:cxn>
              <a:cxn ang="T44">
                <a:pos x="T12" y="T13"/>
              </a:cxn>
              <a:cxn ang="T45">
                <a:pos x="T14" y="T15"/>
              </a:cxn>
              <a:cxn ang="T46">
                <a:pos x="T16" y="T17"/>
              </a:cxn>
              <a:cxn ang="T47">
                <a:pos x="T18" y="T19"/>
              </a:cxn>
              <a:cxn ang="T48">
                <a:pos x="T20" y="T21"/>
              </a:cxn>
              <a:cxn ang="T49">
                <a:pos x="T22" y="T23"/>
              </a:cxn>
              <a:cxn ang="T50">
                <a:pos x="T24" y="T25"/>
              </a:cxn>
              <a:cxn ang="T51">
                <a:pos x="T26" y="T27"/>
              </a:cxn>
              <a:cxn ang="T52">
                <a:pos x="T28" y="T29"/>
              </a:cxn>
              <a:cxn ang="T53">
                <a:pos x="T30" y="T31"/>
              </a:cxn>
              <a:cxn ang="T54">
                <a:pos x="T32" y="T33"/>
              </a:cxn>
              <a:cxn ang="T55">
                <a:pos x="T34" y="T35"/>
              </a:cxn>
              <a:cxn ang="T56">
                <a:pos x="T36" y="T37"/>
              </a:cxn>
            </a:cxnLst>
            <a:rect l="0" t="0" r="r" b="b"/>
            <a:pathLst>
              <a:path w="129" h="257">
                <a:moveTo>
                  <a:pt x="24" y="232"/>
                </a:moveTo>
                <a:lnTo>
                  <a:pt x="32" y="248"/>
                </a:lnTo>
                <a:lnTo>
                  <a:pt x="56" y="256"/>
                </a:lnTo>
                <a:lnTo>
                  <a:pt x="64" y="224"/>
                </a:lnTo>
                <a:lnTo>
                  <a:pt x="104" y="184"/>
                </a:lnTo>
                <a:lnTo>
                  <a:pt x="104" y="128"/>
                </a:lnTo>
                <a:lnTo>
                  <a:pt x="120" y="96"/>
                </a:lnTo>
                <a:lnTo>
                  <a:pt x="128" y="72"/>
                </a:lnTo>
                <a:lnTo>
                  <a:pt x="112" y="56"/>
                </a:lnTo>
                <a:lnTo>
                  <a:pt x="104" y="0"/>
                </a:lnTo>
                <a:lnTo>
                  <a:pt x="64" y="24"/>
                </a:lnTo>
                <a:lnTo>
                  <a:pt x="48" y="24"/>
                </a:lnTo>
                <a:lnTo>
                  <a:pt x="56" y="40"/>
                </a:lnTo>
                <a:lnTo>
                  <a:pt x="24" y="72"/>
                </a:lnTo>
                <a:lnTo>
                  <a:pt x="24" y="112"/>
                </a:lnTo>
                <a:lnTo>
                  <a:pt x="0" y="136"/>
                </a:lnTo>
                <a:lnTo>
                  <a:pt x="8" y="168"/>
                </a:lnTo>
                <a:lnTo>
                  <a:pt x="16" y="224"/>
                </a:lnTo>
                <a:lnTo>
                  <a:pt x="24" y="232"/>
                </a:lnTo>
              </a:path>
            </a:pathLst>
          </a:custGeom>
          <a:solidFill>
            <a:srgbClr val="263346">
              <a:alpha val="69019"/>
            </a:srgbClr>
          </a:solidFill>
          <a:ln w="9525">
            <a:solidFill>
              <a:srgbClr val="000000"/>
            </a:solidFill>
            <a:round/>
          </a:ln>
        </p:spPr>
        <p:txBody>
          <a:bodyPr anchor="ctr"/>
          <a:lstStyle/>
          <a:p>
            <a:pPr algn="ctr"/>
            <a:endParaRPr lang="zh-CN" altLang="en-US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35" name="Rectangle 38"/>
          <p:cNvSpPr>
            <a:spLocks noChangeArrowheads="1"/>
          </p:cNvSpPr>
          <p:nvPr/>
        </p:nvSpPr>
        <p:spPr bwMode="white">
          <a:xfrm>
            <a:off x="4390600" y="1660617"/>
            <a:ext cx="519027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黑龙江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Rectangle 39"/>
          <p:cNvSpPr>
            <a:spLocks noChangeArrowheads="1"/>
          </p:cNvSpPr>
          <p:nvPr/>
        </p:nvSpPr>
        <p:spPr bwMode="white">
          <a:xfrm>
            <a:off x="4292996" y="2016588"/>
            <a:ext cx="300852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吉林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Rectangle 40"/>
          <p:cNvSpPr>
            <a:spLocks noChangeArrowheads="1"/>
          </p:cNvSpPr>
          <p:nvPr/>
        </p:nvSpPr>
        <p:spPr bwMode="white">
          <a:xfrm>
            <a:off x="3931284" y="2246246"/>
            <a:ext cx="589074" cy="22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辽宁</a:t>
            </a:r>
            <a:endParaRPr lang="zh-CN" altLang="zh-CN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Rectangle 41"/>
          <p:cNvSpPr>
            <a:spLocks noChangeArrowheads="1"/>
          </p:cNvSpPr>
          <p:nvPr/>
        </p:nvSpPr>
        <p:spPr bwMode="invGray">
          <a:xfrm>
            <a:off x="3598279" y="2655037"/>
            <a:ext cx="382381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河北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9" name="Rectangle 42"/>
          <p:cNvSpPr>
            <a:spLocks noChangeArrowheads="1"/>
          </p:cNvSpPr>
          <p:nvPr/>
        </p:nvSpPr>
        <p:spPr bwMode="invGray">
          <a:xfrm>
            <a:off x="3807268" y="2831874"/>
            <a:ext cx="719979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山东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0" name="Rectangle 43"/>
          <p:cNvSpPr>
            <a:spLocks noChangeArrowheads="1"/>
          </p:cNvSpPr>
          <p:nvPr/>
        </p:nvSpPr>
        <p:spPr bwMode="white">
          <a:xfrm>
            <a:off x="3822196" y="3798735"/>
            <a:ext cx="372046" cy="1412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福建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Rectangle 44"/>
          <p:cNvSpPr>
            <a:spLocks noChangeArrowheads="1"/>
          </p:cNvSpPr>
          <p:nvPr/>
        </p:nvSpPr>
        <p:spPr bwMode="invGray">
          <a:xfrm>
            <a:off x="3670622" y="3602377"/>
            <a:ext cx="475392" cy="12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江西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2" name="Rectangle 45"/>
          <p:cNvSpPr>
            <a:spLocks noChangeArrowheads="1"/>
          </p:cNvSpPr>
          <p:nvPr/>
        </p:nvSpPr>
        <p:spPr bwMode="white">
          <a:xfrm>
            <a:off x="3787748" y="3292338"/>
            <a:ext cx="406495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安徽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3" name="Rectangle 46"/>
          <p:cNvSpPr>
            <a:spLocks noChangeArrowheads="1"/>
          </p:cNvSpPr>
          <p:nvPr/>
        </p:nvSpPr>
        <p:spPr bwMode="invGray">
          <a:xfrm>
            <a:off x="3311207" y="3370422"/>
            <a:ext cx="393864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湖北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4" name="Rectangle 47"/>
          <p:cNvSpPr>
            <a:spLocks noChangeArrowheads="1"/>
          </p:cNvSpPr>
          <p:nvPr/>
        </p:nvSpPr>
        <p:spPr bwMode="invGray">
          <a:xfrm>
            <a:off x="3267571" y="3706872"/>
            <a:ext cx="428313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湖南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5" name="Rectangle 48"/>
          <p:cNvSpPr>
            <a:spLocks noChangeArrowheads="1"/>
          </p:cNvSpPr>
          <p:nvPr/>
        </p:nvSpPr>
        <p:spPr bwMode="invGray">
          <a:xfrm>
            <a:off x="3499526" y="4030690"/>
            <a:ext cx="272145" cy="84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广东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6" name="Rectangle 49"/>
          <p:cNvSpPr>
            <a:spLocks noChangeArrowheads="1"/>
          </p:cNvSpPr>
          <p:nvPr/>
        </p:nvSpPr>
        <p:spPr bwMode="white">
          <a:xfrm>
            <a:off x="3089587" y="4032986"/>
            <a:ext cx="545438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广西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7" name="Rectangle 50"/>
          <p:cNvSpPr>
            <a:spLocks noChangeArrowheads="1"/>
          </p:cNvSpPr>
          <p:nvPr/>
        </p:nvSpPr>
        <p:spPr bwMode="invGray">
          <a:xfrm>
            <a:off x="4315961" y="3290042"/>
            <a:ext cx="612039" cy="12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上海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8" name="Rectangle 51"/>
          <p:cNvSpPr>
            <a:spLocks noChangeArrowheads="1"/>
          </p:cNvSpPr>
          <p:nvPr/>
        </p:nvSpPr>
        <p:spPr bwMode="white">
          <a:xfrm>
            <a:off x="3432925" y="3082201"/>
            <a:ext cx="428313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河南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9" name="Rectangle 52"/>
          <p:cNvSpPr>
            <a:spLocks noChangeArrowheads="1"/>
          </p:cNvSpPr>
          <p:nvPr/>
        </p:nvSpPr>
        <p:spPr bwMode="invGray">
          <a:xfrm>
            <a:off x="3330728" y="2815798"/>
            <a:ext cx="440944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山西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0" name="Rectangle 53"/>
          <p:cNvSpPr>
            <a:spLocks noChangeArrowheads="1"/>
          </p:cNvSpPr>
          <p:nvPr/>
        </p:nvSpPr>
        <p:spPr bwMode="invGray">
          <a:xfrm>
            <a:off x="2780696" y="2417341"/>
            <a:ext cx="591370" cy="253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内蒙古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1" name="Rectangle 54"/>
          <p:cNvSpPr>
            <a:spLocks noChangeArrowheads="1"/>
          </p:cNvSpPr>
          <p:nvPr/>
        </p:nvSpPr>
        <p:spPr bwMode="invGray">
          <a:xfrm>
            <a:off x="3029876" y="3061532"/>
            <a:ext cx="530510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陕西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2" name="Rectangle 55"/>
          <p:cNvSpPr>
            <a:spLocks noChangeArrowheads="1"/>
          </p:cNvSpPr>
          <p:nvPr/>
        </p:nvSpPr>
        <p:spPr bwMode="invGray">
          <a:xfrm>
            <a:off x="2861077" y="2714748"/>
            <a:ext cx="497210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宁夏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3" name="Rectangle 56"/>
          <p:cNvSpPr>
            <a:spLocks noChangeArrowheads="1"/>
          </p:cNvSpPr>
          <p:nvPr/>
        </p:nvSpPr>
        <p:spPr bwMode="invGray">
          <a:xfrm>
            <a:off x="2007897" y="2382892"/>
            <a:ext cx="416829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甘肃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4" name="Rectangle 57"/>
          <p:cNvSpPr>
            <a:spLocks noChangeArrowheads="1"/>
          </p:cNvSpPr>
          <p:nvPr/>
        </p:nvSpPr>
        <p:spPr bwMode="invGray">
          <a:xfrm>
            <a:off x="1953927" y="2811205"/>
            <a:ext cx="510990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青海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5" name="Rectangle 58"/>
          <p:cNvSpPr>
            <a:spLocks noChangeArrowheads="1"/>
          </p:cNvSpPr>
          <p:nvPr/>
        </p:nvSpPr>
        <p:spPr bwMode="invGray">
          <a:xfrm>
            <a:off x="2471806" y="3380757"/>
            <a:ext cx="531658" cy="2239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四川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>
              <a:lnSpc>
                <a:spcPts val="1140"/>
              </a:lnSpc>
            </a:pPr>
            <a:endParaRPr lang="zh-CN" altLang="zh-CN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6" name="Rectangle 59"/>
          <p:cNvSpPr>
            <a:spLocks noChangeArrowheads="1"/>
          </p:cNvSpPr>
          <p:nvPr/>
        </p:nvSpPr>
        <p:spPr bwMode="invGray">
          <a:xfrm>
            <a:off x="2854187" y="3792993"/>
            <a:ext cx="531659" cy="111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贵州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7" name="Rectangle 60"/>
          <p:cNvSpPr>
            <a:spLocks noChangeArrowheads="1"/>
          </p:cNvSpPr>
          <p:nvPr/>
        </p:nvSpPr>
        <p:spPr bwMode="invGray">
          <a:xfrm>
            <a:off x="2335159" y="3930788"/>
            <a:ext cx="497210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云南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8" name="Rectangle 61"/>
          <p:cNvSpPr>
            <a:spLocks noChangeArrowheads="1"/>
          </p:cNvSpPr>
          <p:nvPr/>
        </p:nvSpPr>
        <p:spPr bwMode="invGray">
          <a:xfrm>
            <a:off x="1302846" y="3156840"/>
            <a:ext cx="372046" cy="1228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西藏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9" name="Rectangle 62"/>
          <p:cNvSpPr>
            <a:spLocks noChangeArrowheads="1"/>
          </p:cNvSpPr>
          <p:nvPr/>
        </p:nvSpPr>
        <p:spPr bwMode="invGray">
          <a:xfrm>
            <a:off x="1258063" y="2180793"/>
            <a:ext cx="532807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rPr>
              <a:t>新疆</a:t>
            </a:r>
            <a:endParaRPr lang="zh-CN" altLang="en-US" sz="90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0" name="Rectangle 63"/>
          <p:cNvSpPr>
            <a:spLocks noChangeArrowheads="1"/>
          </p:cNvSpPr>
          <p:nvPr/>
        </p:nvSpPr>
        <p:spPr bwMode="invGray">
          <a:xfrm>
            <a:off x="3940470" y="3099425"/>
            <a:ext cx="801507" cy="1125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江苏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1" name="Rectangle 64"/>
          <p:cNvSpPr>
            <a:spLocks noChangeArrowheads="1"/>
          </p:cNvSpPr>
          <p:nvPr/>
        </p:nvSpPr>
        <p:spPr bwMode="invGray">
          <a:xfrm>
            <a:off x="4020850" y="3519700"/>
            <a:ext cx="473096" cy="75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浙江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2" name="Rectangle 65"/>
          <p:cNvSpPr>
            <a:spLocks noChangeArrowheads="1"/>
          </p:cNvSpPr>
          <p:nvPr/>
        </p:nvSpPr>
        <p:spPr bwMode="invGray">
          <a:xfrm>
            <a:off x="3893390" y="2571212"/>
            <a:ext cx="475392" cy="1217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北京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3" name="Rectangle 66"/>
          <p:cNvSpPr>
            <a:spLocks noChangeArrowheads="1"/>
          </p:cNvSpPr>
          <p:nvPr/>
        </p:nvSpPr>
        <p:spPr bwMode="invGray">
          <a:xfrm rot="18521103">
            <a:off x="4137976" y="3833184"/>
            <a:ext cx="483430" cy="12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 defTabSz="804545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defTabSz="804545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>
              <a:lnSpc>
                <a:spcPts val="1140"/>
              </a:lnSpc>
            </a:pPr>
            <a:r>
              <a:rPr lang="zh-CN" altLang="en-US" sz="9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台湾</a:t>
            </a:r>
            <a:endParaRPr lang="zh-CN" altLang="en-US" sz="9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5738098" y="1764367"/>
            <a:ext cx="191764" cy="191765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5749581" y="2607212"/>
            <a:ext cx="191764" cy="191765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5756470" y="3487952"/>
            <a:ext cx="191764" cy="191764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70" name="矩形 85"/>
          <p:cNvSpPr>
            <a:spLocks noChangeArrowheads="1"/>
          </p:cNvSpPr>
          <p:nvPr/>
        </p:nvSpPr>
        <p:spPr bwMode="auto">
          <a:xfrm>
            <a:off x="5933035" y="1734680"/>
            <a:ext cx="1313180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Over 10%:</a:t>
            </a:r>
            <a:endParaRPr lang="zh-CN" altLang="en-US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3" name="矩形 88"/>
          <p:cNvSpPr>
            <a:spLocks noChangeArrowheads="1"/>
          </p:cNvSpPr>
          <p:nvPr/>
        </p:nvSpPr>
        <p:spPr bwMode="auto">
          <a:xfrm>
            <a:off x="5963163" y="2591136"/>
            <a:ext cx="1133644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5%-10%:</a:t>
            </a:r>
            <a:endParaRPr lang="zh-CN" altLang="en-US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4" name="矩形 89"/>
          <p:cNvSpPr>
            <a:spLocks noChangeArrowheads="1"/>
          </p:cNvSpPr>
          <p:nvPr/>
        </p:nvSpPr>
        <p:spPr bwMode="auto">
          <a:xfrm>
            <a:off x="5998644" y="3462180"/>
            <a:ext cx="928459" cy="3139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eaLnBrk="1" hangingPunct="1">
              <a:lnSpc>
                <a:spcPct val="80000"/>
              </a:lnSpc>
              <a:buFont typeface="Arial" panose="020B0604020202020204" pitchFamily="34" charset="0"/>
              <a:buNone/>
            </a:pPr>
            <a:r>
              <a:rPr lang="zh-CN" altLang="en-US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2%-5%</a:t>
            </a:r>
            <a:endParaRPr lang="zh-CN" altLang="en-US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cxnSp>
        <p:nvCxnSpPr>
          <p:cNvPr id="76" name="直接连接符 75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77" name="文本框 76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8" name="矩形 77"/>
          <p:cNvSpPr/>
          <p:nvPr/>
        </p:nvSpPr>
        <p:spPr>
          <a:xfrm>
            <a:off x="5652120" y="1978209"/>
            <a:ext cx="292839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. Sed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zh-CN" altLang="en-US" sz="9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79" name="矩形 78"/>
          <p:cNvSpPr/>
          <p:nvPr/>
        </p:nvSpPr>
        <p:spPr>
          <a:xfrm>
            <a:off x="5652120" y="2837697"/>
            <a:ext cx="292839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. Sed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zh-CN" altLang="en-US" sz="9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80" name="矩形 79"/>
          <p:cNvSpPr/>
          <p:nvPr/>
        </p:nvSpPr>
        <p:spPr>
          <a:xfrm>
            <a:off x="5652120" y="3708776"/>
            <a:ext cx="2928398" cy="5078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. Sed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altLang="zh-CN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zh-CN" altLang="en-US" sz="90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>
          <a:xfrm>
            <a:off x="5508104" y="1503216"/>
            <a:ext cx="3096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b="1">
                <a:solidFill>
                  <a:schemeClr val="bg1"/>
                </a:solidFill>
                <a:cs typeface="+mn-ea"/>
                <a:sym typeface="+mn-lt"/>
              </a:rPr>
              <a:t>Management</a:t>
            </a:r>
            <a:br>
              <a:rPr lang="tr-TR" sz="11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9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508104" y="2517540"/>
            <a:ext cx="3096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b="1">
                <a:solidFill>
                  <a:schemeClr val="bg1"/>
                </a:solidFill>
                <a:cs typeface="+mn-ea"/>
                <a:sym typeface="+mn-lt"/>
              </a:rPr>
              <a:t>Management</a:t>
            </a:r>
            <a:br>
              <a:rPr lang="tr-TR" sz="11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9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508104" y="3482680"/>
            <a:ext cx="3096344" cy="67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b="1">
                <a:solidFill>
                  <a:schemeClr val="bg1"/>
                </a:solidFill>
                <a:cs typeface="+mn-ea"/>
                <a:sym typeface="+mn-lt"/>
              </a:rPr>
              <a:t>Management</a:t>
            </a:r>
            <a:br>
              <a:rPr lang="tr-TR" sz="11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9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7" name="Gözyaşı Damlası 9"/>
          <p:cNvSpPr/>
          <p:nvPr/>
        </p:nvSpPr>
        <p:spPr>
          <a:xfrm>
            <a:off x="4860030" y="1549512"/>
            <a:ext cx="615532" cy="61553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8" name="Gözyaşı Damlası 36"/>
          <p:cNvSpPr/>
          <p:nvPr/>
        </p:nvSpPr>
        <p:spPr>
          <a:xfrm>
            <a:off x="4875122" y="3526269"/>
            <a:ext cx="615532" cy="61553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0" name="Gözyaşı Damlası 35"/>
          <p:cNvSpPr/>
          <p:nvPr/>
        </p:nvSpPr>
        <p:spPr>
          <a:xfrm>
            <a:off x="4883055" y="2566257"/>
            <a:ext cx="615532" cy="61553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1" name="MH_Other_9"/>
          <p:cNvSpPr/>
          <p:nvPr/>
        </p:nvSpPr>
        <p:spPr>
          <a:xfrm>
            <a:off x="5001178" y="2648669"/>
            <a:ext cx="449897" cy="406618"/>
          </a:xfrm>
          <a:custGeom>
            <a:avLst/>
            <a:gdLst/>
            <a:ahLst/>
            <a:cxnLst>
              <a:cxn ang="0">
                <a:pos x="44142" y="131888"/>
              </a:cxn>
              <a:cxn ang="0">
                <a:pos x="87620" y="44275"/>
              </a:cxn>
              <a:cxn ang="0">
                <a:pos x="114595" y="69506"/>
              </a:cxn>
              <a:cxn ang="0">
                <a:pos x="113669" y="72187"/>
              </a:cxn>
              <a:cxn ang="0">
                <a:pos x="110851" y="73499"/>
              </a:cxn>
              <a:cxn ang="0">
                <a:pos x="107861" y="72708"/>
              </a:cxn>
              <a:cxn ang="0">
                <a:pos x="5326" y="73364"/>
              </a:cxn>
              <a:cxn ang="0">
                <a:pos x="2200" y="73113"/>
              </a:cxn>
              <a:cxn ang="0">
                <a:pos x="154" y="70894"/>
              </a:cxn>
              <a:cxn ang="0">
                <a:pos x="482" y="68136"/>
              </a:cxn>
              <a:cxn ang="0">
                <a:pos x="119609" y="13333"/>
              </a:cxn>
              <a:cxn ang="0">
                <a:pos x="128498" y="14816"/>
              </a:cxn>
              <a:cxn ang="0">
                <a:pos x="136173" y="17301"/>
              </a:cxn>
              <a:cxn ang="0">
                <a:pos x="145159" y="21576"/>
              </a:cxn>
              <a:cxn ang="0">
                <a:pos x="141996" y="22674"/>
              </a:cxn>
              <a:cxn ang="0">
                <a:pos x="136770" y="25235"/>
              </a:cxn>
              <a:cxn ang="0">
                <a:pos x="129983" y="30897"/>
              </a:cxn>
              <a:cxn ang="0">
                <a:pos x="124275" y="37773"/>
              </a:cxn>
              <a:cxn ang="0">
                <a:pos x="119146" y="45399"/>
              </a:cxn>
              <a:cxn ang="0">
                <a:pos x="115637" y="48827"/>
              </a:cxn>
              <a:cxn ang="0">
                <a:pos x="111336" y="51292"/>
              </a:cxn>
              <a:cxn ang="0">
                <a:pos x="106535" y="52775"/>
              </a:cxn>
              <a:cxn ang="0">
                <a:pos x="95332" y="42973"/>
              </a:cxn>
              <a:cxn ang="0">
                <a:pos x="100731" y="35866"/>
              </a:cxn>
              <a:cxn ang="0">
                <a:pos x="105532" y="31186"/>
              </a:cxn>
              <a:cxn ang="0">
                <a:pos x="110951" y="27257"/>
              </a:cxn>
              <a:cxn ang="0">
                <a:pos x="117025" y="24272"/>
              </a:cxn>
              <a:cxn ang="0">
                <a:pos x="123600" y="22481"/>
              </a:cxn>
              <a:cxn ang="0">
                <a:pos x="130484" y="21980"/>
              </a:cxn>
              <a:cxn ang="0">
                <a:pos x="123504" y="21672"/>
              </a:cxn>
              <a:cxn ang="0">
                <a:pos x="116523" y="22712"/>
              </a:cxn>
              <a:cxn ang="0">
                <a:pos x="109813" y="25081"/>
              </a:cxn>
              <a:cxn ang="0">
                <a:pos x="103546" y="28548"/>
              </a:cxn>
              <a:cxn ang="0">
                <a:pos x="97858" y="32958"/>
              </a:cxn>
              <a:cxn ang="0">
                <a:pos x="92748" y="38023"/>
              </a:cxn>
              <a:cxn ang="0">
                <a:pos x="85652" y="35808"/>
              </a:cxn>
              <a:cxn ang="0">
                <a:pos x="86924" y="31822"/>
              </a:cxn>
              <a:cxn ang="0">
                <a:pos x="89739" y="27026"/>
              </a:cxn>
              <a:cxn ang="0">
                <a:pos x="93673" y="22327"/>
              </a:cxn>
              <a:cxn ang="0">
                <a:pos x="97954" y="18726"/>
              </a:cxn>
              <a:cxn ang="0">
                <a:pos x="102486" y="16126"/>
              </a:cxn>
              <a:cxn ang="0">
                <a:pos x="107152" y="14412"/>
              </a:cxn>
              <a:cxn ang="0">
                <a:pos x="116080" y="13218"/>
              </a:cxn>
              <a:cxn ang="0">
                <a:pos x="72813" y="1234"/>
              </a:cxn>
              <a:cxn ang="0">
                <a:pos x="81206" y="4780"/>
              </a:cxn>
              <a:cxn ang="0">
                <a:pos x="85500" y="7729"/>
              </a:cxn>
              <a:cxn ang="0">
                <a:pos x="89233" y="11623"/>
              </a:cxn>
              <a:cxn ang="0">
                <a:pos x="91921" y="16596"/>
              </a:cxn>
              <a:cxn ang="0">
                <a:pos x="89600" y="22763"/>
              </a:cxn>
              <a:cxn ang="0">
                <a:pos x="86312" y="23438"/>
              </a:cxn>
              <a:cxn ang="0">
                <a:pos x="84165" y="16634"/>
              </a:cxn>
              <a:cxn ang="0">
                <a:pos x="81922" y="12644"/>
              </a:cxn>
              <a:cxn ang="0">
                <a:pos x="78982" y="9175"/>
              </a:cxn>
              <a:cxn ang="0">
                <a:pos x="75482" y="6361"/>
              </a:cxn>
              <a:cxn ang="0">
                <a:pos x="77822" y="8751"/>
              </a:cxn>
              <a:cxn ang="0">
                <a:pos x="80433" y="12278"/>
              </a:cxn>
              <a:cxn ang="0">
                <a:pos x="82464" y="16711"/>
              </a:cxn>
              <a:cxn ang="0">
                <a:pos x="83933" y="25153"/>
              </a:cxn>
              <a:cxn ang="0">
                <a:pos x="83237" y="33692"/>
              </a:cxn>
              <a:cxn ang="0">
                <a:pos x="70918" y="22069"/>
              </a:cxn>
              <a:cxn ang="0">
                <a:pos x="71633" y="13801"/>
              </a:cxn>
              <a:cxn ang="0">
                <a:pos x="71227" y="8057"/>
              </a:cxn>
              <a:cxn ang="0">
                <a:pos x="69545" y="2776"/>
              </a:cxn>
            </a:cxnLst>
            <a:rect l="0" t="0" r="0" b="0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3" name="MH_Other_10"/>
          <p:cNvSpPr/>
          <p:nvPr/>
        </p:nvSpPr>
        <p:spPr>
          <a:xfrm>
            <a:off x="5058973" y="3615011"/>
            <a:ext cx="277047" cy="378312"/>
          </a:xfrm>
          <a:custGeom>
            <a:avLst/>
            <a:gdLst/>
            <a:ahLst/>
            <a:cxnLst>
              <a:cxn ang="0">
                <a:pos x="77295" y="124082"/>
              </a:cxn>
              <a:cxn ang="0">
                <a:pos x="77056" y="129243"/>
              </a:cxn>
              <a:cxn ang="0">
                <a:pos x="71821" y="132393"/>
              </a:cxn>
              <a:cxn ang="0">
                <a:pos x="58145" y="100601"/>
              </a:cxn>
              <a:cxn ang="0">
                <a:pos x="56012" y="95944"/>
              </a:cxn>
              <a:cxn ang="0">
                <a:pos x="58065" y="92705"/>
              </a:cxn>
              <a:cxn ang="0">
                <a:pos x="60132" y="80976"/>
              </a:cxn>
              <a:cxn ang="0">
                <a:pos x="50172" y="84663"/>
              </a:cxn>
              <a:cxn ang="0">
                <a:pos x="44462" y="90207"/>
              </a:cxn>
              <a:cxn ang="0">
                <a:pos x="42124" y="100525"/>
              </a:cxn>
              <a:cxn ang="0">
                <a:pos x="45524" y="108669"/>
              </a:cxn>
              <a:cxn ang="0">
                <a:pos x="53014" y="114107"/>
              </a:cxn>
              <a:cxn ang="0">
                <a:pos x="60398" y="132330"/>
              </a:cxn>
              <a:cxn ang="0">
                <a:pos x="49163" y="127927"/>
              </a:cxn>
              <a:cxn ang="0">
                <a:pos x="52988" y="141349"/>
              </a:cxn>
              <a:cxn ang="0">
                <a:pos x="72244" y="143524"/>
              </a:cxn>
              <a:cxn ang="0">
                <a:pos x="82177" y="140447"/>
              </a:cxn>
              <a:cxn ang="0">
                <a:pos x="88552" y="135142"/>
              </a:cxn>
              <a:cxn ang="0">
                <a:pos x="91819" y="127211"/>
              </a:cxn>
              <a:cxn ang="0">
                <a:pos x="90119" y="117078"/>
              </a:cxn>
              <a:cxn ang="0">
                <a:pos x="81195" y="109014"/>
              </a:cxn>
              <a:cxn ang="0">
                <a:pos x="73174" y="92621"/>
              </a:cxn>
              <a:cxn ang="0">
                <a:pos x="88578" y="100446"/>
              </a:cxn>
              <a:cxn ang="0">
                <a:pos x="76520" y="81719"/>
              </a:cxn>
              <a:cxn ang="0">
                <a:pos x="72350" y="43706"/>
              </a:cxn>
              <a:cxn ang="0">
                <a:pos x="90013" y="48481"/>
              </a:cxn>
              <a:cxn ang="0">
                <a:pos x="104169" y="59490"/>
              </a:cxn>
              <a:cxn ang="0">
                <a:pos x="115564" y="77129"/>
              </a:cxn>
              <a:cxn ang="0">
                <a:pos x="124913" y="101746"/>
              </a:cxn>
              <a:cxn ang="0">
                <a:pos x="131473" y="131083"/>
              </a:cxn>
              <a:cxn ang="0">
                <a:pos x="127569" y="150262"/>
              </a:cxn>
              <a:cxn ang="0">
                <a:pos x="115670" y="164586"/>
              </a:cxn>
              <a:cxn ang="0">
                <a:pos x="97981" y="174029"/>
              </a:cxn>
              <a:cxn ang="0">
                <a:pos x="76600" y="178618"/>
              </a:cxn>
              <a:cxn ang="0">
                <a:pos x="53785" y="178353"/>
              </a:cxn>
              <a:cxn ang="0">
                <a:pos x="32191" y="172835"/>
              </a:cxn>
              <a:cxn ang="0">
                <a:pos x="14396" y="162278"/>
              </a:cxn>
              <a:cxn ang="0">
                <a:pos x="2948" y="146999"/>
              </a:cxn>
              <a:cxn ang="0">
                <a:pos x="345" y="127211"/>
              </a:cxn>
              <a:cxn ang="0">
                <a:pos x="11925" y="90101"/>
              </a:cxn>
              <a:cxn ang="0">
                <a:pos x="21726" y="69888"/>
              </a:cxn>
              <a:cxn ang="0">
                <a:pos x="34104" y="54741"/>
              </a:cxn>
              <a:cxn ang="0">
                <a:pos x="50305" y="45670"/>
              </a:cxn>
              <a:cxn ang="0">
                <a:pos x="56142" y="186"/>
              </a:cxn>
              <a:cxn ang="0">
                <a:pos x="64662" y="3508"/>
              </a:cxn>
              <a:cxn ang="0">
                <a:pos x="73261" y="3030"/>
              </a:cxn>
              <a:cxn ang="0">
                <a:pos x="83109" y="27"/>
              </a:cxn>
              <a:cxn ang="0">
                <a:pos x="88895" y="3216"/>
              </a:cxn>
              <a:cxn ang="0">
                <a:pos x="93354" y="14801"/>
              </a:cxn>
              <a:cxn ang="0">
                <a:pos x="98715" y="15519"/>
              </a:cxn>
              <a:cxn ang="0">
                <a:pos x="102856" y="15014"/>
              </a:cxn>
              <a:cxn ang="0">
                <a:pos x="100096" y="24607"/>
              </a:cxn>
              <a:cxn ang="0">
                <a:pos x="92133" y="32739"/>
              </a:cxn>
              <a:cxn ang="0">
                <a:pos x="78729" y="39701"/>
              </a:cxn>
              <a:cxn ang="0">
                <a:pos x="61901" y="38054"/>
              </a:cxn>
              <a:cxn ang="0">
                <a:pos x="52213" y="39435"/>
              </a:cxn>
              <a:cxn ang="0">
                <a:pos x="29493" y="20648"/>
              </a:cxn>
              <a:cxn ang="0">
                <a:pos x="38623" y="16024"/>
              </a:cxn>
              <a:cxn ang="0">
                <a:pos x="45684" y="14961"/>
              </a:cxn>
              <a:cxn ang="0">
                <a:pos x="48869" y="5129"/>
              </a:cxn>
            </a:cxnLst>
            <a:rect l="0" t="0" r="0" b="0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MH_Other_13"/>
          <p:cNvSpPr/>
          <p:nvPr/>
        </p:nvSpPr>
        <p:spPr>
          <a:xfrm>
            <a:off x="4982607" y="1667290"/>
            <a:ext cx="360735" cy="346860"/>
          </a:xfrm>
          <a:custGeom>
            <a:avLst/>
            <a:gdLst/>
            <a:ahLst/>
            <a:cxnLst>
              <a:cxn ang="0">
                <a:pos x="75211" y="75228"/>
              </a:cxn>
              <a:cxn ang="0">
                <a:pos x="67233" y="69736"/>
              </a:cxn>
              <a:cxn ang="0">
                <a:pos x="35657" y="85370"/>
              </a:cxn>
              <a:cxn ang="0">
                <a:pos x="23620" y="68921"/>
              </a:cxn>
              <a:cxn ang="0">
                <a:pos x="42984" y="86227"/>
              </a:cxn>
              <a:cxn ang="0">
                <a:pos x="26300" y="67848"/>
              </a:cxn>
              <a:cxn ang="0">
                <a:pos x="45510" y="64599"/>
              </a:cxn>
              <a:cxn ang="0">
                <a:pos x="50329" y="86015"/>
              </a:cxn>
              <a:cxn ang="0">
                <a:pos x="45510" y="64599"/>
              </a:cxn>
              <a:cxn ang="0">
                <a:pos x="90173" y="44394"/>
              </a:cxn>
              <a:cxn ang="0">
                <a:pos x="68345" y="67103"/>
              </a:cxn>
              <a:cxn ang="0">
                <a:pos x="45510" y="44394"/>
              </a:cxn>
              <a:cxn ang="0">
                <a:pos x="65666" y="66006"/>
              </a:cxn>
              <a:cxn ang="0">
                <a:pos x="45510" y="44394"/>
              </a:cxn>
              <a:cxn ang="0">
                <a:pos x="42984" y="44394"/>
              </a:cxn>
              <a:cxn ang="0">
                <a:pos x="25204" y="65212"/>
              </a:cxn>
              <a:cxn ang="0">
                <a:pos x="0" y="44394"/>
              </a:cxn>
              <a:cxn ang="0">
                <a:pos x="22582" y="66286"/>
              </a:cxn>
              <a:cxn ang="0">
                <a:pos x="0" y="44394"/>
              </a:cxn>
              <a:cxn ang="0">
                <a:pos x="42984" y="23383"/>
              </a:cxn>
              <a:cxn ang="0">
                <a:pos x="21421" y="41728"/>
              </a:cxn>
              <a:cxn ang="0">
                <a:pos x="64727" y="19521"/>
              </a:cxn>
              <a:cxn ang="0">
                <a:pos x="45510" y="41728"/>
              </a:cxn>
              <a:cxn ang="0">
                <a:pos x="64727" y="19521"/>
              </a:cxn>
              <a:cxn ang="0">
                <a:pos x="22947" y="19005"/>
              </a:cxn>
              <a:cxn ang="0">
                <a:pos x="11" y="41728"/>
              </a:cxn>
              <a:cxn ang="0">
                <a:pos x="76632" y="12462"/>
              </a:cxn>
              <a:cxn ang="0">
                <a:pos x="72327" y="41728"/>
              </a:cxn>
              <a:cxn ang="0">
                <a:pos x="76632" y="12462"/>
              </a:cxn>
              <a:cxn ang="0">
                <a:pos x="24093" y="16410"/>
              </a:cxn>
              <a:cxn ang="0">
                <a:pos x="35709" y="925"/>
              </a:cxn>
              <a:cxn ang="0">
                <a:pos x="74580" y="10477"/>
              </a:cxn>
              <a:cxn ang="0">
                <a:pos x="54298" y="884"/>
              </a:cxn>
              <a:cxn ang="0">
                <a:pos x="42984" y="20510"/>
              </a:cxn>
              <a:cxn ang="0">
                <a:pos x="42489" y="105"/>
              </a:cxn>
              <a:cxn ang="0">
                <a:pos x="45510" y="0"/>
              </a:cxn>
              <a:cxn ang="0">
                <a:pos x="63575" y="16917"/>
              </a:cxn>
              <a:cxn ang="0">
                <a:pos x="45510" y="0"/>
              </a:cxn>
            </a:cxnLst>
            <a:rect l="0" t="0" r="0" b="0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7" name="文本框 36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419622"/>
            <a:ext cx="3334238" cy="286471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639"/>
    </mc:Choice>
    <mc:Fallback>
      <p:transition spd="slow" advTm="10639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kdörtgen 11"/>
          <p:cNvSpPr/>
          <p:nvPr/>
        </p:nvSpPr>
        <p:spPr>
          <a:xfrm>
            <a:off x="0" y="2020429"/>
            <a:ext cx="9144000" cy="2376264"/>
          </a:xfrm>
          <a:prstGeom prst="rect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 lang="tr-TR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17" name="Grup 16"/>
          <p:cNvGrpSpPr/>
          <p:nvPr/>
        </p:nvGrpSpPr>
        <p:grpSpPr>
          <a:xfrm>
            <a:off x="4877529" y="1228340"/>
            <a:ext cx="3781316" cy="3431642"/>
            <a:chOff x="4201298" y="354142"/>
            <a:chExt cx="2912305" cy="2642992"/>
          </a:xfrm>
        </p:grpSpPr>
        <p:pic>
          <p:nvPicPr>
            <p:cNvPr id="38" name="Picture 65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56176" y="795241"/>
              <a:ext cx="957427" cy="2038895"/>
            </a:xfrm>
            <a:prstGeom prst="rect">
              <a:avLst/>
            </a:prstGeom>
            <a:noFill/>
            <a:ln>
              <a:noFill/>
            </a:ln>
            <a:effectLst>
              <a:outerShdw blurRad="660400" dist="1333500" dir="5400000" sx="19000" sy="19000" algn="ctr" rotWithShape="0">
                <a:schemeClr val="bg1">
                  <a:alpha val="43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" name="Picture 66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201298" y="795242"/>
              <a:ext cx="957427" cy="2038895"/>
            </a:xfrm>
            <a:prstGeom prst="rect">
              <a:avLst/>
            </a:prstGeom>
            <a:noFill/>
            <a:ln>
              <a:noFill/>
            </a:ln>
            <a:effectLst>
              <a:outerShdw blurRad="660400" dist="1333500" dir="5400000" sx="19000" sy="19000" algn="ctr" rotWithShape="0">
                <a:schemeClr val="bg1">
                  <a:alpha val="43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Picture 6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24017" y="354142"/>
              <a:ext cx="1241487" cy="2642992"/>
            </a:xfrm>
            <a:prstGeom prst="rect">
              <a:avLst/>
            </a:prstGeom>
            <a:noFill/>
            <a:ln>
              <a:noFill/>
            </a:ln>
            <a:effectLst>
              <a:outerShdw blurRad="660400" dist="1333500" dir="5400000" sx="19000" sy="19000" algn="ctr" rotWithShape="0">
                <a:schemeClr val="bg1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51" name="Metin kutusu 50"/>
          <p:cNvSpPr txBox="1"/>
          <p:nvPr/>
        </p:nvSpPr>
        <p:spPr>
          <a:xfrm>
            <a:off x="511811" y="1167618"/>
            <a:ext cx="3055069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1" err="1">
                <a:solidFill>
                  <a:schemeClr val="bg1"/>
                </a:solidFill>
                <a:cs typeface="+mn-ea"/>
                <a:sym typeface="+mn-lt"/>
              </a:rPr>
              <a:t>Structure</a:t>
            </a:r>
            <a:br>
              <a:rPr lang="tr-TR">
                <a:cs typeface="+mn-ea"/>
                <a:sym typeface="+mn-lt"/>
              </a:rPr>
            </a:b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2" name="Metin kutusu 51"/>
          <p:cNvSpPr txBox="1"/>
          <p:nvPr/>
        </p:nvSpPr>
        <p:spPr>
          <a:xfrm>
            <a:off x="1150370" y="2122917"/>
            <a:ext cx="28161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 err="1">
                <a:solidFill>
                  <a:schemeClr val="bg1"/>
                </a:solidFill>
                <a:cs typeface="+mn-ea"/>
                <a:sym typeface="+mn-lt"/>
              </a:rPr>
              <a:t>Strategy</a:t>
            </a:r>
            <a:br>
              <a:rPr lang="tr-TR" sz="1600">
                <a:cs typeface="+mn-ea"/>
                <a:sym typeface="+mn-lt"/>
              </a:rPr>
            </a:b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nisi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semper.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sollicitudin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sodales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Metin kutusu 52"/>
          <p:cNvSpPr txBox="1"/>
          <p:nvPr/>
        </p:nvSpPr>
        <p:spPr>
          <a:xfrm>
            <a:off x="1150368" y="2912616"/>
            <a:ext cx="28161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 err="1">
                <a:solidFill>
                  <a:schemeClr val="bg1"/>
                </a:solidFill>
                <a:cs typeface="+mn-ea"/>
                <a:sym typeface="+mn-lt"/>
              </a:rPr>
              <a:t>Advertising</a:t>
            </a:r>
            <a:br>
              <a:rPr lang="tr-TR" sz="1600">
                <a:cs typeface="+mn-ea"/>
                <a:sym typeface="+mn-lt"/>
              </a:rPr>
            </a:b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nisi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semper.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sollicitudin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sodales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4" name="Metin kutusu 53"/>
          <p:cNvSpPr txBox="1"/>
          <p:nvPr/>
        </p:nvSpPr>
        <p:spPr>
          <a:xfrm>
            <a:off x="1150368" y="3691509"/>
            <a:ext cx="2816164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>
                <a:solidFill>
                  <a:schemeClr val="bg1"/>
                </a:solidFill>
                <a:cs typeface="+mn-ea"/>
                <a:sym typeface="+mn-lt"/>
              </a:rPr>
              <a:t>Management</a:t>
            </a:r>
            <a:br>
              <a:rPr lang="tr-TR" sz="1600">
                <a:cs typeface="+mn-ea"/>
                <a:sym typeface="+mn-lt"/>
              </a:rPr>
            </a:b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nisi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semper.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sollicitudin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sodales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1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1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" name="文本框 42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11811" y="2154423"/>
            <a:ext cx="638557" cy="2168491"/>
            <a:chOff x="511811" y="2154423"/>
            <a:chExt cx="638557" cy="2168491"/>
          </a:xfrm>
        </p:grpSpPr>
        <p:sp>
          <p:nvSpPr>
            <p:cNvPr id="44" name="Gözyaşı Damlası 9"/>
            <p:cNvSpPr/>
            <p:nvPr/>
          </p:nvSpPr>
          <p:spPr>
            <a:xfrm>
              <a:off x="511811" y="2154423"/>
              <a:ext cx="615532" cy="61553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tr-TR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5" name="Gözyaşı Damlası 36"/>
            <p:cNvSpPr/>
            <p:nvPr/>
          </p:nvSpPr>
          <p:spPr>
            <a:xfrm>
              <a:off x="526903" y="3707383"/>
              <a:ext cx="615532" cy="61553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tr-TR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6" name="Gözyaşı Damlası 35"/>
            <p:cNvSpPr/>
            <p:nvPr/>
          </p:nvSpPr>
          <p:spPr>
            <a:xfrm>
              <a:off x="534836" y="2930903"/>
              <a:ext cx="615532" cy="61553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tr-TR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sp>
          <p:nvSpPr>
            <p:cNvPr id="67" name="MH_Other_9"/>
            <p:cNvSpPr/>
            <p:nvPr/>
          </p:nvSpPr>
          <p:spPr>
            <a:xfrm>
              <a:off x="652959" y="3013315"/>
              <a:ext cx="449897" cy="406618"/>
            </a:xfrm>
            <a:custGeom>
              <a:avLst/>
              <a:gdLst/>
              <a:ahLst/>
              <a:cxnLst>
                <a:cxn ang="0">
                  <a:pos x="44142" y="131888"/>
                </a:cxn>
                <a:cxn ang="0">
                  <a:pos x="87620" y="44275"/>
                </a:cxn>
                <a:cxn ang="0">
                  <a:pos x="114595" y="69506"/>
                </a:cxn>
                <a:cxn ang="0">
                  <a:pos x="113669" y="72187"/>
                </a:cxn>
                <a:cxn ang="0">
                  <a:pos x="110851" y="73499"/>
                </a:cxn>
                <a:cxn ang="0">
                  <a:pos x="107861" y="72708"/>
                </a:cxn>
                <a:cxn ang="0">
                  <a:pos x="5326" y="73364"/>
                </a:cxn>
                <a:cxn ang="0">
                  <a:pos x="2200" y="73113"/>
                </a:cxn>
                <a:cxn ang="0">
                  <a:pos x="154" y="70894"/>
                </a:cxn>
                <a:cxn ang="0">
                  <a:pos x="482" y="68136"/>
                </a:cxn>
                <a:cxn ang="0">
                  <a:pos x="119609" y="13333"/>
                </a:cxn>
                <a:cxn ang="0">
                  <a:pos x="128498" y="14816"/>
                </a:cxn>
                <a:cxn ang="0">
                  <a:pos x="136173" y="17301"/>
                </a:cxn>
                <a:cxn ang="0">
                  <a:pos x="145159" y="21576"/>
                </a:cxn>
                <a:cxn ang="0">
                  <a:pos x="141996" y="22674"/>
                </a:cxn>
                <a:cxn ang="0">
                  <a:pos x="136770" y="25235"/>
                </a:cxn>
                <a:cxn ang="0">
                  <a:pos x="129983" y="30897"/>
                </a:cxn>
                <a:cxn ang="0">
                  <a:pos x="124275" y="37773"/>
                </a:cxn>
                <a:cxn ang="0">
                  <a:pos x="119146" y="45399"/>
                </a:cxn>
                <a:cxn ang="0">
                  <a:pos x="115637" y="48827"/>
                </a:cxn>
                <a:cxn ang="0">
                  <a:pos x="111336" y="51292"/>
                </a:cxn>
                <a:cxn ang="0">
                  <a:pos x="106535" y="52775"/>
                </a:cxn>
                <a:cxn ang="0">
                  <a:pos x="95332" y="42973"/>
                </a:cxn>
                <a:cxn ang="0">
                  <a:pos x="100731" y="35866"/>
                </a:cxn>
                <a:cxn ang="0">
                  <a:pos x="105532" y="31186"/>
                </a:cxn>
                <a:cxn ang="0">
                  <a:pos x="110951" y="27257"/>
                </a:cxn>
                <a:cxn ang="0">
                  <a:pos x="117025" y="24272"/>
                </a:cxn>
                <a:cxn ang="0">
                  <a:pos x="123600" y="22481"/>
                </a:cxn>
                <a:cxn ang="0">
                  <a:pos x="130484" y="21980"/>
                </a:cxn>
                <a:cxn ang="0">
                  <a:pos x="123504" y="21672"/>
                </a:cxn>
                <a:cxn ang="0">
                  <a:pos x="116523" y="22712"/>
                </a:cxn>
                <a:cxn ang="0">
                  <a:pos x="109813" y="25081"/>
                </a:cxn>
                <a:cxn ang="0">
                  <a:pos x="103546" y="28548"/>
                </a:cxn>
                <a:cxn ang="0">
                  <a:pos x="97858" y="32958"/>
                </a:cxn>
                <a:cxn ang="0">
                  <a:pos x="92748" y="38023"/>
                </a:cxn>
                <a:cxn ang="0">
                  <a:pos x="85652" y="35808"/>
                </a:cxn>
                <a:cxn ang="0">
                  <a:pos x="86924" y="31822"/>
                </a:cxn>
                <a:cxn ang="0">
                  <a:pos x="89739" y="27026"/>
                </a:cxn>
                <a:cxn ang="0">
                  <a:pos x="93673" y="22327"/>
                </a:cxn>
                <a:cxn ang="0">
                  <a:pos x="97954" y="18726"/>
                </a:cxn>
                <a:cxn ang="0">
                  <a:pos x="102486" y="16126"/>
                </a:cxn>
                <a:cxn ang="0">
                  <a:pos x="107152" y="14412"/>
                </a:cxn>
                <a:cxn ang="0">
                  <a:pos x="116080" y="13218"/>
                </a:cxn>
                <a:cxn ang="0">
                  <a:pos x="72813" y="1234"/>
                </a:cxn>
                <a:cxn ang="0">
                  <a:pos x="81206" y="4780"/>
                </a:cxn>
                <a:cxn ang="0">
                  <a:pos x="85500" y="7729"/>
                </a:cxn>
                <a:cxn ang="0">
                  <a:pos x="89233" y="11623"/>
                </a:cxn>
                <a:cxn ang="0">
                  <a:pos x="91921" y="16596"/>
                </a:cxn>
                <a:cxn ang="0">
                  <a:pos x="89600" y="22763"/>
                </a:cxn>
                <a:cxn ang="0">
                  <a:pos x="86312" y="23438"/>
                </a:cxn>
                <a:cxn ang="0">
                  <a:pos x="84165" y="16634"/>
                </a:cxn>
                <a:cxn ang="0">
                  <a:pos x="81922" y="12644"/>
                </a:cxn>
                <a:cxn ang="0">
                  <a:pos x="78982" y="9175"/>
                </a:cxn>
                <a:cxn ang="0">
                  <a:pos x="75482" y="6361"/>
                </a:cxn>
                <a:cxn ang="0">
                  <a:pos x="77822" y="8751"/>
                </a:cxn>
                <a:cxn ang="0">
                  <a:pos x="80433" y="12278"/>
                </a:cxn>
                <a:cxn ang="0">
                  <a:pos x="82464" y="16711"/>
                </a:cxn>
                <a:cxn ang="0">
                  <a:pos x="83933" y="25153"/>
                </a:cxn>
                <a:cxn ang="0">
                  <a:pos x="83237" y="33692"/>
                </a:cxn>
                <a:cxn ang="0">
                  <a:pos x="70918" y="22069"/>
                </a:cxn>
                <a:cxn ang="0">
                  <a:pos x="71633" y="13801"/>
                </a:cxn>
                <a:cxn ang="0">
                  <a:pos x="71227" y="8057"/>
                </a:cxn>
                <a:cxn ang="0">
                  <a:pos x="69545" y="2776"/>
                </a:cxn>
              </a:cxnLst>
              <a:rect l="0" t="0" r="0" b="0"/>
              <a:pathLst>
                <a:path w="2395538" h="2170112">
                  <a:moveTo>
                    <a:pt x="940433" y="595312"/>
                  </a:moveTo>
                  <a:lnTo>
                    <a:pt x="1643062" y="1217102"/>
                  </a:lnTo>
                  <a:lnTo>
                    <a:pt x="1643062" y="2170112"/>
                  </a:lnTo>
                  <a:lnTo>
                    <a:pt x="1433735" y="2170112"/>
                  </a:lnTo>
                  <a:lnTo>
                    <a:pt x="1159290" y="2170112"/>
                  </a:lnTo>
                  <a:lnTo>
                    <a:pt x="1159290" y="1557214"/>
                  </a:lnTo>
                  <a:lnTo>
                    <a:pt x="726341" y="1557214"/>
                  </a:lnTo>
                  <a:lnTo>
                    <a:pt x="726341" y="2170112"/>
                  </a:lnTo>
                  <a:lnTo>
                    <a:pt x="612307" y="2170112"/>
                  </a:lnTo>
                  <a:lnTo>
                    <a:pt x="242887" y="2170112"/>
                  </a:lnTo>
                  <a:lnTo>
                    <a:pt x="242887" y="1655658"/>
                  </a:lnTo>
                  <a:lnTo>
                    <a:pt x="242887" y="1217102"/>
                  </a:lnTo>
                  <a:lnTo>
                    <a:pt x="940433" y="595312"/>
                  </a:lnTo>
                  <a:close/>
                  <a:moveTo>
                    <a:pt x="942657" y="284162"/>
                  </a:moveTo>
                  <a:lnTo>
                    <a:pt x="1252855" y="559975"/>
                  </a:lnTo>
                  <a:lnTo>
                    <a:pt x="1441768" y="728510"/>
                  </a:lnTo>
                  <a:lnTo>
                    <a:pt x="1865630" y="1106523"/>
                  </a:lnTo>
                  <a:lnTo>
                    <a:pt x="1870393" y="1110966"/>
                  </a:lnTo>
                  <a:lnTo>
                    <a:pt x="1874520" y="1115727"/>
                  </a:lnTo>
                  <a:lnTo>
                    <a:pt x="1878013" y="1121123"/>
                  </a:lnTo>
                  <a:lnTo>
                    <a:pt x="1880553" y="1126519"/>
                  </a:lnTo>
                  <a:lnTo>
                    <a:pt x="1882775" y="1132232"/>
                  </a:lnTo>
                  <a:lnTo>
                    <a:pt x="1884680" y="1137627"/>
                  </a:lnTo>
                  <a:lnTo>
                    <a:pt x="1885633" y="1143658"/>
                  </a:lnTo>
                  <a:lnTo>
                    <a:pt x="1885950" y="1149053"/>
                  </a:lnTo>
                  <a:lnTo>
                    <a:pt x="1885633" y="1155084"/>
                  </a:lnTo>
                  <a:lnTo>
                    <a:pt x="1884680" y="1160797"/>
                  </a:lnTo>
                  <a:lnTo>
                    <a:pt x="1882775" y="1166510"/>
                  </a:lnTo>
                  <a:lnTo>
                    <a:pt x="1880553" y="1171906"/>
                  </a:lnTo>
                  <a:lnTo>
                    <a:pt x="1878013" y="1177619"/>
                  </a:lnTo>
                  <a:lnTo>
                    <a:pt x="1874520" y="1182697"/>
                  </a:lnTo>
                  <a:lnTo>
                    <a:pt x="1870393" y="1187775"/>
                  </a:lnTo>
                  <a:lnTo>
                    <a:pt x="1865630" y="1192219"/>
                  </a:lnTo>
                  <a:lnTo>
                    <a:pt x="1860550" y="1196345"/>
                  </a:lnTo>
                  <a:lnTo>
                    <a:pt x="1855153" y="1200153"/>
                  </a:lnTo>
                  <a:lnTo>
                    <a:pt x="1849438" y="1203010"/>
                  </a:lnTo>
                  <a:lnTo>
                    <a:pt x="1843405" y="1205549"/>
                  </a:lnTo>
                  <a:lnTo>
                    <a:pt x="1836738" y="1207453"/>
                  </a:lnTo>
                  <a:lnTo>
                    <a:pt x="1830705" y="1208723"/>
                  </a:lnTo>
                  <a:lnTo>
                    <a:pt x="1824038" y="1209358"/>
                  </a:lnTo>
                  <a:lnTo>
                    <a:pt x="1817688" y="1209675"/>
                  </a:lnTo>
                  <a:lnTo>
                    <a:pt x="1811020" y="1209358"/>
                  </a:lnTo>
                  <a:lnTo>
                    <a:pt x="1804670" y="1208723"/>
                  </a:lnTo>
                  <a:lnTo>
                    <a:pt x="1798320" y="1207453"/>
                  </a:lnTo>
                  <a:lnTo>
                    <a:pt x="1792288" y="1205549"/>
                  </a:lnTo>
                  <a:lnTo>
                    <a:pt x="1785938" y="1203010"/>
                  </a:lnTo>
                  <a:lnTo>
                    <a:pt x="1780223" y="1200153"/>
                  </a:lnTo>
                  <a:lnTo>
                    <a:pt x="1774825" y="1196345"/>
                  </a:lnTo>
                  <a:lnTo>
                    <a:pt x="1769745" y="1192219"/>
                  </a:lnTo>
                  <a:lnTo>
                    <a:pt x="942657" y="455553"/>
                  </a:lnTo>
                  <a:lnTo>
                    <a:pt x="116205" y="1192219"/>
                  </a:lnTo>
                  <a:lnTo>
                    <a:pt x="111125" y="1196345"/>
                  </a:lnTo>
                  <a:lnTo>
                    <a:pt x="105410" y="1200153"/>
                  </a:lnTo>
                  <a:lnTo>
                    <a:pt x="99695" y="1203010"/>
                  </a:lnTo>
                  <a:lnTo>
                    <a:pt x="93662" y="1205549"/>
                  </a:lnTo>
                  <a:lnTo>
                    <a:pt x="87630" y="1207136"/>
                  </a:lnTo>
                  <a:lnTo>
                    <a:pt x="80962" y="1208723"/>
                  </a:lnTo>
                  <a:lnTo>
                    <a:pt x="74930" y="1209358"/>
                  </a:lnTo>
                  <a:lnTo>
                    <a:pt x="68262" y="1209675"/>
                  </a:lnTo>
                  <a:lnTo>
                    <a:pt x="61277" y="1209358"/>
                  </a:lnTo>
                  <a:lnTo>
                    <a:pt x="55245" y="1208723"/>
                  </a:lnTo>
                  <a:lnTo>
                    <a:pt x="48577" y="1207136"/>
                  </a:lnTo>
                  <a:lnTo>
                    <a:pt x="42545" y="1205549"/>
                  </a:lnTo>
                  <a:lnTo>
                    <a:pt x="36195" y="1203010"/>
                  </a:lnTo>
                  <a:lnTo>
                    <a:pt x="30797" y="1200153"/>
                  </a:lnTo>
                  <a:lnTo>
                    <a:pt x="25082" y="1196345"/>
                  </a:lnTo>
                  <a:lnTo>
                    <a:pt x="20002" y="1192219"/>
                  </a:lnTo>
                  <a:lnTo>
                    <a:pt x="15240" y="1187775"/>
                  </a:lnTo>
                  <a:lnTo>
                    <a:pt x="11112" y="1182697"/>
                  </a:lnTo>
                  <a:lnTo>
                    <a:pt x="7937" y="1177619"/>
                  </a:lnTo>
                  <a:lnTo>
                    <a:pt x="5080" y="1171906"/>
                  </a:lnTo>
                  <a:lnTo>
                    <a:pt x="2540" y="1166510"/>
                  </a:lnTo>
                  <a:lnTo>
                    <a:pt x="1270" y="1160797"/>
                  </a:lnTo>
                  <a:lnTo>
                    <a:pt x="317" y="1155084"/>
                  </a:lnTo>
                  <a:lnTo>
                    <a:pt x="0" y="1149053"/>
                  </a:lnTo>
                  <a:lnTo>
                    <a:pt x="317" y="1143658"/>
                  </a:lnTo>
                  <a:lnTo>
                    <a:pt x="1270" y="1137627"/>
                  </a:lnTo>
                  <a:lnTo>
                    <a:pt x="2540" y="1131914"/>
                  </a:lnTo>
                  <a:lnTo>
                    <a:pt x="5080" y="1126201"/>
                  </a:lnTo>
                  <a:lnTo>
                    <a:pt x="7937" y="1121123"/>
                  </a:lnTo>
                  <a:lnTo>
                    <a:pt x="11112" y="1115727"/>
                  </a:lnTo>
                  <a:lnTo>
                    <a:pt x="15240" y="1110966"/>
                  </a:lnTo>
                  <a:lnTo>
                    <a:pt x="20002" y="1106523"/>
                  </a:lnTo>
                  <a:lnTo>
                    <a:pt x="942657" y="284162"/>
                  </a:lnTo>
                  <a:close/>
                  <a:moveTo>
                    <a:pt x="1910075" y="217487"/>
                  </a:moveTo>
                  <a:lnTo>
                    <a:pt x="1929430" y="217487"/>
                  </a:lnTo>
                  <a:lnTo>
                    <a:pt x="1948785" y="218121"/>
                  </a:lnTo>
                  <a:lnTo>
                    <a:pt x="1968140" y="219388"/>
                  </a:lnTo>
                  <a:lnTo>
                    <a:pt x="1986860" y="220973"/>
                  </a:lnTo>
                  <a:lnTo>
                    <a:pt x="2005898" y="222874"/>
                  </a:lnTo>
                  <a:lnTo>
                    <a:pt x="2024301" y="225726"/>
                  </a:lnTo>
                  <a:lnTo>
                    <a:pt x="2043022" y="228578"/>
                  </a:lnTo>
                  <a:lnTo>
                    <a:pt x="2061425" y="231747"/>
                  </a:lnTo>
                  <a:lnTo>
                    <a:pt x="2079193" y="235550"/>
                  </a:lnTo>
                  <a:lnTo>
                    <a:pt x="2097279" y="239669"/>
                  </a:lnTo>
                  <a:lnTo>
                    <a:pt x="2114413" y="243789"/>
                  </a:lnTo>
                  <a:lnTo>
                    <a:pt x="2131865" y="248542"/>
                  </a:lnTo>
                  <a:lnTo>
                    <a:pt x="2148364" y="252979"/>
                  </a:lnTo>
                  <a:lnTo>
                    <a:pt x="2164546" y="258049"/>
                  </a:lnTo>
                  <a:lnTo>
                    <a:pt x="2181046" y="263119"/>
                  </a:lnTo>
                  <a:lnTo>
                    <a:pt x="2196593" y="268189"/>
                  </a:lnTo>
                  <a:lnTo>
                    <a:pt x="2211506" y="273893"/>
                  </a:lnTo>
                  <a:lnTo>
                    <a:pt x="2226419" y="278963"/>
                  </a:lnTo>
                  <a:lnTo>
                    <a:pt x="2240697" y="284667"/>
                  </a:lnTo>
                  <a:lnTo>
                    <a:pt x="2267668" y="295758"/>
                  </a:lnTo>
                  <a:lnTo>
                    <a:pt x="2292734" y="306216"/>
                  </a:lnTo>
                  <a:lnTo>
                    <a:pt x="2315579" y="316673"/>
                  </a:lnTo>
                  <a:lnTo>
                    <a:pt x="2335886" y="326496"/>
                  </a:lnTo>
                  <a:lnTo>
                    <a:pt x="2353338" y="335686"/>
                  </a:lnTo>
                  <a:lnTo>
                    <a:pt x="2368251" y="343608"/>
                  </a:lnTo>
                  <a:lnTo>
                    <a:pt x="2379991" y="349946"/>
                  </a:lnTo>
                  <a:lnTo>
                    <a:pt x="2388557" y="355016"/>
                  </a:lnTo>
                  <a:lnTo>
                    <a:pt x="2395538" y="359136"/>
                  </a:lnTo>
                  <a:lnTo>
                    <a:pt x="2386971" y="360403"/>
                  </a:lnTo>
                  <a:lnTo>
                    <a:pt x="2378721" y="361988"/>
                  </a:lnTo>
                  <a:lnTo>
                    <a:pt x="2370154" y="363572"/>
                  </a:lnTo>
                  <a:lnTo>
                    <a:pt x="2361587" y="365791"/>
                  </a:lnTo>
                  <a:lnTo>
                    <a:pt x="2353020" y="368009"/>
                  </a:lnTo>
                  <a:lnTo>
                    <a:pt x="2345088" y="370544"/>
                  </a:lnTo>
                  <a:lnTo>
                    <a:pt x="2336521" y="373079"/>
                  </a:lnTo>
                  <a:lnTo>
                    <a:pt x="2328271" y="375614"/>
                  </a:lnTo>
                  <a:lnTo>
                    <a:pt x="2320656" y="379100"/>
                  </a:lnTo>
                  <a:lnTo>
                    <a:pt x="2312406" y="382269"/>
                  </a:lnTo>
                  <a:lnTo>
                    <a:pt x="2304157" y="385755"/>
                  </a:lnTo>
                  <a:lnTo>
                    <a:pt x="2296541" y="389557"/>
                  </a:lnTo>
                  <a:lnTo>
                    <a:pt x="2280677" y="397162"/>
                  </a:lnTo>
                  <a:lnTo>
                    <a:pt x="2265446" y="405718"/>
                  </a:lnTo>
                  <a:lnTo>
                    <a:pt x="2250533" y="415225"/>
                  </a:lnTo>
                  <a:lnTo>
                    <a:pt x="2235303" y="425049"/>
                  </a:lnTo>
                  <a:lnTo>
                    <a:pt x="2220708" y="435189"/>
                  </a:lnTo>
                  <a:lnTo>
                    <a:pt x="2206429" y="446280"/>
                  </a:lnTo>
                  <a:lnTo>
                    <a:pt x="2192468" y="457688"/>
                  </a:lnTo>
                  <a:lnTo>
                    <a:pt x="2178825" y="469730"/>
                  </a:lnTo>
                  <a:lnTo>
                    <a:pt x="2164863" y="482088"/>
                  </a:lnTo>
                  <a:lnTo>
                    <a:pt x="2151854" y="495081"/>
                  </a:lnTo>
                  <a:lnTo>
                    <a:pt x="2138845" y="508390"/>
                  </a:lnTo>
                  <a:lnTo>
                    <a:pt x="2126153" y="521699"/>
                  </a:lnTo>
                  <a:lnTo>
                    <a:pt x="2113779" y="535325"/>
                  </a:lnTo>
                  <a:lnTo>
                    <a:pt x="2101721" y="549268"/>
                  </a:lnTo>
                  <a:lnTo>
                    <a:pt x="2089664" y="563528"/>
                  </a:lnTo>
                  <a:lnTo>
                    <a:pt x="2078242" y="578105"/>
                  </a:lnTo>
                  <a:lnTo>
                    <a:pt x="2066819" y="592682"/>
                  </a:lnTo>
                  <a:lnTo>
                    <a:pt x="2055714" y="607259"/>
                  </a:lnTo>
                  <a:lnTo>
                    <a:pt x="2044926" y="621519"/>
                  </a:lnTo>
                  <a:lnTo>
                    <a:pt x="2034455" y="636413"/>
                  </a:lnTo>
                  <a:lnTo>
                    <a:pt x="2024301" y="650989"/>
                  </a:lnTo>
                  <a:lnTo>
                    <a:pt x="2014782" y="665566"/>
                  </a:lnTo>
                  <a:lnTo>
                    <a:pt x="1995745" y="694403"/>
                  </a:lnTo>
                  <a:lnTo>
                    <a:pt x="1977976" y="722289"/>
                  </a:lnTo>
                  <a:lnTo>
                    <a:pt x="1972582" y="730845"/>
                  </a:lnTo>
                  <a:lnTo>
                    <a:pt x="1966553" y="739084"/>
                  </a:lnTo>
                  <a:lnTo>
                    <a:pt x="1960525" y="747006"/>
                  </a:lnTo>
                  <a:lnTo>
                    <a:pt x="1954179" y="755245"/>
                  </a:lnTo>
                  <a:lnTo>
                    <a:pt x="1947833" y="762534"/>
                  </a:lnTo>
                  <a:lnTo>
                    <a:pt x="1940852" y="770139"/>
                  </a:lnTo>
                  <a:lnTo>
                    <a:pt x="1933872" y="777111"/>
                  </a:lnTo>
                  <a:lnTo>
                    <a:pt x="1926257" y="784082"/>
                  </a:lnTo>
                  <a:lnTo>
                    <a:pt x="1918642" y="790737"/>
                  </a:lnTo>
                  <a:lnTo>
                    <a:pt x="1911027" y="797075"/>
                  </a:lnTo>
                  <a:lnTo>
                    <a:pt x="1902777" y="803412"/>
                  </a:lnTo>
                  <a:lnTo>
                    <a:pt x="1894527" y="809116"/>
                  </a:lnTo>
                  <a:lnTo>
                    <a:pt x="1886277" y="815137"/>
                  </a:lnTo>
                  <a:lnTo>
                    <a:pt x="1877710" y="820524"/>
                  </a:lnTo>
                  <a:lnTo>
                    <a:pt x="1868826" y="825911"/>
                  </a:lnTo>
                  <a:lnTo>
                    <a:pt x="1859625" y="830665"/>
                  </a:lnTo>
                  <a:lnTo>
                    <a:pt x="1850740" y="835735"/>
                  </a:lnTo>
                  <a:lnTo>
                    <a:pt x="1841539" y="839854"/>
                  </a:lnTo>
                  <a:lnTo>
                    <a:pt x="1832020" y="843974"/>
                  </a:lnTo>
                  <a:lnTo>
                    <a:pt x="1822501" y="848410"/>
                  </a:lnTo>
                  <a:lnTo>
                    <a:pt x="1812665" y="851896"/>
                  </a:lnTo>
                  <a:lnTo>
                    <a:pt x="1803146" y="855065"/>
                  </a:lnTo>
                  <a:lnTo>
                    <a:pt x="1793310" y="858551"/>
                  </a:lnTo>
                  <a:lnTo>
                    <a:pt x="1783473" y="861403"/>
                  </a:lnTo>
                  <a:lnTo>
                    <a:pt x="1773320" y="863938"/>
                  </a:lnTo>
                  <a:lnTo>
                    <a:pt x="1763166" y="866156"/>
                  </a:lnTo>
                  <a:lnTo>
                    <a:pt x="1753013" y="868374"/>
                  </a:lnTo>
                  <a:lnTo>
                    <a:pt x="1742542" y="870276"/>
                  </a:lnTo>
                  <a:lnTo>
                    <a:pt x="1732706" y="871860"/>
                  </a:lnTo>
                  <a:lnTo>
                    <a:pt x="1722235" y="873128"/>
                  </a:lnTo>
                  <a:lnTo>
                    <a:pt x="1711764" y="874078"/>
                  </a:lnTo>
                  <a:lnTo>
                    <a:pt x="1701611" y="874712"/>
                  </a:lnTo>
                  <a:lnTo>
                    <a:pt x="1548674" y="738450"/>
                  </a:lnTo>
                  <a:lnTo>
                    <a:pt x="1558510" y="722923"/>
                  </a:lnTo>
                  <a:lnTo>
                    <a:pt x="1568664" y="707079"/>
                  </a:lnTo>
                  <a:lnTo>
                    <a:pt x="1578500" y="691234"/>
                  </a:lnTo>
                  <a:lnTo>
                    <a:pt x="1589288" y="676024"/>
                  </a:lnTo>
                  <a:lnTo>
                    <a:pt x="1605470" y="653841"/>
                  </a:lnTo>
                  <a:lnTo>
                    <a:pt x="1622287" y="631976"/>
                  </a:lnTo>
                  <a:lnTo>
                    <a:pt x="1630854" y="621202"/>
                  </a:lnTo>
                  <a:lnTo>
                    <a:pt x="1639738" y="610745"/>
                  </a:lnTo>
                  <a:lnTo>
                    <a:pt x="1648305" y="600604"/>
                  </a:lnTo>
                  <a:lnTo>
                    <a:pt x="1657507" y="590147"/>
                  </a:lnTo>
                  <a:lnTo>
                    <a:pt x="1667026" y="580007"/>
                  </a:lnTo>
                  <a:lnTo>
                    <a:pt x="1676545" y="569866"/>
                  </a:lnTo>
                  <a:lnTo>
                    <a:pt x="1686063" y="560043"/>
                  </a:lnTo>
                  <a:lnTo>
                    <a:pt x="1695582" y="550219"/>
                  </a:lnTo>
                  <a:lnTo>
                    <a:pt x="1705418" y="540396"/>
                  </a:lnTo>
                  <a:lnTo>
                    <a:pt x="1715572" y="531523"/>
                  </a:lnTo>
                  <a:lnTo>
                    <a:pt x="1726043" y="522016"/>
                  </a:lnTo>
                  <a:lnTo>
                    <a:pt x="1736514" y="513143"/>
                  </a:lnTo>
                  <a:lnTo>
                    <a:pt x="1746984" y="503954"/>
                  </a:lnTo>
                  <a:lnTo>
                    <a:pt x="1757772" y="495714"/>
                  </a:lnTo>
                  <a:lnTo>
                    <a:pt x="1768878" y="487158"/>
                  </a:lnTo>
                  <a:lnTo>
                    <a:pt x="1779983" y="478919"/>
                  </a:lnTo>
                  <a:lnTo>
                    <a:pt x="1791089" y="470680"/>
                  </a:lnTo>
                  <a:lnTo>
                    <a:pt x="1802194" y="463075"/>
                  </a:lnTo>
                  <a:lnTo>
                    <a:pt x="1813934" y="455470"/>
                  </a:lnTo>
                  <a:lnTo>
                    <a:pt x="1825674" y="448498"/>
                  </a:lnTo>
                  <a:lnTo>
                    <a:pt x="1838048" y="441210"/>
                  </a:lnTo>
                  <a:lnTo>
                    <a:pt x="1850106" y="434238"/>
                  </a:lnTo>
                  <a:lnTo>
                    <a:pt x="1862163" y="427901"/>
                  </a:lnTo>
                  <a:lnTo>
                    <a:pt x="1874537" y="421563"/>
                  </a:lnTo>
                  <a:lnTo>
                    <a:pt x="1887229" y="415859"/>
                  </a:lnTo>
                  <a:lnTo>
                    <a:pt x="1899921" y="409838"/>
                  </a:lnTo>
                  <a:lnTo>
                    <a:pt x="1912613" y="404451"/>
                  </a:lnTo>
                  <a:lnTo>
                    <a:pt x="1925622" y="399381"/>
                  </a:lnTo>
                  <a:lnTo>
                    <a:pt x="1938631" y="394627"/>
                  </a:lnTo>
                  <a:lnTo>
                    <a:pt x="1951958" y="390191"/>
                  </a:lnTo>
                  <a:lnTo>
                    <a:pt x="1965284" y="385755"/>
                  </a:lnTo>
                  <a:lnTo>
                    <a:pt x="1978928" y="382269"/>
                  </a:lnTo>
                  <a:lnTo>
                    <a:pt x="1992572" y="378783"/>
                  </a:lnTo>
                  <a:lnTo>
                    <a:pt x="2006215" y="375297"/>
                  </a:lnTo>
                  <a:lnTo>
                    <a:pt x="2019859" y="372445"/>
                  </a:lnTo>
                  <a:lnTo>
                    <a:pt x="2033820" y="369910"/>
                  </a:lnTo>
                  <a:lnTo>
                    <a:pt x="2047781" y="368009"/>
                  </a:lnTo>
                  <a:lnTo>
                    <a:pt x="2062059" y="366107"/>
                  </a:lnTo>
                  <a:lnTo>
                    <a:pt x="2076021" y="364206"/>
                  </a:lnTo>
                  <a:lnTo>
                    <a:pt x="2089981" y="362938"/>
                  </a:lnTo>
                  <a:lnTo>
                    <a:pt x="2104260" y="362305"/>
                  </a:lnTo>
                  <a:lnTo>
                    <a:pt x="2118538" y="361671"/>
                  </a:lnTo>
                  <a:lnTo>
                    <a:pt x="2132817" y="361354"/>
                  </a:lnTo>
                  <a:lnTo>
                    <a:pt x="2147095" y="361671"/>
                  </a:lnTo>
                  <a:lnTo>
                    <a:pt x="2133134" y="359770"/>
                  </a:lnTo>
                  <a:lnTo>
                    <a:pt x="2118538" y="358502"/>
                  </a:lnTo>
                  <a:lnTo>
                    <a:pt x="2104260" y="357235"/>
                  </a:lnTo>
                  <a:lnTo>
                    <a:pt x="2089981" y="356601"/>
                  </a:lnTo>
                  <a:lnTo>
                    <a:pt x="2075703" y="355967"/>
                  </a:lnTo>
                  <a:lnTo>
                    <a:pt x="2061425" y="355967"/>
                  </a:lnTo>
                  <a:lnTo>
                    <a:pt x="2046829" y="355967"/>
                  </a:lnTo>
                  <a:lnTo>
                    <a:pt x="2032234" y="356601"/>
                  </a:lnTo>
                  <a:lnTo>
                    <a:pt x="2017955" y="357552"/>
                  </a:lnTo>
                  <a:lnTo>
                    <a:pt x="2003677" y="358819"/>
                  </a:lnTo>
                  <a:lnTo>
                    <a:pt x="1989081" y="360403"/>
                  </a:lnTo>
                  <a:lnTo>
                    <a:pt x="1974803" y="362305"/>
                  </a:lnTo>
                  <a:lnTo>
                    <a:pt x="1960525" y="364523"/>
                  </a:lnTo>
                  <a:lnTo>
                    <a:pt x="1946246" y="367375"/>
                  </a:lnTo>
                  <a:lnTo>
                    <a:pt x="1931968" y="370227"/>
                  </a:lnTo>
                  <a:lnTo>
                    <a:pt x="1917373" y="373713"/>
                  </a:lnTo>
                  <a:lnTo>
                    <a:pt x="1903411" y="377515"/>
                  </a:lnTo>
                  <a:lnTo>
                    <a:pt x="1889450" y="381318"/>
                  </a:lnTo>
                  <a:lnTo>
                    <a:pt x="1875489" y="385755"/>
                  </a:lnTo>
                  <a:lnTo>
                    <a:pt x="1861528" y="390508"/>
                  </a:lnTo>
                  <a:lnTo>
                    <a:pt x="1847567" y="395578"/>
                  </a:lnTo>
                  <a:lnTo>
                    <a:pt x="1833924" y="400965"/>
                  </a:lnTo>
                  <a:lnTo>
                    <a:pt x="1820280" y="406669"/>
                  </a:lnTo>
                  <a:lnTo>
                    <a:pt x="1806953" y="412690"/>
                  </a:lnTo>
                  <a:lnTo>
                    <a:pt x="1793627" y="418711"/>
                  </a:lnTo>
                  <a:lnTo>
                    <a:pt x="1780618" y="425366"/>
                  </a:lnTo>
                  <a:lnTo>
                    <a:pt x="1766974" y="432020"/>
                  </a:lnTo>
                  <a:lnTo>
                    <a:pt x="1754282" y="438992"/>
                  </a:lnTo>
                  <a:lnTo>
                    <a:pt x="1741273" y="446280"/>
                  </a:lnTo>
                  <a:lnTo>
                    <a:pt x="1728898" y="453885"/>
                  </a:lnTo>
                  <a:lnTo>
                    <a:pt x="1716207" y="461808"/>
                  </a:lnTo>
                  <a:lnTo>
                    <a:pt x="1703832" y="469730"/>
                  </a:lnTo>
                  <a:lnTo>
                    <a:pt x="1691775" y="478286"/>
                  </a:lnTo>
                  <a:lnTo>
                    <a:pt x="1679717" y="486842"/>
                  </a:lnTo>
                  <a:lnTo>
                    <a:pt x="1667660" y="495398"/>
                  </a:lnTo>
                  <a:lnTo>
                    <a:pt x="1655920" y="504270"/>
                  </a:lnTo>
                  <a:lnTo>
                    <a:pt x="1644180" y="513460"/>
                  </a:lnTo>
                  <a:lnTo>
                    <a:pt x="1632758" y="522967"/>
                  </a:lnTo>
                  <a:lnTo>
                    <a:pt x="1621335" y="532473"/>
                  </a:lnTo>
                  <a:lnTo>
                    <a:pt x="1610230" y="542297"/>
                  </a:lnTo>
                  <a:lnTo>
                    <a:pt x="1599124" y="551804"/>
                  </a:lnTo>
                  <a:lnTo>
                    <a:pt x="1588336" y="561944"/>
                  </a:lnTo>
                  <a:lnTo>
                    <a:pt x="1577548" y="572084"/>
                  </a:lnTo>
                  <a:lnTo>
                    <a:pt x="1566760" y="582542"/>
                  </a:lnTo>
                  <a:lnTo>
                    <a:pt x="1556606" y="592999"/>
                  </a:lnTo>
                  <a:lnTo>
                    <a:pt x="1546136" y="603773"/>
                  </a:lnTo>
                  <a:lnTo>
                    <a:pt x="1535982" y="614547"/>
                  </a:lnTo>
                  <a:lnTo>
                    <a:pt x="1526146" y="625638"/>
                  </a:lnTo>
                  <a:lnTo>
                    <a:pt x="1514406" y="638631"/>
                  </a:lnTo>
                  <a:lnTo>
                    <a:pt x="1503301" y="651623"/>
                  </a:lnTo>
                  <a:lnTo>
                    <a:pt x="1492195" y="664932"/>
                  </a:lnTo>
                  <a:lnTo>
                    <a:pt x="1481407" y="678559"/>
                  </a:lnTo>
                  <a:lnTo>
                    <a:pt x="1406525" y="612012"/>
                  </a:lnTo>
                  <a:lnTo>
                    <a:pt x="1407160" y="604407"/>
                  </a:lnTo>
                  <a:lnTo>
                    <a:pt x="1408112" y="596802"/>
                  </a:lnTo>
                  <a:lnTo>
                    <a:pt x="1409381" y="589196"/>
                  </a:lnTo>
                  <a:lnTo>
                    <a:pt x="1410967" y="581274"/>
                  </a:lnTo>
                  <a:lnTo>
                    <a:pt x="1412554" y="573352"/>
                  </a:lnTo>
                  <a:lnTo>
                    <a:pt x="1415092" y="565430"/>
                  </a:lnTo>
                  <a:lnTo>
                    <a:pt x="1417313" y="557191"/>
                  </a:lnTo>
                  <a:lnTo>
                    <a:pt x="1420169" y="548952"/>
                  </a:lnTo>
                  <a:lnTo>
                    <a:pt x="1423025" y="540396"/>
                  </a:lnTo>
                  <a:lnTo>
                    <a:pt x="1426198" y="532157"/>
                  </a:lnTo>
                  <a:lnTo>
                    <a:pt x="1430322" y="523601"/>
                  </a:lnTo>
                  <a:lnTo>
                    <a:pt x="1434130" y="514728"/>
                  </a:lnTo>
                  <a:lnTo>
                    <a:pt x="1438572" y="505855"/>
                  </a:lnTo>
                  <a:lnTo>
                    <a:pt x="1443332" y="497299"/>
                  </a:lnTo>
                  <a:lnTo>
                    <a:pt x="1448408" y="488109"/>
                  </a:lnTo>
                  <a:lnTo>
                    <a:pt x="1453802" y="478919"/>
                  </a:lnTo>
                  <a:lnTo>
                    <a:pt x="1461100" y="467195"/>
                  </a:lnTo>
                  <a:lnTo>
                    <a:pt x="1469033" y="455787"/>
                  </a:lnTo>
                  <a:lnTo>
                    <a:pt x="1476648" y="444696"/>
                  </a:lnTo>
                  <a:lnTo>
                    <a:pt x="1484263" y="433921"/>
                  </a:lnTo>
                  <a:lnTo>
                    <a:pt x="1492195" y="423464"/>
                  </a:lnTo>
                  <a:lnTo>
                    <a:pt x="1500128" y="413641"/>
                  </a:lnTo>
                  <a:lnTo>
                    <a:pt x="1508060" y="403817"/>
                  </a:lnTo>
                  <a:lnTo>
                    <a:pt x="1516310" y="393994"/>
                  </a:lnTo>
                  <a:lnTo>
                    <a:pt x="1524877" y="384804"/>
                  </a:lnTo>
                  <a:lnTo>
                    <a:pt x="1533127" y="375614"/>
                  </a:lnTo>
                  <a:lnTo>
                    <a:pt x="1541376" y="367375"/>
                  </a:lnTo>
                  <a:lnTo>
                    <a:pt x="1549943" y="358819"/>
                  </a:lnTo>
                  <a:lnTo>
                    <a:pt x="1558828" y="350580"/>
                  </a:lnTo>
                  <a:lnTo>
                    <a:pt x="1567077" y="342975"/>
                  </a:lnTo>
                  <a:lnTo>
                    <a:pt x="1575962" y="335369"/>
                  </a:lnTo>
                  <a:lnTo>
                    <a:pt x="1584846" y="328081"/>
                  </a:lnTo>
                  <a:lnTo>
                    <a:pt x="1594047" y="321109"/>
                  </a:lnTo>
                  <a:lnTo>
                    <a:pt x="1602932" y="314455"/>
                  </a:lnTo>
                  <a:lnTo>
                    <a:pt x="1611816" y="308117"/>
                  </a:lnTo>
                  <a:lnTo>
                    <a:pt x="1621018" y="301779"/>
                  </a:lnTo>
                  <a:lnTo>
                    <a:pt x="1630219" y="296075"/>
                  </a:lnTo>
                  <a:lnTo>
                    <a:pt x="1639421" y="290054"/>
                  </a:lnTo>
                  <a:lnTo>
                    <a:pt x="1648622" y="284667"/>
                  </a:lnTo>
                  <a:lnTo>
                    <a:pt x="1657824" y="279280"/>
                  </a:lnTo>
                  <a:lnTo>
                    <a:pt x="1667343" y="274527"/>
                  </a:lnTo>
                  <a:lnTo>
                    <a:pt x="1676862" y="269457"/>
                  </a:lnTo>
                  <a:lnTo>
                    <a:pt x="1686381" y="265337"/>
                  </a:lnTo>
                  <a:lnTo>
                    <a:pt x="1695582" y="261218"/>
                  </a:lnTo>
                  <a:lnTo>
                    <a:pt x="1705101" y="256781"/>
                  </a:lnTo>
                  <a:lnTo>
                    <a:pt x="1714937" y="252979"/>
                  </a:lnTo>
                  <a:lnTo>
                    <a:pt x="1724456" y="249493"/>
                  </a:lnTo>
                  <a:lnTo>
                    <a:pt x="1734292" y="246007"/>
                  </a:lnTo>
                  <a:lnTo>
                    <a:pt x="1743494" y="242838"/>
                  </a:lnTo>
                  <a:lnTo>
                    <a:pt x="1753330" y="239986"/>
                  </a:lnTo>
                  <a:lnTo>
                    <a:pt x="1763166" y="237134"/>
                  </a:lnTo>
                  <a:lnTo>
                    <a:pt x="1773003" y="234599"/>
                  </a:lnTo>
                  <a:lnTo>
                    <a:pt x="1792675" y="230163"/>
                  </a:lnTo>
                  <a:lnTo>
                    <a:pt x="1812030" y="226360"/>
                  </a:lnTo>
                  <a:lnTo>
                    <a:pt x="1831702" y="222874"/>
                  </a:lnTo>
                  <a:lnTo>
                    <a:pt x="1851375" y="220656"/>
                  </a:lnTo>
                  <a:lnTo>
                    <a:pt x="1870730" y="219072"/>
                  </a:lnTo>
                  <a:lnTo>
                    <a:pt x="1890402" y="217804"/>
                  </a:lnTo>
                  <a:lnTo>
                    <a:pt x="1910075" y="217487"/>
                  </a:lnTo>
                  <a:close/>
                  <a:moveTo>
                    <a:pt x="1112837" y="0"/>
                  </a:moveTo>
                  <a:lnTo>
                    <a:pt x="1116656" y="634"/>
                  </a:lnTo>
                  <a:lnTo>
                    <a:pt x="1128112" y="2854"/>
                  </a:lnTo>
                  <a:lnTo>
                    <a:pt x="1146570" y="6660"/>
                  </a:lnTo>
                  <a:lnTo>
                    <a:pt x="1157708" y="9197"/>
                  </a:lnTo>
                  <a:lnTo>
                    <a:pt x="1170119" y="12369"/>
                  </a:lnTo>
                  <a:lnTo>
                    <a:pt x="1183485" y="16175"/>
                  </a:lnTo>
                  <a:lnTo>
                    <a:pt x="1198124" y="20298"/>
                  </a:lnTo>
                  <a:lnTo>
                    <a:pt x="1213399" y="25372"/>
                  </a:lnTo>
                  <a:lnTo>
                    <a:pt x="1229629" y="30763"/>
                  </a:lnTo>
                  <a:lnTo>
                    <a:pt x="1246495" y="37106"/>
                  </a:lnTo>
                  <a:lnTo>
                    <a:pt x="1263998" y="43767"/>
                  </a:lnTo>
                  <a:lnTo>
                    <a:pt x="1281501" y="51378"/>
                  </a:lnTo>
                  <a:lnTo>
                    <a:pt x="1299640" y="59307"/>
                  </a:lnTo>
                  <a:lnTo>
                    <a:pt x="1317780" y="68504"/>
                  </a:lnTo>
                  <a:lnTo>
                    <a:pt x="1336237" y="78653"/>
                  </a:lnTo>
                  <a:lnTo>
                    <a:pt x="1345148" y="84045"/>
                  </a:lnTo>
                  <a:lnTo>
                    <a:pt x="1354058" y="89436"/>
                  </a:lnTo>
                  <a:lnTo>
                    <a:pt x="1363287" y="95462"/>
                  </a:lnTo>
                  <a:lnTo>
                    <a:pt x="1372198" y="101171"/>
                  </a:lnTo>
                  <a:lnTo>
                    <a:pt x="1381108" y="107514"/>
                  </a:lnTo>
                  <a:lnTo>
                    <a:pt x="1389701" y="113540"/>
                  </a:lnTo>
                  <a:lnTo>
                    <a:pt x="1398293" y="120517"/>
                  </a:lnTo>
                  <a:lnTo>
                    <a:pt x="1406886" y="127177"/>
                  </a:lnTo>
                  <a:lnTo>
                    <a:pt x="1415160" y="134471"/>
                  </a:lnTo>
                  <a:lnTo>
                    <a:pt x="1423116" y="141449"/>
                  </a:lnTo>
                  <a:lnTo>
                    <a:pt x="1431390" y="149377"/>
                  </a:lnTo>
                  <a:lnTo>
                    <a:pt x="1439346" y="157306"/>
                  </a:lnTo>
                  <a:lnTo>
                    <a:pt x="1446665" y="165552"/>
                  </a:lnTo>
                  <a:lnTo>
                    <a:pt x="1454303" y="173798"/>
                  </a:lnTo>
                  <a:lnTo>
                    <a:pt x="1461304" y="182361"/>
                  </a:lnTo>
                  <a:lnTo>
                    <a:pt x="1468305" y="191241"/>
                  </a:lnTo>
                  <a:lnTo>
                    <a:pt x="1474988" y="200756"/>
                  </a:lnTo>
                  <a:lnTo>
                    <a:pt x="1481034" y="209953"/>
                  </a:lnTo>
                  <a:lnTo>
                    <a:pt x="1487399" y="219785"/>
                  </a:lnTo>
                  <a:lnTo>
                    <a:pt x="1492809" y="229616"/>
                  </a:lnTo>
                  <a:lnTo>
                    <a:pt x="1498537" y="240082"/>
                  </a:lnTo>
                  <a:lnTo>
                    <a:pt x="1503311" y="250865"/>
                  </a:lnTo>
                  <a:lnTo>
                    <a:pt x="1508084" y="261648"/>
                  </a:lnTo>
                  <a:lnTo>
                    <a:pt x="1512540" y="273066"/>
                  </a:lnTo>
                  <a:lnTo>
                    <a:pt x="1516358" y="284483"/>
                  </a:lnTo>
                  <a:lnTo>
                    <a:pt x="1519859" y="296218"/>
                  </a:lnTo>
                  <a:lnTo>
                    <a:pt x="1523041" y="308269"/>
                  </a:lnTo>
                  <a:lnTo>
                    <a:pt x="1525587" y="320955"/>
                  </a:lnTo>
                  <a:lnTo>
                    <a:pt x="1512540" y="333641"/>
                  </a:lnTo>
                  <a:lnTo>
                    <a:pt x="1499492" y="346645"/>
                  </a:lnTo>
                  <a:lnTo>
                    <a:pt x="1486763" y="360599"/>
                  </a:lnTo>
                  <a:lnTo>
                    <a:pt x="1474351" y="374554"/>
                  </a:lnTo>
                  <a:lnTo>
                    <a:pt x="1462259" y="389777"/>
                  </a:lnTo>
                  <a:lnTo>
                    <a:pt x="1450484" y="405000"/>
                  </a:lnTo>
                  <a:lnTo>
                    <a:pt x="1439027" y="420540"/>
                  </a:lnTo>
                  <a:lnTo>
                    <a:pt x="1427889" y="437032"/>
                  </a:lnTo>
                  <a:lnTo>
                    <a:pt x="1426616" y="424346"/>
                  </a:lnTo>
                  <a:lnTo>
                    <a:pt x="1424389" y="411343"/>
                  </a:lnTo>
                  <a:lnTo>
                    <a:pt x="1422479" y="398340"/>
                  </a:lnTo>
                  <a:lnTo>
                    <a:pt x="1420252" y="385654"/>
                  </a:lnTo>
                  <a:lnTo>
                    <a:pt x="1417706" y="373285"/>
                  </a:lnTo>
                  <a:lnTo>
                    <a:pt x="1414842" y="360599"/>
                  </a:lnTo>
                  <a:lnTo>
                    <a:pt x="1411341" y="348230"/>
                  </a:lnTo>
                  <a:lnTo>
                    <a:pt x="1408159" y="335544"/>
                  </a:lnTo>
                  <a:lnTo>
                    <a:pt x="1402112" y="317467"/>
                  </a:lnTo>
                  <a:lnTo>
                    <a:pt x="1396065" y="299706"/>
                  </a:lnTo>
                  <a:lnTo>
                    <a:pt x="1388746" y="281946"/>
                  </a:lnTo>
                  <a:lnTo>
                    <a:pt x="1384927" y="273700"/>
                  </a:lnTo>
                  <a:lnTo>
                    <a:pt x="1381108" y="265137"/>
                  </a:lnTo>
                  <a:lnTo>
                    <a:pt x="1376653" y="256574"/>
                  </a:lnTo>
                  <a:lnTo>
                    <a:pt x="1372516" y="248328"/>
                  </a:lnTo>
                  <a:lnTo>
                    <a:pt x="1368061" y="240082"/>
                  </a:lnTo>
                  <a:lnTo>
                    <a:pt x="1363287" y="231836"/>
                  </a:lnTo>
                  <a:lnTo>
                    <a:pt x="1358514" y="223591"/>
                  </a:lnTo>
                  <a:lnTo>
                    <a:pt x="1353104" y="215979"/>
                  </a:lnTo>
                  <a:lnTo>
                    <a:pt x="1348012" y="208050"/>
                  </a:lnTo>
                  <a:lnTo>
                    <a:pt x="1342284" y="200121"/>
                  </a:lnTo>
                  <a:lnTo>
                    <a:pt x="1336874" y="192827"/>
                  </a:lnTo>
                  <a:lnTo>
                    <a:pt x="1330827" y="185215"/>
                  </a:lnTo>
                  <a:lnTo>
                    <a:pt x="1325099" y="178238"/>
                  </a:lnTo>
                  <a:lnTo>
                    <a:pt x="1319053" y="171261"/>
                  </a:lnTo>
                  <a:lnTo>
                    <a:pt x="1312688" y="164284"/>
                  </a:lnTo>
                  <a:lnTo>
                    <a:pt x="1306323" y="157623"/>
                  </a:lnTo>
                  <a:lnTo>
                    <a:pt x="1299640" y="150963"/>
                  </a:lnTo>
                  <a:lnTo>
                    <a:pt x="1292957" y="144620"/>
                  </a:lnTo>
                  <a:lnTo>
                    <a:pt x="1286274" y="138277"/>
                  </a:lnTo>
                  <a:lnTo>
                    <a:pt x="1278955" y="132251"/>
                  </a:lnTo>
                  <a:lnTo>
                    <a:pt x="1271636" y="126225"/>
                  </a:lnTo>
                  <a:lnTo>
                    <a:pt x="1264635" y="120834"/>
                  </a:lnTo>
                  <a:lnTo>
                    <a:pt x="1257315" y="115125"/>
                  </a:lnTo>
                  <a:lnTo>
                    <a:pt x="1249996" y="110051"/>
                  </a:lnTo>
                  <a:lnTo>
                    <a:pt x="1242040" y="104659"/>
                  </a:lnTo>
                  <a:lnTo>
                    <a:pt x="1234402" y="99902"/>
                  </a:lnTo>
                  <a:lnTo>
                    <a:pt x="1241403" y="105611"/>
                  </a:lnTo>
                  <a:lnTo>
                    <a:pt x="1248086" y="111637"/>
                  </a:lnTo>
                  <a:lnTo>
                    <a:pt x="1255088" y="117663"/>
                  </a:lnTo>
                  <a:lnTo>
                    <a:pt x="1262089" y="124006"/>
                  </a:lnTo>
                  <a:lnTo>
                    <a:pt x="1268135" y="130666"/>
                  </a:lnTo>
                  <a:lnTo>
                    <a:pt x="1274818" y="137009"/>
                  </a:lnTo>
                  <a:lnTo>
                    <a:pt x="1280546" y="143986"/>
                  </a:lnTo>
                  <a:lnTo>
                    <a:pt x="1286911" y="150646"/>
                  </a:lnTo>
                  <a:lnTo>
                    <a:pt x="1292321" y="157623"/>
                  </a:lnTo>
                  <a:lnTo>
                    <a:pt x="1298367" y="164601"/>
                  </a:lnTo>
                  <a:lnTo>
                    <a:pt x="1303459" y="171895"/>
                  </a:lnTo>
                  <a:lnTo>
                    <a:pt x="1308869" y="179190"/>
                  </a:lnTo>
                  <a:lnTo>
                    <a:pt x="1313961" y="186484"/>
                  </a:lnTo>
                  <a:lnTo>
                    <a:pt x="1318734" y="194095"/>
                  </a:lnTo>
                  <a:lnTo>
                    <a:pt x="1323508" y="202024"/>
                  </a:lnTo>
                  <a:lnTo>
                    <a:pt x="1327963" y="209636"/>
                  </a:lnTo>
                  <a:lnTo>
                    <a:pt x="1332418" y="217565"/>
                  </a:lnTo>
                  <a:lnTo>
                    <a:pt x="1336237" y="225493"/>
                  </a:lnTo>
                  <a:lnTo>
                    <a:pt x="1340056" y="233422"/>
                  </a:lnTo>
                  <a:lnTo>
                    <a:pt x="1344193" y="241668"/>
                  </a:lnTo>
                  <a:lnTo>
                    <a:pt x="1347376" y="249914"/>
                  </a:lnTo>
                  <a:lnTo>
                    <a:pt x="1350558" y="257843"/>
                  </a:lnTo>
                  <a:lnTo>
                    <a:pt x="1356923" y="274969"/>
                  </a:lnTo>
                  <a:lnTo>
                    <a:pt x="1362333" y="291778"/>
                  </a:lnTo>
                  <a:lnTo>
                    <a:pt x="1366788" y="308904"/>
                  </a:lnTo>
                  <a:lnTo>
                    <a:pt x="1370925" y="326030"/>
                  </a:lnTo>
                  <a:lnTo>
                    <a:pt x="1374107" y="343790"/>
                  </a:lnTo>
                  <a:lnTo>
                    <a:pt x="1376653" y="360916"/>
                  </a:lnTo>
                  <a:lnTo>
                    <a:pt x="1378562" y="378677"/>
                  </a:lnTo>
                  <a:lnTo>
                    <a:pt x="1380472" y="396120"/>
                  </a:lnTo>
                  <a:lnTo>
                    <a:pt x="1381108" y="413880"/>
                  </a:lnTo>
                  <a:lnTo>
                    <a:pt x="1381427" y="431641"/>
                  </a:lnTo>
                  <a:lnTo>
                    <a:pt x="1381108" y="449401"/>
                  </a:lnTo>
                  <a:lnTo>
                    <a:pt x="1380472" y="466844"/>
                  </a:lnTo>
                  <a:lnTo>
                    <a:pt x="1378881" y="484605"/>
                  </a:lnTo>
                  <a:lnTo>
                    <a:pt x="1377290" y="502048"/>
                  </a:lnTo>
                  <a:lnTo>
                    <a:pt x="1375380" y="519491"/>
                  </a:lnTo>
                  <a:lnTo>
                    <a:pt x="1372516" y="536934"/>
                  </a:lnTo>
                  <a:lnTo>
                    <a:pt x="1369652" y="554378"/>
                  </a:lnTo>
                  <a:lnTo>
                    <a:pt x="1367106" y="564843"/>
                  </a:lnTo>
                  <a:lnTo>
                    <a:pt x="1364878" y="574675"/>
                  </a:lnTo>
                  <a:lnTo>
                    <a:pt x="1334646" y="547717"/>
                  </a:lnTo>
                  <a:lnTo>
                    <a:pt x="1168210" y="399609"/>
                  </a:lnTo>
                  <a:lnTo>
                    <a:pt x="1166618" y="387557"/>
                  </a:lnTo>
                  <a:lnTo>
                    <a:pt x="1166300" y="375188"/>
                  </a:lnTo>
                  <a:lnTo>
                    <a:pt x="1166618" y="369479"/>
                  </a:lnTo>
                  <a:lnTo>
                    <a:pt x="1166937" y="363136"/>
                  </a:lnTo>
                  <a:lnTo>
                    <a:pt x="1167573" y="357110"/>
                  </a:lnTo>
                  <a:lnTo>
                    <a:pt x="1168528" y="350767"/>
                  </a:lnTo>
                  <a:lnTo>
                    <a:pt x="1171074" y="330153"/>
                  </a:lnTo>
                  <a:lnTo>
                    <a:pt x="1173620" y="308269"/>
                  </a:lnTo>
                  <a:lnTo>
                    <a:pt x="1175847" y="285435"/>
                  </a:lnTo>
                  <a:lnTo>
                    <a:pt x="1177438" y="262283"/>
                  </a:lnTo>
                  <a:lnTo>
                    <a:pt x="1178393" y="238814"/>
                  </a:lnTo>
                  <a:lnTo>
                    <a:pt x="1178711" y="227079"/>
                  </a:lnTo>
                  <a:lnTo>
                    <a:pt x="1178711" y="215027"/>
                  </a:lnTo>
                  <a:lnTo>
                    <a:pt x="1178393" y="203293"/>
                  </a:lnTo>
                  <a:lnTo>
                    <a:pt x="1178075" y="191241"/>
                  </a:lnTo>
                  <a:lnTo>
                    <a:pt x="1177438" y="179507"/>
                  </a:lnTo>
                  <a:lnTo>
                    <a:pt x="1176484" y="167772"/>
                  </a:lnTo>
                  <a:lnTo>
                    <a:pt x="1175211" y="155720"/>
                  </a:lnTo>
                  <a:lnTo>
                    <a:pt x="1173938" y="144303"/>
                  </a:lnTo>
                  <a:lnTo>
                    <a:pt x="1172028" y="132568"/>
                  </a:lnTo>
                  <a:lnTo>
                    <a:pt x="1169801" y="121151"/>
                  </a:lnTo>
                  <a:lnTo>
                    <a:pt x="1167573" y="109734"/>
                  </a:lnTo>
                  <a:lnTo>
                    <a:pt x="1164391" y="98633"/>
                  </a:lnTo>
                  <a:lnTo>
                    <a:pt x="1161208" y="87533"/>
                  </a:lnTo>
                  <a:lnTo>
                    <a:pt x="1157708" y="76750"/>
                  </a:lnTo>
                  <a:lnTo>
                    <a:pt x="1153571" y="66284"/>
                  </a:lnTo>
                  <a:lnTo>
                    <a:pt x="1149115" y="55818"/>
                  </a:lnTo>
                  <a:lnTo>
                    <a:pt x="1144342" y="45670"/>
                  </a:lnTo>
                  <a:lnTo>
                    <a:pt x="1138932" y="35838"/>
                  </a:lnTo>
                  <a:lnTo>
                    <a:pt x="1133204" y="26641"/>
                  </a:lnTo>
                  <a:lnTo>
                    <a:pt x="1126839" y="17443"/>
                  </a:lnTo>
                  <a:lnTo>
                    <a:pt x="1119838" y="8563"/>
                  </a:lnTo>
                  <a:lnTo>
                    <a:pt x="111283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MH_Other_10"/>
            <p:cNvSpPr/>
            <p:nvPr/>
          </p:nvSpPr>
          <p:spPr>
            <a:xfrm>
              <a:off x="710754" y="3796125"/>
              <a:ext cx="277047" cy="378312"/>
            </a:xfrm>
            <a:custGeom>
              <a:avLst/>
              <a:gdLst/>
              <a:ahLst/>
              <a:cxnLst>
                <a:cxn ang="0">
                  <a:pos x="77295" y="124082"/>
                </a:cxn>
                <a:cxn ang="0">
                  <a:pos x="77056" y="129243"/>
                </a:cxn>
                <a:cxn ang="0">
                  <a:pos x="71821" y="132393"/>
                </a:cxn>
                <a:cxn ang="0">
                  <a:pos x="58145" y="100601"/>
                </a:cxn>
                <a:cxn ang="0">
                  <a:pos x="56012" y="95944"/>
                </a:cxn>
                <a:cxn ang="0">
                  <a:pos x="58065" y="92705"/>
                </a:cxn>
                <a:cxn ang="0">
                  <a:pos x="60132" y="80976"/>
                </a:cxn>
                <a:cxn ang="0">
                  <a:pos x="50172" y="84663"/>
                </a:cxn>
                <a:cxn ang="0">
                  <a:pos x="44462" y="90207"/>
                </a:cxn>
                <a:cxn ang="0">
                  <a:pos x="42124" y="100525"/>
                </a:cxn>
                <a:cxn ang="0">
                  <a:pos x="45524" y="108669"/>
                </a:cxn>
                <a:cxn ang="0">
                  <a:pos x="53014" y="114107"/>
                </a:cxn>
                <a:cxn ang="0">
                  <a:pos x="60398" y="132330"/>
                </a:cxn>
                <a:cxn ang="0">
                  <a:pos x="49163" y="127927"/>
                </a:cxn>
                <a:cxn ang="0">
                  <a:pos x="52988" y="141349"/>
                </a:cxn>
                <a:cxn ang="0">
                  <a:pos x="72244" y="143524"/>
                </a:cxn>
                <a:cxn ang="0">
                  <a:pos x="82177" y="140447"/>
                </a:cxn>
                <a:cxn ang="0">
                  <a:pos x="88552" y="135142"/>
                </a:cxn>
                <a:cxn ang="0">
                  <a:pos x="91819" y="127211"/>
                </a:cxn>
                <a:cxn ang="0">
                  <a:pos x="90119" y="117078"/>
                </a:cxn>
                <a:cxn ang="0">
                  <a:pos x="81195" y="109014"/>
                </a:cxn>
                <a:cxn ang="0">
                  <a:pos x="73174" y="92621"/>
                </a:cxn>
                <a:cxn ang="0">
                  <a:pos x="88578" y="100446"/>
                </a:cxn>
                <a:cxn ang="0">
                  <a:pos x="76520" y="81719"/>
                </a:cxn>
                <a:cxn ang="0">
                  <a:pos x="72350" y="43706"/>
                </a:cxn>
                <a:cxn ang="0">
                  <a:pos x="90013" y="48481"/>
                </a:cxn>
                <a:cxn ang="0">
                  <a:pos x="104169" y="59490"/>
                </a:cxn>
                <a:cxn ang="0">
                  <a:pos x="115564" y="77129"/>
                </a:cxn>
                <a:cxn ang="0">
                  <a:pos x="124913" y="101746"/>
                </a:cxn>
                <a:cxn ang="0">
                  <a:pos x="131473" y="131083"/>
                </a:cxn>
                <a:cxn ang="0">
                  <a:pos x="127569" y="150262"/>
                </a:cxn>
                <a:cxn ang="0">
                  <a:pos x="115670" y="164586"/>
                </a:cxn>
                <a:cxn ang="0">
                  <a:pos x="97981" y="174029"/>
                </a:cxn>
                <a:cxn ang="0">
                  <a:pos x="76600" y="178618"/>
                </a:cxn>
                <a:cxn ang="0">
                  <a:pos x="53785" y="178353"/>
                </a:cxn>
                <a:cxn ang="0">
                  <a:pos x="32191" y="172835"/>
                </a:cxn>
                <a:cxn ang="0">
                  <a:pos x="14396" y="162278"/>
                </a:cxn>
                <a:cxn ang="0">
                  <a:pos x="2948" y="146999"/>
                </a:cxn>
                <a:cxn ang="0">
                  <a:pos x="345" y="127211"/>
                </a:cxn>
                <a:cxn ang="0">
                  <a:pos x="11925" y="90101"/>
                </a:cxn>
                <a:cxn ang="0">
                  <a:pos x="21726" y="69888"/>
                </a:cxn>
                <a:cxn ang="0">
                  <a:pos x="34104" y="54741"/>
                </a:cxn>
                <a:cxn ang="0">
                  <a:pos x="50305" y="45670"/>
                </a:cxn>
                <a:cxn ang="0">
                  <a:pos x="56142" y="186"/>
                </a:cxn>
                <a:cxn ang="0">
                  <a:pos x="64662" y="3508"/>
                </a:cxn>
                <a:cxn ang="0">
                  <a:pos x="73261" y="3030"/>
                </a:cxn>
                <a:cxn ang="0">
                  <a:pos x="83109" y="27"/>
                </a:cxn>
                <a:cxn ang="0">
                  <a:pos x="88895" y="3216"/>
                </a:cxn>
                <a:cxn ang="0">
                  <a:pos x="93354" y="14801"/>
                </a:cxn>
                <a:cxn ang="0">
                  <a:pos x="98715" y="15519"/>
                </a:cxn>
                <a:cxn ang="0">
                  <a:pos x="102856" y="15014"/>
                </a:cxn>
                <a:cxn ang="0">
                  <a:pos x="100096" y="24607"/>
                </a:cxn>
                <a:cxn ang="0">
                  <a:pos x="92133" y="32739"/>
                </a:cxn>
                <a:cxn ang="0">
                  <a:pos x="78729" y="39701"/>
                </a:cxn>
                <a:cxn ang="0">
                  <a:pos x="61901" y="38054"/>
                </a:cxn>
                <a:cxn ang="0">
                  <a:pos x="52213" y="39435"/>
                </a:cxn>
                <a:cxn ang="0">
                  <a:pos x="29493" y="20648"/>
                </a:cxn>
                <a:cxn ang="0">
                  <a:pos x="38623" y="16024"/>
                </a:cxn>
                <a:cxn ang="0">
                  <a:pos x="45684" y="14961"/>
                </a:cxn>
                <a:cxn ang="0">
                  <a:pos x="48869" y="5129"/>
                </a:cxn>
              </a:cxnLst>
              <a:rect l="0" t="0" r="0" b="0"/>
              <a:pathLst>
                <a:path w="1122363" h="1531938">
                  <a:moveTo>
                    <a:pt x="600075" y="1019175"/>
                  </a:moveTo>
                  <a:lnTo>
                    <a:pt x="608240" y="1022344"/>
                  </a:lnTo>
                  <a:lnTo>
                    <a:pt x="615950" y="1025965"/>
                  </a:lnTo>
                  <a:lnTo>
                    <a:pt x="622981" y="1029134"/>
                  </a:lnTo>
                  <a:lnTo>
                    <a:pt x="629331" y="1032303"/>
                  </a:lnTo>
                  <a:lnTo>
                    <a:pt x="635227" y="1035925"/>
                  </a:lnTo>
                  <a:lnTo>
                    <a:pt x="640443" y="1039093"/>
                  </a:lnTo>
                  <a:lnTo>
                    <a:pt x="644979" y="1042488"/>
                  </a:lnTo>
                  <a:lnTo>
                    <a:pt x="649061" y="1045884"/>
                  </a:lnTo>
                  <a:lnTo>
                    <a:pt x="652236" y="1049505"/>
                  </a:lnTo>
                  <a:lnTo>
                    <a:pt x="655411" y="1053127"/>
                  </a:lnTo>
                  <a:lnTo>
                    <a:pt x="657906" y="1056974"/>
                  </a:lnTo>
                  <a:lnTo>
                    <a:pt x="659720" y="1061049"/>
                  </a:lnTo>
                  <a:lnTo>
                    <a:pt x="661534" y="1065576"/>
                  </a:lnTo>
                  <a:lnTo>
                    <a:pt x="662668" y="1070329"/>
                  </a:lnTo>
                  <a:lnTo>
                    <a:pt x="663348" y="1074856"/>
                  </a:lnTo>
                  <a:lnTo>
                    <a:pt x="663575" y="1080062"/>
                  </a:lnTo>
                  <a:lnTo>
                    <a:pt x="663575" y="1083230"/>
                  </a:lnTo>
                  <a:lnTo>
                    <a:pt x="663348" y="1086626"/>
                  </a:lnTo>
                  <a:lnTo>
                    <a:pt x="662895" y="1089568"/>
                  </a:lnTo>
                  <a:lnTo>
                    <a:pt x="662441" y="1092510"/>
                  </a:lnTo>
                  <a:lnTo>
                    <a:pt x="661761" y="1095227"/>
                  </a:lnTo>
                  <a:lnTo>
                    <a:pt x="660854" y="1097716"/>
                  </a:lnTo>
                  <a:lnTo>
                    <a:pt x="659947" y="1100432"/>
                  </a:lnTo>
                  <a:lnTo>
                    <a:pt x="659040" y="1102922"/>
                  </a:lnTo>
                  <a:lnTo>
                    <a:pt x="657679" y="1105186"/>
                  </a:lnTo>
                  <a:lnTo>
                    <a:pt x="656545" y="1107449"/>
                  </a:lnTo>
                  <a:lnTo>
                    <a:pt x="654957" y="1109486"/>
                  </a:lnTo>
                  <a:lnTo>
                    <a:pt x="653143" y="1111523"/>
                  </a:lnTo>
                  <a:lnTo>
                    <a:pt x="651556" y="1113334"/>
                  </a:lnTo>
                  <a:lnTo>
                    <a:pt x="649515" y="1115145"/>
                  </a:lnTo>
                  <a:lnTo>
                    <a:pt x="647473" y="1116729"/>
                  </a:lnTo>
                  <a:lnTo>
                    <a:pt x="645206" y="1118087"/>
                  </a:lnTo>
                  <a:lnTo>
                    <a:pt x="640670" y="1120803"/>
                  </a:lnTo>
                  <a:lnTo>
                    <a:pt x="635681" y="1123520"/>
                  </a:lnTo>
                  <a:lnTo>
                    <a:pt x="630238" y="1126009"/>
                  </a:lnTo>
                  <a:lnTo>
                    <a:pt x="625022" y="1128046"/>
                  </a:lnTo>
                  <a:lnTo>
                    <a:pt x="619125" y="1130310"/>
                  </a:lnTo>
                  <a:lnTo>
                    <a:pt x="613002" y="1132121"/>
                  </a:lnTo>
                  <a:lnTo>
                    <a:pt x="606652" y="1133705"/>
                  </a:lnTo>
                  <a:lnTo>
                    <a:pt x="600075" y="1135063"/>
                  </a:lnTo>
                  <a:lnTo>
                    <a:pt x="600075" y="1019175"/>
                  </a:lnTo>
                  <a:close/>
                  <a:moveTo>
                    <a:pt x="538162" y="779462"/>
                  </a:moveTo>
                  <a:lnTo>
                    <a:pt x="538162" y="877887"/>
                  </a:lnTo>
                  <a:lnTo>
                    <a:pt x="529967" y="875827"/>
                  </a:lnTo>
                  <a:lnTo>
                    <a:pt x="522227" y="873538"/>
                  </a:lnTo>
                  <a:lnTo>
                    <a:pt x="515398" y="870791"/>
                  </a:lnTo>
                  <a:lnTo>
                    <a:pt x="509024" y="868273"/>
                  </a:lnTo>
                  <a:lnTo>
                    <a:pt x="503333" y="865298"/>
                  </a:lnTo>
                  <a:lnTo>
                    <a:pt x="500829" y="863467"/>
                  </a:lnTo>
                  <a:lnTo>
                    <a:pt x="498553" y="861864"/>
                  </a:lnTo>
                  <a:lnTo>
                    <a:pt x="496276" y="860262"/>
                  </a:lnTo>
                  <a:lnTo>
                    <a:pt x="494227" y="858431"/>
                  </a:lnTo>
                  <a:lnTo>
                    <a:pt x="492406" y="856600"/>
                  </a:lnTo>
                  <a:lnTo>
                    <a:pt x="490813" y="854540"/>
                  </a:lnTo>
                  <a:lnTo>
                    <a:pt x="487626" y="850877"/>
                  </a:lnTo>
                  <a:lnTo>
                    <a:pt x="485122" y="846986"/>
                  </a:lnTo>
                  <a:lnTo>
                    <a:pt x="482618" y="843324"/>
                  </a:lnTo>
                  <a:lnTo>
                    <a:pt x="481024" y="839662"/>
                  </a:lnTo>
                  <a:lnTo>
                    <a:pt x="479658" y="835999"/>
                  </a:lnTo>
                  <a:lnTo>
                    <a:pt x="478520" y="832337"/>
                  </a:lnTo>
                  <a:lnTo>
                    <a:pt x="478065" y="828903"/>
                  </a:lnTo>
                  <a:lnTo>
                    <a:pt x="477837" y="825241"/>
                  </a:lnTo>
                  <a:lnTo>
                    <a:pt x="477837" y="822952"/>
                  </a:lnTo>
                  <a:lnTo>
                    <a:pt x="478065" y="820434"/>
                  </a:lnTo>
                  <a:lnTo>
                    <a:pt x="478520" y="817916"/>
                  </a:lnTo>
                  <a:lnTo>
                    <a:pt x="478975" y="815627"/>
                  </a:lnTo>
                  <a:lnTo>
                    <a:pt x="479431" y="813339"/>
                  </a:lnTo>
                  <a:lnTo>
                    <a:pt x="480341" y="810821"/>
                  </a:lnTo>
                  <a:lnTo>
                    <a:pt x="481252" y="808761"/>
                  </a:lnTo>
                  <a:lnTo>
                    <a:pt x="482162" y="806701"/>
                  </a:lnTo>
                  <a:lnTo>
                    <a:pt x="483528" y="804869"/>
                  </a:lnTo>
                  <a:lnTo>
                    <a:pt x="484894" y="802809"/>
                  </a:lnTo>
                  <a:lnTo>
                    <a:pt x="486260" y="800978"/>
                  </a:lnTo>
                  <a:lnTo>
                    <a:pt x="487853" y="799147"/>
                  </a:lnTo>
                  <a:lnTo>
                    <a:pt x="489447" y="797545"/>
                  </a:lnTo>
                  <a:lnTo>
                    <a:pt x="491496" y="795714"/>
                  </a:lnTo>
                  <a:lnTo>
                    <a:pt x="495593" y="792738"/>
                  </a:lnTo>
                  <a:lnTo>
                    <a:pt x="500146" y="789991"/>
                  </a:lnTo>
                  <a:lnTo>
                    <a:pt x="504699" y="787244"/>
                  </a:lnTo>
                  <a:lnTo>
                    <a:pt x="509935" y="785184"/>
                  </a:lnTo>
                  <a:lnTo>
                    <a:pt x="515170" y="783582"/>
                  </a:lnTo>
                  <a:lnTo>
                    <a:pt x="520634" y="781980"/>
                  </a:lnTo>
                  <a:lnTo>
                    <a:pt x="526097" y="780835"/>
                  </a:lnTo>
                  <a:lnTo>
                    <a:pt x="532016" y="779920"/>
                  </a:lnTo>
                  <a:lnTo>
                    <a:pt x="538162" y="779462"/>
                  </a:lnTo>
                  <a:close/>
                  <a:moveTo>
                    <a:pt x="538626" y="654332"/>
                  </a:moveTo>
                  <a:lnTo>
                    <a:pt x="538626" y="688810"/>
                  </a:lnTo>
                  <a:lnTo>
                    <a:pt x="530011" y="689945"/>
                  </a:lnTo>
                  <a:lnTo>
                    <a:pt x="521624" y="691079"/>
                  </a:lnTo>
                  <a:lnTo>
                    <a:pt x="513236" y="692440"/>
                  </a:lnTo>
                  <a:lnTo>
                    <a:pt x="505302" y="694028"/>
                  </a:lnTo>
                  <a:lnTo>
                    <a:pt x="497594" y="695842"/>
                  </a:lnTo>
                  <a:lnTo>
                    <a:pt x="490113" y="697657"/>
                  </a:lnTo>
                  <a:lnTo>
                    <a:pt x="482859" y="699471"/>
                  </a:lnTo>
                  <a:lnTo>
                    <a:pt x="475831" y="701740"/>
                  </a:lnTo>
                  <a:lnTo>
                    <a:pt x="469257" y="704008"/>
                  </a:lnTo>
                  <a:lnTo>
                    <a:pt x="462683" y="706276"/>
                  </a:lnTo>
                  <a:lnTo>
                    <a:pt x="456336" y="708998"/>
                  </a:lnTo>
                  <a:lnTo>
                    <a:pt x="450215" y="711720"/>
                  </a:lnTo>
                  <a:lnTo>
                    <a:pt x="444321" y="714442"/>
                  </a:lnTo>
                  <a:lnTo>
                    <a:pt x="438654" y="717618"/>
                  </a:lnTo>
                  <a:lnTo>
                    <a:pt x="433440" y="720567"/>
                  </a:lnTo>
                  <a:lnTo>
                    <a:pt x="428226" y="723969"/>
                  </a:lnTo>
                  <a:lnTo>
                    <a:pt x="423238" y="727372"/>
                  </a:lnTo>
                  <a:lnTo>
                    <a:pt x="418478" y="731001"/>
                  </a:lnTo>
                  <a:lnTo>
                    <a:pt x="413944" y="734403"/>
                  </a:lnTo>
                  <a:lnTo>
                    <a:pt x="409410" y="738033"/>
                  </a:lnTo>
                  <a:lnTo>
                    <a:pt x="405556" y="741435"/>
                  </a:lnTo>
                  <a:lnTo>
                    <a:pt x="401476" y="744837"/>
                  </a:lnTo>
                  <a:lnTo>
                    <a:pt x="397849" y="748694"/>
                  </a:lnTo>
                  <a:lnTo>
                    <a:pt x="394221" y="752323"/>
                  </a:lnTo>
                  <a:lnTo>
                    <a:pt x="391048" y="755952"/>
                  </a:lnTo>
                  <a:lnTo>
                    <a:pt x="387874" y="760035"/>
                  </a:lnTo>
                  <a:lnTo>
                    <a:pt x="384927" y="763664"/>
                  </a:lnTo>
                  <a:lnTo>
                    <a:pt x="382207" y="767520"/>
                  </a:lnTo>
                  <a:lnTo>
                    <a:pt x="379486" y="771377"/>
                  </a:lnTo>
                  <a:lnTo>
                    <a:pt x="377219" y="775460"/>
                  </a:lnTo>
                  <a:lnTo>
                    <a:pt x="375179" y="779316"/>
                  </a:lnTo>
                  <a:lnTo>
                    <a:pt x="373366" y="783399"/>
                  </a:lnTo>
                  <a:lnTo>
                    <a:pt x="369738" y="791338"/>
                  </a:lnTo>
                  <a:lnTo>
                    <a:pt x="367018" y="799277"/>
                  </a:lnTo>
                  <a:lnTo>
                    <a:pt x="364298" y="806989"/>
                  </a:lnTo>
                  <a:lnTo>
                    <a:pt x="362258" y="814701"/>
                  </a:lnTo>
                  <a:lnTo>
                    <a:pt x="360671" y="822187"/>
                  </a:lnTo>
                  <a:lnTo>
                    <a:pt x="359537" y="829672"/>
                  </a:lnTo>
                  <a:lnTo>
                    <a:pt x="358857" y="836931"/>
                  </a:lnTo>
                  <a:lnTo>
                    <a:pt x="358630" y="844189"/>
                  </a:lnTo>
                  <a:lnTo>
                    <a:pt x="358857" y="851901"/>
                  </a:lnTo>
                  <a:lnTo>
                    <a:pt x="359537" y="859614"/>
                  </a:lnTo>
                  <a:lnTo>
                    <a:pt x="360444" y="867326"/>
                  </a:lnTo>
                  <a:lnTo>
                    <a:pt x="362031" y="874811"/>
                  </a:lnTo>
                  <a:lnTo>
                    <a:pt x="363844" y="882297"/>
                  </a:lnTo>
                  <a:lnTo>
                    <a:pt x="366111" y="889782"/>
                  </a:lnTo>
                  <a:lnTo>
                    <a:pt x="368832" y="897267"/>
                  </a:lnTo>
                  <a:lnTo>
                    <a:pt x="371779" y="904526"/>
                  </a:lnTo>
                  <a:lnTo>
                    <a:pt x="373592" y="907928"/>
                  </a:lnTo>
                  <a:lnTo>
                    <a:pt x="375633" y="911558"/>
                  </a:lnTo>
                  <a:lnTo>
                    <a:pt x="377673" y="915187"/>
                  </a:lnTo>
                  <a:lnTo>
                    <a:pt x="379940" y="918816"/>
                  </a:lnTo>
                  <a:lnTo>
                    <a:pt x="382660" y="922219"/>
                  </a:lnTo>
                  <a:lnTo>
                    <a:pt x="385380" y="925848"/>
                  </a:lnTo>
                  <a:lnTo>
                    <a:pt x="388554" y="929250"/>
                  </a:lnTo>
                  <a:lnTo>
                    <a:pt x="391501" y="932880"/>
                  </a:lnTo>
                  <a:lnTo>
                    <a:pt x="395128" y="936282"/>
                  </a:lnTo>
                  <a:lnTo>
                    <a:pt x="398529" y="939685"/>
                  </a:lnTo>
                  <a:lnTo>
                    <a:pt x="402609" y="943087"/>
                  </a:lnTo>
                  <a:lnTo>
                    <a:pt x="406463" y="946489"/>
                  </a:lnTo>
                  <a:lnTo>
                    <a:pt x="410770" y="949892"/>
                  </a:lnTo>
                  <a:lnTo>
                    <a:pt x="415077" y="953294"/>
                  </a:lnTo>
                  <a:lnTo>
                    <a:pt x="424372" y="959646"/>
                  </a:lnTo>
                  <a:lnTo>
                    <a:pt x="429586" y="963048"/>
                  </a:lnTo>
                  <a:lnTo>
                    <a:pt x="434800" y="966224"/>
                  </a:lnTo>
                  <a:lnTo>
                    <a:pt x="440467" y="969626"/>
                  </a:lnTo>
                  <a:lnTo>
                    <a:pt x="446361" y="972575"/>
                  </a:lnTo>
                  <a:lnTo>
                    <a:pt x="452482" y="975751"/>
                  </a:lnTo>
                  <a:lnTo>
                    <a:pt x="459056" y="978473"/>
                  </a:lnTo>
                  <a:lnTo>
                    <a:pt x="465630" y="981421"/>
                  </a:lnTo>
                  <a:lnTo>
                    <a:pt x="472658" y="984370"/>
                  </a:lnTo>
                  <a:lnTo>
                    <a:pt x="479912" y="987092"/>
                  </a:lnTo>
                  <a:lnTo>
                    <a:pt x="487619" y="989814"/>
                  </a:lnTo>
                  <a:lnTo>
                    <a:pt x="495327" y="992309"/>
                  </a:lnTo>
                  <a:lnTo>
                    <a:pt x="503488" y="994804"/>
                  </a:lnTo>
                  <a:lnTo>
                    <a:pt x="520490" y="1000021"/>
                  </a:lnTo>
                  <a:lnTo>
                    <a:pt x="538626" y="1004785"/>
                  </a:lnTo>
                  <a:lnTo>
                    <a:pt x="538626" y="1135439"/>
                  </a:lnTo>
                  <a:lnTo>
                    <a:pt x="530918" y="1134305"/>
                  </a:lnTo>
                  <a:lnTo>
                    <a:pt x="523210" y="1133171"/>
                  </a:lnTo>
                  <a:lnTo>
                    <a:pt x="515503" y="1131583"/>
                  </a:lnTo>
                  <a:lnTo>
                    <a:pt x="507795" y="1129768"/>
                  </a:lnTo>
                  <a:lnTo>
                    <a:pt x="500088" y="1127727"/>
                  </a:lnTo>
                  <a:lnTo>
                    <a:pt x="492607" y="1125685"/>
                  </a:lnTo>
                  <a:lnTo>
                    <a:pt x="485126" y="1123417"/>
                  </a:lnTo>
                  <a:lnTo>
                    <a:pt x="477645" y="1120695"/>
                  </a:lnTo>
                  <a:lnTo>
                    <a:pt x="470164" y="1117973"/>
                  </a:lnTo>
                  <a:lnTo>
                    <a:pt x="462683" y="1115024"/>
                  </a:lnTo>
                  <a:lnTo>
                    <a:pt x="455429" y="1111849"/>
                  </a:lnTo>
                  <a:lnTo>
                    <a:pt x="448175" y="1108673"/>
                  </a:lnTo>
                  <a:lnTo>
                    <a:pt x="440920" y="1105044"/>
                  </a:lnTo>
                  <a:lnTo>
                    <a:pt x="433893" y="1101641"/>
                  </a:lnTo>
                  <a:lnTo>
                    <a:pt x="426639" y="1097785"/>
                  </a:lnTo>
                  <a:lnTo>
                    <a:pt x="419611" y="1093929"/>
                  </a:lnTo>
                  <a:lnTo>
                    <a:pt x="405783" y="1085310"/>
                  </a:lnTo>
                  <a:lnTo>
                    <a:pt x="392181" y="1076690"/>
                  </a:lnTo>
                  <a:lnTo>
                    <a:pt x="379033" y="1067617"/>
                  </a:lnTo>
                  <a:lnTo>
                    <a:pt x="366338" y="1058317"/>
                  </a:lnTo>
                  <a:lnTo>
                    <a:pt x="366338" y="1169917"/>
                  </a:lnTo>
                  <a:lnTo>
                    <a:pt x="376313" y="1175588"/>
                  </a:lnTo>
                  <a:lnTo>
                    <a:pt x="386287" y="1181032"/>
                  </a:lnTo>
                  <a:lnTo>
                    <a:pt x="396715" y="1186249"/>
                  </a:lnTo>
                  <a:lnTo>
                    <a:pt x="407370" y="1191466"/>
                  </a:lnTo>
                  <a:lnTo>
                    <a:pt x="418251" y="1196003"/>
                  </a:lnTo>
                  <a:lnTo>
                    <a:pt x="429359" y="1200539"/>
                  </a:lnTo>
                  <a:lnTo>
                    <a:pt x="440694" y="1204849"/>
                  </a:lnTo>
                  <a:lnTo>
                    <a:pt x="452255" y="1208705"/>
                  </a:lnTo>
                  <a:lnTo>
                    <a:pt x="464043" y="1212561"/>
                  </a:lnTo>
                  <a:lnTo>
                    <a:pt x="475151" y="1215964"/>
                  </a:lnTo>
                  <a:lnTo>
                    <a:pt x="486486" y="1218686"/>
                  </a:lnTo>
                  <a:lnTo>
                    <a:pt x="497367" y="1221634"/>
                  </a:lnTo>
                  <a:lnTo>
                    <a:pt x="508022" y="1223903"/>
                  </a:lnTo>
                  <a:lnTo>
                    <a:pt x="518450" y="1225944"/>
                  </a:lnTo>
                  <a:lnTo>
                    <a:pt x="528878" y="1227759"/>
                  </a:lnTo>
                  <a:lnTo>
                    <a:pt x="538626" y="1229120"/>
                  </a:lnTo>
                  <a:lnTo>
                    <a:pt x="538626" y="1297396"/>
                  </a:lnTo>
                  <a:lnTo>
                    <a:pt x="600740" y="1297396"/>
                  </a:lnTo>
                  <a:lnTo>
                    <a:pt x="600740" y="1229120"/>
                  </a:lnTo>
                  <a:lnTo>
                    <a:pt x="608674" y="1228213"/>
                  </a:lnTo>
                  <a:lnTo>
                    <a:pt x="616608" y="1227305"/>
                  </a:lnTo>
                  <a:lnTo>
                    <a:pt x="624089" y="1225944"/>
                  </a:lnTo>
                  <a:lnTo>
                    <a:pt x="631570" y="1224810"/>
                  </a:lnTo>
                  <a:lnTo>
                    <a:pt x="638824" y="1223449"/>
                  </a:lnTo>
                  <a:lnTo>
                    <a:pt x="645852" y="1221861"/>
                  </a:lnTo>
                  <a:lnTo>
                    <a:pt x="652880" y="1220273"/>
                  </a:lnTo>
                  <a:lnTo>
                    <a:pt x="659454" y="1218232"/>
                  </a:lnTo>
                  <a:lnTo>
                    <a:pt x="666028" y="1216191"/>
                  </a:lnTo>
                  <a:lnTo>
                    <a:pt x="672375" y="1214149"/>
                  </a:lnTo>
                  <a:lnTo>
                    <a:pt x="678723" y="1211881"/>
                  </a:lnTo>
                  <a:lnTo>
                    <a:pt x="684617" y="1209386"/>
                  </a:lnTo>
                  <a:lnTo>
                    <a:pt x="690284" y="1206890"/>
                  </a:lnTo>
                  <a:lnTo>
                    <a:pt x="695951" y="1203942"/>
                  </a:lnTo>
                  <a:lnTo>
                    <a:pt x="701392" y="1200993"/>
                  </a:lnTo>
                  <a:lnTo>
                    <a:pt x="706833" y="1198044"/>
                  </a:lnTo>
                  <a:lnTo>
                    <a:pt x="711593" y="1194868"/>
                  </a:lnTo>
                  <a:lnTo>
                    <a:pt x="716581" y="1191693"/>
                  </a:lnTo>
                  <a:lnTo>
                    <a:pt x="721341" y="1188290"/>
                  </a:lnTo>
                  <a:lnTo>
                    <a:pt x="725875" y="1184888"/>
                  </a:lnTo>
                  <a:lnTo>
                    <a:pt x="730182" y="1181486"/>
                  </a:lnTo>
                  <a:lnTo>
                    <a:pt x="734263" y="1178083"/>
                  </a:lnTo>
                  <a:lnTo>
                    <a:pt x="738343" y="1174227"/>
                  </a:lnTo>
                  <a:lnTo>
                    <a:pt x="742197" y="1170825"/>
                  </a:lnTo>
                  <a:lnTo>
                    <a:pt x="745824" y="1166968"/>
                  </a:lnTo>
                  <a:lnTo>
                    <a:pt x="749225" y="1163339"/>
                  </a:lnTo>
                  <a:lnTo>
                    <a:pt x="752625" y="1159256"/>
                  </a:lnTo>
                  <a:lnTo>
                    <a:pt x="755799" y="1155627"/>
                  </a:lnTo>
                  <a:lnTo>
                    <a:pt x="758746" y="1151544"/>
                  </a:lnTo>
                  <a:lnTo>
                    <a:pt x="761466" y="1147461"/>
                  </a:lnTo>
                  <a:lnTo>
                    <a:pt x="763960" y="1143378"/>
                  </a:lnTo>
                  <a:lnTo>
                    <a:pt x="766453" y="1139295"/>
                  </a:lnTo>
                  <a:lnTo>
                    <a:pt x="770760" y="1130676"/>
                  </a:lnTo>
                  <a:lnTo>
                    <a:pt x="774614" y="1122056"/>
                  </a:lnTo>
                  <a:lnTo>
                    <a:pt x="777561" y="1113436"/>
                  </a:lnTo>
                  <a:lnTo>
                    <a:pt x="778921" y="1109354"/>
                  </a:lnTo>
                  <a:lnTo>
                    <a:pt x="780055" y="1105044"/>
                  </a:lnTo>
                  <a:lnTo>
                    <a:pt x="781415" y="1100507"/>
                  </a:lnTo>
                  <a:lnTo>
                    <a:pt x="782322" y="1096424"/>
                  </a:lnTo>
                  <a:lnTo>
                    <a:pt x="783002" y="1092114"/>
                  </a:lnTo>
                  <a:lnTo>
                    <a:pt x="783682" y="1087805"/>
                  </a:lnTo>
                  <a:lnTo>
                    <a:pt x="784135" y="1083495"/>
                  </a:lnTo>
                  <a:lnTo>
                    <a:pt x="784589" y="1079185"/>
                  </a:lnTo>
                  <a:lnTo>
                    <a:pt x="784816" y="1074875"/>
                  </a:lnTo>
                  <a:lnTo>
                    <a:pt x="784816" y="1070339"/>
                  </a:lnTo>
                  <a:lnTo>
                    <a:pt x="784589" y="1061719"/>
                  </a:lnTo>
                  <a:lnTo>
                    <a:pt x="784135" y="1053326"/>
                  </a:lnTo>
                  <a:lnTo>
                    <a:pt x="783229" y="1045161"/>
                  </a:lnTo>
                  <a:lnTo>
                    <a:pt x="781869" y="1037222"/>
                  </a:lnTo>
                  <a:lnTo>
                    <a:pt x="779828" y="1029509"/>
                  </a:lnTo>
                  <a:lnTo>
                    <a:pt x="777788" y="1022251"/>
                  </a:lnTo>
                  <a:lnTo>
                    <a:pt x="775294" y="1014992"/>
                  </a:lnTo>
                  <a:lnTo>
                    <a:pt x="772347" y="1007960"/>
                  </a:lnTo>
                  <a:lnTo>
                    <a:pt x="769174" y="1001156"/>
                  </a:lnTo>
                  <a:lnTo>
                    <a:pt x="765320" y="994577"/>
                  </a:lnTo>
                  <a:lnTo>
                    <a:pt x="761466" y="988226"/>
                  </a:lnTo>
                  <a:lnTo>
                    <a:pt x="756705" y="982329"/>
                  </a:lnTo>
                  <a:lnTo>
                    <a:pt x="752172" y="976431"/>
                  </a:lnTo>
                  <a:lnTo>
                    <a:pt x="746731" y="970987"/>
                  </a:lnTo>
                  <a:lnTo>
                    <a:pt x="741064" y="965543"/>
                  </a:lnTo>
                  <a:lnTo>
                    <a:pt x="734943" y="960553"/>
                  </a:lnTo>
                  <a:lnTo>
                    <a:pt x="728822" y="955563"/>
                  </a:lnTo>
                  <a:lnTo>
                    <a:pt x="722248" y="950572"/>
                  </a:lnTo>
                  <a:lnTo>
                    <a:pt x="715220" y="946036"/>
                  </a:lnTo>
                  <a:lnTo>
                    <a:pt x="708193" y="941272"/>
                  </a:lnTo>
                  <a:lnTo>
                    <a:pt x="700712" y="936509"/>
                  </a:lnTo>
                  <a:lnTo>
                    <a:pt x="693004" y="932199"/>
                  </a:lnTo>
                  <a:lnTo>
                    <a:pt x="685070" y="927889"/>
                  </a:lnTo>
                  <a:lnTo>
                    <a:pt x="676456" y="923806"/>
                  </a:lnTo>
                  <a:lnTo>
                    <a:pt x="668068" y="919497"/>
                  </a:lnTo>
                  <a:lnTo>
                    <a:pt x="659227" y="915641"/>
                  </a:lnTo>
                  <a:lnTo>
                    <a:pt x="650159" y="911558"/>
                  </a:lnTo>
                  <a:lnTo>
                    <a:pt x="641091" y="907475"/>
                  </a:lnTo>
                  <a:lnTo>
                    <a:pt x="631117" y="903845"/>
                  </a:lnTo>
                  <a:lnTo>
                    <a:pt x="621369" y="899989"/>
                  </a:lnTo>
                  <a:lnTo>
                    <a:pt x="611394" y="896587"/>
                  </a:lnTo>
                  <a:lnTo>
                    <a:pt x="600740" y="892958"/>
                  </a:lnTo>
                  <a:lnTo>
                    <a:pt x="600740" y="785894"/>
                  </a:lnTo>
                  <a:lnTo>
                    <a:pt x="612755" y="788616"/>
                  </a:lnTo>
                  <a:lnTo>
                    <a:pt x="624543" y="792018"/>
                  </a:lnTo>
                  <a:lnTo>
                    <a:pt x="636331" y="795421"/>
                  </a:lnTo>
                  <a:lnTo>
                    <a:pt x="647892" y="799504"/>
                  </a:lnTo>
                  <a:lnTo>
                    <a:pt x="659227" y="803813"/>
                  </a:lnTo>
                  <a:lnTo>
                    <a:pt x="670562" y="808577"/>
                  </a:lnTo>
                  <a:lnTo>
                    <a:pt x="681443" y="813794"/>
                  </a:lnTo>
                  <a:lnTo>
                    <a:pt x="692324" y="819465"/>
                  </a:lnTo>
                  <a:lnTo>
                    <a:pt x="702752" y="824909"/>
                  </a:lnTo>
                  <a:lnTo>
                    <a:pt x="712727" y="830806"/>
                  </a:lnTo>
                  <a:lnTo>
                    <a:pt x="722475" y="836477"/>
                  </a:lnTo>
                  <a:lnTo>
                    <a:pt x="731542" y="842148"/>
                  </a:lnTo>
                  <a:lnTo>
                    <a:pt x="740157" y="847592"/>
                  </a:lnTo>
                  <a:lnTo>
                    <a:pt x="748318" y="853262"/>
                  </a:lnTo>
                  <a:lnTo>
                    <a:pt x="756025" y="858933"/>
                  </a:lnTo>
                  <a:lnTo>
                    <a:pt x="763280" y="864604"/>
                  </a:lnTo>
                  <a:lnTo>
                    <a:pt x="763280" y="748240"/>
                  </a:lnTo>
                  <a:lnTo>
                    <a:pt x="752625" y="741889"/>
                  </a:lnTo>
                  <a:lnTo>
                    <a:pt x="741744" y="735764"/>
                  </a:lnTo>
                  <a:lnTo>
                    <a:pt x="731316" y="730547"/>
                  </a:lnTo>
                  <a:lnTo>
                    <a:pt x="720888" y="725103"/>
                  </a:lnTo>
                  <a:lnTo>
                    <a:pt x="710913" y="720340"/>
                  </a:lnTo>
                  <a:lnTo>
                    <a:pt x="701165" y="716030"/>
                  </a:lnTo>
                  <a:lnTo>
                    <a:pt x="691644" y="711720"/>
                  </a:lnTo>
                  <a:lnTo>
                    <a:pt x="682123" y="708318"/>
                  </a:lnTo>
                  <a:lnTo>
                    <a:pt x="672602" y="704689"/>
                  </a:lnTo>
                  <a:lnTo>
                    <a:pt x="663081" y="701740"/>
                  </a:lnTo>
                  <a:lnTo>
                    <a:pt x="653106" y="698791"/>
                  </a:lnTo>
                  <a:lnTo>
                    <a:pt x="643132" y="696296"/>
                  </a:lnTo>
                  <a:lnTo>
                    <a:pt x="632930" y="694254"/>
                  </a:lnTo>
                  <a:lnTo>
                    <a:pt x="622276" y="691986"/>
                  </a:lnTo>
                  <a:lnTo>
                    <a:pt x="611848" y="690171"/>
                  </a:lnTo>
                  <a:lnTo>
                    <a:pt x="600740" y="688810"/>
                  </a:lnTo>
                  <a:lnTo>
                    <a:pt x="600740" y="654332"/>
                  </a:lnTo>
                  <a:lnTo>
                    <a:pt x="538626" y="654332"/>
                  </a:lnTo>
                  <a:close/>
                  <a:moveTo>
                    <a:pt x="549280" y="371475"/>
                  </a:moveTo>
                  <a:lnTo>
                    <a:pt x="564015" y="371475"/>
                  </a:lnTo>
                  <a:lnTo>
                    <a:pt x="577844" y="371475"/>
                  </a:lnTo>
                  <a:lnTo>
                    <a:pt x="591219" y="371929"/>
                  </a:lnTo>
                  <a:lnTo>
                    <a:pt x="604594" y="372609"/>
                  </a:lnTo>
                  <a:lnTo>
                    <a:pt x="617515" y="373743"/>
                  </a:lnTo>
                  <a:lnTo>
                    <a:pt x="630210" y="375104"/>
                  </a:lnTo>
                  <a:lnTo>
                    <a:pt x="642905" y="376692"/>
                  </a:lnTo>
                  <a:lnTo>
                    <a:pt x="655373" y="378507"/>
                  </a:lnTo>
                  <a:lnTo>
                    <a:pt x="667388" y="380775"/>
                  </a:lnTo>
                  <a:lnTo>
                    <a:pt x="679403" y="383497"/>
                  </a:lnTo>
                  <a:lnTo>
                    <a:pt x="691191" y="386219"/>
                  </a:lnTo>
                  <a:lnTo>
                    <a:pt x="702752" y="389168"/>
                  </a:lnTo>
                  <a:lnTo>
                    <a:pt x="714314" y="392797"/>
                  </a:lnTo>
                  <a:lnTo>
                    <a:pt x="725422" y="396426"/>
                  </a:lnTo>
                  <a:lnTo>
                    <a:pt x="736530" y="400509"/>
                  </a:lnTo>
                  <a:lnTo>
                    <a:pt x="747184" y="405046"/>
                  </a:lnTo>
                  <a:lnTo>
                    <a:pt x="757839" y="409582"/>
                  </a:lnTo>
                  <a:lnTo>
                    <a:pt x="768267" y="414573"/>
                  </a:lnTo>
                  <a:lnTo>
                    <a:pt x="778468" y="420017"/>
                  </a:lnTo>
                  <a:lnTo>
                    <a:pt x="788669" y="425461"/>
                  </a:lnTo>
                  <a:lnTo>
                    <a:pt x="798644" y="431358"/>
                  </a:lnTo>
                  <a:lnTo>
                    <a:pt x="808392" y="437709"/>
                  </a:lnTo>
                  <a:lnTo>
                    <a:pt x="818140" y="444288"/>
                  </a:lnTo>
                  <a:lnTo>
                    <a:pt x="827434" y="451092"/>
                  </a:lnTo>
                  <a:lnTo>
                    <a:pt x="836729" y="458351"/>
                  </a:lnTo>
                  <a:lnTo>
                    <a:pt x="845796" y="466063"/>
                  </a:lnTo>
                  <a:lnTo>
                    <a:pt x="854864" y="473775"/>
                  </a:lnTo>
                  <a:lnTo>
                    <a:pt x="863705" y="481941"/>
                  </a:lnTo>
                  <a:lnTo>
                    <a:pt x="872319" y="490561"/>
                  </a:lnTo>
                  <a:lnTo>
                    <a:pt x="880934" y="499407"/>
                  </a:lnTo>
                  <a:lnTo>
                    <a:pt x="889095" y="508707"/>
                  </a:lnTo>
                  <a:lnTo>
                    <a:pt x="897483" y="518234"/>
                  </a:lnTo>
                  <a:lnTo>
                    <a:pt x="905417" y="527988"/>
                  </a:lnTo>
                  <a:lnTo>
                    <a:pt x="913351" y="538422"/>
                  </a:lnTo>
                  <a:lnTo>
                    <a:pt x="921512" y="548856"/>
                  </a:lnTo>
                  <a:lnTo>
                    <a:pt x="929220" y="559744"/>
                  </a:lnTo>
                  <a:lnTo>
                    <a:pt x="936701" y="571086"/>
                  </a:lnTo>
                  <a:lnTo>
                    <a:pt x="944182" y="582654"/>
                  </a:lnTo>
                  <a:lnTo>
                    <a:pt x="951436" y="594449"/>
                  </a:lnTo>
                  <a:lnTo>
                    <a:pt x="958690" y="606925"/>
                  </a:lnTo>
                  <a:lnTo>
                    <a:pt x="965944" y="619627"/>
                  </a:lnTo>
                  <a:lnTo>
                    <a:pt x="972745" y="632330"/>
                  </a:lnTo>
                  <a:lnTo>
                    <a:pt x="979546" y="645713"/>
                  </a:lnTo>
                  <a:lnTo>
                    <a:pt x="986347" y="659549"/>
                  </a:lnTo>
                  <a:lnTo>
                    <a:pt x="993148" y="673613"/>
                  </a:lnTo>
                  <a:lnTo>
                    <a:pt x="999722" y="687903"/>
                  </a:lnTo>
                  <a:lnTo>
                    <a:pt x="1006069" y="702647"/>
                  </a:lnTo>
                  <a:lnTo>
                    <a:pt x="1012643" y="717845"/>
                  </a:lnTo>
                  <a:lnTo>
                    <a:pt x="1018991" y="733269"/>
                  </a:lnTo>
                  <a:lnTo>
                    <a:pt x="1025111" y="748920"/>
                  </a:lnTo>
                  <a:lnTo>
                    <a:pt x="1031005" y="765252"/>
                  </a:lnTo>
                  <a:lnTo>
                    <a:pt x="1037126" y="781584"/>
                  </a:lnTo>
                  <a:lnTo>
                    <a:pt x="1043247" y="798823"/>
                  </a:lnTo>
                  <a:lnTo>
                    <a:pt x="1049141" y="816062"/>
                  </a:lnTo>
                  <a:lnTo>
                    <a:pt x="1054808" y="833528"/>
                  </a:lnTo>
                  <a:lnTo>
                    <a:pt x="1060476" y="851674"/>
                  </a:lnTo>
                  <a:lnTo>
                    <a:pt x="1066143" y="870048"/>
                  </a:lnTo>
                  <a:lnTo>
                    <a:pt x="1071810" y="888875"/>
                  </a:lnTo>
                  <a:lnTo>
                    <a:pt x="1077478" y="907928"/>
                  </a:lnTo>
                  <a:lnTo>
                    <a:pt x="1082692" y="927436"/>
                  </a:lnTo>
                  <a:lnTo>
                    <a:pt x="1088132" y="947624"/>
                  </a:lnTo>
                  <a:lnTo>
                    <a:pt x="1093573" y="967812"/>
                  </a:lnTo>
                  <a:lnTo>
                    <a:pt x="1098787" y="988453"/>
                  </a:lnTo>
                  <a:lnTo>
                    <a:pt x="1109215" y="1030870"/>
                  </a:lnTo>
                  <a:lnTo>
                    <a:pt x="1112615" y="1046522"/>
                  </a:lnTo>
                  <a:lnTo>
                    <a:pt x="1115789" y="1061946"/>
                  </a:lnTo>
                  <a:lnTo>
                    <a:pt x="1118056" y="1076917"/>
                  </a:lnTo>
                  <a:lnTo>
                    <a:pt x="1119870" y="1091888"/>
                  </a:lnTo>
                  <a:lnTo>
                    <a:pt x="1121456" y="1106405"/>
                  </a:lnTo>
                  <a:lnTo>
                    <a:pt x="1122136" y="1120922"/>
                  </a:lnTo>
                  <a:lnTo>
                    <a:pt x="1122363" y="1134985"/>
                  </a:lnTo>
                  <a:lnTo>
                    <a:pt x="1122136" y="1148822"/>
                  </a:lnTo>
                  <a:lnTo>
                    <a:pt x="1121456" y="1162659"/>
                  </a:lnTo>
                  <a:lnTo>
                    <a:pt x="1120096" y="1176042"/>
                  </a:lnTo>
                  <a:lnTo>
                    <a:pt x="1118509" y="1188971"/>
                  </a:lnTo>
                  <a:lnTo>
                    <a:pt x="1116469" y="1201900"/>
                  </a:lnTo>
                  <a:lnTo>
                    <a:pt x="1113749" y="1214603"/>
                  </a:lnTo>
                  <a:lnTo>
                    <a:pt x="1110575" y="1227078"/>
                  </a:lnTo>
                  <a:lnTo>
                    <a:pt x="1107175" y="1239100"/>
                  </a:lnTo>
                  <a:lnTo>
                    <a:pt x="1103321" y="1250896"/>
                  </a:lnTo>
                  <a:lnTo>
                    <a:pt x="1098787" y="1262464"/>
                  </a:lnTo>
                  <a:lnTo>
                    <a:pt x="1094026" y="1274032"/>
                  </a:lnTo>
                  <a:lnTo>
                    <a:pt x="1088812" y="1284920"/>
                  </a:lnTo>
                  <a:lnTo>
                    <a:pt x="1083145" y="1296035"/>
                  </a:lnTo>
                  <a:lnTo>
                    <a:pt x="1077251" y="1306469"/>
                  </a:lnTo>
                  <a:lnTo>
                    <a:pt x="1070904" y="1317130"/>
                  </a:lnTo>
                  <a:lnTo>
                    <a:pt x="1064103" y="1327110"/>
                  </a:lnTo>
                  <a:lnTo>
                    <a:pt x="1056849" y="1336864"/>
                  </a:lnTo>
                  <a:lnTo>
                    <a:pt x="1049368" y="1346845"/>
                  </a:lnTo>
                  <a:lnTo>
                    <a:pt x="1041660" y="1356145"/>
                  </a:lnTo>
                  <a:lnTo>
                    <a:pt x="1033499" y="1365218"/>
                  </a:lnTo>
                  <a:lnTo>
                    <a:pt x="1024658" y="1374064"/>
                  </a:lnTo>
                  <a:lnTo>
                    <a:pt x="1015817" y="1382911"/>
                  </a:lnTo>
                  <a:lnTo>
                    <a:pt x="1006749" y="1391303"/>
                  </a:lnTo>
                  <a:lnTo>
                    <a:pt x="997228" y="1399469"/>
                  </a:lnTo>
                  <a:lnTo>
                    <a:pt x="987253" y="1407408"/>
                  </a:lnTo>
                  <a:lnTo>
                    <a:pt x="977279" y="1415121"/>
                  </a:lnTo>
                  <a:lnTo>
                    <a:pt x="967078" y="1422606"/>
                  </a:lnTo>
                  <a:lnTo>
                    <a:pt x="956196" y="1429638"/>
                  </a:lnTo>
                  <a:lnTo>
                    <a:pt x="945315" y="1436669"/>
                  </a:lnTo>
                  <a:lnTo>
                    <a:pt x="934207" y="1443474"/>
                  </a:lnTo>
                  <a:lnTo>
                    <a:pt x="922872" y="1449826"/>
                  </a:lnTo>
                  <a:lnTo>
                    <a:pt x="911084" y="1455950"/>
                  </a:lnTo>
                  <a:lnTo>
                    <a:pt x="899296" y="1461848"/>
                  </a:lnTo>
                  <a:lnTo>
                    <a:pt x="887055" y="1467745"/>
                  </a:lnTo>
                  <a:lnTo>
                    <a:pt x="874586" y="1473189"/>
                  </a:lnTo>
                  <a:lnTo>
                    <a:pt x="862118" y="1478179"/>
                  </a:lnTo>
                  <a:lnTo>
                    <a:pt x="849197" y="1483396"/>
                  </a:lnTo>
                  <a:lnTo>
                    <a:pt x="836275" y="1488160"/>
                  </a:lnTo>
                  <a:lnTo>
                    <a:pt x="823127" y="1492470"/>
                  </a:lnTo>
                  <a:lnTo>
                    <a:pt x="809752" y="1496779"/>
                  </a:lnTo>
                  <a:lnTo>
                    <a:pt x="796377" y="1500862"/>
                  </a:lnTo>
                  <a:lnTo>
                    <a:pt x="782549" y="1504492"/>
                  </a:lnTo>
                  <a:lnTo>
                    <a:pt x="768720" y="1508348"/>
                  </a:lnTo>
                  <a:lnTo>
                    <a:pt x="754892" y="1511523"/>
                  </a:lnTo>
                  <a:lnTo>
                    <a:pt x="740610" y="1514472"/>
                  </a:lnTo>
                  <a:lnTo>
                    <a:pt x="726555" y="1517194"/>
                  </a:lnTo>
                  <a:lnTo>
                    <a:pt x="712047" y="1519689"/>
                  </a:lnTo>
                  <a:lnTo>
                    <a:pt x="697538" y="1521958"/>
                  </a:lnTo>
                  <a:lnTo>
                    <a:pt x="683030" y="1524226"/>
                  </a:lnTo>
                  <a:lnTo>
                    <a:pt x="668521" y="1526040"/>
                  </a:lnTo>
                  <a:lnTo>
                    <a:pt x="653786" y="1527401"/>
                  </a:lnTo>
                  <a:lnTo>
                    <a:pt x="638824" y="1528762"/>
                  </a:lnTo>
                  <a:lnTo>
                    <a:pt x="624089" y="1529897"/>
                  </a:lnTo>
                  <a:lnTo>
                    <a:pt x="609128" y="1530804"/>
                  </a:lnTo>
                  <a:lnTo>
                    <a:pt x="594166" y="1531484"/>
                  </a:lnTo>
                  <a:lnTo>
                    <a:pt x="579204" y="1531938"/>
                  </a:lnTo>
                  <a:lnTo>
                    <a:pt x="564015" y="1531938"/>
                  </a:lnTo>
                  <a:lnTo>
                    <a:pt x="549054" y="1531938"/>
                  </a:lnTo>
                  <a:lnTo>
                    <a:pt x="533865" y="1531484"/>
                  </a:lnTo>
                  <a:lnTo>
                    <a:pt x="518903" y="1530804"/>
                  </a:lnTo>
                  <a:lnTo>
                    <a:pt x="503941" y="1529670"/>
                  </a:lnTo>
                  <a:lnTo>
                    <a:pt x="488980" y="1528309"/>
                  </a:lnTo>
                  <a:lnTo>
                    <a:pt x="474018" y="1526948"/>
                  </a:lnTo>
                  <a:lnTo>
                    <a:pt x="459056" y="1525133"/>
                  </a:lnTo>
                  <a:lnTo>
                    <a:pt x="444321" y="1523319"/>
                  </a:lnTo>
                  <a:lnTo>
                    <a:pt x="429359" y="1520823"/>
                  </a:lnTo>
                  <a:lnTo>
                    <a:pt x="414851" y="1518328"/>
                  </a:lnTo>
                  <a:lnTo>
                    <a:pt x="400115" y="1515606"/>
                  </a:lnTo>
                  <a:lnTo>
                    <a:pt x="385607" y="1512204"/>
                  </a:lnTo>
                  <a:lnTo>
                    <a:pt x="371325" y="1509028"/>
                  </a:lnTo>
                  <a:lnTo>
                    <a:pt x="357044" y="1505172"/>
                  </a:lnTo>
                  <a:lnTo>
                    <a:pt x="342989" y="1501543"/>
                  </a:lnTo>
                  <a:lnTo>
                    <a:pt x="329160" y="1497233"/>
                  </a:lnTo>
                  <a:lnTo>
                    <a:pt x="315332" y="1492696"/>
                  </a:lnTo>
                  <a:lnTo>
                    <a:pt x="301730" y="1488160"/>
                  </a:lnTo>
                  <a:lnTo>
                    <a:pt x="288129" y="1483170"/>
                  </a:lnTo>
                  <a:lnTo>
                    <a:pt x="274754" y="1477952"/>
                  </a:lnTo>
                  <a:lnTo>
                    <a:pt x="261832" y="1472735"/>
                  </a:lnTo>
                  <a:lnTo>
                    <a:pt x="248910" y="1466838"/>
                  </a:lnTo>
                  <a:lnTo>
                    <a:pt x="235988" y="1460940"/>
                  </a:lnTo>
                  <a:lnTo>
                    <a:pt x="223520" y="1454816"/>
                  </a:lnTo>
                  <a:lnTo>
                    <a:pt x="211505" y="1448238"/>
                  </a:lnTo>
                  <a:lnTo>
                    <a:pt x="199264" y="1441660"/>
                  </a:lnTo>
                  <a:lnTo>
                    <a:pt x="187703" y="1434855"/>
                  </a:lnTo>
                  <a:lnTo>
                    <a:pt x="176141" y="1427596"/>
                  </a:lnTo>
                  <a:lnTo>
                    <a:pt x="164806" y="1420111"/>
                  </a:lnTo>
                  <a:lnTo>
                    <a:pt x="153925" y="1412399"/>
                  </a:lnTo>
                  <a:lnTo>
                    <a:pt x="143497" y="1404233"/>
                  </a:lnTo>
                  <a:lnTo>
                    <a:pt x="132843" y="1396067"/>
                  </a:lnTo>
                  <a:lnTo>
                    <a:pt x="122868" y="1387674"/>
                  </a:lnTo>
                  <a:lnTo>
                    <a:pt x="113120" y="1379055"/>
                  </a:lnTo>
                  <a:lnTo>
                    <a:pt x="103826" y="1370208"/>
                  </a:lnTo>
                  <a:lnTo>
                    <a:pt x="94758" y="1361135"/>
                  </a:lnTo>
                  <a:lnTo>
                    <a:pt x="86144" y="1351608"/>
                  </a:lnTo>
                  <a:lnTo>
                    <a:pt x="77756" y="1342081"/>
                  </a:lnTo>
                  <a:lnTo>
                    <a:pt x="69822" y="1332328"/>
                  </a:lnTo>
                  <a:lnTo>
                    <a:pt x="62341" y="1322120"/>
                  </a:lnTo>
                  <a:lnTo>
                    <a:pt x="55086" y="1311913"/>
                  </a:lnTo>
                  <a:lnTo>
                    <a:pt x="48286" y="1301479"/>
                  </a:lnTo>
                  <a:lnTo>
                    <a:pt x="41711" y="1290591"/>
                  </a:lnTo>
                  <a:lnTo>
                    <a:pt x="35817" y="1279703"/>
                  </a:lnTo>
                  <a:lnTo>
                    <a:pt x="30150" y="1268361"/>
                  </a:lnTo>
                  <a:lnTo>
                    <a:pt x="25163" y="1257020"/>
                  </a:lnTo>
                  <a:lnTo>
                    <a:pt x="20402" y="1245225"/>
                  </a:lnTo>
                  <a:lnTo>
                    <a:pt x="16095" y="1233203"/>
                  </a:lnTo>
                  <a:lnTo>
                    <a:pt x="12468" y="1221181"/>
                  </a:lnTo>
                  <a:lnTo>
                    <a:pt x="9068" y="1208932"/>
                  </a:lnTo>
                  <a:lnTo>
                    <a:pt x="6347" y="1196229"/>
                  </a:lnTo>
                  <a:lnTo>
                    <a:pt x="4080" y="1183527"/>
                  </a:lnTo>
                  <a:lnTo>
                    <a:pt x="2493" y="1170371"/>
                  </a:lnTo>
                  <a:lnTo>
                    <a:pt x="907" y="1157215"/>
                  </a:lnTo>
                  <a:lnTo>
                    <a:pt x="226" y="1143605"/>
                  </a:lnTo>
                  <a:lnTo>
                    <a:pt x="0" y="1129995"/>
                  </a:lnTo>
                  <a:lnTo>
                    <a:pt x="453" y="1116158"/>
                  </a:lnTo>
                  <a:lnTo>
                    <a:pt x="1133" y="1102095"/>
                  </a:lnTo>
                  <a:lnTo>
                    <a:pt x="2947" y="1087805"/>
                  </a:lnTo>
                  <a:lnTo>
                    <a:pt x="4760" y="1073288"/>
                  </a:lnTo>
                  <a:lnTo>
                    <a:pt x="7481" y="1058544"/>
                  </a:lnTo>
                  <a:lnTo>
                    <a:pt x="10654" y="1043573"/>
                  </a:lnTo>
                  <a:lnTo>
                    <a:pt x="14508" y="1028375"/>
                  </a:lnTo>
                  <a:lnTo>
                    <a:pt x="19042" y="1012951"/>
                  </a:lnTo>
                  <a:lnTo>
                    <a:pt x="29697" y="978473"/>
                  </a:lnTo>
                  <a:lnTo>
                    <a:pt x="40578" y="944448"/>
                  </a:lnTo>
                  <a:lnTo>
                    <a:pt x="51233" y="911104"/>
                  </a:lnTo>
                  <a:lnTo>
                    <a:pt x="62114" y="878667"/>
                  </a:lnTo>
                  <a:lnTo>
                    <a:pt x="73222" y="846684"/>
                  </a:lnTo>
                  <a:lnTo>
                    <a:pt x="84557" y="815608"/>
                  </a:lnTo>
                  <a:lnTo>
                    <a:pt x="95891" y="785213"/>
                  </a:lnTo>
                  <a:lnTo>
                    <a:pt x="101785" y="770469"/>
                  </a:lnTo>
                  <a:lnTo>
                    <a:pt x="107679" y="755725"/>
                  </a:lnTo>
                  <a:lnTo>
                    <a:pt x="113574" y="741435"/>
                  </a:lnTo>
                  <a:lnTo>
                    <a:pt x="119468" y="727145"/>
                  </a:lnTo>
                  <a:lnTo>
                    <a:pt x="125588" y="713081"/>
                  </a:lnTo>
                  <a:lnTo>
                    <a:pt x="131936" y="699245"/>
                  </a:lnTo>
                  <a:lnTo>
                    <a:pt x="138283" y="685635"/>
                  </a:lnTo>
                  <a:lnTo>
                    <a:pt x="144631" y="672479"/>
                  </a:lnTo>
                  <a:lnTo>
                    <a:pt x="151205" y="659322"/>
                  </a:lnTo>
                  <a:lnTo>
                    <a:pt x="157552" y="646393"/>
                  </a:lnTo>
                  <a:lnTo>
                    <a:pt x="164353" y="633691"/>
                  </a:lnTo>
                  <a:lnTo>
                    <a:pt x="171381" y="621669"/>
                  </a:lnTo>
                  <a:lnTo>
                    <a:pt x="178181" y="609420"/>
                  </a:lnTo>
                  <a:lnTo>
                    <a:pt x="185436" y="597625"/>
                  </a:lnTo>
                  <a:lnTo>
                    <a:pt x="192463" y="585830"/>
                  </a:lnTo>
                  <a:lnTo>
                    <a:pt x="199944" y="574488"/>
                  </a:lnTo>
                  <a:lnTo>
                    <a:pt x="207425" y="563600"/>
                  </a:lnTo>
                  <a:lnTo>
                    <a:pt x="215133" y="552712"/>
                  </a:lnTo>
                  <a:lnTo>
                    <a:pt x="222840" y="542051"/>
                  </a:lnTo>
                  <a:lnTo>
                    <a:pt x="230774" y="531844"/>
                  </a:lnTo>
                  <a:lnTo>
                    <a:pt x="238935" y="521863"/>
                  </a:lnTo>
                  <a:lnTo>
                    <a:pt x="247324" y="512110"/>
                  </a:lnTo>
                  <a:lnTo>
                    <a:pt x="255711" y="502810"/>
                  </a:lnTo>
                  <a:lnTo>
                    <a:pt x="264326" y="493736"/>
                  </a:lnTo>
                  <a:lnTo>
                    <a:pt x="272940" y="484663"/>
                  </a:lnTo>
                  <a:lnTo>
                    <a:pt x="282008" y="476271"/>
                  </a:lnTo>
                  <a:lnTo>
                    <a:pt x="291076" y="468105"/>
                  </a:lnTo>
                  <a:lnTo>
                    <a:pt x="300597" y="460166"/>
                  </a:lnTo>
                  <a:lnTo>
                    <a:pt x="310118" y="452453"/>
                  </a:lnTo>
                  <a:lnTo>
                    <a:pt x="319639" y="445195"/>
                  </a:lnTo>
                  <a:lnTo>
                    <a:pt x="329840" y="438163"/>
                  </a:lnTo>
                  <a:lnTo>
                    <a:pt x="339815" y="431585"/>
                  </a:lnTo>
                  <a:lnTo>
                    <a:pt x="350243" y="425234"/>
                  </a:lnTo>
                  <a:lnTo>
                    <a:pt x="360897" y="419336"/>
                  </a:lnTo>
                  <a:lnTo>
                    <a:pt x="371552" y="413665"/>
                  </a:lnTo>
                  <a:lnTo>
                    <a:pt x="382660" y="408222"/>
                  </a:lnTo>
                  <a:lnTo>
                    <a:pt x="393995" y="403231"/>
                  </a:lnTo>
                  <a:lnTo>
                    <a:pt x="405556" y="398695"/>
                  </a:lnTo>
                  <a:lnTo>
                    <a:pt x="417344" y="394385"/>
                  </a:lnTo>
                  <a:lnTo>
                    <a:pt x="429359" y="390529"/>
                  </a:lnTo>
                  <a:lnTo>
                    <a:pt x="441601" y="386899"/>
                  </a:lnTo>
                  <a:lnTo>
                    <a:pt x="454069" y="383724"/>
                  </a:lnTo>
                  <a:lnTo>
                    <a:pt x="466764" y="380775"/>
                  </a:lnTo>
                  <a:lnTo>
                    <a:pt x="479912" y="378280"/>
                  </a:lnTo>
                  <a:lnTo>
                    <a:pt x="493287" y="376238"/>
                  </a:lnTo>
                  <a:lnTo>
                    <a:pt x="506888" y="374424"/>
                  </a:lnTo>
                  <a:lnTo>
                    <a:pt x="520717" y="373063"/>
                  </a:lnTo>
                  <a:lnTo>
                    <a:pt x="534772" y="372156"/>
                  </a:lnTo>
                  <a:lnTo>
                    <a:pt x="549280" y="371475"/>
                  </a:lnTo>
                  <a:close/>
                  <a:moveTo>
                    <a:pt x="455387" y="0"/>
                  </a:moveTo>
                  <a:lnTo>
                    <a:pt x="463542" y="227"/>
                  </a:lnTo>
                  <a:lnTo>
                    <a:pt x="471471" y="682"/>
                  </a:lnTo>
                  <a:lnTo>
                    <a:pt x="479174" y="1591"/>
                  </a:lnTo>
                  <a:lnTo>
                    <a:pt x="486423" y="2500"/>
                  </a:lnTo>
                  <a:lnTo>
                    <a:pt x="493446" y="3863"/>
                  </a:lnTo>
                  <a:lnTo>
                    <a:pt x="500242" y="5681"/>
                  </a:lnTo>
                  <a:lnTo>
                    <a:pt x="506812" y="7499"/>
                  </a:lnTo>
                  <a:lnTo>
                    <a:pt x="512702" y="9317"/>
                  </a:lnTo>
                  <a:lnTo>
                    <a:pt x="518592" y="11362"/>
                  </a:lnTo>
                  <a:lnTo>
                    <a:pt x="524256" y="13861"/>
                  </a:lnTo>
                  <a:lnTo>
                    <a:pt x="529466" y="16361"/>
                  </a:lnTo>
                  <a:lnTo>
                    <a:pt x="534450" y="18861"/>
                  </a:lnTo>
                  <a:lnTo>
                    <a:pt x="539207" y="21587"/>
                  </a:lnTo>
                  <a:lnTo>
                    <a:pt x="543738" y="24314"/>
                  </a:lnTo>
                  <a:lnTo>
                    <a:pt x="547816" y="27268"/>
                  </a:lnTo>
                  <a:lnTo>
                    <a:pt x="551894" y="29995"/>
                  </a:lnTo>
                  <a:lnTo>
                    <a:pt x="555292" y="32722"/>
                  </a:lnTo>
                  <a:lnTo>
                    <a:pt x="558916" y="35676"/>
                  </a:lnTo>
                  <a:lnTo>
                    <a:pt x="564807" y="40903"/>
                  </a:lnTo>
                  <a:lnTo>
                    <a:pt x="569790" y="45902"/>
                  </a:lnTo>
                  <a:lnTo>
                    <a:pt x="574095" y="50674"/>
                  </a:lnTo>
                  <a:lnTo>
                    <a:pt x="577040" y="54310"/>
                  </a:lnTo>
                  <a:lnTo>
                    <a:pt x="579079" y="57491"/>
                  </a:lnTo>
                  <a:lnTo>
                    <a:pt x="581118" y="59990"/>
                  </a:lnTo>
                  <a:lnTo>
                    <a:pt x="590406" y="51810"/>
                  </a:lnTo>
                  <a:lnTo>
                    <a:pt x="599467" y="44311"/>
                  </a:lnTo>
                  <a:lnTo>
                    <a:pt x="608076" y="37494"/>
                  </a:lnTo>
                  <a:lnTo>
                    <a:pt x="616685" y="31359"/>
                  </a:lnTo>
                  <a:lnTo>
                    <a:pt x="625293" y="25905"/>
                  </a:lnTo>
                  <a:lnTo>
                    <a:pt x="633449" y="21360"/>
                  </a:lnTo>
                  <a:lnTo>
                    <a:pt x="641151" y="17043"/>
                  </a:lnTo>
                  <a:lnTo>
                    <a:pt x="648854" y="13407"/>
                  </a:lnTo>
                  <a:lnTo>
                    <a:pt x="656103" y="10226"/>
                  </a:lnTo>
                  <a:lnTo>
                    <a:pt x="663126" y="7499"/>
                  </a:lnTo>
                  <a:lnTo>
                    <a:pt x="669922" y="5454"/>
                  </a:lnTo>
                  <a:lnTo>
                    <a:pt x="676492" y="3409"/>
                  </a:lnTo>
                  <a:lnTo>
                    <a:pt x="682608" y="2272"/>
                  </a:lnTo>
                  <a:lnTo>
                    <a:pt x="688498" y="1136"/>
                  </a:lnTo>
                  <a:lnTo>
                    <a:pt x="694162" y="454"/>
                  </a:lnTo>
                  <a:lnTo>
                    <a:pt x="699599" y="227"/>
                  </a:lnTo>
                  <a:lnTo>
                    <a:pt x="704583" y="0"/>
                  </a:lnTo>
                  <a:lnTo>
                    <a:pt x="709340" y="227"/>
                  </a:lnTo>
                  <a:lnTo>
                    <a:pt x="713871" y="454"/>
                  </a:lnTo>
                  <a:lnTo>
                    <a:pt x="717949" y="909"/>
                  </a:lnTo>
                  <a:lnTo>
                    <a:pt x="721800" y="1591"/>
                  </a:lnTo>
                  <a:lnTo>
                    <a:pt x="725198" y="2272"/>
                  </a:lnTo>
                  <a:lnTo>
                    <a:pt x="728596" y="3181"/>
                  </a:lnTo>
                  <a:lnTo>
                    <a:pt x="731315" y="3863"/>
                  </a:lnTo>
                  <a:lnTo>
                    <a:pt x="736299" y="5908"/>
                  </a:lnTo>
                  <a:lnTo>
                    <a:pt x="739697" y="7499"/>
                  </a:lnTo>
                  <a:lnTo>
                    <a:pt x="742415" y="8862"/>
                  </a:lnTo>
                  <a:lnTo>
                    <a:pt x="746720" y="13180"/>
                  </a:lnTo>
                  <a:lnTo>
                    <a:pt x="751024" y="17497"/>
                  </a:lnTo>
                  <a:lnTo>
                    <a:pt x="754875" y="22269"/>
                  </a:lnTo>
                  <a:lnTo>
                    <a:pt x="758726" y="27496"/>
                  </a:lnTo>
                  <a:lnTo>
                    <a:pt x="762124" y="32495"/>
                  </a:lnTo>
                  <a:lnTo>
                    <a:pt x="765523" y="37949"/>
                  </a:lnTo>
                  <a:lnTo>
                    <a:pt x="768694" y="43629"/>
                  </a:lnTo>
                  <a:lnTo>
                    <a:pt x="771639" y="49310"/>
                  </a:lnTo>
                  <a:lnTo>
                    <a:pt x="774584" y="54764"/>
                  </a:lnTo>
                  <a:lnTo>
                    <a:pt x="777076" y="60672"/>
                  </a:lnTo>
                  <a:lnTo>
                    <a:pt x="779342" y="66808"/>
                  </a:lnTo>
                  <a:lnTo>
                    <a:pt x="781834" y="72716"/>
                  </a:lnTo>
                  <a:lnTo>
                    <a:pt x="785911" y="84305"/>
                  </a:lnTo>
                  <a:lnTo>
                    <a:pt x="789536" y="95894"/>
                  </a:lnTo>
                  <a:lnTo>
                    <a:pt x="792481" y="106801"/>
                  </a:lnTo>
                  <a:lnTo>
                    <a:pt x="794973" y="117254"/>
                  </a:lnTo>
                  <a:lnTo>
                    <a:pt x="796785" y="126571"/>
                  </a:lnTo>
                  <a:lnTo>
                    <a:pt x="798371" y="134524"/>
                  </a:lnTo>
                  <a:lnTo>
                    <a:pt x="800183" y="146568"/>
                  </a:lnTo>
                  <a:lnTo>
                    <a:pt x="800636" y="150658"/>
                  </a:lnTo>
                  <a:lnTo>
                    <a:pt x="805847" y="149294"/>
                  </a:lnTo>
                  <a:lnTo>
                    <a:pt x="810831" y="147931"/>
                  </a:lnTo>
                  <a:lnTo>
                    <a:pt x="815362" y="146340"/>
                  </a:lnTo>
                  <a:lnTo>
                    <a:pt x="820119" y="144522"/>
                  </a:lnTo>
                  <a:lnTo>
                    <a:pt x="824197" y="142705"/>
                  </a:lnTo>
                  <a:lnTo>
                    <a:pt x="828275" y="140887"/>
                  </a:lnTo>
                  <a:lnTo>
                    <a:pt x="832352" y="139069"/>
                  </a:lnTo>
                  <a:lnTo>
                    <a:pt x="835750" y="136796"/>
                  </a:lnTo>
                  <a:lnTo>
                    <a:pt x="839375" y="134751"/>
                  </a:lnTo>
                  <a:lnTo>
                    <a:pt x="842547" y="132706"/>
                  </a:lnTo>
                  <a:lnTo>
                    <a:pt x="848663" y="128389"/>
                  </a:lnTo>
                  <a:lnTo>
                    <a:pt x="853647" y="124071"/>
                  </a:lnTo>
                  <a:lnTo>
                    <a:pt x="858405" y="119754"/>
                  </a:lnTo>
                  <a:lnTo>
                    <a:pt x="862482" y="115663"/>
                  </a:lnTo>
                  <a:lnTo>
                    <a:pt x="865654" y="111800"/>
                  </a:lnTo>
                  <a:lnTo>
                    <a:pt x="868372" y="108392"/>
                  </a:lnTo>
                  <a:lnTo>
                    <a:pt x="870638" y="105211"/>
                  </a:lnTo>
                  <a:lnTo>
                    <a:pt x="873130" y="100439"/>
                  </a:lnTo>
                  <a:lnTo>
                    <a:pt x="874036" y="98848"/>
                  </a:lnTo>
                  <a:lnTo>
                    <a:pt x="875395" y="106347"/>
                  </a:lnTo>
                  <a:lnTo>
                    <a:pt x="876755" y="113846"/>
                  </a:lnTo>
                  <a:lnTo>
                    <a:pt x="877434" y="121117"/>
                  </a:lnTo>
                  <a:lnTo>
                    <a:pt x="877887" y="128389"/>
                  </a:lnTo>
                  <a:lnTo>
                    <a:pt x="877887" y="135433"/>
                  </a:lnTo>
                  <a:lnTo>
                    <a:pt x="877434" y="142250"/>
                  </a:lnTo>
                  <a:lnTo>
                    <a:pt x="876755" y="149067"/>
                  </a:lnTo>
                  <a:lnTo>
                    <a:pt x="875622" y="155884"/>
                  </a:lnTo>
                  <a:lnTo>
                    <a:pt x="874263" y="162474"/>
                  </a:lnTo>
                  <a:lnTo>
                    <a:pt x="872903" y="168837"/>
                  </a:lnTo>
                  <a:lnTo>
                    <a:pt x="870864" y="175199"/>
                  </a:lnTo>
                  <a:lnTo>
                    <a:pt x="868599" y="181335"/>
                  </a:lnTo>
                  <a:lnTo>
                    <a:pt x="866334" y="187243"/>
                  </a:lnTo>
                  <a:lnTo>
                    <a:pt x="863615" y="193378"/>
                  </a:lnTo>
                  <a:lnTo>
                    <a:pt x="860670" y="199287"/>
                  </a:lnTo>
                  <a:lnTo>
                    <a:pt x="857725" y="204967"/>
                  </a:lnTo>
                  <a:lnTo>
                    <a:pt x="854327" y="210421"/>
                  </a:lnTo>
                  <a:lnTo>
                    <a:pt x="850702" y="215875"/>
                  </a:lnTo>
                  <a:lnTo>
                    <a:pt x="847078" y="221328"/>
                  </a:lnTo>
                  <a:lnTo>
                    <a:pt x="843000" y="226328"/>
                  </a:lnTo>
                  <a:lnTo>
                    <a:pt x="838922" y="231554"/>
                  </a:lnTo>
                  <a:lnTo>
                    <a:pt x="834844" y="236553"/>
                  </a:lnTo>
                  <a:lnTo>
                    <a:pt x="830313" y="241325"/>
                  </a:lnTo>
                  <a:lnTo>
                    <a:pt x="826009" y="246097"/>
                  </a:lnTo>
                  <a:lnTo>
                    <a:pt x="821252" y="250869"/>
                  </a:lnTo>
                  <a:lnTo>
                    <a:pt x="816494" y="255187"/>
                  </a:lnTo>
                  <a:lnTo>
                    <a:pt x="811737" y="259731"/>
                  </a:lnTo>
                  <a:lnTo>
                    <a:pt x="806753" y="264049"/>
                  </a:lnTo>
                  <a:lnTo>
                    <a:pt x="796785" y="272229"/>
                  </a:lnTo>
                  <a:lnTo>
                    <a:pt x="786364" y="279955"/>
                  </a:lnTo>
                  <a:lnTo>
                    <a:pt x="776170" y="287227"/>
                  </a:lnTo>
                  <a:lnTo>
                    <a:pt x="765749" y="294044"/>
                  </a:lnTo>
                  <a:lnTo>
                    <a:pt x="755328" y="300180"/>
                  </a:lnTo>
                  <a:lnTo>
                    <a:pt x="745360" y="305860"/>
                  </a:lnTo>
                  <a:lnTo>
                    <a:pt x="735619" y="311314"/>
                  </a:lnTo>
                  <a:lnTo>
                    <a:pt x="725878" y="316313"/>
                  </a:lnTo>
                  <a:lnTo>
                    <a:pt x="717043" y="320631"/>
                  </a:lnTo>
                  <a:lnTo>
                    <a:pt x="708661" y="324721"/>
                  </a:lnTo>
                  <a:lnTo>
                    <a:pt x="700732" y="327902"/>
                  </a:lnTo>
                  <a:lnTo>
                    <a:pt x="693709" y="331084"/>
                  </a:lnTo>
                  <a:lnTo>
                    <a:pt x="681929" y="335628"/>
                  </a:lnTo>
                  <a:lnTo>
                    <a:pt x="674453" y="338583"/>
                  </a:lnTo>
                  <a:lnTo>
                    <a:pt x="671961" y="339492"/>
                  </a:lnTo>
                  <a:lnTo>
                    <a:pt x="658142" y="336083"/>
                  </a:lnTo>
                  <a:lnTo>
                    <a:pt x="644776" y="333583"/>
                  </a:lnTo>
                  <a:lnTo>
                    <a:pt x="632089" y="331311"/>
                  </a:lnTo>
                  <a:lnTo>
                    <a:pt x="619630" y="329266"/>
                  </a:lnTo>
                  <a:lnTo>
                    <a:pt x="607623" y="327675"/>
                  </a:lnTo>
                  <a:lnTo>
                    <a:pt x="596069" y="326539"/>
                  </a:lnTo>
                  <a:lnTo>
                    <a:pt x="584969" y="325630"/>
                  </a:lnTo>
                  <a:lnTo>
                    <a:pt x="574548" y="324948"/>
                  </a:lnTo>
                  <a:lnTo>
                    <a:pt x="564127" y="324494"/>
                  </a:lnTo>
                  <a:lnTo>
                    <a:pt x="554612" y="324494"/>
                  </a:lnTo>
                  <a:lnTo>
                    <a:pt x="545324" y="324494"/>
                  </a:lnTo>
                  <a:lnTo>
                    <a:pt x="536715" y="324948"/>
                  </a:lnTo>
                  <a:lnTo>
                    <a:pt x="528333" y="325403"/>
                  </a:lnTo>
                  <a:lnTo>
                    <a:pt x="520178" y="326085"/>
                  </a:lnTo>
                  <a:lnTo>
                    <a:pt x="512702" y="326766"/>
                  </a:lnTo>
                  <a:lnTo>
                    <a:pt x="505679" y="327675"/>
                  </a:lnTo>
                  <a:lnTo>
                    <a:pt x="499109" y="328811"/>
                  </a:lnTo>
                  <a:lnTo>
                    <a:pt x="492993" y="329948"/>
                  </a:lnTo>
                  <a:lnTo>
                    <a:pt x="487329" y="331311"/>
                  </a:lnTo>
                  <a:lnTo>
                    <a:pt x="481892" y="332447"/>
                  </a:lnTo>
                  <a:lnTo>
                    <a:pt x="472604" y="334947"/>
                  </a:lnTo>
                  <a:lnTo>
                    <a:pt x="465128" y="337219"/>
                  </a:lnTo>
                  <a:lnTo>
                    <a:pt x="459012" y="339719"/>
                  </a:lnTo>
                  <a:lnTo>
                    <a:pt x="454934" y="341309"/>
                  </a:lnTo>
                  <a:lnTo>
                    <a:pt x="451536" y="342900"/>
                  </a:lnTo>
                  <a:lnTo>
                    <a:pt x="445646" y="337219"/>
                  </a:lnTo>
                  <a:lnTo>
                    <a:pt x="439529" y="331311"/>
                  </a:lnTo>
                  <a:lnTo>
                    <a:pt x="425710" y="318813"/>
                  </a:lnTo>
                  <a:lnTo>
                    <a:pt x="410532" y="305860"/>
                  </a:lnTo>
                  <a:lnTo>
                    <a:pt x="394221" y="292454"/>
                  </a:lnTo>
                  <a:lnTo>
                    <a:pt x="377456" y="279274"/>
                  </a:lnTo>
                  <a:lnTo>
                    <a:pt x="360239" y="266094"/>
                  </a:lnTo>
                  <a:lnTo>
                    <a:pt x="343249" y="252914"/>
                  </a:lnTo>
                  <a:lnTo>
                    <a:pt x="326258" y="240416"/>
                  </a:lnTo>
                  <a:lnTo>
                    <a:pt x="295222" y="217693"/>
                  </a:lnTo>
                  <a:lnTo>
                    <a:pt x="269849" y="199514"/>
                  </a:lnTo>
                  <a:lnTo>
                    <a:pt x="252405" y="187243"/>
                  </a:lnTo>
                  <a:lnTo>
                    <a:pt x="246062" y="183153"/>
                  </a:lnTo>
                  <a:lnTo>
                    <a:pt x="251726" y="176563"/>
                  </a:lnTo>
                  <a:lnTo>
                    <a:pt x="257616" y="170655"/>
                  </a:lnTo>
                  <a:lnTo>
                    <a:pt x="263506" y="165428"/>
                  </a:lnTo>
                  <a:lnTo>
                    <a:pt x="269623" y="160656"/>
                  </a:lnTo>
                  <a:lnTo>
                    <a:pt x="275286" y="156339"/>
                  </a:lnTo>
                  <a:lnTo>
                    <a:pt x="281629" y="152476"/>
                  </a:lnTo>
                  <a:lnTo>
                    <a:pt x="287746" y="149294"/>
                  </a:lnTo>
                  <a:lnTo>
                    <a:pt x="293863" y="146568"/>
                  </a:lnTo>
                  <a:lnTo>
                    <a:pt x="299979" y="144068"/>
                  </a:lnTo>
                  <a:lnTo>
                    <a:pt x="306096" y="142023"/>
                  </a:lnTo>
                  <a:lnTo>
                    <a:pt x="311986" y="140432"/>
                  </a:lnTo>
                  <a:lnTo>
                    <a:pt x="317876" y="139069"/>
                  </a:lnTo>
                  <a:lnTo>
                    <a:pt x="323766" y="138160"/>
                  </a:lnTo>
                  <a:lnTo>
                    <a:pt x="329656" y="137024"/>
                  </a:lnTo>
                  <a:lnTo>
                    <a:pt x="335093" y="136569"/>
                  </a:lnTo>
                  <a:lnTo>
                    <a:pt x="340530" y="136342"/>
                  </a:lnTo>
                  <a:lnTo>
                    <a:pt x="345967" y="136342"/>
                  </a:lnTo>
                  <a:lnTo>
                    <a:pt x="350951" y="136569"/>
                  </a:lnTo>
                  <a:lnTo>
                    <a:pt x="355708" y="136796"/>
                  </a:lnTo>
                  <a:lnTo>
                    <a:pt x="360466" y="137251"/>
                  </a:lnTo>
                  <a:lnTo>
                    <a:pt x="368848" y="138614"/>
                  </a:lnTo>
                  <a:lnTo>
                    <a:pt x="376097" y="139978"/>
                  </a:lnTo>
                  <a:lnTo>
                    <a:pt x="382214" y="141341"/>
                  </a:lnTo>
                  <a:lnTo>
                    <a:pt x="386518" y="142705"/>
                  </a:lnTo>
                  <a:lnTo>
                    <a:pt x="390369" y="143841"/>
                  </a:lnTo>
                  <a:lnTo>
                    <a:pt x="389916" y="135888"/>
                  </a:lnTo>
                  <a:lnTo>
                    <a:pt x="389916" y="127934"/>
                  </a:lnTo>
                  <a:lnTo>
                    <a:pt x="390369" y="120208"/>
                  </a:lnTo>
                  <a:lnTo>
                    <a:pt x="391049" y="112482"/>
                  </a:lnTo>
                  <a:lnTo>
                    <a:pt x="392182" y="105211"/>
                  </a:lnTo>
                  <a:lnTo>
                    <a:pt x="393767" y="98166"/>
                  </a:lnTo>
                  <a:lnTo>
                    <a:pt x="395580" y="91122"/>
                  </a:lnTo>
                  <a:lnTo>
                    <a:pt x="397619" y="84305"/>
                  </a:lnTo>
                  <a:lnTo>
                    <a:pt x="399884" y="77942"/>
                  </a:lnTo>
                  <a:lnTo>
                    <a:pt x="402376" y="71807"/>
                  </a:lnTo>
                  <a:lnTo>
                    <a:pt x="405095" y="65671"/>
                  </a:lnTo>
                  <a:lnTo>
                    <a:pt x="407813" y="59763"/>
                  </a:lnTo>
                  <a:lnTo>
                    <a:pt x="410985" y="54310"/>
                  </a:lnTo>
                  <a:lnTo>
                    <a:pt x="413930" y="49083"/>
                  </a:lnTo>
                  <a:lnTo>
                    <a:pt x="417101" y="43857"/>
                  </a:lnTo>
                  <a:lnTo>
                    <a:pt x="420273" y="39085"/>
                  </a:lnTo>
                  <a:lnTo>
                    <a:pt x="423444" y="34540"/>
                  </a:lnTo>
                  <a:lnTo>
                    <a:pt x="426616" y="30222"/>
                  </a:lnTo>
                  <a:lnTo>
                    <a:pt x="432959" y="22496"/>
                  </a:lnTo>
                  <a:lnTo>
                    <a:pt x="438849" y="15679"/>
                  </a:lnTo>
                  <a:lnTo>
                    <a:pt x="444060" y="10226"/>
                  </a:lnTo>
                  <a:lnTo>
                    <a:pt x="448817" y="5908"/>
                  </a:lnTo>
                  <a:lnTo>
                    <a:pt x="452215" y="2500"/>
                  </a:lnTo>
                  <a:lnTo>
                    <a:pt x="455387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MH_Other_13"/>
            <p:cNvSpPr/>
            <p:nvPr/>
          </p:nvSpPr>
          <p:spPr>
            <a:xfrm>
              <a:off x="634388" y="2272201"/>
              <a:ext cx="360735" cy="346860"/>
            </a:xfrm>
            <a:custGeom>
              <a:avLst/>
              <a:gdLst/>
              <a:ahLst/>
              <a:cxnLst>
                <a:cxn ang="0">
                  <a:pos x="75211" y="75228"/>
                </a:cxn>
                <a:cxn ang="0">
                  <a:pos x="67233" y="69736"/>
                </a:cxn>
                <a:cxn ang="0">
                  <a:pos x="35657" y="85370"/>
                </a:cxn>
                <a:cxn ang="0">
                  <a:pos x="23620" y="68921"/>
                </a:cxn>
                <a:cxn ang="0">
                  <a:pos x="42984" y="86227"/>
                </a:cxn>
                <a:cxn ang="0">
                  <a:pos x="26300" y="67848"/>
                </a:cxn>
                <a:cxn ang="0">
                  <a:pos x="45510" y="64599"/>
                </a:cxn>
                <a:cxn ang="0">
                  <a:pos x="50329" y="86015"/>
                </a:cxn>
                <a:cxn ang="0">
                  <a:pos x="45510" y="64599"/>
                </a:cxn>
                <a:cxn ang="0">
                  <a:pos x="90173" y="44394"/>
                </a:cxn>
                <a:cxn ang="0">
                  <a:pos x="68345" y="67103"/>
                </a:cxn>
                <a:cxn ang="0">
                  <a:pos x="45510" y="44394"/>
                </a:cxn>
                <a:cxn ang="0">
                  <a:pos x="65666" y="66006"/>
                </a:cxn>
                <a:cxn ang="0">
                  <a:pos x="45510" y="44394"/>
                </a:cxn>
                <a:cxn ang="0">
                  <a:pos x="42984" y="44394"/>
                </a:cxn>
                <a:cxn ang="0">
                  <a:pos x="25204" y="65212"/>
                </a:cxn>
                <a:cxn ang="0">
                  <a:pos x="0" y="44394"/>
                </a:cxn>
                <a:cxn ang="0">
                  <a:pos x="22582" y="66286"/>
                </a:cxn>
                <a:cxn ang="0">
                  <a:pos x="0" y="44394"/>
                </a:cxn>
                <a:cxn ang="0">
                  <a:pos x="42984" y="23383"/>
                </a:cxn>
                <a:cxn ang="0">
                  <a:pos x="21421" y="41728"/>
                </a:cxn>
                <a:cxn ang="0">
                  <a:pos x="64727" y="19521"/>
                </a:cxn>
                <a:cxn ang="0">
                  <a:pos x="45510" y="41728"/>
                </a:cxn>
                <a:cxn ang="0">
                  <a:pos x="64727" y="19521"/>
                </a:cxn>
                <a:cxn ang="0">
                  <a:pos x="22947" y="19005"/>
                </a:cxn>
                <a:cxn ang="0">
                  <a:pos x="11" y="41728"/>
                </a:cxn>
                <a:cxn ang="0">
                  <a:pos x="76632" y="12462"/>
                </a:cxn>
                <a:cxn ang="0">
                  <a:pos x="72327" y="41728"/>
                </a:cxn>
                <a:cxn ang="0">
                  <a:pos x="76632" y="12462"/>
                </a:cxn>
                <a:cxn ang="0">
                  <a:pos x="24093" y="16410"/>
                </a:cxn>
                <a:cxn ang="0">
                  <a:pos x="35709" y="925"/>
                </a:cxn>
                <a:cxn ang="0">
                  <a:pos x="74580" y="10477"/>
                </a:cxn>
                <a:cxn ang="0">
                  <a:pos x="54298" y="884"/>
                </a:cxn>
                <a:cxn ang="0">
                  <a:pos x="42984" y="20510"/>
                </a:cxn>
                <a:cxn ang="0">
                  <a:pos x="42489" y="105"/>
                </a:cxn>
                <a:cxn ang="0">
                  <a:pos x="45510" y="0"/>
                </a:cxn>
                <a:cxn ang="0">
                  <a:pos x="63575" y="16917"/>
                </a:cxn>
                <a:cxn ang="0">
                  <a:pos x="45510" y="0"/>
                </a:cxn>
              </a:cxnLst>
              <a:rect l="0" t="0" r="0" b="0"/>
              <a:pathLst>
                <a:path w="1889279" h="1810503">
                  <a:moveTo>
                    <a:pt x="1408636" y="1462945"/>
                  </a:moveTo>
                  <a:cubicBezTo>
                    <a:pt x="1471912" y="1494489"/>
                    <a:pt x="1528819" y="1532588"/>
                    <a:pt x="1575786" y="1578162"/>
                  </a:cubicBezTo>
                  <a:cubicBezTo>
                    <a:pt x="1467281" y="1672800"/>
                    <a:pt x="1335058" y="1742507"/>
                    <a:pt x="1188886" y="1779443"/>
                  </a:cubicBezTo>
                  <a:cubicBezTo>
                    <a:pt x="1278166" y="1700386"/>
                    <a:pt x="1353810" y="1592053"/>
                    <a:pt x="1408636" y="1462945"/>
                  </a:cubicBezTo>
                  <a:close/>
                  <a:moveTo>
                    <a:pt x="494888" y="1445849"/>
                  </a:moveTo>
                  <a:cubicBezTo>
                    <a:pt x="556747" y="1590569"/>
                    <a:pt x="643865" y="1709702"/>
                    <a:pt x="747068" y="1790925"/>
                  </a:cubicBezTo>
                  <a:cubicBezTo>
                    <a:pt x="576321" y="1756303"/>
                    <a:pt x="422614" y="1677538"/>
                    <a:pt x="300900" y="1566189"/>
                  </a:cubicBezTo>
                  <a:cubicBezTo>
                    <a:pt x="355309" y="1517036"/>
                    <a:pt x="421005" y="1476420"/>
                    <a:pt x="494888" y="1445849"/>
                  </a:cubicBezTo>
                  <a:close/>
                  <a:moveTo>
                    <a:pt x="900586" y="1355871"/>
                  </a:moveTo>
                  <a:lnTo>
                    <a:pt x="900586" y="1808904"/>
                  </a:lnTo>
                  <a:lnTo>
                    <a:pt x="884222" y="1808113"/>
                  </a:lnTo>
                  <a:cubicBezTo>
                    <a:pt x="745280" y="1742581"/>
                    <a:pt x="627378" y="1604992"/>
                    <a:pt x="551037" y="1423344"/>
                  </a:cubicBezTo>
                  <a:cubicBezTo>
                    <a:pt x="655969" y="1381011"/>
                    <a:pt x="774745" y="1357337"/>
                    <a:pt x="900586" y="1355871"/>
                  </a:cubicBezTo>
                  <a:close/>
                  <a:moveTo>
                    <a:pt x="953521" y="1355186"/>
                  </a:moveTo>
                  <a:cubicBezTo>
                    <a:pt x="1099660" y="1356509"/>
                    <a:pt x="1236550" y="1386650"/>
                    <a:pt x="1354036" y="1440083"/>
                  </a:cubicBezTo>
                  <a:cubicBezTo>
                    <a:pt x="1283551" y="1605630"/>
                    <a:pt x="1178611" y="1734316"/>
                    <a:pt x="1054486" y="1804443"/>
                  </a:cubicBezTo>
                  <a:lnTo>
                    <a:pt x="953521" y="1810503"/>
                  </a:lnTo>
                  <a:lnTo>
                    <a:pt x="953521" y="1355186"/>
                  </a:lnTo>
                  <a:close/>
                  <a:moveTo>
                    <a:pt x="1517159" y="931303"/>
                  </a:moveTo>
                  <a:lnTo>
                    <a:pt x="1889279" y="931303"/>
                  </a:lnTo>
                  <a:cubicBezTo>
                    <a:pt x="1883282" y="1167646"/>
                    <a:pt x="1781715" y="1381244"/>
                    <a:pt x="1618873" y="1536894"/>
                  </a:cubicBezTo>
                  <a:cubicBezTo>
                    <a:pt x="1566437" y="1485571"/>
                    <a:pt x="1502786" y="1442774"/>
                    <a:pt x="1431939" y="1407715"/>
                  </a:cubicBezTo>
                  <a:cubicBezTo>
                    <a:pt x="1485774" y="1266553"/>
                    <a:pt x="1516428" y="1104135"/>
                    <a:pt x="1517159" y="931303"/>
                  </a:cubicBezTo>
                  <a:close/>
                  <a:moveTo>
                    <a:pt x="953521" y="931303"/>
                  </a:moveTo>
                  <a:lnTo>
                    <a:pt x="1456842" y="931303"/>
                  </a:lnTo>
                  <a:cubicBezTo>
                    <a:pt x="1456123" y="1096196"/>
                    <a:pt x="1427268" y="1250986"/>
                    <a:pt x="1375819" y="1384691"/>
                  </a:cubicBezTo>
                  <a:cubicBezTo>
                    <a:pt x="1251537" y="1327928"/>
                    <a:pt x="1107288" y="1296191"/>
                    <a:pt x="953521" y="1294902"/>
                  </a:cubicBezTo>
                  <a:lnTo>
                    <a:pt x="953521" y="931303"/>
                  </a:lnTo>
                  <a:close/>
                  <a:moveTo>
                    <a:pt x="448568" y="931303"/>
                  </a:moveTo>
                  <a:lnTo>
                    <a:pt x="900586" y="931303"/>
                  </a:lnTo>
                  <a:lnTo>
                    <a:pt x="900586" y="1295603"/>
                  </a:lnTo>
                  <a:cubicBezTo>
                    <a:pt x="766605" y="1297053"/>
                    <a:pt x="640053" y="1322469"/>
                    <a:pt x="528061" y="1368046"/>
                  </a:cubicBezTo>
                  <a:cubicBezTo>
                    <a:pt x="478984" y="1238632"/>
                    <a:pt x="450499" y="1089843"/>
                    <a:pt x="448568" y="931303"/>
                  </a:cubicBezTo>
                  <a:close/>
                  <a:moveTo>
                    <a:pt x="0" y="931303"/>
                  </a:moveTo>
                  <a:lnTo>
                    <a:pt x="388264" y="931303"/>
                  </a:lnTo>
                  <a:cubicBezTo>
                    <a:pt x="390220" y="1097785"/>
                    <a:pt x="420532" y="1254193"/>
                    <a:pt x="473139" y="1390578"/>
                  </a:cubicBezTo>
                  <a:cubicBezTo>
                    <a:pt x="391203" y="1423988"/>
                    <a:pt x="318506" y="1469260"/>
                    <a:pt x="258353" y="1524144"/>
                  </a:cubicBezTo>
                  <a:cubicBezTo>
                    <a:pt x="102364" y="1370026"/>
                    <a:pt x="5849" y="1161456"/>
                    <a:pt x="0" y="931303"/>
                  </a:cubicBezTo>
                  <a:close/>
                  <a:moveTo>
                    <a:pt x="536834" y="421694"/>
                  </a:moveTo>
                  <a:cubicBezTo>
                    <a:pt x="646682" y="464986"/>
                    <a:pt x="770110" y="489176"/>
                    <a:pt x="900586" y="490537"/>
                  </a:cubicBezTo>
                  <a:lnTo>
                    <a:pt x="900586" y="875390"/>
                  </a:lnTo>
                  <a:lnTo>
                    <a:pt x="448805" y="875390"/>
                  </a:lnTo>
                  <a:cubicBezTo>
                    <a:pt x="451150" y="709592"/>
                    <a:pt x="482649" y="554587"/>
                    <a:pt x="536834" y="421694"/>
                  </a:cubicBezTo>
                  <a:close/>
                  <a:moveTo>
                    <a:pt x="1356131" y="409527"/>
                  </a:moveTo>
                  <a:cubicBezTo>
                    <a:pt x="1415590" y="544412"/>
                    <a:pt x="1451132" y="703874"/>
                    <a:pt x="1455052" y="875390"/>
                  </a:cubicBezTo>
                  <a:lnTo>
                    <a:pt x="953521" y="875390"/>
                  </a:lnTo>
                  <a:lnTo>
                    <a:pt x="953521" y="491238"/>
                  </a:lnTo>
                  <a:cubicBezTo>
                    <a:pt x="1099303" y="490092"/>
                    <a:pt x="1236528" y="461431"/>
                    <a:pt x="1356131" y="409527"/>
                  </a:cubicBezTo>
                  <a:close/>
                  <a:moveTo>
                    <a:pt x="271202" y="273767"/>
                  </a:moveTo>
                  <a:cubicBezTo>
                    <a:pt x="330895" y="324894"/>
                    <a:pt x="401533" y="367494"/>
                    <a:pt x="480768" y="398692"/>
                  </a:cubicBezTo>
                  <a:cubicBezTo>
                    <a:pt x="424147" y="539118"/>
                    <a:pt x="390867" y="701724"/>
                    <a:pt x="388496" y="875390"/>
                  </a:cubicBezTo>
                  <a:lnTo>
                    <a:pt x="238" y="875390"/>
                  </a:lnTo>
                  <a:cubicBezTo>
                    <a:pt x="7162" y="640451"/>
                    <a:pt x="108645" y="428248"/>
                    <a:pt x="271202" y="273767"/>
                  </a:cubicBezTo>
                  <a:close/>
                  <a:moveTo>
                    <a:pt x="1605567" y="261436"/>
                  </a:moveTo>
                  <a:cubicBezTo>
                    <a:pt x="1775300" y="417133"/>
                    <a:pt x="1881942" y="634296"/>
                    <a:pt x="1889035" y="875390"/>
                  </a:cubicBezTo>
                  <a:lnTo>
                    <a:pt x="1515364" y="875390"/>
                  </a:lnTo>
                  <a:cubicBezTo>
                    <a:pt x="1511419" y="696081"/>
                    <a:pt x="1474168" y="529014"/>
                    <a:pt x="1413107" y="386152"/>
                  </a:cubicBezTo>
                  <a:cubicBezTo>
                    <a:pt x="1485941" y="353453"/>
                    <a:pt x="1551126" y="311628"/>
                    <a:pt x="1605567" y="261436"/>
                  </a:cubicBezTo>
                  <a:close/>
                  <a:moveTo>
                    <a:pt x="748157" y="19413"/>
                  </a:moveTo>
                  <a:cubicBezTo>
                    <a:pt x="649482" y="96557"/>
                    <a:pt x="565491" y="208310"/>
                    <a:pt x="504779" y="344256"/>
                  </a:cubicBezTo>
                  <a:cubicBezTo>
                    <a:pt x="432706" y="315858"/>
                    <a:pt x="368354" y="277545"/>
                    <a:pt x="313920" y="231604"/>
                  </a:cubicBezTo>
                  <a:cubicBezTo>
                    <a:pt x="434240" y="127070"/>
                    <a:pt x="583275" y="52667"/>
                    <a:pt x="748157" y="19413"/>
                  </a:cubicBezTo>
                  <a:close/>
                  <a:moveTo>
                    <a:pt x="1137621" y="18543"/>
                  </a:moveTo>
                  <a:cubicBezTo>
                    <a:pt x="1297904" y="50310"/>
                    <a:pt x="1443338" y="120918"/>
                    <a:pt x="1562575" y="219802"/>
                  </a:cubicBezTo>
                  <a:cubicBezTo>
                    <a:pt x="1512842" y="265093"/>
                    <a:pt x="1453308" y="302843"/>
                    <a:pt x="1386970" y="332857"/>
                  </a:cubicBezTo>
                  <a:cubicBezTo>
                    <a:pt x="1323718" y="199817"/>
                    <a:pt x="1237626" y="91674"/>
                    <a:pt x="1137621" y="18543"/>
                  </a:cubicBezTo>
                  <a:close/>
                  <a:moveTo>
                    <a:pt x="900586" y="1702"/>
                  </a:moveTo>
                  <a:lnTo>
                    <a:pt x="900586" y="430269"/>
                  </a:lnTo>
                  <a:cubicBezTo>
                    <a:pt x="778345" y="428899"/>
                    <a:pt x="662774" y="406468"/>
                    <a:pt x="560047" y="366408"/>
                  </a:cubicBezTo>
                  <a:cubicBezTo>
                    <a:pt x="637783" y="193348"/>
                    <a:pt x="753999" y="63227"/>
                    <a:pt x="890213" y="2203"/>
                  </a:cubicBezTo>
                  <a:lnTo>
                    <a:pt x="900586" y="1702"/>
                  </a:lnTo>
                  <a:close/>
                  <a:moveTo>
                    <a:pt x="953521" y="0"/>
                  </a:moveTo>
                  <a:lnTo>
                    <a:pt x="981035" y="1330"/>
                  </a:lnTo>
                  <a:cubicBezTo>
                    <a:pt x="1124068" y="53565"/>
                    <a:pt x="1247786" y="180867"/>
                    <a:pt x="1332000" y="354889"/>
                  </a:cubicBezTo>
                  <a:cubicBezTo>
                    <a:pt x="1219743" y="403080"/>
                    <a:pt x="1090709" y="429800"/>
                    <a:pt x="953521" y="430954"/>
                  </a:cubicBezTo>
                  <a:lnTo>
                    <a:pt x="953521" y="0"/>
                  </a:lnTo>
                  <a:close/>
                </a:path>
              </a:pathLst>
            </a:custGeom>
            <a:solidFill>
              <a:srgbClr val="FFFFFF">
                <a:alpha val="100000"/>
              </a:srgbClr>
            </a:solidFill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2445" y="2188707"/>
            <a:ext cx="977277" cy="1909793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1248" y="1738877"/>
            <a:ext cx="1338462" cy="24355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3" r="10376"/>
          <a:stretch>
            <a:fillRect/>
          </a:stretch>
        </p:blipFill>
        <p:spPr>
          <a:xfrm>
            <a:off x="7567839" y="2175515"/>
            <a:ext cx="1037732" cy="1922985"/>
          </a:xfrm>
          <a:prstGeom prst="rect">
            <a:avLst/>
          </a:prstGeom>
        </p:spPr>
      </p:pic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690"/>
    </mc:Choice>
    <mc:Fallback>
      <p:transition spd="slow" advTm="146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5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1" name="Chart 1"/>
          <p:cNvGraphicFramePr/>
          <p:nvPr/>
        </p:nvGraphicFramePr>
        <p:xfrm>
          <a:off x="827584" y="1491630"/>
          <a:ext cx="7591573" cy="20303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11" name="Dikdörtgen 10"/>
          <p:cNvSpPr/>
          <p:nvPr/>
        </p:nvSpPr>
        <p:spPr>
          <a:xfrm>
            <a:off x="1726345" y="3719744"/>
            <a:ext cx="1279673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DEVELOP</a:t>
            </a:r>
            <a:br>
              <a:rPr lang="tr-TR">
                <a:cs typeface="+mn-ea"/>
                <a:sym typeface="+mn-lt"/>
              </a:rPr>
            </a:b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Donecpurusenim,sollicitudinvitaeportaa,commodopurusenim,sollicitudinvitaepora</a:t>
            </a:r>
            <a:r>
              <a:rPr lang="en-US" sz="700">
                <a:cs typeface="+mn-ea"/>
                <a:sym typeface="+mn-lt"/>
              </a:rPr>
              <a:t> </a:t>
            </a:r>
            <a:r>
              <a:rPr lang="tr-TR" sz="700">
                <a:cs typeface="+mn-ea"/>
                <a:sym typeface="+mn-lt"/>
              </a:rPr>
              <a:t>.</a:t>
            </a:r>
            <a:endParaRPr lang="tr-TR" sz="700">
              <a:cs typeface="+mn-ea"/>
              <a:sym typeface="+mn-lt"/>
            </a:endParaRPr>
          </a:p>
        </p:txBody>
      </p:sp>
      <p:sp>
        <p:nvSpPr>
          <p:cNvPr id="41" name="Dikdörtgen 40"/>
          <p:cNvSpPr/>
          <p:nvPr/>
        </p:nvSpPr>
        <p:spPr>
          <a:xfrm>
            <a:off x="4223865" y="3719742"/>
            <a:ext cx="1279673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DEVELOP</a:t>
            </a:r>
            <a:br>
              <a:rPr lang="tr-TR">
                <a:cs typeface="+mn-ea"/>
                <a:sym typeface="+mn-lt"/>
              </a:rPr>
            </a:b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Donecpurusenim,sollicitudinvitaeportaa,commodopurusenim,sollicitudinvitaepora </a:t>
            </a:r>
            <a:r>
              <a:rPr lang="tr-TR" sz="70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tr-TR" sz="7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42" name="Dikdörtgen 41"/>
          <p:cNvSpPr/>
          <p:nvPr/>
        </p:nvSpPr>
        <p:spPr>
          <a:xfrm>
            <a:off x="7105813" y="3719742"/>
            <a:ext cx="1279673" cy="5693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DEVELOP</a:t>
            </a:r>
            <a:br>
              <a:rPr lang="tr-TR">
                <a:cs typeface="+mn-ea"/>
                <a:sym typeface="+mn-lt"/>
              </a:rPr>
            </a:b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Donecpurusenim,sollicitudinvitaeportaa,commodopurusenim,sollicitudinvitaepora </a:t>
            </a:r>
            <a:r>
              <a:rPr lang="tr-TR" sz="70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tr-TR" sz="700">
              <a:solidFill>
                <a:schemeClr val="bg2"/>
              </a:solidFill>
              <a:cs typeface="+mn-ea"/>
              <a:sym typeface="+mn-lt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198427" y="3772702"/>
            <a:ext cx="504056" cy="504055"/>
            <a:chOff x="1835696" y="3772702"/>
            <a:chExt cx="504056" cy="504055"/>
          </a:xfrm>
        </p:grpSpPr>
        <p:sp>
          <p:nvSpPr>
            <p:cNvPr id="10" name="Gözyaşı Damlası 9"/>
            <p:cNvSpPr/>
            <p:nvPr/>
          </p:nvSpPr>
          <p:spPr>
            <a:xfrm>
              <a:off x="1835696" y="3772702"/>
              <a:ext cx="504056" cy="504055"/>
            </a:xfrm>
            <a:prstGeom prst="teardrop">
              <a:avLst/>
            </a:pr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tr-TR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17"/>
            <p:cNvGrpSpPr/>
            <p:nvPr/>
          </p:nvGrpSpPr>
          <p:grpSpPr>
            <a:xfrm>
              <a:off x="1926287" y="3851735"/>
              <a:ext cx="351105" cy="305400"/>
              <a:chOff x="0" y="0"/>
              <a:chExt cx="2000" cy="1700"/>
            </a:xfrm>
            <a:solidFill>
              <a:schemeClr val="bg1"/>
            </a:solidFill>
          </p:grpSpPr>
          <p:sp>
            <p:nvSpPr>
              <p:cNvPr id="25" name="Freeform 914"/>
              <p:cNvSpPr/>
              <p:nvPr/>
            </p:nvSpPr>
            <p:spPr>
              <a:xfrm>
                <a:off x="1730" y="1255"/>
                <a:ext cx="270" cy="305"/>
              </a:xfrm>
              <a:custGeom>
                <a:avLst/>
                <a:gdLst/>
                <a:ahLst/>
                <a:cxnLst>
                  <a:cxn ang="0">
                    <a:pos x="0" y="111"/>
                  </a:cxn>
                  <a:cxn ang="0">
                    <a:pos x="161" y="0"/>
                  </a:cxn>
                  <a:cxn ang="0">
                    <a:pos x="372" y="168"/>
                  </a:cxn>
                  <a:cxn ang="0">
                    <a:pos x="372" y="419"/>
                  </a:cxn>
                  <a:cxn ang="0">
                    <a:pos x="26" y="419"/>
                  </a:cxn>
                  <a:cxn ang="0">
                    <a:pos x="69" y="357"/>
                  </a:cxn>
                  <a:cxn ang="0">
                    <a:pos x="0" y="111"/>
                  </a:cxn>
                </a:cxnLst>
                <a:rect l="0" t="0" r="0" b="0"/>
                <a:pathLst>
                  <a:path w="196" h="222">
                    <a:moveTo>
                      <a:pt x="0" y="59"/>
                    </a:moveTo>
                    <a:cubicBezTo>
                      <a:pt x="38" y="56"/>
                      <a:pt x="70" y="33"/>
                      <a:pt x="85" y="0"/>
                    </a:cubicBezTo>
                    <a:cubicBezTo>
                      <a:pt x="139" y="15"/>
                      <a:pt x="196" y="42"/>
                      <a:pt x="196" y="89"/>
                    </a:cubicBezTo>
                    <a:cubicBezTo>
                      <a:pt x="196" y="179"/>
                      <a:pt x="196" y="222"/>
                      <a:pt x="196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36" y="189"/>
                      <a:pt x="36" y="189"/>
                      <a:pt x="36" y="189"/>
                    </a:cubicBezTo>
                    <a:lnTo>
                      <a:pt x="0" y="59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915"/>
              <p:cNvSpPr/>
              <p:nvPr/>
            </p:nvSpPr>
            <p:spPr>
              <a:xfrm>
                <a:off x="1550" y="1255"/>
                <a:ext cx="160" cy="30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219" y="111"/>
                  </a:cxn>
                  <a:cxn ang="0">
                    <a:pos x="152" y="357"/>
                  </a:cxn>
                  <a:cxn ang="0">
                    <a:pos x="193" y="419"/>
                  </a:cxn>
                  <a:cxn ang="0">
                    <a:pos x="26" y="419"/>
                  </a:cxn>
                  <a:cxn ang="0">
                    <a:pos x="26" y="122"/>
                  </a:cxn>
                  <a:cxn ang="0">
                    <a:pos x="0" y="19"/>
                  </a:cxn>
                  <a:cxn ang="0">
                    <a:pos x="60" y="0"/>
                  </a:cxn>
                </a:cxnLst>
                <a:rect l="0" t="0" r="0" b="0"/>
                <a:pathLst>
                  <a:path w="117" h="222">
                    <a:moveTo>
                      <a:pt x="32" y="0"/>
                    </a:moveTo>
                    <a:cubicBezTo>
                      <a:pt x="47" y="33"/>
                      <a:pt x="79" y="56"/>
                      <a:pt x="117" y="59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181"/>
                      <a:pt x="14" y="129"/>
                      <a:pt x="14" y="65"/>
                    </a:cubicBezTo>
                    <a:cubicBezTo>
                      <a:pt x="14" y="45"/>
                      <a:pt x="9" y="27"/>
                      <a:pt x="0" y="10"/>
                    </a:cubicBezTo>
                    <a:cubicBezTo>
                      <a:pt x="10" y="6"/>
                      <a:pt x="21" y="3"/>
                      <a:pt x="32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916"/>
              <p:cNvSpPr>
                <a:spLocks noEditPoints="1"/>
              </p:cNvSpPr>
              <p:nvPr/>
            </p:nvSpPr>
            <p:spPr>
              <a:xfrm>
                <a:off x="1560" y="958"/>
                <a:ext cx="315" cy="315"/>
              </a:xfrm>
              <a:custGeom>
                <a:avLst/>
                <a:gdLst/>
                <a:ahLst/>
                <a:cxnLst>
                  <a:cxn ang="0">
                    <a:pos x="218" y="433"/>
                  </a:cxn>
                  <a:cxn ang="0">
                    <a:pos x="0" y="217"/>
                  </a:cxn>
                  <a:cxn ang="0">
                    <a:pos x="218" y="0"/>
                  </a:cxn>
                  <a:cxn ang="0">
                    <a:pos x="435" y="217"/>
                  </a:cxn>
                  <a:cxn ang="0">
                    <a:pos x="218" y="433"/>
                  </a:cxn>
                  <a:cxn ang="0">
                    <a:pos x="397" y="210"/>
                  </a:cxn>
                  <a:cxn ang="0">
                    <a:pos x="340" y="87"/>
                  </a:cxn>
                  <a:cxn ang="0">
                    <a:pos x="355" y="172"/>
                  </a:cxn>
                  <a:cxn ang="0">
                    <a:pos x="260" y="365"/>
                  </a:cxn>
                  <a:cxn ang="0">
                    <a:pos x="397" y="210"/>
                  </a:cxn>
                </a:cxnLst>
                <a:rect l="0" t="0" r="0" b="0"/>
                <a:pathLst>
                  <a:path w="228" h="229">
                    <a:moveTo>
                      <a:pt x="114" y="229"/>
                    </a:moveTo>
                    <a:cubicBezTo>
                      <a:pt x="51" y="229"/>
                      <a:pt x="0" y="178"/>
                      <a:pt x="0" y="115"/>
                    </a:cubicBezTo>
                    <a:cubicBezTo>
                      <a:pt x="0" y="52"/>
                      <a:pt x="51" y="0"/>
                      <a:pt x="114" y="0"/>
                    </a:cubicBezTo>
                    <a:cubicBezTo>
                      <a:pt x="177" y="0"/>
                      <a:pt x="228" y="52"/>
                      <a:pt x="228" y="115"/>
                    </a:cubicBezTo>
                    <a:cubicBezTo>
                      <a:pt x="228" y="178"/>
                      <a:pt x="177" y="229"/>
                      <a:pt x="114" y="229"/>
                    </a:cubicBezTo>
                    <a:close/>
                    <a:moveTo>
                      <a:pt x="208" y="111"/>
                    </a:moveTo>
                    <a:cubicBezTo>
                      <a:pt x="208" y="85"/>
                      <a:pt x="196" y="62"/>
                      <a:pt x="178" y="46"/>
                    </a:cubicBezTo>
                    <a:cubicBezTo>
                      <a:pt x="183" y="60"/>
                      <a:pt x="186" y="76"/>
                      <a:pt x="186" y="91"/>
                    </a:cubicBezTo>
                    <a:cubicBezTo>
                      <a:pt x="186" y="133"/>
                      <a:pt x="166" y="170"/>
                      <a:pt x="136" y="193"/>
                    </a:cubicBezTo>
                    <a:cubicBezTo>
                      <a:pt x="177" y="188"/>
                      <a:pt x="208" y="153"/>
                      <a:pt x="208" y="111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917"/>
              <p:cNvSpPr/>
              <p:nvPr/>
            </p:nvSpPr>
            <p:spPr>
              <a:xfrm>
                <a:off x="1027" y="1140"/>
                <a:ext cx="495" cy="560"/>
              </a:xfrm>
              <a:custGeom>
                <a:avLst/>
                <a:gdLst/>
                <a:ahLst/>
                <a:cxnLst>
                  <a:cxn ang="0">
                    <a:pos x="297" y="0"/>
                  </a:cxn>
                  <a:cxn ang="0">
                    <a:pos x="681" y="308"/>
                  </a:cxn>
                  <a:cxn ang="0">
                    <a:pos x="681" y="772"/>
                  </a:cxn>
                  <a:cxn ang="0">
                    <a:pos x="50" y="772"/>
                  </a:cxn>
                  <a:cxn ang="0">
                    <a:pos x="122" y="654"/>
                  </a:cxn>
                  <a:cxn ang="0">
                    <a:pos x="0" y="204"/>
                  </a:cxn>
                  <a:cxn ang="0">
                    <a:pos x="297" y="0"/>
                  </a:cxn>
                </a:cxnLst>
                <a:rect l="0" t="0" r="0" b="0"/>
                <a:pathLst>
                  <a:path w="360" h="406">
                    <a:moveTo>
                      <a:pt x="157" y="0"/>
                    </a:moveTo>
                    <a:cubicBezTo>
                      <a:pt x="255" y="27"/>
                      <a:pt x="360" y="75"/>
                      <a:pt x="360" y="162"/>
                    </a:cubicBezTo>
                    <a:cubicBezTo>
                      <a:pt x="360" y="326"/>
                      <a:pt x="360" y="406"/>
                      <a:pt x="360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65" y="344"/>
                      <a:pt x="65" y="344"/>
                      <a:pt x="65" y="344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9" y="102"/>
                      <a:pt x="128" y="60"/>
                      <a:pt x="157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919"/>
              <p:cNvSpPr/>
              <p:nvPr/>
            </p:nvSpPr>
            <p:spPr>
              <a:xfrm>
                <a:off x="495" y="1140"/>
                <a:ext cx="495" cy="560"/>
              </a:xfrm>
              <a:custGeom>
                <a:avLst/>
                <a:gdLst/>
                <a:ahLst/>
                <a:cxnLst>
                  <a:cxn ang="0">
                    <a:pos x="0" y="772"/>
                  </a:cxn>
                  <a:cxn ang="0">
                    <a:pos x="0" y="308"/>
                  </a:cxn>
                  <a:cxn ang="0">
                    <a:pos x="384" y="0"/>
                  </a:cxn>
                  <a:cxn ang="0">
                    <a:pos x="681" y="204"/>
                  </a:cxn>
                  <a:cxn ang="0">
                    <a:pos x="558" y="654"/>
                  </a:cxn>
                  <a:cxn ang="0">
                    <a:pos x="631" y="772"/>
                  </a:cxn>
                  <a:cxn ang="0">
                    <a:pos x="0" y="772"/>
                  </a:cxn>
                </a:cxnLst>
                <a:rect l="0" t="0" r="0" b="0"/>
                <a:pathLst>
                  <a:path w="360" h="406">
                    <a:moveTo>
                      <a:pt x="0" y="406"/>
                    </a:moveTo>
                    <a:cubicBezTo>
                      <a:pt x="0" y="406"/>
                      <a:pt x="0" y="326"/>
                      <a:pt x="0" y="162"/>
                    </a:cubicBezTo>
                    <a:cubicBezTo>
                      <a:pt x="0" y="75"/>
                      <a:pt x="105" y="27"/>
                      <a:pt x="203" y="0"/>
                    </a:cubicBezTo>
                    <a:cubicBezTo>
                      <a:pt x="232" y="60"/>
                      <a:pt x="291" y="102"/>
                      <a:pt x="360" y="107"/>
                    </a:cubicBezTo>
                    <a:cubicBezTo>
                      <a:pt x="295" y="344"/>
                      <a:pt x="295" y="344"/>
                      <a:pt x="295" y="344"/>
                    </a:cubicBezTo>
                    <a:cubicBezTo>
                      <a:pt x="334" y="406"/>
                      <a:pt x="334" y="406"/>
                      <a:pt x="334" y="406"/>
                    </a:cubicBezTo>
                    <a:lnTo>
                      <a:pt x="0" y="40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920"/>
              <p:cNvSpPr/>
              <p:nvPr/>
            </p:nvSpPr>
            <p:spPr>
              <a:xfrm>
                <a:off x="770" y="0"/>
                <a:ext cx="1215" cy="618"/>
              </a:xfrm>
              <a:custGeom>
                <a:avLst/>
                <a:gdLst/>
                <a:ahLst/>
                <a:cxnLst>
                  <a:cxn ang="0">
                    <a:pos x="258" y="747"/>
                  </a:cxn>
                  <a:cxn ang="0">
                    <a:pos x="19" y="849"/>
                  </a:cxn>
                  <a:cxn ang="0">
                    <a:pos x="0" y="824"/>
                  </a:cxn>
                  <a:cxn ang="0">
                    <a:pos x="660" y="297"/>
                  </a:cxn>
                  <a:cxn ang="0">
                    <a:pos x="849" y="632"/>
                  </a:cxn>
                  <a:cxn ang="0">
                    <a:pos x="1171" y="358"/>
                  </a:cxn>
                  <a:cxn ang="0">
                    <a:pos x="914" y="211"/>
                  </a:cxn>
                  <a:cxn ang="0">
                    <a:pos x="1670" y="0"/>
                  </a:cxn>
                  <a:cxn ang="0">
                    <a:pos x="1406" y="737"/>
                  </a:cxn>
                  <a:cxn ang="0">
                    <a:pos x="1251" y="424"/>
                  </a:cxn>
                  <a:cxn ang="0">
                    <a:pos x="822" y="788"/>
                  </a:cxn>
                  <a:cxn ang="0">
                    <a:pos x="631" y="449"/>
                  </a:cxn>
                  <a:cxn ang="0">
                    <a:pos x="258" y="747"/>
                  </a:cxn>
                </a:cxnLst>
                <a:rect l="0" t="0" r="0" b="0"/>
                <a:pathLst>
                  <a:path w="884" h="450">
                    <a:moveTo>
                      <a:pt x="137" y="396"/>
                    </a:moveTo>
                    <a:cubicBezTo>
                      <a:pt x="89" y="402"/>
                      <a:pt x="46" y="421"/>
                      <a:pt x="10" y="4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620" y="190"/>
                      <a:pt x="620" y="190"/>
                      <a:pt x="620" y="190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884" y="0"/>
                      <a:pt x="884" y="0"/>
                      <a:pt x="884" y="0"/>
                    </a:cubicBezTo>
                    <a:cubicBezTo>
                      <a:pt x="744" y="391"/>
                      <a:pt x="744" y="391"/>
                      <a:pt x="744" y="391"/>
                    </a:cubicBezTo>
                    <a:cubicBezTo>
                      <a:pt x="662" y="225"/>
                      <a:pt x="662" y="225"/>
                      <a:pt x="662" y="225"/>
                    </a:cubicBezTo>
                    <a:cubicBezTo>
                      <a:pt x="435" y="418"/>
                      <a:pt x="435" y="418"/>
                      <a:pt x="435" y="418"/>
                    </a:cubicBezTo>
                    <a:cubicBezTo>
                      <a:pt x="334" y="238"/>
                      <a:pt x="334" y="238"/>
                      <a:pt x="334" y="238"/>
                    </a:cubicBezTo>
                    <a:lnTo>
                      <a:pt x="137" y="39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921"/>
              <p:cNvSpPr/>
              <p:nvPr/>
            </p:nvSpPr>
            <p:spPr>
              <a:xfrm>
                <a:off x="0" y="503"/>
                <a:ext cx="782" cy="487"/>
              </a:xfrm>
              <a:custGeom>
                <a:avLst/>
                <a:gdLst/>
                <a:ahLst/>
                <a:cxnLst>
                  <a:cxn ang="0">
                    <a:pos x="926" y="369"/>
                  </a:cxn>
                  <a:cxn ang="0">
                    <a:pos x="781" y="486"/>
                  </a:cxn>
                  <a:cxn ang="0">
                    <a:pos x="608" y="162"/>
                  </a:cxn>
                  <a:cxn ang="0">
                    <a:pos x="111" y="628"/>
                  </a:cxn>
                  <a:cxn ang="0">
                    <a:pos x="19" y="648"/>
                  </a:cxn>
                  <a:cxn ang="0">
                    <a:pos x="41" y="556"/>
                  </a:cxn>
                  <a:cxn ang="0">
                    <a:pos x="637" y="0"/>
                  </a:cxn>
                  <a:cxn ang="0">
                    <a:pos x="814" y="331"/>
                  </a:cxn>
                  <a:cxn ang="0">
                    <a:pos x="1054" y="136"/>
                  </a:cxn>
                  <a:cxn ang="0">
                    <a:pos x="1073" y="161"/>
                  </a:cxn>
                  <a:cxn ang="0">
                    <a:pos x="926" y="369"/>
                  </a:cxn>
                </a:cxnLst>
                <a:rect l="0" t="0" r="0" b="0"/>
                <a:pathLst>
                  <a:path w="570" h="355">
                    <a:moveTo>
                      <a:pt x="492" y="196"/>
                    </a:moveTo>
                    <a:cubicBezTo>
                      <a:pt x="415" y="258"/>
                      <a:pt x="415" y="258"/>
                      <a:pt x="415" y="258"/>
                    </a:cubicBezTo>
                    <a:cubicBezTo>
                      <a:pt x="323" y="86"/>
                      <a:pt x="323" y="86"/>
                      <a:pt x="323" y="86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42" y="350"/>
                      <a:pt x="20" y="355"/>
                      <a:pt x="10" y="344"/>
                    </a:cubicBezTo>
                    <a:cubicBezTo>
                      <a:pt x="0" y="333"/>
                      <a:pt x="5" y="312"/>
                      <a:pt x="22" y="295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32" y="176"/>
                      <a:pt x="432" y="176"/>
                      <a:pt x="432" y="176"/>
                    </a:cubicBezTo>
                    <a:cubicBezTo>
                      <a:pt x="560" y="72"/>
                      <a:pt x="560" y="72"/>
                      <a:pt x="560" y="72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35" y="114"/>
                      <a:pt x="507" y="152"/>
                      <a:pt x="492" y="196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922"/>
              <p:cNvSpPr>
                <a:spLocks noEditPoints="1"/>
              </p:cNvSpPr>
              <p:nvPr/>
            </p:nvSpPr>
            <p:spPr>
              <a:xfrm>
                <a:off x="715" y="600"/>
                <a:ext cx="575" cy="575"/>
              </a:xfrm>
              <a:custGeom>
                <a:avLst/>
                <a:gdLst/>
                <a:ahLst/>
                <a:cxnLst>
                  <a:cxn ang="0">
                    <a:pos x="472" y="666"/>
                  </a:cxn>
                  <a:cxn ang="0">
                    <a:pos x="721" y="38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45" y="314"/>
                  </a:cxn>
                  <a:cxn ang="0">
                    <a:pos x="472" y="666"/>
                  </a:cxn>
                  <a:cxn ang="0">
                    <a:pos x="396" y="791"/>
                  </a:cxn>
                  <a:cxn ang="0">
                    <a:pos x="0" y="396"/>
                  </a:cxn>
                  <a:cxn ang="0">
                    <a:pos x="396" y="0"/>
                  </a:cxn>
                  <a:cxn ang="0">
                    <a:pos x="791" y="396"/>
                  </a:cxn>
                  <a:cxn ang="0">
                    <a:pos x="396" y="791"/>
                  </a:cxn>
                </a:cxnLst>
                <a:rect l="0" t="0" r="0" b="0"/>
                <a:pathLst>
                  <a:path w="418" h="418">
                    <a:moveTo>
                      <a:pt x="249" y="352"/>
                    </a:moveTo>
                    <a:cubicBezTo>
                      <a:pt x="324" y="342"/>
                      <a:pt x="381" y="279"/>
                      <a:pt x="381" y="201"/>
                    </a:cubicBezTo>
                    <a:cubicBezTo>
                      <a:pt x="381" y="154"/>
                      <a:pt x="360" y="112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35" y="109"/>
                      <a:pt x="341" y="137"/>
                      <a:pt x="341" y="166"/>
                    </a:cubicBezTo>
                    <a:cubicBezTo>
                      <a:pt x="341" y="242"/>
                      <a:pt x="305" y="309"/>
                      <a:pt x="249" y="352"/>
                    </a:cubicBezTo>
                    <a:close/>
                    <a:moveTo>
                      <a:pt x="209" y="418"/>
                    </a:moveTo>
                    <a:cubicBezTo>
                      <a:pt x="93" y="418"/>
                      <a:pt x="0" y="325"/>
                      <a:pt x="0" y="209"/>
                    </a:cubicBezTo>
                    <a:cubicBezTo>
                      <a:pt x="0" y="94"/>
                      <a:pt x="93" y="0"/>
                      <a:pt x="209" y="0"/>
                    </a:cubicBezTo>
                    <a:cubicBezTo>
                      <a:pt x="325" y="0"/>
                      <a:pt x="418" y="94"/>
                      <a:pt x="418" y="209"/>
                    </a:cubicBezTo>
                    <a:cubicBezTo>
                      <a:pt x="418" y="325"/>
                      <a:pt x="325" y="418"/>
                      <a:pt x="209" y="41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923"/>
              <p:cNvSpPr/>
              <p:nvPr/>
            </p:nvSpPr>
            <p:spPr>
              <a:xfrm>
                <a:off x="305" y="1258"/>
                <a:ext cx="160" cy="305"/>
              </a:xfrm>
              <a:custGeom>
                <a:avLst/>
                <a:gdLst/>
                <a:ahLst/>
                <a:cxnLst>
                  <a:cxn ang="0">
                    <a:pos x="0" y="110"/>
                  </a:cxn>
                  <a:cxn ang="0">
                    <a:pos x="161" y="0"/>
                  </a:cxn>
                  <a:cxn ang="0">
                    <a:pos x="219" y="19"/>
                  </a:cxn>
                  <a:cxn ang="0">
                    <a:pos x="194" y="124"/>
                  </a:cxn>
                  <a:cxn ang="0">
                    <a:pos x="194" y="421"/>
                  </a:cxn>
                  <a:cxn ang="0">
                    <a:pos x="26" y="421"/>
                  </a:cxn>
                  <a:cxn ang="0">
                    <a:pos x="67" y="357"/>
                  </a:cxn>
                  <a:cxn ang="0">
                    <a:pos x="0" y="110"/>
                  </a:cxn>
                </a:cxnLst>
                <a:rect l="0" t="0" r="0" b="0"/>
                <a:pathLst>
                  <a:path w="117" h="221">
                    <a:moveTo>
                      <a:pt x="0" y="58"/>
                    </a:moveTo>
                    <a:cubicBezTo>
                      <a:pt x="38" y="56"/>
                      <a:pt x="70" y="32"/>
                      <a:pt x="86" y="0"/>
                    </a:cubicBezTo>
                    <a:cubicBezTo>
                      <a:pt x="96" y="3"/>
                      <a:pt x="107" y="6"/>
                      <a:pt x="117" y="10"/>
                    </a:cubicBezTo>
                    <a:cubicBezTo>
                      <a:pt x="108" y="26"/>
                      <a:pt x="104" y="45"/>
                      <a:pt x="104" y="65"/>
                    </a:cubicBezTo>
                    <a:cubicBezTo>
                      <a:pt x="104" y="128"/>
                      <a:pt x="104" y="180"/>
                      <a:pt x="10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36" y="188"/>
                      <a:pt x="36" y="188"/>
                      <a:pt x="36" y="18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924"/>
              <p:cNvSpPr/>
              <p:nvPr/>
            </p:nvSpPr>
            <p:spPr>
              <a:xfrm>
                <a:off x="12" y="1258"/>
                <a:ext cx="270" cy="305"/>
              </a:xfrm>
              <a:custGeom>
                <a:avLst/>
                <a:gdLst/>
                <a:ahLst/>
                <a:cxnLst>
                  <a:cxn ang="0">
                    <a:pos x="372" y="110"/>
                  </a:cxn>
                  <a:cxn ang="0">
                    <a:pos x="303" y="357"/>
                  </a:cxn>
                  <a:cxn ang="0">
                    <a:pos x="346" y="421"/>
                  </a:cxn>
                  <a:cxn ang="0">
                    <a:pos x="0" y="421"/>
                  </a:cxn>
                  <a:cxn ang="0">
                    <a:pos x="0" y="167"/>
                  </a:cxn>
                  <a:cxn ang="0">
                    <a:pos x="211" y="0"/>
                  </a:cxn>
                  <a:cxn ang="0">
                    <a:pos x="372" y="110"/>
                  </a:cxn>
                </a:cxnLst>
                <a:rect l="0" t="0" r="0" b="0"/>
                <a:pathLst>
                  <a:path w="196" h="221">
                    <a:moveTo>
                      <a:pt x="196" y="58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0" y="178"/>
                      <a:pt x="0" y="88"/>
                    </a:cubicBezTo>
                    <a:cubicBezTo>
                      <a:pt x="0" y="41"/>
                      <a:pt x="57" y="14"/>
                      <a:pt x="111" y="0"/>
                    </a:cubicBezTo>
                    <a:cubicBezTo>
                      <a:pt x="126" y="32"/>
                      <a:pt x="158" y="56"/>
                      <a:pt x="196" y="5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0" name="Freeform 926"/>
              <p:cNvSpPr>
                <a:spLocks noEditPoints="1"/>
              </p:cNvSpPr>
              <p:nvPr/>
            </p:nvSpPr>
            <p:spPr>
              <a:xfrm>
                <a:off x="140" y="963"/>
                <a:ext cx="312" cy="315"/>
              </a:xfrm>
              <a:custGeom>
                <a:avLst/>
                <a:gdLst/>
                <a:ahLst/>
                <a:cxnLst>
                  <a:cxn ang="0">
                    <a:pos x="93" y="87"/>
                  </a:cxn>
                  <a:cxn ang="0">
                    <a:pos x="37" y="208"/>
                  </a:cxn>
                  <a:cxn ang="0">
                    <a:pos x="172" y="363"/>
                  </a:cxn>
                  <a:cxn ang="0">
                    <a:pos x="78" y="172"/>
                  </a:cxn>
                  <a:cxn ang="0">
                    <a:pos x="93" y="87"/>
                  </a:cxn>
                  <a:cxn ang="0">
                    <a:pos x="93" y="87"/>
                  </a:cxn>
                  <a:cxn ang="0">
                    <a:pos x="213" y="433"/>
                  </a:cxn>
                  <a:cxn ang="0">
                    <a:pos x="0" y="216"/>
                  </a:cxn>
                  <a:cxn ang="0">
                    <a:pos x="213" y="0"/>
                  </a:cxn>
                  <a:cxn ang="0">
                    <a:pos x="427" y="216"/>
                  </a:cxn>
                  <a:cxn ang="0">
                    <a:pos x="213" y="433"/>
                  </a:cxn>
                </a:cxnLst>
                <a:rect l="0" t="0" r="0" b="0"/>
                <a:pathLst>
                  <a:path w="228" h="229">
                    <a:moveTo>
                      <a:pt x="50" y="46"/>
                    </a:moveTo>
                    <a:cubicBezTo>
                      <a:pt x="32" y="61"/>
                      <a:pt x="20" y="84"/>
                      <a:pt x="20" y="110"/>
                    </a:cubicBezTo>
                    <a:cubicBezTo>
                      <a:pt x="20" y="152"/>
                      <a:pt x="51" y="187"/>
                      <a:pt x="92" y="192"/>
                    </a:cubicBezTo>
                    <a:cubicBezTo>
                      <a:pt x="62" y="169"/>
                      <a:pt x="42" y="132"/>
                      <a:pt x="42" y="91"/>
                    </a:cubicBezTo>
                    <a:cubicBezTo>
                      <a:pt x="42" y="75"/>
                      <a:pt x="45" y="60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lose/>
                    <a:moveTo>
                      <a:pt x="114" y="229"/>
                    </a:moveTo>
                    <a:cubicBezTo>
                      <a:pt x="51" y="229"/>
                      <a:pt x="0" y="177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77" y="0"/>
                      <a:pt x="228" y="51"/>
                      <a:pt x="228" y="114"/>
                    </a:cubicBezTo>
                    <a:cubicBezTo>
                      <a:pt x="228" y="177"/>
                      <a:pt x="177" y="229"/>
                      <a:pt x="114" y="22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6585090" y="3772702"/>
            <a:ext cx="504056" cy="504055"/>
            <a:chOff x="5580112" y="3772702"/>
            <a:chExt cx="504056" cy="504055"/>
          </a:xfrm>
        </p:grpSpPr>
        <p:sp>
          <p:nvSpPr>
            <p:cNvPr id="37" name="Gözyaşı Damlası 36"/>
            <p:cNvSpPr/>
            <p:nvPr/>
          </p:nvSpPr>
          <p:spPr>
            <a:xfrm>
              <a:off x="5580112" y="3772702"/>
              <a:ext cx="504056" cy="504055"/>
            </a:xfrm>
            <a:prstGeom prst="teardrop">
              <a:avLst/>
            </a:pr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tr-TR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43" name="Group 30"/>
            <p:cNvGrpSpPr/>
            <p:nvPr/>
          </p:nvGrpSpPr>
          <p:grpSpPr>
            <a:xfrm>
              <a:off x="5672309" y="3876430"/>
              <a:ext cx="347471" cy="357540"/>
              <a:chOff x="0" y="0"/>
              <a:chExt cx="1712" cy="1790"/>
            </a:xfrm>
            <a:solidFill>
              <a:schemeClr val="bg1"/>
            </a:solidFill>
          </p:grpSpPr>
          <p:sp>
            <p:nvSpPr>
              <p:cNvPr id="44" name="Freeform 1015"/>
              <p:cNvSpPr/>
              <p:nvPr/>
            </p:nvSpPr>
            <p:spPr>
              <a:xfrm>
                <a:off x="0" y="0"/>
                <a:ext cx="1712" cy="100"/>
              </a:xfrm>
              <a:custGeom>
                <a:avLst/>
                <a:gdLst/>
                <a:ahLst/>
                <a:cxnLst>
                  <a:cxn ang="0">
                    <a:pos x="2285" y="0"/>
                  </a:cxn>
                  <a:cxn ang="0">
                    <a:pos x="2354" y="70"/>
                  </a:cxn>
                  <a:cxn ang="0">
                    <a:pos x="2285" y="137"/>
                  </a:cxn>
                  <a:cxn ang="0">
                    <a:pos x="70" y="137"/>
                  </a:cxn>
                  <a:cxn ang="0">
                    <a:pos x="0" y="70"/>
                  </a:cxn>
                  <a:cxn ang="0">
                    <a:pos x="21" y="21"/>
                  </a:cxn>
                  <a:cxn ang="0">
                    <a:pos x="70" y="0"/>
                  </a:cxn>
                  <a:cxn ang="0">
                    <a:pos x="2285" y="0"/>
                  </a:cxn>
                </a:cxnLst>
                <a:rect l="0" t="0" r="0" b="0"/>
                <a:pathLst>
                  <a:path w="1245" h="73">
                    <a:moveTo>
                      <a:pt x="1209" y="0"/>
                    </a:moveTo>
                    <a:cubicBezTo>
                      <a:pt x="1229" y="0"/>
                      <a:pt x="1245" y="16"/>
                      <a:pt x="1245" y="37"/>
                    </a:cubicBezTo>
                    <a:cubicBezTo>
                      <a:pt x="1245" y="57"/>
                      <a:pt x="1229" y="73"/>
                      <a:pt x="1209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17" y="73"/>
                      <a:pt x="0" y="57"/>
                      <a:pt x="0" y="37"/>
                    </a:cubicBezTo>
                    <a:cubicBezTo>
                      <a:pt x="0" y="26"/>
                      <a:pt x="4" y="17"/>
                      <a:pt x="11" y="11"/>
                    </a:cubicBezTo>
                    <a:cubicBezTo>
                      <a:pt x="18" y="4"/>
                      <a:pt x="27" y="0"/>
                      <a:pt x="37" y="0"/>
                    </a:cubicBezTo>
                    <a:lnTo>
                      <a:pt x="1209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016"/>
              <p:cNvSpPr>
                <a:spLocks noEditPoints="1"/>
              </p:cNvSpPr>
              <p:nvPr/>
            </p:nvSpPr>
            <p:spPr>
              <a:xfrm>
                <a:off x="125" y="155"/>
                <a:ext cx="1465" cy="920"/>
              </a:xfrm>
              <a:custGeom>
                <a:avLst/>
                <a:gdLst/>
                <a:ahLst/>
                <a:cxnLst>
                  <a:cxn ang="0">
                    <a:pos x="2013" y="0"/>
                  </a:cxn>
                  <a:cxn ang="0">
                    <a:pos x="2013" y="1263"/>
                  </a:cxn>
                  <a:cxn ang="0">
                    <a:pos x="0" y="1263"/>
                  </a:cxn>
                  <a:cxn ang="0">
                    <a:pos x="0" y="0"/>
                  </a:cxn>
                  <a:cxn ang="0">
                    <a:pos x="2013" y="0"/>
                  </a:cxn>
                  <a:cxn ang="0">
                    <a:pos x="1608" y="660"/>
                  </a:cxn>
                  <a:cxn ang="0">
                    <a:pos x="1593" y="648"/>
                  </a:cxn>
                  <a:cxn ang="0">
                    <a:pos x="1608" y="636"/>
                  </a:cxn>
                  <a:cxn ang="0">
                    <a:pos x="1575" y="577"/>
                  </a:cxn>
                  <a:cxn ang="0">
                    <a:pos x="1509" y="556"/>
                  </a:cxn>
                  <a:cxn ang="0">
                    <a:pos x="1449" y="585"/>
                  </a:cxn>
                  <a:cxn ang="0">
                    <a:pos x="1422" y="648"/>
                  </a:cxn>
                  <a:cxn ang="0">
                    <a:pos x="1424" y="663"/>
                  </a:cxn>
                  <a:cxn ang="0">
                    <a:pos x="1156" y="765"/>
                  </a:cxn>
                  <a:cxn ang="0">
                    <a:pos x="1086" y="666"/>
                  </a:cxn>
                  <a:cxn ang="0">
                    <a:pos x="1127" y="607"/>
                  </a:cxn>
                  <a:cxn ang="0">
                    <a:pos x="1218" y="641"/>
                  </a:cxn>
                  <a:cxn ang="0">
                    <a:pos x="1336" y="603"/>
                  </a:cxn>
                  <a:cxn ang="0">
                    <a:pos x="1396" y="496"/>
                  </a:cxn>
                  <a:cxn ang="0">
                    <a:pos x="1381" y="474"/>
                  </a:cxn>
                  <a:cxn ang="0">
                    <a:pos x="1396" y="450"/>
                  </a:cxn>
                  <a:cxn ang="0">
                    <a:pos x="1336" y="343"/>
                  </a:cxn>
                  <a:cxn ang="0">
                    <a:pos x="1218" y="308"/>
                  </a:cxn>
                  <a:cxn ang="0">
                    <a:pos x="1106" y="360"/>
                  </a:cxn>
                  <a:cxn ang="0">
                    <a:pos x="1075" y="408"/>
                  </a:cxn>
                  <a:cxn ang="0">
                    <a:pos x="838" y="408"/>
                  </a:cxn>
                  <a:cxn ang="0">
                    <a:pos x="841" y="400"/>
                  </a:cxn>
                  <a:cxn ang="0">
                    <a:pos x="823" y="369"/>
                  </a:cxn>
                  <a:cxn ang="0">
                    <a:pos x="841" y="339"/>
                  </a:cxn>
                  <a:cxn ang="0">
                    <a:pos x="761" y="200"/>
                  </a:cxn>
                  <a:cxn ang="0">
                    <a:pos x="609" y="151"/>
                  </a:cxn>
                  <a:cxn ang="0">
                    <a:pos x="463" y="221"/>
                  </a:cxn>
                  <a:cxn ang="0">
                    <a:pos x="404" y="369"/>
                  </a:cxn>
                  <a:cxn ang="0">
                    <a:pos x="463" y="519"/>
                  </a:cxn>
                  <a:cxn ang="0">
                    <a:pos x="609" y="588"/>
                  </a:cxn>
                  <a:cxn ang="0">
                    <a:pos x="761" y="540"/>
                  </a:cxn>
                  <a:cxn ang="0">
                    <a:pos x="829" y="444"/>
                  </a:cxn>
                  <a:cxn ang="0">
                    <a:pos x="1065" y="444"/>
                  </a:cxn>
                  <a:cxn ang="0">
                    <a:pos x="1061" y="474"/>
                  </a:cxn>
                  <a:cxn ang="0">
                    <a:pos x="1101" y="582"/>
                  </a:cxn>
                  <a:cxn ang="0">
                    <a:pos x="1058" y="645"/>
                  </a:cxn>
                  <a:cxn ang="0">
                    <a:pos x="908" y="607"/>
                  </a:cxn>
                  <a:cxn ang="0">
                    <a:pos x="746" y="684"/>
                  </a:cxn>
                  <a:cxn ang="0">
                    <a:pos x="697" y="762"/>
                  </a:cxn>
                  <a:cxn ang="0">
                    <a:pos x="680" y="853"/>
                  </a:cxn>
                  <a:cxn ang="0">
                    <a:pos x="697" y="941"/>
                  </a:cxn>
                  <a:cxn ang="0">
                    <a:pos x="746" y="1017"/>
                  </a:cxn>
                  <a:cxn ang="0">
                    <a:pos x="908" y="1096"/>
                  </a:cxn>
                  <a:cxn ang="0">
                    <a:pos x="1080" y="1041"/>
                  </a:cxn>
                  <a:cxn ang="0">
                    <a:pos x="1170" y="884"/>
                  </a:cxn>
                  <a:cxn ang="0">
                    <a:pos x="1154" y="853"/>
                  </a:cxn>
                  <a:cxn ang="0">
                    <a:pos x="1170" y="818"/>
                  </a:cxn>
                  <a:cxn ang="0">
                    <a:pos x="1165" y="799"/>
                  </a:cxn>
                  <a:cxn ang="0">
                    <a:pos x="1438" y="696"/>
                  </a:cxn>
                  <a:cxn ang="0">
                    <a:pos x="1449" y="711"/>
                  </a:cxn>
                  <a:cxn ang="0">
                    <a:pos x="1509" y="741"/>
                  </a:cxn>
                  <a:cxn ang="0">
                    <a:pos x="1575" y="721"/>
                  </a:cxn>
                  <a:cxn ang="0">
                    <a:pos x="1608" y="660"/>
                  </a:cxn>
                </a:cxnLst>
                <a:rect l="0" t="0" r="0" b="0"/>
                <a:pathLst>
                  <a:path w="1066" h="670">
                    <a:moveTo>
                      <a:pt x="1066" y="0"/>
                    </a:moveTo>
                    <a:cubicBezTo>
                      <a:pt x="1066" y="670"/>
                      <a:pt x="1066" y="670"/>
                      <a:pt x="1066" y="670"/>
                    </a:cubicBezTo>
                    <a:cubicBezTo>
                      <a:pt x="0" y="670"/>
                      <a:pt x="0" y="670"/>
                      <a:pt x="0" y="6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66" y="0"/>
                    </a:lnTo>
                    <a:close/>
                    <a:moveTo>
                      <a:pt x="851" y="350"/>
                    </a:moveTo>
                    <a:cubicBezTo>
                      <a:pt x="852" y="347"/>
                      <a:pt x="848" y="344"/>
                      <a:pt x="843" y="344"/>
                    </a:cubicBezTo>
                    <a:cubicBezTo>
                      <a:pt x="848" y="344"/>
                      <a:pt x="852" y="341"/>
                      <a:pt x="851" y="337"/>
                    </a:cubicBezTo>
                    <a:cubicBezTo>
                      <a:pt x="850" y="325"/>
                      <a:pt x="843" y="313"/>
                      <a:pt x="834" y="306"/>
                    </a:cubicBezTo>
                    <a:cubicBezTo>
                      <a:pt x="824" y="298"/>
                      <a:pt x="812" y="294"/>
                      <a:pt x="799" y="295"/>
                    </a:cubicBezTo>
                    <a:cubicBezTo>
                      <a:pt x="787" y="295"/>
                      <a:pt x="775" y="301"/>
                      <a:pt x="767" y="310"/>
                    </a:cubicBezTo>
                    <a:cubicBezTo>
                      <a:pt x="758" y="319"/>
                      <a:pt x="753" y="331"/>
                      <a:pt x="753" y="344"/>
                    </a:cubicBezTo>
                    <a:cubicBezTo>
                      <a:pt x="753" y="346"/>
                      <a:pt x="754" y="349"/>
                      <a:pt x="754" y="352"/>
                    </a:cubicBezTo>
                    <a:cubicBezTo>
                      <a:pt x="612" y="406"/>
                      <a:pt x="612" y="406"/>
                      <a:pt x="612" y="406"/>
                    </a:cubicBezTo>
                    <a:cubicBezTo>
                      <a:pt x="604" y="386"/>
                      <a:pt x="591" y="367"/>
                      <a:pt x="575" y="353"/>
                    </a:cubicBezTo>
                    <a:cubicBezTo>
                      <a:pt x="597" y="322"/>
                      <a:pt x="597" y="322"/>
                      <a:pt x="597" y="322"/>
                    </a:cubicBezTo>
                    <a:cubicBezTo>
                      <a:pt x="611" y="332"/>
                      <a:pt x="628" y="339"/>
                      <a:pt x="645" y="340"/>
                    </a:cubicBezTo>
                    <a:cubicBezTo>
                      <a:pt x="667" y="342"/>
                      <a:pt x="690" y="334"/>
                      <a:pt x="707" y="320"/>
                    </a:cubicBezTo>
                    <a:cubicBezTo>
                      <a:pt x="725" y="306"/>
                      <a:pt x="736" y="285"/>
                      <a:pt x="739" y="263"/>
                    </a:cubicBezTo>
                    <a:cubicBezTo>
                      <a:pt x="740" y="257"/>
                      <a:pt x="736" y="251"/>
                      <a:pt x="731" y="251"/>
                    </a:cubicBezTo>
                    <a:cubicBezTo>
                      <a:pt x="736" y="251"/>
                      <a:pt x="740" y="246"/>
                      <a:pt x="739" y="239"/>
                    </a:cubicBezTo>
                    <a:cubicBezTo>
                      <a:pt x="736" y="217"/>
                      <a:pt x="725" y="196"/>
                      <a:pt x="707" y="182"/>
                    </a:cubicBezTo>
                    <a:cubicBezTo>
                      <a:pt x="690" y="168"/>
                      <a:pt x="667" y="161"/>
                      <a:pt x="645" y="163"/>
                    </a:cubicBezTo>
                    <a:cubicBezTo>
                      <a:pt x="623" y="164"/>
                      <a:pt x="601" y="174"/>
                      <a:pt x="586" y="191"/>
                    </a:cubicBezTo>
                    <a:cubicBezTo>
                      <a:pt x="579" y="198"/>
                      <a:pt x="573" y="207"/>
                      <a:pt x="569" y="216"/>
                    </a:cubicBezTo>
                    <a:cubicBezTo>
                      <a:pt x="444" y="216"/>
                      <a:pt x="444" y="216"/>
                      <a:pt x="444" y="216"/>
                    </a:cubicBezTo>
                    <a:cubicBezTo>
                      <a:pt x="444" y="215"/>
                      <a:pt x="444" y="213"/>
                      <a:pt x="445" y="212"/>
                    </a:cubicBezTo>
                    <a:cubicBezTo>
                      <a:pt x="446" y="203"/>
                      <a:pt x="442" y="196"/>
                      <a:pt x="436" y="196"/>
                    </a:cubicBezTo>
                    <a:cubicBezTo>
                      <a:pt x="442" y="196"/>
                      <a:pt x="446" y="189"/>
                      <a:pt x="445" y="180"/>
                    </a:cubicBezTo>
                    <a:cubicBezTo>
                      <a:pt x="441" y="152"/>
                      <a:pt x="426" y="125"/>
                      <a:pt x="403" y="106"/>
                    </a:cubicBezTo>
                    <a:cubicBezTo>
                      <a:pt x="381" y="88"/>
                      <a:pt x="351" y="78"/>
                      <a:pt x="322" y="80"/>
                    </a:cubicBezTo>
                    <a:cubicBezTo>
                      <a:pt x="293" y="82"/>
                      <a:pt x="265" y="96"/>
                      <a:pt x="245" y="117"/>
                    </a:cubicBezTo>
                    <a:cubicBezTo>
                      <a:pt x="225" y="138"/>
                      <a:pt x="214" y="167"/>
                      <a:pt x="214" y="196"/>
                    </a:cubicBezTo>
                    <a:cubicBezTo>
                      <a:pt x="214" y="225"/>
                      <a:pt x="225" y="254"/>
                      <a:pt x="245" y="275"/>
                    </a:cubicBezTo>
                    <a:cubicBezTo>
                      <a:pt x="265" y="296"/>
                      <a:pt x="293" y="310"/>
                      <a:pt x="322" y="312"/>
                    </a:cubicBezTo>
                    <a:cubicBezTo>
                      <a:pt x="351" y="314"/>
                      <a:pt x="381" y="304"/>
                      <a:pt x="403" y="286"/>
                    </a:cubicBezTo>
                    <a:cubicBezTo>
                      <a:pt x="419" y="273"/>
                      <a:pt x="432" y="255"/>
                      <a:pt x="439" y="235"/>
                    </a:cubicBezTo>
                    <a:cubicBezTo>
                      <a:pt x="564" y="235"/>
                      <a:pt x="564" y="235"/>
                      <a:pt x="564" y="235"/>
                    </a:cubicBezTo>
                    <a:cubicBezTo>
                      <a:pt x="563" y="240"/>
                      <a:pt x="562" y="246"/>
                      <a:pt x="562" y="251"/>
                    </a:cubicBezTo>
                    <a:cubicBezTo>
                      <a:pt x="562" y="272"/>
                      <a:pt x="570" y="293"/>
                      <a:pt x="583" y="309"/>
                    </a:cubicBezTo>
                    <a:cubicBezTo>
                      <a:pt x="560" y="342"/>
                      <a:pt x="560" y="342"/>
                      <a:pt x="560" y="342"/>
                    </a:cubicBezTo>
                    <a:cubicBezTo>
                      <a:pt x="537" y="327"/>
                      <a:pt x="509" y="320"/>
                      <a:pt x="481" y="322"/>
                    </a:cubicBezTo>
                    <a:cubicBezTo>
                      <a:pt x="449" y="324"/>
                      <a:pt x="417" y="339"/>
                      <a:pt x="395" y="363"/>
                    </a:cubicBezTo>
                    <a:cubicBezTo>
                      <a:pt x="384" y="375"/>
                      <a:pt x="375" y="389"/>
                      <a:pt x="369" y="404"/>
                    </a:cubicBezTo>
                    <a:cubicBezTo>
                      <a:pt x="363" y="419"/>
                      <a:pt x="360" y="435"/>
                      <a:pt x="360" y="452"/>
                    </a:cubicBezTo>
                    <a:cubicBezTo>
                      <a:pt x="360" y="468"/>
                      <a:pt x="363" y="484"/>
                      <a:pt x="369" y="499"/>
                    </a:cubicBezTo>
                    <a:cubicBezTo>
                      <a:pt x="375" y="514"/>
                      <a:pt x="384" y="528"/>
                      <a:pt x="395" y="540"/>
                    </a:cubicBezTo>
                    <a:cubicBezTo>
                      <a:pt x="417" y="564"/>
                      <a:pt x="449" y="579"/>
                      <a:pt x="481" y="581"/>
                    </a:cubicBezTo>
                    <a:cubicBezTo>
                      <a:pt x="514" y="584"/>
                      <a:pt x="547" y="573"/>
                      <a:pt x="572" y="552"/>
                    </a:cubicBezTo>
                    <a:cubicBezTo>
                      <a:pt x="597" y="532"/>
                      <a:pt x="615" y="501"/>
                      <a:pt x="619" y="469"/>
                    </a:cubicBezTo>
                    <a:cubicBezTo>
                      <a:pt x="620" y="459"/>
                      <a:pt x="616" y="452"/>
                      <a:pt x="611" y="452"/>
                    </a:cubicBezTo>
                    <a:cubicBezTo>
                      <a:pt x="616" y="451"/>
                      <a:pt x="620" y="444"/>
                      <a:pt x="619" y="434"/>
                    </a:cubicBezTo>
                    <a:cubicBezTo>
                      <a:pt x="618" y="431"/>
                      <a:pt x="618" y="427"/>
                      <a:pt x="617" y="424"/>
                    </a:cubicBezTo>
                    <a:cubicBezTo>
                      <a:pt x="761" y="369"/>
                      <a:pt x="761" y="369"/>
                      <a:pt x="761" y="369"/>
                    </a:cubicBezTo>
                    <a:cubicBezTo>
                      <a:pt x="763" y="372"/>
                      <a:pt x="764" y="375"/>
                      <a:pt x="767" y="377"/>
                    </a:cubicBezTo>
                    <a:cubicBezTo>
                      <a:pt x="775" y="386"/>
                      <a:pt x="787" y="392"/>
                      <a:pt x="799" y="393"/>
                    </a:cubicBezTo>
                    <a:cubicBezTo>
                      <a:pt x="812" y="394"/>
                      <a:pt x="824" y="390"/>
                      <a:pt x="834" y="382"/>
                    </a:cubicBezTo>
                    <a:cubicBezTo>
                      <a:pt x="843" y="374"/>
                      <a:pt x="850" y="362"/>
                      <a:pt x="851" y="35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017"/>
              <p:cNvSpPr/>
              <p:nvPr/>
            </p:nvSpPr>
            <p:spPr>
              <a:xfrm>
                <a:off x="1185" y="585"/>
                <a:ext cx="97" cy="82"/>
              </a:xfrm>
              <a:custGeom>
                <a:avLst/>
                <a:gdLst/>
                <a:ahLst/>
                <a:cxnLst>
                  <a:cxn ang="0">
                    <a:pos x="17" y="52"/>
                  </a:cxn>
                  <a:cxn ang="0">
                    <a:pos x="0" y="58"/>
                  </a:cxn>
                  <a:cxn ang="0">
                    <a:pos x="0" y="56"/>
                  </a:cxn>
                  <a:cxn ang="0">
                    <a:pos x="15" y="17"/>
                  </a:cxn>
                  <a:cxn ang="0">
                    <a:pos x="55" y="0"/>
                  </a:cxn>
                  <a:cxn ang="0">
                    <a:pos x="96" y="12"/>
                  </a:cxn>
                  <a:cxn ang="0">
                    <a:pos x="118" y="48"/>
                  </a:cxn>
                  <a:cxn ang="0">
                    <a:pos x="134" y="56"/>
                  </a:cxn>
                  <a:cxn ang="0">
                    <a:pos x="118" y="63"/>
                  </a:cxn>
                  <a:cxn ang="0">
                    <a:pos x="96" y="98"/>
                  </a:cxn>
                  <a:cxn ang="0">
                    <a:pos x="55" y="110"/>
                  </a:cxn>
                  <a:cxn ang="0">
                    <a:pos x="15" y="93"/>
                  </a:cxn>
                  <a:cxn ang="0">
                    <a:pos x="14" y="90"/>
                  </a:cxn>
                  <a:cxn ang="0">
                    <a:pos x="29" y="83"/>
                  </a:cxn>
                  <a:cxn ang="0">
                    <a:pos x="60" y="56"/>
                  </a:cxn>
                  <a:cxn ang="0">
                    <a:pos x="17" y="52"/>
                  </a:cxn>
                </a:cxnLst>
                <a:rect l="0" t="0" r="0" b="0"/>
                <a:pathLst>
                  <a:path w="70" h="61">
                    <a:moveTo>
                      <a:pt x="9" y="29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23"/>
                      <a:pt x="3" y="15"/>
                      <a:pt x="8" y="10"/>
                    </a:cubicBezTo>
                    <a:cubicBezTo>
                      <a:pt x="14" y="4"/>
                      <a:pt x="21" y="1"/>
                      <a:pt x="29" y="0"/>
                    </a:cubicBezTo>
                    <a:cubicBezTo>
                      <a:pt x="36" y="0"/>
                      <a:pt x="44" y="2"/>
                      <a:pt x="50" y="7"/>
                    </a:cubicBezTo>
                    <a:cubicBezTo>
                      <a:pt x="56" y="12"/>
                      <a:pt x="60" y="19"/>
                      <a:pt x="61" y="27"/>
                    </a:cubicBezTo>
                    <a:cubicBezTo>
                      <a:pt x="61" y="29"/>
                      <a:pt x="65" y="31"/>
                      <a:pt x="70" y="31"/>
                    </a:cubicBezTo>
                    <a:cubicBezTo>
                      <a:pt x="65" y="31"/>
                      <a:pt x="61" y="33"/>
                      <a:pt x="61" y="35"/>
                    </a:cubicBezTo>
                    <a:cubicBezTo>
                      <a:pt x="60" y="42"/>
                      <a:pt x="56" y="49"/>
                      <a:pt x="50" y="54"/>
                    </a:cubicBezTo>
                    <a:cubicBezTo>
                      <a:pt x="44" y="59"/>
                      <a:pt x="36" y="61"/>
                      <a:pt x="29" y="61"/>
                    </a:cubicBezTo>
                    <a:cubicBezTo>
                      <a:pt x="21" y="60"/>
                      <a:pt x="14" y="57"/>
                      <a:pt x="8" y="51"/>
                    </a:cubicBezTo>
                    <a:cubicBezTo>
                      <a:pt x="8" y="51"/>
                      <a:pt x="7" y="50"/>
                      <a:pt x="7" y="50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26" y="43"/>
                      <a:pt x="32" y="36"/>
                      <a:pt x="31" y="31"/>
                    </a:cubicBezTo>
                    <a:cubicBezTo>
                      <a:pt x="29" y="26"/>
                      <a:pt x="19" y="25"/>
                      <a:pt x="9" y="2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018"/>
              <p:cNvSpPr/>
              <p:nvPr/>
            </p:nvSpPr>
            <p:spPr>
              <a:xfrm>
                <a:off x="570" y="1097"/>
                <a:ext cx="572" cy="693"/>
              </a:xfrm>
              <a:custGeom>
                <a:avLst/>
                <a:gdLst/>
                <a:ahLst/>
                <a:cxnLst>
                  <a:cxn ang="0">
                    <a:pos x="759" y="831"/>
                  </a:cxn>
                  <a:cxn ang="0">
                    <a:pos x="756" y="927"/>
                  </a:cxn>
                  <a:cxn ang="0">
                    <a:pos x="658" y="924"/>
                  </a:cxn>
                  <a:cxn ang="0">
                    <a:pos x="394" y="641"/>
                  </a:cxn>
                  <a:cxn ang="0">
                    <a:pos x="126" y="924"/>
                  </a:cxn>
                  <a:cxn ang="0">
                    <a:pos x="30" y="927"/>
                  </a:cxn>
                  <a:cxn ang="0">
                    <a:pos x="26" y="831"/>
                  </a:cxn>
                  <a:cxn ang="0">
                    <a:pos x="314" y="524"/>
                  </a:cxn>
                  <a:cxn ang="0">
                    <a:pos x="320" y="520"/>
                  </a:cxn>
                  <a:cxn ang="0">
                    <a:pos x="320" y="0"/>
                  </a:cxn>
                  <a:cxn ang="0">
                    <a:pos x="466" y="0"/>
                  </a:cxn>
                  <a:cxn ang="0">
                    <a:pos x="466" y="520"/>
                  </a:cxn>
                  <a:cxn ang="0">
                    <a:pos x="470" y="524"/>
                  </a:cxn>
                  <a:cxn ang="0">
                    <a:pos x="759" y="831"/>
                  </a:cxn>
                </a:cxnLst>
                <a:rect l="0" t="0" r="0" b="0"/>
                <a:pathLst>
                  <a:path w="417" h="504">
                    <a:moveTo>
                      <a:pt x="403" y="439"/>
                    </a:moveTo>
                    <a:cubicBezTo>
                      <a:pt x="417" y="454"/>
                      <a:pt x="416" y="476"/>
                      <a:pt x="402" y="490"/>
                    </a:cubicBezTo>
                    <a:cubicBezTo>
                      <a:pt x="387" y="504"/>
                      <a:pt x="364" y="503"/>
                      <a:pt x="350" y="489"/>
                    </a:cubicBezTo>
                    <a:cubicBezTo>
                      <a:pt x="209" y="339"/>
                      <a:pt x="209" y="339"/>
                      <a:pt x="209" y="339"/>
                    </a:cubicBezTo>
                    <a:cubicBezTo>
                      <a:pt x="67" y="489"/>
                      <a:pt x="67" y="489"/>
                      <a:pt x="67" y="489"/>
                    </a:cubicBezTo>
                    <a:cubicBezTo>
                      <a:pt x="53" y="503"/>
                      <a:pt x="30" y="504"/>
                      <a:pt x="16" y="490"/>
                    </a:cubicBezTo>
                    <a:cubicBezTo>
                      <a:pt x="1" y="476"/>
                      <a:pt x="0" y="454"/>
                      <a:pt x="14" y="439"/>
                    </a:cubicBezTo>
                    <a:cubicBezTo>
                      <a:pt x="167" y="277"/>
                      <a:pt x="167" y="277"/>
                      <a:pt x="167" y="277"/>
                    </a:cubicBezTo>
                    <a:cubicBezTo>
                      <a:pt x="168" y="276"/>
                      <a:pt x="169" y="275"/>
                      <a:pt x="170" y="275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248" y="0"/>
                      <a:pt x="248" y="0"/>
                      <a:pt x="248" y="0"/>
                    </a:cubicBezTo>
                    <a:cubicBezTo>
                      <a:pt x="248" y="275"/>
                      <a:pt x="248" y="275"/>
                      <a:pt x="248" y="275"/>
                    </a:cubicBezTo>
                    <a:cubicBezTo>
                      <a:pt x="248" y="275"/>
                      <a:pt x="249" y="276"/>
                      <a:pt x="250" y="277"/>
                    </a:cubicBezTo>
                    <a:lnTo>
                      <a:pt x="403" y="439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019"/>
              <p:cNvSpPr/>
              <p:nvPr/>
            </p:nvSpPr>
            <p:spPr>
              <a:xfrm>
                <a:off x="935" y="400"/>
                <a:ext cx="195" cy="197"/>
              </a:xfrm>
              <a:custGeom>
                <a:avLst/>
                <a:gdLst/>
                <a:ahLst/>
                <a:cxnLst>
                  <a:cxn ang="0">
                    <a:pos x="249" y="117"/>
                  </a:cxn>
                  <a:cxn ang="0">
                    <a:pos x="270" y="135"/>
                  </a:cxn>
                  <a:cxn ang="0">
                    <a:pos x="249" y="154"/>
                  </a:cxn>
                  <a:cxn ang="0">
                    <a:pos x="201" y="240"/>
                  </a:cxn>
                  <a:cxn ang="0">
                    <a:pos x="106" y="267"/>
                  </a:cxn>
                  <a:cxn ang="0">
                    <a:pos x="33" y="240"/>
                  </a:cxn>
                  <a:cxn ang="0">
                    <a:pos x="151" y="69"/>
                  </a:cxn>
                  <a:cxn ang="0">
                    <a:pos x="0" y="69"/>
                  </a:cxn>
                  <a:cxn ang="0">
                    <a:pos x="19" y="44"/>
                  </a:cxn>
                  <a:cxn ang="0">
                    <a:pos x="106" y="1"/>
                  </a:cxn>
                  <a:cxn ang="0">
                    <a:pos x="201" y="32"/>
                  </a:cxn>
                  <a:cxn ang="0">
                    <a:pos x="249" y="117"/>
                  </a:cxn>
                </a:cxnLst>
                <a:rect l="0" t="0" r="0" b="0"/>
                <a:pathLst>
                  <a:path w="141" h="143">
                    <a:moveTo>
                      <a:pt x="130" y="62"/>
                    </a:moveTo>
                    <a:cubicBezTo>
                      <a:pt x="131" y="67"/>
                      <a:pt x="135" y="71"/>
                      <a:pt x="141" y="71"/>
                    </a:cubicBezTo>
                    <a:cubicBezTo>
                      <a:pt x="135" y="71"/>
                      <a:pt x="131" y="76"/>
                      <a:pt x="130" y="81"/>
                    </a:cubicBezTo>
                    <a:cubicBezTo>
                      <a:pt x="128" y="98"/>
                      <a:pt x="119" y="115"/>
                      <a:pt x="105" y="126"/>
                    </a:cubicBezTo>
                    <a:cubicBezTo>
                      <a:pt x="92" y="137"/>
                      <a:pt x="74" y="143"/>
                      <a:pt x="56" y="141"/>
                    </a:cubicBezTo>
                    <a:cubicBezTo>
                      <a:pt x="42" y="140"/>
                      <a:pt x="28" y="135"/>
                      <a:pt x="17" y="126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" y="32"/>
                      <a:pt x="6" y="27"/>
                      <a:pt x="10" y="23"/>
                    </a:cubicBezTo>
                    <a:cubicBezTo>
                      <a:pt x="22" y="11"/>
                      <a:pt x="39" y="2"/>
                      <a:pt x="56" y="1"/>
                    </a:cubicBezTo>
                    <a:cubicBezTo>
                      <a:pt x="74" y="0"/>
                      <a:pt x="92" y="6"/>
                      <a:pt x="105" y="17"/>
                    </a:cubicBezTo>
                    <a:cubicBezTo>
                      <a:pt x="119" y="28"/>
                      <a:pt x="128" y="44"/>
                      <a:pt x="130" y="62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020"/>
              <p:cNvSpPr/>
              <p:nvPr/>
            </p:nvSpPr>
            <p:spPr>
              <a:xfrm>
                <a:off x="922" y="477"/>
                <a:ext cx="73" cy="78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25" y="107"/>
                  </a:cxn>
                  <a:cxn ang="0">
                    <a:pos x="0" y="30"/>
                  </a:cxn>
                  <a:cxn ang="0">
                    <a:pos x="4" y="0"/>
                  </a:cxn>
                  <a:cxn ang="0">
                    <a:pos x="102" y="0"/>
                  </a:cxn>
                </a:cxnLst>
                <a:rect l="0" t="0" r="0" b="0"/>
                <a:pathLst>
                  <a:path w="52" h="57">
                    <a:moveTo>
                      <a:pt x="52" y="0"/>
                    </a:moveTo>
                    <a:cubicBezTo>
                      <a:pt x="13" y="57"/>
                      <a:pt x="13" y="57"/>
                      <a:pt x="13" y="57"/>
                    </a:cubicBezTo>
                    <a:cubicBezTo>
                      <a:pt x="5" y="45"/>
                      <a:pt x="0" y="31"/>
                      <a:pt x="0" y="16"/>
                    </a:cubicBezTo>
                    <a:cubicBezTo>
                      <a:pt x="0" y="11"/>
                      <a:pt x="1" y="5"/>
                      <a:pt x="2" y="0"/>
                    </a:cubicBezTo>
                    <a:lnTo>
                      <a:pt x="52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021"/>
              <p:cNvSpPr/>
              <p:nvPr/>
            </p:nvSpPr>
            <p:spPr>
              <a:xfrm>
                <a:off x="645" y="620"/>
                <a:ext cx="320" cy="310"/>
              </a:xfrm>
              <a:custGeom>
                <a:avLst/>
                <a:gdLst/>
                <a:ahLst/>
                <a:cxnLst>
                  <a:cxn ang="0">
                    <a:pos x="419" y="184"/>
                  </a:cxn>
                  <a:cxn ang="0">
                    <a:pos x="439" y="213"/>
                  </a:cxn>
                  <a:cxn ang="0">
                    <a:pos x="419" y="241"/>
                  </a:cxn>
                  <a:cxn ang="0">
                    <a:pos x="343" y="374"/>
                  </a:cxn>
                  <a:cxn ang="0">
                    <a:pos x="196" y="421"/>
                  </a:cxn>
                  <a:cxn ang="0">
                    <a:pos x="59" y="355"/>
                  </a:cxn>
                  <a:cxn ang="0">
                    <a:pos x="1" y="213"/>
                  </a:cxn>
                  <a:cxn ang="0">
                    <a:pos x="59" y="70"/>
                  </a:cxn>
                  <a:cxn ang="0">
                    <a:pos x="196" y="4"/>
                  </a:cxn>
                  <a:cxn ang="0">
                    <a:pos x="324" y="36"/>
                  </a:cxn>
                  <a:cxn ang="0">
                    <a:pos x="163" y="267"/>
                  </a:cxn>
                  <a:cxn ang="0">
                    <a:pos x="418" y="171"/>
                  </a:cxn>
                  <a:cxn ang="0">
                    <a:pos x="419" y="184"/>
                  </a:cxn>
                </a:cxnLst>
                <a:rect l="0" t="0" r="0" b="0"/>
                <a:pathLst>
                  <a:path w="233" h="226">
                    <a:moveTo>
                      <a:pt x="222" y="98"/>
                    </a:moveTo>
                    <a:cubicBezTo>
                      <a:pt x="223" y="106"/>
                      <a:pt x="227" y="112"/>
                      <a:pt x="233" y="113"/>
                    </a:cubicBezTo>
                    <a:cubicBezTo>
                      <a:pt x="227" y="113"/>
                      <a:pt x="223" y="119"/>
                      <a:pt x="222" y="128"/>
                    </a:cubicBezTo>
                    <a:cubicBezTo>
                      <a:pt x="219" y="155"/>
                      <a:pt x="204" y="181"/>
                      <a:pt x="182" y="199"/>
                    </a:cubicBezTo>
                    <a:cubicBezTo>
                      <a:pt x="161" y="217"/>
                      <a:pt x="132" y="226"/>
                      <a:pt x="104" y="224"/>
                    </a:cubicBezTo>
                    <a:cubicBezTo>
                      <a:pt x="76" y="222"/>
                      <a:pt x="50" y="209"/>
                      <a:pt x="31" y="189"/>
                    </a:cubicBezTo>
                    <a:cubicBezTo>
                      <a:pt x="11" y="168"/>
                      <a:pt x="0" y="140"/>
                      <a:pt x="1" y="113"/>
                    </a:cubicBezTo>
                    <a:cubicBezTo>
                      <a:pt x="0" y="85"/>
                      <a:pt x="11" y="57"/>
                      <a:pt x="31" y="37"/>
                    </a:cubicBezTo>
                    <a:cubicBezTo>
                      <a:pt x="50" y="16"/>
                      <a:pt x="76" y="3"/>
                      <a:pt x="104" y="2"/>
                    </a:cubicBezTo>
                    <a:cubicBezTo>
                      <a:pt x="128" y="0"/>
                      <a:pt x="152" y="6"/>
                      <a:pt x="172" y="19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221" y="91"/>
                      <a:pt x="221" y="91"/>
                      <a:pt x="221" y="91"/>
                    </a:cubicBezTo>
                    <a:cubicBezTo>
                      <a:pt x="222" y="93"/>
                      <a:pt x="222" y="95"/>
                      <a:pt x="222" y="9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1" name="Freeform 1022"/>
              <p:cNvSpPr/>
              <p:nvPr/>
            </p:nvSpPr>
            <p:spPr>
              <a:xfrm>
                <a:off x="830" y="660"/>
                <a:ext cx="110" cy="102"/>
              </a:xfrm>
              <a:custGeom>
                <a:avLst/>
                <a:gdLst/>
                <a:ahLst/>
                <a:cxnLst>
                  <a:cxn ang="0">
                    <a:pos x="151" y="84"/>
                  </a:cxn>
                  <a:cxn ang="0">
                    <a:pos x="0" y="143"/>
                  </a:cxn>
                  <a:cxn ang="0">
                    <a:pos x="96" y="0"/>
                  </a:cxn>
                  <a:cxn ang="0">
                    <a:pos x="151" y="84"/>
                  </a:cxn>
                </a:cxnLst>
                <a:rect l="0" t="0" r="0" b="0"/>
                <a:pathLst>
                  <a:path w="80" h="73">
                    <a:moveTo>
                      <a:pt x="80" y="43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4" y="12"/>
                      <a:pt x="74" y="27"/>
                      <a:pt x="80" y="43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023"/>
              <p:cNvSpPr/>
              <p:nvPr/>
            </p:nvSpPr>
            <p:spPr>
              <a:xfrm>
                <a:off x="445" y="287"/>
                <a:ext cx="280" cy="273"/>
              </a:xfrm>
              <a:custGeom>
                <a:avLst/>
                <a:gdLst/>
                <a:ahLst/>
                <a:cxnLst>
                  <a:cxn ang="0">
                    <a:pos x="386" y="189"/>
                  </a:cxn>
                  <a:cxn ang="0">
                    <a:pos x="367" y="212"/>
                  </a:cxn>
                  <a:cxn ang="0">
                    <a:pos x="366" y="226"/>
                  </a:cxn>
                  <a:cxn ang="0">
                    <a:pos x="247" y="226"/>
                  </a:cxn>
                  <a:cxn ang="0">
                    <a:pos x="210" y="245"/>
                  </a:cxn>
                  <a:cxn ang="0">
                    <a:pos x="247" y="262"/>
                  </a:cxn>
                  <a:cxn ang="0">
                    <a:pos x="354" y="262"/>
                  </a:cxn>
                  <a:cxn ang="0">
                    <a:pos x="301" y="331"/>
                  </a:cxn>
                  <a:cxn ang="0">
                    <a:pos x="171" y="372"/>
                  </a:cxn>
                  <a:cxn ang="0">
                    <a:pos x="50" y="314"/>
                  </a:cxn>
                  <a:cxn ang="0">
                    <a:pos x="0" y="189"/>
                  </a:cxn>
                  <a:cxn ang="0">
                    <a:pos x="50" y="63"/>
                  </a:cxn>
                  <a:cxn ang="0">
                    <a:pos x="171" y="4"/>
                  </a:cxn>
                  <a:cxn ang="0">
                    <a:pos x="301" y="46"/>
                  </a:cxn>
                  <a:cxn ang="0">
                    <a:pos x="367" y="164"/>
                  </a:cxn>
                  <a:cxn ang="0">
                    <a:pos x="386" y="189"/>
                  </a:cxn>
                </a:cxnLst>
                <a:rect l="0" t="0" r="0" b="0"/>
                <a:pathLst>
                  <a:path w="203" h="198">
                    <a:moveTo>
                      <a:pt x="203" y="99"/>
                    </a:moveTo>
                    <a:cubicBezTo>
                      <a:pt x="198" y="99"/>
                      <a:pt x="194" y="105"/>
                      <a:pt x="193" y="112"/>
                    </a:cubicBezTo>
                    <a:cubicBezTo>
                      <a:pt x="193" y="115"/>
                      <a:pt x="192" y="117"/>
                      <a:pt x="192" y="119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19" y="119"/>
                      <a:pt x="110" y="124"/>
                      <a:pt x="110" y="129"/>
                    </a:cubicBezTo>
                    <a:cubicBezTo>
                      <a:pt x="110" y="134"/>
                      <a:pt x="119" y="138"/>
                      <a:pt x="130" y="138"/>
                    </a:cubicBezTo>
                    <a:cubicBezTo>
                      <a:pt x="186" y="138"/>
                      <a:pt x="186" y="138"/>
                      <a:pt x="186" y="138"/>
                    </a:cubicBezTo>
                    <a:cubicBezTo>
                      <a:pt x="180" y="152"/>
                      <a:pt x="170" y="165"/>
                      <a:pt x="158" y="174"/>
                    </a:cubicBezTo>
                    <a:cubicBezTo>
                      <a:pt x="139" y="190"/>
                      <a:pt x="115" y="198"/>
                      <a:pt x="90" y="196"/>
                    </a:cubicBezTo>
                    <a:cubicBezTo>
                      <a:pt x="66" y="194"/>
                      <a:pt x="43" y="183"/>
                      <a:pt x="26" y="165"/>
                    </a:cubicBezTo>
                    <a:cubicBezTo>
                      <a:pt x="9" y="148"/>
                      <a:pt x="0" y="123"/>
                      <a:pt x="0" y="99"/>
                    </a:cubicBezTo>
                    <a:cubicBezTo>
                      <a:pt x="0" y="75"/>
                      <a:pt x="9" y="50"/>
                      <a:pt x="26" y="33"/>
                    </a:cubicBezTo>
                    <a:cubicBezTo>
                      <a:pt x="43" y="15"/>
                      <a:pt x="66" y="4"/>
                      <a:pt x="90" y="2"/>
                    </a:cubicBezTo>
                    <a:cubicBezTo>
                      <a:pt x="115" y="0"/>
                      <a:pt x="139" y="8"/>
                      <a:pt x="158" y="24"/>
                    </a:cubicBezTo>
                    <a:cubicBezTo>
                      <a:pt x="177" y="39"/>
                      <a:pt x="190" y="62"/>
                      <a:pt x="193" y="86"/>
                    </a:cubicBezTo>
                    <a:cubicBezTo>
                      <a:pt x="194" y="93"/>
                      <a:pt x="198" y="99"/>
                      <a:pt x="203" y="9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3707904" y="3772702"/>
            <a:ext cx="504056" cy="504055"/>
            <a:chOff x="3707904" y="3772702"/>
            <a:chExt cx="504056" cy="504055"/>
          </a:xfrm>
        </p:grpSpPr>
        <p:sp>
          <p:nvSpPr>
            <p:cNvPr id="36" name="Gözyaşı Damlası 35"/>
            <p:cNvSpPr/>
            <p:nvPr/>
          </p:nvSpPr>
          <p:spPr>
            <a:xfrm>
              <a:off x="3707904" y="3772702"/>
              <a:ext cx="504056" cy="504055"/>
            </a:xfrm>
            <a:prstGeom prst="teardrop">
              <a:avLst/>
            </a:pr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tr-TR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53" name="Group 41"/>
            <p:cNvGrpSpPr/>
            <p:nvPr/>
          </p:nvGrpSpPr>
          <p:grpSpPr>
            <a:xfrm>
              <a:off x="3837467" y="3875933"/>
              <a:ext cx="318113" cy="305401"/>
              <a:chOff x="0" y="0"/>
              <a:chExt cx="1290" cy="1238"/>
            </a:xfrm>
            <a:solidFill>
              <a:schemeClr val="bg1"/>
            </a:solidFill>
          </p:grpSpPr>
          <p:sp>
            <p:nvSpPr>
              <p:cNvPr id="54" name="Freeform 31"/>
              <p:cNvSpPr/>
              <p:nvPr/>
            </p:nvSpPr>
            <p:spPr>
              <a:xfrm>
                <a:off x="855" y="175"/>
                <a:ext cx="435" cy="553"/>
              </a:xfrm>
              <a:custGeom>
                <a:avLst/>
                <a:gdLst/>
                <a:ahLst/>
                <a:cxnLst>
                  <a:cxn ang="0">
                    <a:pos x="841" y="112"/>
                  </a:cxn>
                  <a:cxn ang="0">
                    <a:pos x="168" y="1047"/>
                  </a:cxn>
                  <a:cxn ang="0">
                    <a:pos x="0" y="936"/>
                  </a:cxn>
                  <a:cxn ang="0">
                    <a:pos x="677" y="0"/>
                  </a:cxn>
                  <a:cxn ang="0">
                    <a:pos x="841" y="112"/>
                  </a:cxn>
                </a:cxnLst>
                <a:rect l="0" t="0" r="0" b="0"/>
                <a:pathLst>
                  <a:path w="225" h="292">
                    <a:moveTo>
                      <a:pt x="225" y="31"/>
                    </a:moveTo>
                    <a:lnTo>
                      <a:pt x="45" y="292"/>
                    </a:lnTo>
                    <a:lnTo>
                      <a:pt x="0" y="261"/>
                    </a:lnTo>
                    <a:lnTo>
                      <a:pt x="181" y="0"/>
                    </a:lnTo>
                    <a:lnTo>
                      <a:pt x="225" y="31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5" name="Freeform 32"/>
              <p:cNvSpPr/>
              <p:nvPr/>
            </p:nvSpPr>
            <p:spPr>
              <a:xfrm>
                <a:off x="0" y="0"/>
                <a:ext cx="1090" cy="1238"/>
              </a:xfrm>
              <a:custGeom>
                <a:avLst/>
                <a:gdLst/>
                <a:ahLst/>
                <a:cxnLst>
                  <a:cxn ang="0">
                    <a:pos x="2095" y="2300"/>
                  </a:cxn>
                  <a:cxn ang="0">
                    <a:pos x="2095" y="2340"/>
                  </a:cxn>
                  <a:cxn ang="0">
                    <a:pos x="2051" y="2340"/>
                  </a:cxn>
                  <a:cxn ang="0">
                    <a:pos x="1926" y="2340"/>
                  </a:cxn>
                  <a:cxn ang="0">
                    <a:pos x="0" y="2340"/>
                  </a:cxn>
                  <a:cxn ang="0">
                    <a:pos x="0" y="0"/>
                  </a:cxn>
                  <a:cxn ang="0">
                    <a:pos x="2095" y="0"/>
                  </a:cxn>
                  <a:cxn ang="0">
                    <a:pos x="2095" y="539"/>
                  </a:cxn>
                  <a:cxn ang="0">
                    <a:pos x="2007" y="654"/>
                  </a:cxn>
                  <a:cxn ang="0">
                    <a:pos x="2007" y="85"/>
                  </a:cxn>
                  <a:cxn ang="0">
                    <a:pos x="85" y="85"/>
                  </a:cxn>
                  <a:cxn ang="0">
                    <a:pos x="85" y="2259"/>
                  </a:cxn>
                  <a:cxn ang="0">
                    <a:pos x="2007" y="2259"/>
                  </a:cxn>
                  <a:cxn ang="0">
                    <a:pos x="2007" y="1212"/>
                  </a:cxn>
                  <a:cxn ang="0">
                    <a:pos x="2095" y="1092"/>
                  </a:cxn>
                  <a:cxn ang="0">
                    <a:pos x="2095" y="2300"/>
                  </a:cxn>
                </a:cxnLst>
                <a:rect l="0" t="0" r="0" b="0"/>
                <a:pathLst>
                  <a:path w="567" h="655">
                    <a:moveTo>
                      <a:pt x="567" y="644"/>
                    </a:moveTo>
                    <a:lnTo>
                      <a:pt x="567" y="655"/>
                    </a:lnTo>
                    <a:lnTo>
                      <a:pt x="555" y="655"/>
                    </a:lnTo>
                    <a:lnTo>
                      <a:pt x="521" y="655"/>
                    </a:lnTo>
                    <a:lnTo>
                      <a:pt x="0" y="655"/>
                    </a:lnTo>
                    <a:lnTo>
                      <a:pt x="0" y="0"/>
                    </a:lnTo>
                    <a:lnTo>
                      <a:pt x="567" y="0"/>
                    </a:lnTo>
                    <a:lnTo>
                      <a:pt x="567" y="151"/>
                    </a:lnTo>
                    <a:lnTo>
                      <a:pt x="543" y="183"/>
                    </a:lnTo>
                    <a:lnTo>
                      <a:pt x="543" y="24"/>
                    </a:lnTo>
                    <a:lnTo>
                      <a:pt x="23" y="24"/>
                    </a:lnTo>
                    <a:lnTo>
                      <a:pt x="23" y="632"/>
                    </a:lnTo>
                    <a:lnTo>
                      <a:pt x="543" y="632"/>
                    </a:lnTo>
                    <a:lnTo>
                      <a:pt x="543" y="339"/>
                    </a:lnTo>
                    <a:lnTo>
                      <a:pt x="567" y="306"/>
                    </a:lnTo>
                    <a:lnTo>
                      <a:pt x="567" y="644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6" name="Freeform 33"/>
              <p:cNvSpPr/>
              <p:nvPr/>
            </p:nvSpPr>
            <p:spPr>
              <a:xfrm>
                <a:off x="795" y="690"/>
                <a:ext cx="135" cy="160"/>
              </a:xfrm>
              <a:custGeom>
                <a:avLst/>
                <a:gdLst/>
                <a:ahLst/>
                <a:cxnLst>
                  <a:cxn ang="0">
                    <a:pos x="260" y="116"/>
                  </a:cxn>
                  <a:cxn ang="0">
                    <a:pos x="0" y="305"/>
                  </a:cxn>
                  <a:cxn ang="0">
                    <a:pos x="93" y="0"/>
                  </a:cxn>
                  <a:cxn ang="0">
                    <a:pos x="260" y="116"/>
                  </a:cxn>
                </a:cxnLst>
                <a:rect l="0" t="0" r="0" b="0"/>
                <a:pathLst>
                  <a:path w="70" h="84">
                    <a:moveTo>
                      <a:pt x="70" y="32"/>
                    </a:moveTo>
                    <a:lnTo>
                      <a:pt x="0" y="84"/>
                    </a:lnTo>
                    <a:lnTo>
                      <a:pt x="25" y="0"/>
                    </a:lnTo>
                    <a:lnTo>
                      <a:pt x="70" y="32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7" name="Rectangle 34"/>
              <p:cNvSpPr/>
              <p:nvPr/>
            </p:nvSpPr>
            <p:spPr>
              <a:xfrm>
                <a:off x="710" y="3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58" name="Rectangle 35"/>
              <p:cNvSpPr/>
              <p:nvPr/>
            </p:nvSpPr>
            <p:spPr>
              <a:xfrm>
                <a:off x="710" y="2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59" name="Rectangle 36"/>
              <p:cNvSpPr/>
              <p:nvPr/>
            </p:nvSpPr>
            <p:spPr>
              <a:xfrm>
                <a:off x="190" y="990"/>
                <a:ext cx="505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0" name="Rectangle 37"/>
              <p:cNvSpPr/>
              <p:nvPr/>
            </p:nvSpPr>
            <p:spPr>
              <a:xfrm>
                <a:off x="190" y="890"/>
                <a:ext cx="505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1" name="Rectangle 38"/>
              <p:cNvSpPr/>
              <p:nvPr/>
            </p:nvSpPr>
            <p:spPr>
              <a:xfrm>
                <a:off x="190" y="790"/>
                <a:ext cx="505" cy="48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2" name="Rectangle 39"/>
              <p:cNvSpPr/>
              <p:nvPr/>
            </p:nvSpPr>
            <p:spPr>
              <a:xfrm>
                <a:off x="190" y="690"/>
                <a:ext cx="505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3" name="Rectangle 40"/>
              <p:cNvSpPr/>
              <p:nvPr/>
            </p:nvSpPr>
            <p:spPr>
              <a:xfrm>
                <a:off x="190" y="583"/>
                <a:ext cx="210" cy="47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4" name="Rectangle 41"/>
              <p:cNvSpPr/>
              <p:nvPr/>
            </p:nvSpPr>
            <p:spPr>
              <a:xfrm>
                <a:off x="190" y="483"/>
                <a:ext cx="210" cy="47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5" name="Rectangle 42"/>
              <p:cNvSpPr/>
              <p:nvPr/>
            </p:nvSpPr>
            <p:spPr>
              <a:xfrm>
                <a:off x="190" y="3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66" name="Rectangle 43"/>
              <p:cNvSpPr/>
              <p:nvPr/>
            </p:nvSpPr>
            <p:spPr>
              <a:xfrm>
                <a:off x="190" y="2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</p:grpSp>
      </p:grpSp>
      <p:cxnSp>
        <p:nvCxnSpPr>
          <p:cNvPr id="68" name="直接连接符 67"/>
          <p:cNvCxnSpPr/>
          <p:nvPr/>
        </p:nvCxnSpPr>
        <p:spPr>
          <a:xfrm>
            <a:off x="3120541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9" name="文本框 68"/>
          <p:cNvSpPr txBox="1"/>
          <p:nvPr/>
        </p:nvSpPr>
        <p:spPr>
          <a:xfrm>
            <a:off x="3074487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477"/>
    </mc:Choice>
    <mc:Fallback>
      <p:transition spd="slow" advTm="94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31" grpId="0">
        <p:bldAsOne/>
      </p:bldGraphic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27"/>
          <p:cNvGrpSpPr/>
          <p:nvPr/>
        </p:nvGrpSpPr>
        <p:grpSpPr>
          <a:xfrm>
            <a:off x="5148064" y="1714171"/>
            <a:ext cx="3437072" cy="2924803"/>
            <a:chOff x="2116116" y="1357314"/>
            <a:chExt cx="11765602" cy="9921875"/>
          </a:xfrm>
          <a:solidFill>
            <a:schemeClr val="tx1">
              <a:alpha val="51000"/>
            </a:schemeClr>
          </a:solidFill>
        </p:grpSpPr>
        <p:sp>
          <p:nvSpPr>
            <p:cNvPr id="44" name="Freeform 1"/>
            <p:cNvSpPr>
              <a:spLocks noChangeArrowheads="1"/>
            </p:cNvSpPr>
            <p:nvPr/>
          </p:nvSpPr>
          <p:spPr bwMode="auto">
            <a:xfrm>
              <a:off x="10324000" y="1357314"/>
              <a:ext cx="3557718" cy="1994958"/>
            </a:xfrm>
            <a:custGeom>
              <a:avLst/>
              <a:gdLst>
                <a:gd name="T0" fmla="*/ 5242 w 5933"/>
                <a:gd name="T1" fmla="*/ 0 h 3325"/>
                <a:gd name="T2" fmla="*/ 5242 w 5933"/>
                <a:gd name="T3" fmla="*/ 0 h 3325"/>
                <a:gd name="T4" fmla="*/ 2540 w 5933"/>
                <a:gd name="T5" fmla="*/ 0 h 3325"/>
                <a:gd name="T6" fmla="*/ 2514 w 5933"/>
                <a:gd name="T7" fmla="*/ 0 h 3325"/>
                <a:gd name="T8" fmla="*/ 1906 w 5933"/>
                <a:gd name="T9" fmla="*/ 460 h 3325"/>
                <a:gd name="T10" fmla="*/ 0 w 5933"/>
                <a:gd name="T11" fmla="*/ 3324 h 3325"/>
                <a:gd name="T12" fmla="*/ 1230 w 5933"/>
                <a:gd name="T13" fmla="*/ 3324 h 3325"/>
                <a:gd name="T14" fmla="*/ 1230 w 5933"/>
                <a:gd name="T15" fmla="*/ 3202 h 3325"/>
                <a:gd name="T16" fmla="*/ 1163 w 5933"/>
                <a:gd name="T17" fmla="*/ 3080 h 3325"/>
                <a:gd name="T18" fmla="*/ 1041 w 5933"/>
                <a:gd name="T19" fmla="*/ 2756 h 3325"/>
                <a:gd name="T20" fmla="*/ 1163 w 5933"/>
                <a:gd name="T21" fmla="*/ 2378 h 3325"/>
                <a:gd name="T22" fmla="*/ 1595 w 5933"/>
                <a:gd name="T23" fmla="*/ 2189 h 3325"/>
                <a:gd name="T24" fmla="*/ 2027 w 5933"/>
                <a:gd name="T25" fmla="*/ 2378 h 3325"/>
                <a:gd name="T26" fmla="*/ 2149 w 5933"/>
                <a:gd name="T27" fmla="*/ 2756 h 3325"/>
                <a:gd name="T28" fmla="*/ 2014 w 5933"/>
                <a:gd name="T29" fmla="*/ 3094 h 3325"/>
                <a:gd name="T30" fmla="*/ 1933 w 5933"/>
                <a:gd name="T31" fmla="*/ 3229 h 3325"/>
                <a:gd name="T32" fmla="*/ 1933 w 5933"/>
                <a:gd name="T33" fmla="*/ 3324 h 3325"/>
                <a:gd name="T34" fmla="*/ 2514 w 5933"/>
                <a:gd name="T35" fmla="*/ 3324 h 3325"/>
                <a:gd name="T36" fmla="*/ 3027 w 5933"/>
                <a:gd name="T37" fmla="*/ 1351 h 3325"/>
                <a:gd name="T38" fmla="*/ 5242 w 5933"/>
                <a:gd name="T39" fmla="*/ 1351 h 3325"/>
                <a:gd name="T40" fmla="*/ 5932 w 5933"/>
                <a:gd name="T41" fmla="*/ 676 h 3325"/>
                <a:gd name="T42" fmla="*/ 5242 w 5933"/>
                <a:gd name="T43" fmla="*/ 0 h 3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933" h="3325">
                  <a:moveTo>
                    <a:pt x="5242" y="0"/>
                  </a:moveTo>
                  <a:lnTo>
                    <a:pt x="5242" y="0"/>
                  </a:lnTo>
                  <a:cubicBezTo>
                    <a:pt x="2540" y="0"/>
                    <a:pt x="2540" y="0"/>
                    <a:pt x="2540" y="0"/>
                  </a:cubicBezTo>
                  <a:cubicBezTo>
                    <a:pt x="2527" y="0"/>
                    <a:pt x="2527" y="0"/>
                    <a:pt x="2514" y="0"/>
                  </a:cubicBezTo>
                  <a:cubicBezTo>
                    <a:pt x="2243" y="27"/>
                    <a:pt x="1906" y="460"/>
                    <a:pt x="1906" y="460"/>
                  </a:cubicBezTo>
                  <a:cubicBezTo>
                    <a:pt x="0" y="3324"/>
                    <a:pt x="0" y="3324"/>
                    <a:pt x="0" y="3324"/>
                  </a:cubicBezTo>
                  <a:cubicBezTo>
                    <a:pt x="1230" y="3324"/>
                    <a:pt x="1230" y="3324"/>
                    <a:pt x="1230" y="3324"/>
                  </a:cubicBezTo>
                  <a:cubicBezTo>
                    <a:pt x="1230" y="3202"/>
                    <a:pt x="1230" y="3202"/>
                    <a:pt x="1230" y="3202"/>
                  </a:cubicBezTo>
                  <a:cubicBezTo>
                    <a:pt x="1230" y="3175"/>
                    <a:pt x="1230" y="3175"/>
                    <a:pt x="1163" y="3080"/>
                  </a:cubicBezTo>
                  <a:cubicBezTo>
                    <a:pt x="1109" y="3013"/>
                    <a:pt x="1041" y="2905"/>
                    <a:pt x="1041" y="2756"/>
                  </a:cubicBezTo>
                  <a:cubicBezTo>
                    <a:pt x="1041" y="2634"/>
                    <a:pt x="1068" y="2486"/>
                    <a:pt x="1163" y="2378"/>
                  </a:cubicBezTo>
                  <a:cubicBezTo>
                    <a:pt x="1243" y="2270"/>
                    <a:pt x="1406" y="2189"/>
                    <a:pt x="1595" y="2189"/>
                  </a:cubicBezTo>
                  <a:cubicBezTo>
                    <a:pt x="1784" y="2189"/>
                    <a:pt x="1946" y="2270"/>
                    <a:pt x="2027" y="2378"/>
                  </a:cubicBezTo>
                  <a:cubicBezTo>
                    <a:pt x="2122" y="2486"/>
                    <a:pt x="2149" y="2621"/>
                    <a:pt x="2149" y="2756"/>
                  </a:cubicBezTo>
                  <a:cubicBezTo>
                    <a:pt x="2149" y="2905"/>
                    <a:pt x="2068" y="3026"/>
                    <a:pt x="2014" y="3094"/>
                  </a:cubicBezTo>
                  <a:cubicBezTo>
                    <a:pt x="1946" y="3188"/>
                    <a:pt x="1933" y="3202"/>
                    <a:pt x="1933" y="3229"/>
                  </a:cubicBezTo>
                  <a:cubicBezTo>
                    <a:pt x="1933" y="3324"/>
                    <a:pt x="1933" y="3324"/>
                    <a:pt x="1933" y="3324"/>
                  </a:cubicBezTo>
                  <a:cubicBezTo>
                    <a:pt x="2514" y="3324"/>
                    <a:pt x="2514" y="3324"/>
                    <a:pt x="2514" y="3324"/>
                  </a:cubicBezTo>
                  <a:cubicBezTo>
                    <a:pt x="3027" y="1351"/>
                    <a:pt x="3027" y="1351"/>
                    <a:pt x="3027" y="1351"/>
                  </a:cubicBezTo>
                  <a:cubicBezTo>
                    <a:pt x="5242" y="1351"/>
                    <a:pt x="5242" y="1351"/>
                    <a:pt x="5242" y="1351"/>
                  </a:cubicBezTo>
                  <a:cubicBezTo>
                    <a:pt x="5594" y="1364"/>
                    <a:pt x="5932" y="1041"/>
                    <a:pt x="5932" y="676"/>
                  </a:cubicBezTo>
                  <a:cubicBezTo>
                    <a:pt x="5932" y="324"/>
                    <a:pt x="5594" y="0"/>
                    <a:pt x="5242" y="0"/>
                  </a:cubicBez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2"/>
            <p:cNvSpPr>
              <a:spLocks noChangeArrowheads="1"/>
            </p:cNvSpPr>
            <p:nvPr/>
          </p:nvSpPr>
          <p:spPr bwMode="auto">
            <a:xfrm>
              <a:off x="2116116" y="3513668"/>
              <a:ext cx="3338172" cy="1531938"/>
            </a:xfrm>
            <a:custGeom>
              <a:avLst/>
              <a:gdLst>
                <a:gd name="T0" fmla="*/ 5471 w 5567"/>
                <a:gd name="T1" fmla="*/ 1013 h 2554"/>
                <a:gd name="T2" fmla="*/ 5471 w 5567"/>
                <a:gd name="T3" fmla="*/ 1013 h 2554"/>
                <a:gd name="T4" fmla="*/ 5228 w 5567"/>
                <a:gd name="T5" fmla="*/ 945 h 2554"/>
                <a:gd name="T6" fmla="*/ 5026 w 5567"/>
                <a:gd name="T7" fmla="*/ 1026 h 2554"/>
                <a:gd name="T8" fmla="*/ 4783 w 5567"/>
                <a:gd name="T9" fmla="*/ 1135 h 2554"/>
                <a:gd name="T10" fmla="*/ 4296 w 5567"/>
                <a:gd name="T11" fmla="*/ 1135 h 2554"/>
                <a:gd name="T12" fmla="*/ 4296 w 5567"/>
                <a:gd name="T13" fmla="*/ 0 h 2554"/>
                <a:gd name="T14" fmla="*/ 500 w 5567"/>
                <a:gd name="T15" fmla="*/ 0 h 2554"/>
                <a:gd name="T16" fmla="*/ 162 w 5567"/>
                <a:gd name="T17" fmla="*/ 229 h 2554"/>
                <a:gd name="T18" fmla="*/ 54 w 5567"/>
                <a:gd name="T19" fmla="*/ 824 h 2554"/>
                <a:gd name="T20" fmla="*/ 554 w 5567"/>
                <a:gd name="T21" fmla="*/ 2553 h 2554"/>
                <a:gd name="T22" fmla="*/ 2094 w 5567"/>
                <a:gd name="T23" fmla="*/ 2553 h 2554"/>
                <a:gd name="T24" fmla="*/ 2094 w 5567"/>
                <a:gd name="T25" fmla="*/ 2472 h 2554"/>
                <a:gd name="T26" fmla="*/ 2013 w 5567"/>
                <a:gd name="T27" fmla="*/ 2337 h 2554"/>
                <a:gd name="T28" fmla="*/ 1878 w 5567"/>
                <a:gd name="T29" fmla="*/ 1999 h 2554"/>
                <a:gd name="T30" fmla="*/ 1999 w 5567"/>
                <a:gd name="T31" fmla="*/ 1621 h 2554"/>
                <a:gd name="T32" fmla="*/ 2432 w 5567"/>
                <a:gd name="T33" fmla="*/ 1432 h 2554"/>
                <a:gd name="T34" fmla="*/ 2864 w 5567"/>
                <a:gd name="T35" fmla="*/ 1621 h 2554"/>
                <a:gd name="T36" fmla="*/ 2985 w 5567"/>
                <a:gd name="T37" fmla="*/ 1999 h 2554"/>
                <a:gd name="T38" fmla="*/ 2864 w 5567"/>
                <a:gd name="T39" fmla="*/ 2323 h 2554"/>
                <a:gd name="T40" fmla="*/ 2796 w 5567"/>
                <a:gd name="T41" fmla="*/ 2445 h 2554"/>
                <a:gd name="T42" fmla="*/ 2796 w 5567"/>
                <a:gd name="T43" fmla="*/ 2553 h 2554"/>
                <a:gd name="T44" fmla="*/ 4296 w 5567"/>
                <a:gd name="T45" fmla="*/ 2553 h 2554"/>
                <a:gd name="T46" fmla="*/ 4296 w 5567"/>
                <a:gd name="T47" fmla="*/ 1391 h 2554"/>
                <a:gd name="T48" fmla="*/ 4769 w 5567"/>
                <a:gd name="T49" fmla="*/ 1391 h 2554"/>
                <a:gd name="T50" fmla="*/ 4769 w 5567"/>
                <a:gd name="T51" fmla="*/ 1391 h 2554"/>
                <a:gd name="T52" fmla="*/ 5026 w 5567"/>
                <a:gd name="T53" fmla="*/ 1526 h 2554"/>
                <a:gd name="T54" fmla="*/ 5228 w 5567"/>
                <a:gd name="T55" fmla="*/ 1607 h 2554"/>
                <a:gd name="T56" fmla="*/ 5458 w 5567"/>
                <a:gd name="T57" fmla="*/ 1540 h 2554"/>
                <a:gd name="T58" fmla="*/ 5566 w 5567"/>
                <a:gd name="T59" fmla="*/ 1269 h 2554"/>
                <a:gd name="T60" fmla="*/ 5471 w 5567"/>
                <a:gd name="T61" fmla="*/ 1013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567" h="2554">
                  <a:moveTo>
                    <a:pt x="5471" y="1013"/>
                  </a:moveTo>
                  <a:lnTo>
                    <a:pt x="5471" y="1013"/>
                  </a:lnTo>
                  <a:cubicBezTo>
                    <a:pt x="5404" y="959"/>
                    <a:pt x="5323" y="945"/>
                    <a:pt x="5228" y="945"/>
                  </a:cubicBezTo>
                  <a:cubicBezTo>
                    <a:pt x="5147" y="945"/>
                    <a:pt x="5093" y="972"/>
                    <a:pt x="5026" y="1026"/>
                  </a:cubicBezTo>
                  <a:cubicBezTo>
                    <a:pt x="4958" y="1067"/>
                    <a:pt x="4891" y="1135"/>
                    <a:pt x="4783" y="1135"/>
                  </a:cubicBezTo>
                  <a:cubicBezTo>
                    <a:pt x="4296" y="1135"/>
                    <a:pt x="4296" y="1135"/>
                    <a:pt x="4296" y="1135"/>
                  </a:cubicBezTo>
                  <a:cubicBezTo>
                    <a:pt x="4296" y="0"/>
                    <a:pt x="4296" y="0"/>
                    <a:pt x="4296" y="0"/>
                  </a:cubicBezTo>
                  <a:cubicBezTo>
                    <a:pt x="500" y="0"/>
                    <a:pt x="500" y="0"/>
                    <a:pt x="500" y="0"/>
                  </a:cubicBezTo>
                  <a:cubicBezTo>
                    <a:pt x="365" y="40"/>
                    <a:pt x="243" y="121"/>
                    <a:pt x="162" y="229"/>
                  </a:cubicBezTo>
                  <a:cubicBezTo>
                    <a:pt x="40" y="405"/>
                    <a:pt x="0" y="621"/>
                    <a:pt x="54" y="824"/>
                  </a:cubicBezTo>
                  <a:cubicBezTo>
                    <a:pt x="554" y="2553"/>
                    <a:pt x="554" y="2553"/>
                    <a:pt x="554" y="2553"/>
                  </a:cubicBezTo>
                  <a:cubicBezTo>
                    <a:pt x="2094" y="2553"/>
                    <a:pt x="2094" y="2553"/>
                    <a:pt x="2094" y="2553"/>
                  </a:cubicBezTo>
                  <a:cubicBezTo>
                    <a:pt x="2094" y="2472"/>
                    <a:pt x="2094" y="2472"/>
                    <a:pt x="2094" y="2472"/>
                  </a:cubicBezTo>
                  <a:cubicBezTo>
                    <a:pt x="2094" y="2445"/>
                    <a:pt x="2081" y="2418"/>
                    <a:pt x="2013" y="2337"/>
                  </a:cubicBezTo>
                  <a:cubicBezTo>
                    <a:pt x="1945" y="2256"/>
                    <a:pt x="1878" y="2148"/>
                    <a:pt x="1878" y="1999"/>
                  </a:cubicBezTo>
                  <a:cubicBezTo>
                    <a:pt x="1878" y="1864"/>
                    <a:pt x="1905" y="1729"/>
                    <a:pt x="1999" y="1621"/>
                  </a:cubicBezTo>
                  <a:cubicBezTo>
                    <a:pt x="2081" y="1513"/>
                    <a:pt x="2243" y="1432"/>
                    <a:pt x="2432" y="1432"/>
                  </a:cubicBezTo>
                  <a:cubicBezTo>
                    <a:pt x="2607" y="1432"/>
                    <a:pt x="2783" y="1513"/>
                    <a:pt x="2864" y="1621"/>
                  </a:cubicBezTo>
                  <a:cubicBezTo>
                    <a:pt x="2959" y="1729"/>
                    <a:pt x="2985" y="1864"/>
                    <a:pt x="2985" y="1999"/>
                  </a:cubicBezTo>
                  <a:cubicBezTo>
                    <a:pt x="2985" y="2134"/>
                    <a:pt x="2918" y="2256"/>
                    <a:pt x="2864" y="2323"/>
                  </a:cubicBezTo>
                  <a:cubicBezTo>
                    <a:pt x="2796" y="2418"/>
                    <a:pt x="2796" y="2418"/>
                    <a:pt x="2796" y="2445"/>
                  </a:cubicBezTo>
                  <a:cubicBezTo>
                    <a:pt x="2796" y="2553"/>
                    <a:pt x="2796" y="2553"/>
                    <a:pt x="2796" y="2553"/>
                  </a:cubicBezTo>
                  <a:cubicBezTo>
                    <a:pt x="4296" y="2553"/>
                    <a:pt x="4296" y="2553"/>
                    <a:pt x="4296" y="2553"/>
                  </a:cubicBezTo>
                  <a:cubicBezTo>
                    <a:pt x="4296" y="1391"/>
                    <a:pt x="4296" y="1391"/>
                    <a:pt x="4296" y="1391"/>
                  </a:cubicBezTo>
                  <a:cubicBezTo>
                    <a:pt x="4769" y="1391"/>
                    <a:pt x="4769" y="1391"/>
                    <a:pt x="4769" y="1391"/>
                  </a:cubicBezTo>
                  <a:lnTo>
                    <a:pt x="4769" y="1391"/>
                  </a:lnTo>
                  <a:cubicBezTo>
                    <a:pt x="4891" y="1391"/>
                    <a:pt x="4958" y="1472"/>
                    <a:pt x="5026" y="1526"/>
                  </a:cubicBezTo>
                  <a:cubicBezTo>
                    <a:pt x="5080" y="1580"/>
                    <a:pt x="5147" y="1607"/>
                    <a:pt x="5228" y="1607"/>
                  </a:cubicBezTo>
                  <a:cubicBezTo>
                    <a:pt x="5323" y="1607"/>
                    <a:pt x="5404" y="1594"/>
                    <a:pt x="5458" y="1540"/>
                  </a:cubicBezTo>
                  <a:cubicBezTo>
                    <a:pt x="5525" y="1499"/>
                    <a:pt x="5566" y="1418"/>
                    <a:pt x="5566" y="1269"/>
                  </a:cubicBezTo>
                  <a:cubicBezTo>
                    <a:pt x="5566" y="1135"/>
                    <a:pt x="5525" y="1053"/>
                    <a:pt x="5471" y="1013"/>
                  </a:cubicBez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3"/>
            <p:cNvSpPr>
              <a:spLocks noChangeArrowheads="1"/>
            </p:cNvSpPr>
            <p:nvPr/>
          </p:nvSpPr>
          <p:spPr bwMode="auto">
            <a:xfrm>
              <a:off x="4853841" y="3513668"/>
              <a:ext cx="4253392" cy="1531938"/>
            </a:xfrm>
            <a:custGeom>
              <a:avLst/>
              <a:gdLst>
                <a:gd name="T0" fmla="*/ 6984 w 7093"/>
                <a:gd name="T1" fmla="*/ 1013 h 2554"/>
                <a:gd name="T2" fmla="*/ 6984 w 7093"/>
                <a:gd name="T3" fmla="*/ 1013 h 2554"/>
                <a:gd name="T4" fmla="*/ 6741 w 7093"/>
                <a:gd name="T5" fmla="*/ 945 h 2554"/>
                <a:gd name="T6" fmla="*/ 6538 w 7093"/>
                <a:gd name="T7" fmla="*/ 1026 h 2554"/>
                <a:gd name="T8" fmla="*/ 6295 w 7093"/>
                <a:gd name="T9" fmla="*/ 1135 h 2554"/>
                <a:gd name="T10" fmla="*/ 5849 w 7093"/>
                <a:gd name="T11" fmla="*/ 1135 h 2554"/>
                <a:gd name="T12" fmla="*/ 5849 w 7093"/>
                <a:gd name="T13" fmla="*/ 0 h 2554"/>
                <a:gd name="T14" fmla="*/ 0 w 7093"/>
                <a:gd name="T15" fmla="*/ 0 h 2554"/>
                <a:gd name="T16" fmla="*/ 0 w 7093"/>
                <a:gd name="T17" fmla="*/ 918 h 2554"/>
                <a:gd name="T18" fmla="*/ 217 w 7093"/>
                <a:gd name="T19" fmla="*/ 918 h 2554"/>
                <a:gd name="T20" fmla="*/ 325 w 7093"/>
                <a:gd name="T21" fmla="*/ 837 h 2554"/>
                <a:gd name="T22" fmla="*/ 662 w 7093"/>
                <a:gd name="T23" fmla="*/ 716 h 2554"/>
                <a:gd name="T24" fmla="*/ 1041 w 7093"/>
                <a:gd name="T25" fmla="*/ 837 h 2554"/>
                <a:gd name="T26" fmla="*/ 1216 w 7093"/>
                <a:gd name="T27" fmla="*/ 1283 h 2554"/>
                <a:gd name="T28" fmla="*/ 1041 w 7093"/>
                <a:gd name="T29" fmla="*/ 1716 h 2554"/>
                <a:gd name="T30" fmla="*/ 662 w 7093"/>
                <a:gd name="T31" fmla="*/ 1837 h 2554"/>
                <a:gd name="T32" fmla="*/ 311 w 7093"/>
                <a:gd name="T33" fmla="*/ 1702 h 2554"/>
                <a:gd name="T34" fmla="*/ 189 w 7093"/>
                <a:gd name="T35" fmla="*/ 1607 h 2554"/>
                <a:gd name="T36" fmla="*/ 0 w 7093"/>
                <a:gd name="T37" fmla="*/ 1607 h 2554"/>
                <a:gd name="T38" fmla="*/ 0 w 7093"/>
                <a:gd name="T39" fmla="*/ 2553 h 2554"/>
                <a:gd name="T40" fmla="*/ 3135 w 7093"/>
                <a:gd name="T41" fmla="*/ 2553 h 2554"/>
                <a:gd name="T42" fmla="*/ 3135 w 7093"/>
                <a:gd name="T43" fmla="*/ 2472 h 2554"/>
                <a:gd name="T44" fmla="*/ 3054 w 7093"/>
                <a:gd name="T45" fmla="*/ 2337 h 2554"/>
                <a:gd name="T46" fmla="*/ 2919 w 7093"/>
                <a:gd name="T47" fmla="*/ 1999 h 2554"/>
                <a:gd name="T48" fmla="*/ 3040 w 7093"/>
                <a:gd name="T49" fmla="*/ 1621 h 2554"/>
                <a:gd name="T50" fmla="*/ 3472 w 7093"/>
                <a:gd name="T51" fmla="*/ 1432 h 2554"/>
                <a:gd name="T52" fmla="*/ 3905 w 7093"/>
                <a:gd name="T53" fmla="*/ 1621 h 2554"/>
                <a:gd name="T54" fmla="*/ 4026 w 7093"/>
                <a:gd name="T55" fmla="*/ 1999 h 2554"/>
                <a:gd name="T56" fmla="*/ 3905 w 7093"/>
                <a:gd name="T57" fmla="*/ 2323 h 2554"/>
                <a:gd name="T58" fmla="*/ 3837 w 7093"/>
                <a:gd name="T59" fmla="*/ 2445 h 2554"/>
                <a:gd name="T60" fmla="*/ 3837 w 7093"/>
                <a:gd name="T61" fmla="*/ 2553 h 2554"/>
                <a:gd name="T62" fmla="*/ 5849 w 7093"/>
                <a:gd name="T63" fmla="*/ 2553 h 2554"/>
                <a:gd name="T64" fmla="*/ 5849 w 7093"/>
                <a:gd name="T65" fmla="*/ 1391 h 2554"/>
                <a:gd name="T66" fmla="*/ 6282 w 7093"/>
                <a:gd name="T67" fmla="*/ 1391 h 2554"/>
                <a:gd name="T68" fmla="*/ 6295 w 7093"/>
                <a:gd name="T69" fmla="*/ 1391 h 2554"/>
                <a:gd name="T70" fmla="*/ 6538 w 7093"/>
                <a:gd name="T71" fmla="*/ 1526 h 2554"/>
                <a:gd name="T72" fmla="*/ 6741 w 7093"/>
                <a:gd name="T73" fmla="*/ 1607 h 2554"/>
                <a:gd name="T74" fmla="*/ 6984 w 7093"/>
                <a:gd name="T75" fmla="*/ 1540 h 2554"/>
                <a:gd name="T76" fmla="*/ 7079 w 7093"/>
                <a:gd name="T77" fmla="*/ 1269 h 2554"/>
                <a:gd name="T78" fmla="*/ 6984 w 7093"/>
                <a:gd name="T79" fmla="*/ 1013 h 25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093" h="2554">
                  <a:moveTo>
                    <a:pt x="6984" y="1013"/>
                  </a:moveTo>
                  <a:lnTo>
                    <a:pt x="6984" y="1013"/>
                  </a:lnTo>
                  <a:cubicBezTo>
                    <a:pt x="6917" y="959"/>
                    <a:pt x="6835" y="945"/>
                    <a:pt x="6741" y="945"/>
                  </a:cubicBezTo>
                  <a:cubicBezTo>
                    <a:pt x="6660" y="945"/>
                    <a:pt x="6606" y="972"/>
                    <a:pt x="6538" y="1026"/>
                  </a:cubicBezTo>
                  <a:cubicBezTo>
                    <a:pt x="6470" y="1067"/>
                    <a:pt x="6403" y="1135"/>
                    <a:pt x="6295" y="1135"/>
                  </a:cubicBezTo>
                  <a:cubicBezTo>
                    <a:pt x="5849" y="1135"/>
                    <a:pt x="5849" y="1135"/>
                    <a:pt x="5849" y="1135"/>
                  </a:cubicBezTo>
                  <a:cubicBezTo>
                    <a:pt x="5849" y="0"/>
                    <a:pt x="5849" y="0"/>
                    <a:pt x="584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918"/>
                    <a:pt x="0" y="918"/>
                    <a:pt x="0" y="918"/>
                  </a:cubicBezTo>
                  <a:cubicBezTo>
                    <a:pt x="217" y="918"/>
                    <a:pt x="217" y="918"/>
                    <a:pt x="217" y="918"/>
                  </a:cubicBezTo>
                  <a:cubicBezTo>
                    <a:pt x="230" y="918"/>
                    <a:pt x="243" y="905"/>
                    <a:pt x="325" y="837"/>
                  </a:cubicBezTo>
                  <a:cubicBezTo>
                    <a:pt x="406" y="783"/>
                    <a:pt x="514" y="716"/>
                    <a:pt x="662" y="716"/>
                  </a:cubicBezTo>
                  <a:cubicBezTo>
                    <a:pt x="784" y="716"/>
                    <a:pt x="919" y="743"/>
                    <a:pt x="1041" y="837"/>
                  </a:cubicBezTo>
                  <a:cubicBezTo>
                    <a:pt x="1149" y="918"/>
                    <a:pt x="1230" y="1094"/>
                    <a:pt x="1216" y="1283"/>
                  </a:cubicBezTo>
                  <a:cubicBezTo>
                    <a:pt x="1216" y="1459"/>
                    <a:pt x="1149" y="1621"/>
                    <a:pt x="1041" y="1716"/>
                  </a:cubicBezTo>
                  <a:cubicBezTo>
                    <a:pt x="919" y="1810"/>
                    <a:pt x="784" y="1837"/>
                    <a:pt x="662" y="1837"/>
                  </a:cubicBezTo>
                  <a:cubicBezTo>
                    <a:pt x="514" y="1837"/>
                    <a:pt x="392" y="1756"/>
                    <a:pt x="311" y="1702"/>
                  </a:cubicBezTo>
                  <a:cubicBezTo>
                    <a:pt x="230" y="1621"/>
                    <a:pt x="217" y="1607"/>
                    <a:pt x="189" y="1607"/>
                  </a:cubicBezTo>
                  <a:cubicBezTo>
                    <a:pt x="0" y="1607"/>
                    <a:pt x="0" y="1607"/>
                    <a:pt x="0" y="1607"/>
                  </a:cubicBezTo>
                  <a:cubicBezTo>
                    <a:pt x="0" y="2553"/>
                    <a:pt x="0" y="2553"/>
                    <a:pt x="0" y="2553"/>
                  </a:cubicBezTo>
                  <a:cubicBezTo>
                    <a:pt x="3135" y="2553"/>
                    <a:pt x="3135" y="2553"/>
                    <a:pt x="3135" y="2553"/>
                  </a:cubicBezTo>
                  <a:cubicBezTo>
                    <a:pt x="3135" y="2472"/>
                    <a:pt x="3135" y="2472"/>
                    <a:pt x="3135" y="2472"/>
                  </a:cubicBezTo>
                  <a:cubicBezTo>
                    <a:pt x="3135" y="2445"/>
                    <a:pt x="3121" y="2418"/>
                    <a:pt x="3054" y="2337"/>
                  </a:cubicBezTo>
                  <a:cubicBezTo>
                    <a:pt x="2999" y="2256"/>
                    <a:pt x="2919" y="2148"/>
                    <a:pt x="2919" y="1999"/>
                  </a:cubicBezTo>
                  <a:cubicBezTo>
                    <a:pt x="2919" y="1864"/>
                    <a:pt x="2945" y="1729"/>
                    <a:pt x="3040" y="1621"/>
                  </a:cubicBezTo>
                  <a:cubicBezTo>
                    <a:pt x="3121" y="1513"/>
                    <a:pt x="3283" y="1432"/>
                    <a:pt x="3472" y="1432"/>
                  </a:cubicBezTo>
                  <a:cubicBezTo>
                    <a:pt x="3661" y="1432"/>
                    <a:pt x="3823" y="1513"/>
                    <a:pt x="3905" y="1621"/>
                  </a:cubicBezTo>
                  <a:cubicBezTo>
                    <a:pt x="3999" y="1729"/>
                    <a:pt x="4026" y="1864"/>
                    <a:pt x="4026" y="1999"/>
                  </a:cubicBezTo>
                  <a:cubicBezTo>
                    <a:pt x="4026" y="2134"/>
                    <a:pt x="3959" y="2256"/>
                    <a:pt x="3905" y="2323"/>
                  </a:cubicBezTo>
                  <a:cubicBezTo>
                    <a:pt x="3837" y="2418"/>
                    <a:pt x="3837" y="2418"/>
                    <a:pt x="3837" y="2445"/>
                  </a:cubicBezTo>
                  <a:cubicBezTo>
                    <a:pt x="3837" y="2553"/>
                    <a:pt x="3837" y="2553"/>
                    <a:pt x="3837" y="2553"/>
                  </a:cubicBezTo>
                  <a:cubicBezTo>
                    <a:pt x="5849" y="2553"/>
                    <a:pt x="5849" y="2553"/>
                    <a:pt x="5849" y="2553"/>
                  </a:cubicBezTo>
                  <a:cubicBezTo>
                    <a:pt x="5849" y="1391"/>
                    <a:pt x="5849" y="1391"/>
                    <a:pt x="5849" y="1391"/>
                  </a:cubicBezTo>
                  <a:cubicBezTo>
                    <a:pt x="6282" y="1391"/>
                    <a:pt x="6282" y="1391"/>
                    <a:pt x="6282" y="1391"/>
                  </a:cubicBezTo>
                  <a:cubicBezTo>
                    <a:pt x="6295" y="1391"/>
                    <a:pt x="6295" y="1391"/>
                    <a:pt x="6295" y="1391"/>
                  </a:cubicBezTo>
                  <a:cubicBezTo>
                    <a:pt x="6403" y="1391"/>
                    <a:pt x="6470" y="1472"/>
                    <a:pt x="6538" y="1526"/>
                  </a:cubicBezTo>
                  <a:cubicBezTo>
                    <a:pt x="6606" y="1580"/>
                    <a:pt x="6660" y="1607"/>
                    <a:pt x="6741" y="1607"/>
                  </a:cubicBezTo>
                  <a:cubicBezTo>
                    <a:pt x="6835" y="1607"/>
                    <a:pt x="6917" y="1594"/>
                    <a:pt x="6984" y="1540"/>
                  </a:cubicBezTo>
                  <a:cubicBezTo>
                    <a:pt x="7038" y="1499"/>
                    <a:pt x="7079" y="1418"/>
                    <a:pt x="7079" y="1269"/>
                  </a:cubicBezTo>
                  <a:cubicBezTo>
                    <a:pt x="7092" y="1135"/>
                    <a:pt x="7038" y="1053"/>
                    <a:pt x="6984" y="1013"/>
                  </a:cubicBez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4"/>
            <p:cNvSpPr>
              <a:spLocks noChangeArrowheads="1"/>
            </p:cNvSpPr>
            <p:nvPr/>
          </p:nvSpPr>
          <p:spPr bwMode="auto">
            <a:xfrm>
              <a:off x="8525301" y="2799292"/>
              <a:ext cx="3266752" cy="2246313"/>
            </a:xfrm>
            <a:custGeom>
              <a:avLst/>
              <a:gdLst>
                <a:gd name="T0" fmla="*/ 4702 w 5446"/>
                <a:gd name="T1" fmla="*/ 810 h 3743"/>
                <a:gd name="T2" fmla="*/ 4702 w 5446"/>
                <a:gd name="T3" fmla="*/ 810 h 3743"/>
                <a:gd name="T4" fmla="*/ 4702 w 5446"/>
                <a:gd name="T5" fmla="*/ 797 h 3743"/>
                <a:gd name="T6" fmla="*/ 4837 w 5446"/>
                <a:gd name="T7" fmla="*/ 554 h 3743"/>
                <a:gd name="T8" fmla="*/ 4932 w 5446"/>
                <a:gd name="T9" fmla="*/ 351 h 3743"/>
                <a:gd name="T10" fmla="*/ 4864 w 5446"/>
                <a:gd name="T11" fmla="*/ 108 h 3743"/>
                <a:gd name="T12" fmla="*/ 4594 w 5446"/>
                <a:gd name="T13" fmla="*/ 13 h 3743"/>
                <a:gd name="T14" fmla="*/ 4324 w 5446"/>
                <a:gd name="T15" fmla="*/ 108 h 3743"/>
                <a:gd name="T16" fmla="*/ 4256 w 5446"/>
                <a:gd name="T17" fmla="*/ 351 h 3743"/>
                <a:gd name="T18" fmla="*/ 4337 w 5446"/>
                <a:gd name="T19" fmla="*/ 554 h 3743"/>
                <a:gd name="T20" fmla="*/ 4445 w 5446"/>
                <a:gd name="T21" fmla="*/ 797 h 3743"/>
                <a:gd name="T22" fmla="*/ 4445 w 5446"/>
                <a:gd name="T23" fmla="*/ 1189 h 3743"/>
                <a:gd name="T24" fmla="*/ 0 w 5446"/>
                <a:gd name="T25" fmla="*/ 1189 h 3743"/>
                <a:gd name="T26" fmla="*/ 0 w 5446"/>
                <a:gd name="T27" fmla="*/ 2107 h 3743"/>
                <a:gd name="T28" fmla="*/ 176 w 5446"/>
                <a:gd name="T29" fmla="*/ 2107 h 3743"/>
                <a:gd name="T30" fmla="*/ 284 w 5446"/>
                <a:gd name="T31" fmla="*/ 2026 h 3743"/>
                <a:gd name="T32" fmla="*/ 622 w 5446"/>
                <a:gd name="T33" fmla="*/ 1905 h 3743"/>
                <a:gd name="T34" fmla="*/ 1000 w 5446"/>
                <a:gd name="T35" fmla="*/ 2026 h 3743"/>
                <a:gd name="T36" fmla="*/ 1189 w 5446"/>
                <a:gd name="T37" fmla="*/ 2472 h 3743"/>
                <a:gd name="T38" fmla="*/ 1000 w 5446"/>
                <a:gd name="T39" fmla="*/ 2905 h 3743"/>
                <a:gd name="T40" fmla="*/ 622 w 5446"/>
                <a:gd name="T41" fmla="*/ 3026 h 3743"/>
                <a:gd name="T42" fmla="*/ 284 w 5446"/>
                <a:gd name="T43" fmla="*/ 2891 h 3743"/>
                <a:gd name="T44" fmla="*/ 149 w 5446"/>
                <a:gd name="T45" fmla="*/ 2796 h 3743"/>
                <a:gd name="T46" fmla="*/ 0 w 5446"/>
                <a:gd name="T47" fmla="*/ 2796 h 3743"/>
                <a:gd name="T48" fmla="*/ 0 w 5446"/>
                <a:gd name="T49" fmla="*/ 3742 h 3743"/>
                <a:gd name="T50" fmla="*/ 2027 w 5446"/>
                <a:gd name="T51" fmla="*/ 3742 h 3743"/>
                <a:gd name="T52" fmla="*/ 2027 w 5446"/>
                <a:gd name="T53" fmla="*/ 3661 h 3743"/>
                <a:gd name="T54" fmla="*/ 1933 w 5446"/>
                <a:gd name="T55" fmla="*/ 3526 h 3743"/>
                <a:gd name="T56" fmla="*/ 1797 w 5446"/>
                <a:gd name="T57" fmla="*/ 3188 h 3743"/>
                <a:gd name="T58" fmla="*/ 1919 w 5446"/>
                <a:gd name="T59" fmla="*/ 2810 h 3743"/>
                <a:gd name="T60" fmla="*/ 2351 w 5446"/>
                <a:gd name="T61" fmla="*/ 2621 h 3743"/>
                <a:gd name="T62" fmla="*/ 2797 w 5446"/>
                <a:gd name="T63" fmla="*/ 2810 h 3743"/>
                <a:gd name="T64" fmla="*/ 2919 w 5446"/>
                <a:gd name="T65" fmla="*/ 3188 h 3743"/>
                <a:gd name="T66" fmla="*/ 2797 w 5446"/>
                <a:gd name="T67" fmla="*/ 3512 h 3743"/>
                <a:gd name="T68" fmla="*/ 2716 w 5446"/>
                <a:gd name="T69" fmla="*/ 3634 h 3743"/>
                <a:gd name="T70" fmla="*/ 2716 w 5446"/>
                <a:gd name="T71" fmla="*/ 3742 h 3743"/>
                <a:gd name="T72" fmla="*/ 4783 w 5446"/>
                <a:gd name="T73" fmla="*/ 3742 h 3743"/>
                <a:gd name="T74" fmla="*/ 5445 w 5446"/>
                <a:gd name="T75" fmla="*/ 1189 h 3743"/>
                <a:gd name="T76" fmla="*/ 4702 w 5446"/>
                <a:gd name="T77" fmla="*/ 1189 h 3743"/>
                <a:gd name="T78" fmla="*/ 4702 w 5446"/>
                <a:gd name="T79" fmla="*/ 810 h 37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446" h="3743">
                  <a:moveTo>
                    <a:pt x="4702" y="810"/>
                  </a:moveTo>
                  <a:lnTo>
                    <a:pt x="4702" y="810"/>
                  </a:lnTo>
                  <a:cubicBezTo>
                    <a:pt x="4702" y="797"/>
                    <a:pt x="4702" y="797"/>
                    <a:pt x="4702" y="797"/>
                  </a:cubicBezTo>
                  <a:cubicBezTo>
                    <a:pt x="4715" y="689"/>
                    <a:pt x="4783" y="621"/>
                    <a:pt x="4837" y="554"/>
                  </a:cubicBezTo>
                  <a:cubicBezTo>
                    <a:pt x="4891" y="486"/>
                    <a:pt x="4932" y="432"/>
                    <a:pt x="4932" y="351"/>
                  </a:cubicBezTo>
                  <a:cubicBezTo>
                    <a:pt x="4932" y="257"/>
                    <a:pt x="4905" y="175"/>
                    <a:pt x="4864" y="108"/>
                  </a:cubicBezTo>
                  <a:cubicBezTo>
                    <a:pt x="4810" y="54"/>
                    <a:pt x="4729" y="13"/>
                    <a:pt x="4594" y="13"/>
                  </a:cubicBezTo>
                  <a:cubicBezTo>
                    <a:pt x="4445" y="0"/>
                    <a:pt x="4378" y="41"/>
                    <a:pt x="4324" y="108"/>
                  </a:cubicBezTo>
                  <a:cubicBezTo>
                    <a:pt x="4283" y="162"/>
                    <a:pt x="4256" y="257"/>
                    <a:pt x="4256" y="351"/>
                  </a:cubicBezTo>
                  <a:cubicBezTo>
                    <a:pt x="4256" y="432"/>
                    <a:pt x="4296" y="486"/>
                    <a:pt x="4337" y="554"/>
                  </a:cubicBezTo>
                  <a:cubicBezTo>
                    <a:pt x="4378" y="621"/>
                    <a:pt x="4445" y="689"/>
                    <a:pt x="4445" y="797"/>
                  </a:cubicBezTo>
                  <a:cubicBezTo>
                    <a:pt x="4445" y="1189"/>
                    <a:pt x="4445" y="1189"/>
                    <a:pt x="4445" y="1189"/>
                  </a:cubicBezTo>
                  <a:cubicBezTo>
                    <a:pt x="0" y="1189"/>
                    <a:pt x="0" y="1189"/>
                    <a:pt x="0" y="1189"/>
                  </a:cubicBezTo>
                  <a:cubicBezTo>
                    <a:pt x="0" y="2107"/>
                    <a:pt x="0" y="2107"/>
                    <a:pt x="0" y="2107"/>
                  </a:cubicBezTo>
                  <a:cubicBezTo>
                    <a:pt x="176" y="2107"/>
                    <a:pt x="176" y="2107"/>
                    <a:pt x="176" y="2107"/>
                  </a:cubicBezTo>
                  <a:cubicBezTo>
                    <a:pt x="189" y="2107"/>
                    <a:pt x="203" y="2094"/>
                    <a:pt x="284" y="2026"/>
                  </a:cubicBezTo>
                  <a:cubicBezTo>
                    <a:pt x="365" y="1972"/>
                    <a:pt x="473" y="1905"/>
                    <a:pt x="622" y="1905"/>
                  </a:cubicBezTo>
                  <a:cubicBezTo>
                    <a:pt x="744" y="1905"/>
                    <a:pt x="878" y="1932"/>
                    <a:pt x="1000" y="2026"/>
                  </a:cubicBezTo>
                  <a:cubicBezTo>
                    <a:pt x="1108" y="2107"/>
                    <a:pt x="1189" y="2283"/>
                    <a:pt x="1189" y="2472"/>
                  </a:cubicBezTo>
                  <a:cubicBezTo>
                    <a:pt x="1176" y="2648"/>
                    <a:pt x="1108" y="2810"/>
                    <a:pt x="1000" y="2905"/>
                  </a:cubicBezTo>
                  <a:cubicBezTo>
                    <a:pt x="892" y="2999"/>
                    <a:pt x="744" y="3026"/>
                    <a:pt x="622" y="3026"/>
                  </a:cubicBezTo>
                  <a:cubicBezTo>
                    <a:pt x="473" y="3026"/>
                    <a:pt x="351" y="2945"/>
                    <a:pt x="284" y="2891"/>
                  </a:cubicBezTo>
                  <a:cubicBezTo>
                    <a:pt x="189" y="2810"/>
                    <a:pt x="176" y="2796"/>
                    <a:pt x="149" y="2796"/>
                  </a:cubicBezTo>
                  <a:cubicBezTo>
                    <a:pt x="0" y="2796"/>
                    <a:pt x="0" y="2796"/>
                    <a:pt x="0" y="2796"/>
                  </a:cubicBezTo>
                  <a:cubicBezTo>
                    <a:pt x="0" y="3742"/>
                    <a:pt x="0" y="3742"/>
                    <a:pt x="0" y="3742"/>
                  </a:cubicBezTo>
                  <a:cubicBezTo>
                    <a:pt x="2027" y="3742"/>
                    <a:pt x="2027" y="3742"/>
                    <a:pt x="2027" y="3742"/>
                  </a:cubicBezTo>
                  <a:cubicBezTo>
                    <a:pt x="2027" y="3661"/>
                    <a:pt x="2027" y="3661"/>
                    <a:pt x="2027" y="3661"/>
                  </a:cubicBezTo>
                  <a:cubicBezTo>
                    <a:pt x="2027" y="3634"/>
                    <a:pt x="2013" y="3607"/>
                    <a:pt x="1933" y="3526"/>
                  </a:cubicBezTo>
                  <a:cubicBezTo>
                    <a:pt x="1878" y="3445"/>
                    <a:pt x="1797" y="3337"/>
                    <a:pt x="1797" y="3188"/>
                  </a:cubicBezTo>
                  <a:cubicBezTo>
                    <a:pt x="1797" y="3053"/>
                    <a:pt x="1824" y="2918"/>
                    <a:pt x="1919" y="2810"/>
                  </a:cubicBezTo>
                  <a:cubicBezTo>
                    <a:pt x="2013" y="2702"/>
                    <a:pt x="2175" y="2621"/>
                    <a:pt x="2351" y="2621"/>
                  </a:cubicBezTo>
                  <a:cubicBezTo>
                    <a:pt x="2540" y="2621"/>
                    <a:pt x="2716" y="2702"/>
                    <a:pt x="2797" y="2810"/>
                  </a:cubicBezTo>
                  <a:cubicBezTo>
                    <a:pt x="2891" y="2918"/>
                    <a:pt x="2919" y="3053"/>
                    <a:pt x="2919" y="3188"/>
                  </a:cubicBezTo>
                  <a:cubicBezTo>
                    <a:pt x="2919" y="3323"/>
                    <a:pt x="2851" y="3445"/>
                    <a:pt x="2797" y="3512"/>
                  </a:cubicBezTo>
                  <a:cubicBezTo>
                    <a:pt x="2729" y="3607"/>
                    <a:pt x="2716" y="3607"/>
                    <a:pt x="2716" y="3634"/>
                  </a:cubicBezTo>
                  <a:cubicBezTo>
                    <a:pt x="2716" y="3742"/>
                    <a:pt x="2716" y="3742"/>
                    <a:pt x="2716" y="3742"/>
                  </a:cubicBezTo>
                  <a:cubicBezTo>
                    <a:pt x="4783" y="3742"/>
                    <a:pt x="4783" y="3742"/>
                    <a:pt x="4783" y="3742"/>
                  </a:cubicBezTo>
                  <a:cubicBezTo>
                    <a:pt x="5445" y="1189"/>
                    <a:pt x="5445" y="1189"/>
                    <a:pt x="5445" y="1189"/>
                  </a:cubicBezTo>
                  <a:cubicBezTo>
                    <a:pt x="4702" y="1189"/>
                    <a:pt x="4702" y="1189"/>
                    <a:pt x="4702" y="1189"/>
                  </a:cubicBezTo>
                  <a:lnTo>
                    <a:pt x="4702" y="810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5"/>
            <p:cNvSpPr>
              <a:spLocks noChangeArrowheads="1"/>
            </p:cNvSpPr>
            <p:nvPr/>
          </p:nvSpPr>
          <p:spPr bwMode="auto">
            <a:xfrm>
              <a:off x="2486437" y="4500564"/>
              <a:ext cx="2862046" cy="2958042"/>
            </a:xfrm>
            <a:custGeom>
              <a:avLst/>
              <a:gdLst>
                <a:gd name="T0" fmla="*/ 1945 w 4770"/>
                <a:gd name="T1" fmla="*/ 797 h 4931"/>
                <a:gd name="T2" fmla="*/ 1945 w 4770"/>
                <a:gd name="T3" fmla="*/ 797 h 4931"/>
                <a:gd name="T4" fmla="*/ 2067 w 4770"/>
                <a:gd name="T5" fmla="*/ 554 h 4931"/>
                <a:gd name="T6" fmla="*/ 2148 w 4770"/>
                <a:gd name="T7" fmla="*/ 351 h 4931"/>
                <a:gd name="T8" fmla="*/ 2081 w 4770"/>
                <a:gd name="T9" fmla="*/ 108 h 4931"/>
                <a:gd name="T10" fmla="*/ 1811 w 4770"/>
                <a:gd name="T11" fmla="*/ 0 h 4931"/>
                <a:gd name="T12" fmla="*/ 1540 w 4770"/>
                <a:gd name="T13" fmla="*/ 108 h 4931"/>
                <a:gd name="T14" fmla="*/ 1473 w 4770"/>
                <a:gd name="T15" fmla="*/ 351 h 4931"/>
                <a:gd name="T16" fmla="*/ 1554 w 4770"/>
                <a:gd name="T17" fmla="*/ 554 h 4931"/>
                <a:gd name="T18" fmla="*/ 1703 w 4770"/>
                <a:gd name="T19" fmla="*/ 797 h 4931"/>
                <a:gd name="T20" fmla="*/ 1703 w 4770"/>
                <a:gd name="T21" fmla="*/ 810 h 4931"/>
                <a:gd name="T22" fmla="*/ 1703 w 4770"/>
                <a:gd name="T23" fmla="*/ 1175 h 4931"/>
                <a:gd name="T24" fmla="*/ 0 w 4770"/>
                <a:gd name="T25" fmla="*/ 1175 h 4931"/>
                <a:gd name="T26" fmla="*/ 730 w 4770"/>
                <a:gd name="T27" fmla="*/ 3727 h 4931"/>
                <a:gd name="T28" fmla="*/ 2675 w 4770"/>
                <a:gd name="T29" fmla="*/ 3727 h 4931"/>
                <a:gd name="T30" fmla="*/ 2675 w 4770"/>
                <a:gd name="T31" fmla="*/ 4133 h 4931"/>
                <a:gd name="T32" fmla="*/ 2675 w 4770"/>
                <a:gd name="T33" fmla="*/ 4133 h 4931"/>
                <a:gd name="T34" fmla="*/ 2540 w 4770"/>
                <a:gd name="T35" fmla="*/ 4376 h 4931"/>
                <a:gd name="T36" fmla="*/ 2459 w 4770"/>
                <a:gd name="T37" fmla="*/ 4578 h 4931"/>
                <a:gd name="T38" fmla="*/ 2527 w 4770"/>
                <a:gd name="T39" fmla="*/ 4822 h 4931"/>
                <a:gd name="T40" fmla="*/ 2797 w 4770"/>
                <a:gd name="T41" fmla="*/ 4930 h 4931"/>
                <a:gd name="T42" fmla="*/ 3054 w 4770"/>
                <a:gd name="T43" fmla="*/ 4822 h 4931"/>
                <a:gd name="T44" fmla="*/ 3135 w 4770"/>
                <a:gd name="T45" fmla="*/ 4578 h 4931"/>
                <a:gd name="T46" fmla="*/ 3040 w 4770"/>
                <a:gd name="T47" fmla="*/ 4376 h 4931"/>
                <a:gd name="T48" fmla="*/ 2932 w 4770"/>
                <a:gd name="T49" fmla="*/ 4146 h 4931"/>
                <a:gd name="T50" fmla="*/ 2932 w 4770"/>
                <a:gd name="T51" fmla="*/ 3727 h 4931"/>
                <a:gd name="T52" fmla="*/ 4769 w 4770"/>
                <a:gd name="T53" fmla="*/ 3727 h 4931"/>
                <a:gd name="T54" fmla="*/ 4769 w 4770"/>
                <a:gd name="T55" fmla="*/ 2783 h 4931"/>
                <a:gd name="T56" fmla="*/ 4621 w 4770"/>
                <a:gd name="T57" fmla="*/ 2783 h 4931"/>
                <a:gd name="T58" fmla="*/ 4499 w 4770"/>
                <a:gd name="T59" fmla="*/ 2864 h 4931"/>
                <a:gd name="T60" fmla="*/ 4162 w 4770"/>
                <a:gd name="T61" fmla="*/ 2999 h 4931"/>
                <a:gd name="T62" fmla="*/ 3783 w 4770"/>
                <a:gd name="T63" fmla="*/ 2891 h 4931"/>
                <a:gd name="T64" fmla="*/ 3594 w 4770"/>
                <a:gd name="T65" fmla="*/ 2445 h 4931"/>
                <a:gd name="T66" fmla="*/ 3769 w 4770"/>
                <a:gd name="T67" fmla="*/ 2012 h 4931"/>
                <a:gd name="T68" fmla="*/ 4162 w 4770"/>
                <a:gd name="T69" fmla="*/ 1891 h 4931"/>
                <a:gd name="T70" fmla="*/ 4486 w 4770"/>
                <a:gd name="T71" fmla="*/ 2012 h 4931"/>
                <a:gd name="T72" fmla="*/ 4594 w 4770"/>
                <a:gd name="T73" fmla="*/ 2080 h 4931"/>
                <a:gd name="T74" fmla="*/ 4769 w 4770"/>
                <a:gd name="T75" fmla="*/ 2080 h 4931"/>
                <a:gd name="T76" fmla="*/ 4769 w 4770"/>
                <a:gd name="T77" fmla="*/ 1175 h 4931"/>
                <a:gd name="T78" fmla="*/ 1945 w 4770"/>
                <a:gd name="T79" fmla="*/ 1175 h 4931"/>
                <a:gd name="T80" fmla="*/ 1945 w 4770"/>
                <a:gd name="T81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4770" h="4931">
                  <a:moveTo>
                    <a:pt x="1945" y="797"/>
                  </a:moveTo>
                  <a:lnTo>
                    <a:pt x="1945" y="797"/>
                  </a:lnTo>
                  <a:cubicBezTo>
                    <a:pt x="1945" y="689"/>
                    <a:pt x="2013" y="621"/>
                    <a:pt x="2067" y="554"/>
                  </a:cubicBezTo>
                  <a:cubicBezTo>
                    <a:pt x="2108" y="486"/>
                    <a:pt x="2148" y="432"/>
                    <a:pt x="2148" y="351"/>
                  </a:cubicBezTo>
                  <a:cubicBezTo>
                    <a:pt x="2148" y="256"/>
                    <a:pt x="2121" y="162"/>
                    <a:pt x="2081" y="108"/>
                  </a:cubicBezTo>
                  <a:cubicBezTo>
                    <a:pt x="2027" y="40"/>
                    <a:pt x="1945" y="0"/>
                    <a:pt x="1811" y="0"/>
                  </a:cubicBezTo>
                  <a:cubicBezTo>
                    <a:pt x="1662" y="14"/>
                    <a:pt x="1594" y="54"/>
                    <a:pt x="1540" y="108"/>
                  </a:cubicBezTo>
                  <a:cubicBezTo>
                    <a:pt x="1500" y="162"/>
                    <a:pt x="1473" y="256"/>
                    <a:pt x="1473" y="351"/>
                  </a:cubicBezTo>
                  <a:cubicBezTo>
                    <a:pt x="1473" y="432"/>
                    <a:pt x="1514" y="486"/>
                    <a:pt x="1554" y="554"/>
                  </a:cubicBezTo>
                  <a:cubicBezTo>
                    <a:pt x="1608" y="621"/>
                    <a:pt x="1689" y="689"/>
                    <a:pt x="1703" y="797"/>
                  </a:cubicBezTo>
                  <a:cubicBezTo>
                    <a:pt x="1703" y="797"/>
                    <a:pt x="1703" y="797"/>
                    <a:pt x="1703" y="810"/>
                  </a:cubicBezTo>
                  <a:cubicBezTo>
                    <a:pt x="1703" y="1175"/>
                    <a:pt x="1703" y="1175"/>
                    <a:pt x="1703" y="1175"/>
                  </a:cubicBezTo>
                  <a:cubicBezTo>
                    <a:pt x="0" y="1175"/>
                    <a:pt x="0" y="1175"/>
                    <a:pt x="0" y="1175"/>
                  </a:cubicBezTo>
                  <a:cubicBezTo>
                    <a:pt x="730" y="3727"/>
                    <a:pt x="730" y="3727"/>
                    <a:pt x="730" y="3727"/>
                  </a:cubicBezTo>
                  <a:cubicBezTo>
                    <a:pt x="2675" y="3727"/>
                    <a:pt x="2675" y="3727"/>
                    <a:pt x="2675" y="3727"/>
                  </a:cubicBezTo>
                  <a:cubicBezTo>
                    <a:pt x="2675" y="4133"/>
                    <a:pt x="2675" y="4133"/>
                    <a:pt x="2675" y="4133"/>
                  </a:cubicBezTo>
                  <a:lnTo>
                    <a:pt x="2675" y="4133"/>
                  </a:lnTo>
                  <a:cubicBezTo>
                    <a:pt x="2662" y="4241"/>
                    <a:pt x="2594" y="4308"/>
                    <a:pt x="2540" y="4376"/>
                  </a:cubicBezTo>
                  <a:cubicBezTo>
                    <a:pt x="2486" y="4444"/>
                    <a:pt x="2459" y="4498"/>
                    <a:pt x="2459" y="4578"/>
                  </a:cubicBezTo>
                  <a:cubicBezTo>
                    <a:pt x="2459" y="4673"/>
                    <a:pt x="2472" y="4768"/>
                    <a:pt x="2527" y="4822"/>
                  </a:cubicBezTo>
                  <a:cubicBezTo>
                    <a:pt x="2567" y="4876"/>
                    <a:pt x="2648" y="4930"/>
                    <a:pt x="2797" y="4930"/>
                  </a:cubicBezTo>
                  <a:cubicBezTo>
                    <a:pt x="2932" y="4930"/>
                    <a:pt x="3013" y="4889"/>
                    <a:pt x="3054" y="4822"/>
                  </a:cubicBezTo>
                  <a:cubicBezTo>
                    <a:pt x="3108" y="4768"/>
                    <a:pt x="3135" y="4673"/>
                    <a:pt x="3135" y="4578"/>
                  </a:cubicBezTo>
                  <a:cubicBezTo>
                    <a:pt x="3135" y="4498"/>
                    <a:pt x="3094" y="4444"/>
                    <a:pt x="3040" y="4376"/>
                  </a:cubicBezTo>
                  <a:cubicBezTo>
                    <a:pt x="2999" y="4322"/>
                    <a:pt x="2932" y="4254"/>
                    <a:pt x="2932" y="4146"/>
                  </a:cubicBezTo>
                  <a:cubicBezTo>
                    <a:pt x="2932" y="3727"/>
                    <a:pt x="2932" y="3727"/>
                    <a:pt x="2932" y="3727"/>
                  </a:cubicBezTo>
                  <a:cubicBezTo>
                    <a:pt x="4769" y="3727"/>
                    <a:pt x="4769" y="3727"/>
                    <a:pt x="4769" y="3727"/>
                  </a:cubicBezTo>
                  <a:cubicBezTo>
                    <a:pt x="4769" y="2783"/>
                    <a:pt x="4769" y="2783"/>
                    <a:pt x="4769" y="2783"/>
                  </a:cubicBezTo>
                  <a:cubicBezTo>
                    <a:pt x="4621" y="2783"/>
                    <a:pt x="4621" y="2783"/>
                    <a:pt x="4621" y="2783"/>
                  </a:cubicBezTo>
                  <a:cubicBezTo>
                    <a:pt x="4607" y="2783"/>
                    <a:pt x="4580" y="2796"/>
                    <a:pt x="4499" y="2864"/>
                  </a:cubicBezTo>
                  <a:cubicBezTo>
                    <a:pt x="4418" y="2932"/>
                    <a:pt x="4310" y="2999"/>
                    <a:pt x="4162" y="2999"/>
                  </a:cubicBezTo>
                  <a:cubicBezTo>
                    <a:pt x="4026" y="2999"/>
                    <a:pt x="3891" y="2972"/>
                    <a:pt x="3783" y="2891"/>
                  </a:cubicBezTo>
                  <a:cubicBezTo>
                    <a:pt x="3675" y="2796"/>
                    <a:pt x="3594" y="2634"/>
                    <a:pt x="3594" y="2445"/>
                  </a:cubicBezTo>
                  <a:cubicBezTo>
                    <a:pt x="3594" y="2269"/>
                    <a:pt x="3675" y="2094"/>
                    <a:pt x="3769" y="2012"/>
                  </a:cubicBezTo>
                  <a:cubicBezTo>
                    <a:pt x="3891" y="1918"/>
                    <a:pt x="4026" y="1891"/>
                    <a:pt x="4162" y="1891"/>
                  </a:cubicBezTo>
                  <a:cubicBezTo>
                    <a:pt x="4296" y="1891"/>
                    <a:pt x="4418" y="1959"/>
                    <a:pt x="4486" y="2012"/>
                  </a:cubicBezTo>
                  <a:cubicBezTo>
                    <a:pt x="4580" y="2080"/>
                    <a:pt x="4580" y="2080"/>
                    <a:pt x="4594" y="2080"/>
                  </a:cubicBezTo>
                  <a:cubicBezTo>
                    <a:pt x="4769" y="2080"/>
                    <a:pt x="4769" y="2080"/>
                    <a:pt x="4769" y="2080"/>
                  </a:cubicBezTo>
                  <a:cubicBezTo>
                    <a:pt x="4769" y="1175"/>
                    <a:pt x="4769" y="1175"/>
                    <a:pt x="4769" y="1175"/>
                  </a:cubicBezTo>
                  <a:cubicBezTo>
                    <a:pt x="1945" y="1175"/>
                    <a:pt x="1945" y="1175"/>
                    <a:pt x="1945" y="1175"/>
                  </a:cubicBezTo>
                  <a:lnTo>
                    <a:pt x="1945" y="797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6"/>
            <p:cNvSpPr>
              <a:spLocks noChangeArrowheads="1"/>
            </p:cNvSpPr>
            <p:nvPr/>
          </p:nvSpPr>
          <p:spPr bwMode="auto">
            <a:xfrm>
              <a:off x="4771840" y="4500564"/>
              <a:ext cx="3589462" cy="2958042"/>
            </a:xfrm>
            <a:custGeom>
              <a:avLst/>
              <a:gdLst>
                <a:gd name="T0" fmla="*/ 3742 w 5985"/>
                <a:gd name="T1" fmla="*/ 797 h 4931"/>
                <a:gd name="T2" fmla="*/ 3742 w 5985"/>
                <a:gd name="T3" fmla="*/ 797 h 4931"/>
                <a:gd name="T4" fmla="*/ 3864 w 5985"/>
                <a:gd name="T5" fmla="*/ 554 h 4931"/>
                <a:gd name="T6" fmla="*/ 3945 w 5985"/>
                <a:gd name="T7" fmla="*/ 351 h 4931"/>
                <a:gd name="T8" fmla="*/ 3878 w 5985"/>
                <a:gd name="T9" fmla="*/ 108 h 4931"/>
                <a:gd name="T10" fmla="*/ 3607 w 5985"/>
                <a:gd name="T11" fmla="*/ 0 h 4931"/>
                <a:gd name="T12" fmla="*/ 3337 w 5985"/>
                <a:gd name="T13" fmla="*/ 108 h 4931"/>
                <a:gd name="T14" fmla="*/ 3270 w 5985"/>
                <a:gd name="T15" fmla="*/ 351 h 4931"/>
                <a:gd name="T16" fmla="*/ 3364 w 5985"/>
                <a:gd name="T17" fmla="*/ 554 h 4931"/>
                <a:gd name="T18" fmla="*/ 3499 w 5985"/>
                <a:gd name="T19" fmla="*/ 797 h 4931"/>
                <a:gd name="T20" fmla="*/ 3499 w 5985"/>
                <a:gd name="T21" fmla="*/ 810 h 4931"/>
                <a:gd name="T22" fmla="*/ 3499 w 5985"/>
                <a:gd name="T23" fmla="*/ 1175 h 4931"/>
                <a:gd name="T24" fmla="*/ 1230 w 5985"/>
                <a:gd name="T25" fmla="*/ 1175 h 4931"/>
                <a:gd name="T26" fmla="*/ 1230 w 5985"/>
                <a:gd name="T27" fmla="*/ 2310 h 4931"/>
                <a:gd name="T28" fmla="*/ 797 w 5985"/>
                <a:gd name="T29" fmla="*/ 2310 h 4931"/>
                <a:gd name="T30" fmla="*/ 554 w 5985"/>
                <a:gd name="T31" fmla="*/ 2188 h 4931"/>
                <a:gd name="T32" fmla="*/ 352 w 5985"/>
                <a:gd name="T33" fmla="*/ 2107 h 4931"/>
                <a:gd name="T34" fmla="*/ 108 w 5985"/>
                <a:gd name="T35" fmla="*/ 2188 h 4931"/>
                <a:gd name="T36" fmla="*/ 0 w 5985"/>
                <a:gd name="T37" fmla="*/ 2445 h 4931"/>
                <a:gd name="T38" fmla="*/ 108 w 5985"/>
                <a:gd name="T39" fmla="*/ 2715 h 4931"/>
                <a:gd name="T40" fmla="*/ 352 w 5985"/>
                <a:gd name="T41" fmla="*/ 2783 h 4931"/>
                <a:gd name="T42" fmla="*/ 554 w 5985"/>
                <a:gd name="T43" fmla="*/ 2702 h 4931"/>
                <a:gd name="T44" fmla="*/ 797 w 5985"/>
                <a:gd name="T45" fmla="*/ 2553 h 4931"/>
                <a:gd name="T46" fmla="*/ 811 w 5985"/>
                <a:gd name="T47" fmla="*/ 2553 h 4931"/>
                <a:gd name="T48" fmla="*/ 1230 w 5985"/>
                <a:gd name="T49" fmla="*/ 2553 h 4931"/>
                <a:gd name="T50" fmla="*/ 1230 w 5985"/>
                <a:gd name="T51" fmla="*/ 3727 h 4931"/>
                <a:gd name="T52" fmla="*/ 2837 w 5985"/>
                <a:gd name="T53" fmla="*/ 3727 h 4931"/>
                <a:gd name="T54" fmla="*/ 2837 w 5985"/>
                <a:gd name="T55" fmla="*/ 4133 h 4931"/>
                <a:gd name="T56" fmla="*/ 2837 w 5985"/>
                <a:gd name="T57" fmla="*/ 4133 h 4931"/>
                <a:gd name="T58" fmla="*/ 2702 w 5985"/>
                <a:gd name="T59" fmla="*/ 4376 h 4931"/>
                <a:gd name="T60" fmla="*/ 2607 w 5985"/>
                <a:gd name="T61" fmla="*/ 4578 h 4931"/>
                <a:gd name="T62" fmla="*/ 2689 w 5985"/>
                <a:gd name="T63" fmla="*/ 4822 h 4931"/>
                <a:gd name="T64" fmla="*/ 2946 w 5985"/>
                <a:gd name="T65" fmla="*/ 4930 h 4931"/>
                <a:gd name="T66" fmla="*/ 3216 w 5985"/>
                <a:gd name="T67" fmla="*/ 4822 h 4931"/>
                <a:gd name="T68" fmla="*/ 3283 w 5985"/>
                <a:gd name="T69" fmla="*/ 4578 h 4931"/>
                <a:gd name="T70" fmla="*/ 3202 w 5985"/>
                <a:gd name="T71" fmla="*/ 4376 h 4931"/>
                <a:gd name="T72" fmla="*/ 3094 w 5985"/>
                <a:gd name="T73" fmla="*/ 4146 h 4931"/>
                <a:gd name="T74" fmla="*/ 3094 w 5985"/>
                <a:gd name="T75" fmla="*/ 3727 h 4931"/>
                <a:gd name="T76" fmla="*/ 5984 w 5985"/>
                <a:gd name="T77" fmla="*/ 3727 h 4931"/>
                <a:gd name="T78" fmla="*/ 5984 w 5985"/>
                <a:gd name="T79" fmla="*/ 2783 h 4931"/>
                <a:gd name="T80" fmla="*/ 5836 w 5985"/>
                <a:gd name="T81" fmla="*/ 2783 h 4931"/>
                <a:gd name="T82" fmla="*/ 5714 w 5985"/>
                <a:gd name="T83" fmla="*/ 2864 h 4931"/>
                <a:gd name="T84" fmla="*/ 5377 w 5985"/>
                <a:gd name="T85" fmla="*/ 2999 h 4931"/>
                <a:gd name="T86" fmla="*/ 4999 w 5985"/>
                <a:gd name="T87" fmla="*/ 2891 h 4931"/>
                <a:gd name="T88" fmla="*/ 4810 w 5985"/>
                <a:gd name="T89" fmla="*/ 2445 h 4931"/>
                <a:gd name="T90" fmla="*/ 4985 w 5985"/>
                <a:gd name="T91" fmla="*/ 2012 h 4931"/>
                <a:gd name="T92" fmla="*/ 5377 w 5985"/>
                <a:gd name="T93" fmla="*/ 1891 h 4931"/>
                <a:gd name="T94" fmla="*/ 5701 w 5985"/>
                <a:gd name="T95" fmla="*/ 2012 h 4931"/>
                <a:gd name="T96" fmla="*/ 5809 w 5985"/>
                <a:gd name="T97" fmla="*/ 2080 h 4931"/>
                <a:gd name="T98" fmla="*/ 5984 w 5985"/>
                <a:gd name="T99" fmla="*/ 2080 h 4931"/>
                <a:gd name="T100" fmla="*/ 5984 w 5985"/>
                <a:gd name="T101" fmla="*/ 1175 h 4931"/>
                <a:gd name="T102" fmla="*/ 3742 w 5985"/>
                <a:gd name="T103" fmla="*/ 1175 h 4931"/>
                <a:gd name="T104" fmla="*/ 3742 w 5985"/>
                <a:gd name="T105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985" h="4931">
                  <a:moveTo>
                    <a:pt x="3742" y="797"/>
                  </a:moveTo>
                  <a:lnTo>
                    <a:pt x="3742" y="797"/>
                  </a:lnTo>
                  <a:cubicBezTo>
                    <a:pt x="3742" y="689"/>
                    <a:pt x="3810" y="621"/>
                    <a:pt x="3864" y="554"/>
                  </a:cubicBezTo>
                  <a:cubicBezTo>
                    <a:pt x="3904" y="486"/>
                    <a:pt x="3945" y="432"/>
                    <a:pt x="3945" y="351"/>
                  </a:cubicBezTo>
                  <a:cubicBezTo>
                    <a:pt x="3945" y="256"/>
                    <a:pt x="3918" y="162"/>
                    <a:pt x="3878" y="108"/>
                  </a:cubicBezTo>
                  <a:cubicBezTo>
                    <a:pt x="3824" y="40"/>
                    <a:pt x="3756" y="0"/>
                    <a:pt x="3607" y="0"/>
                  </a:cubicBezTo>
                  <a:cubicBezTo>
                    <a:pt x="3472" y="14"/>
                    <a:pt x="3391" y="54"/>
                    <a:pt x="3337" y="108"/>
                  </a:cubicBezTo>
                  <a:cubicBezTo>
                    <a:pt x="3297" y="162"/>
                    <a:pt x="3270" y="256"/>
                    <a:pt x="3270" y="351"/>
                  </a:cubicBezTo>
                  <a:cubicBezTo>
                    <a:pt x="3270" y="432"/>
                    <a:pt x="3310" y="486"/>
                    <a:pt x="3364" y="554"/>
                  </a:cubicBezTo>
                  <a:cubicBezTo>
                    <a:pt x="3418" y="621"/>
                    <a:pt x="3486" y="689"/>
                    <a:pt x="3499" y="797"/>
                  </a:cubicBezTo>
                  <a:cubicBezTo>
                    <a:pt x="3499" y="797"/>
                    <a:pt x="3499" y="797"/>
                    <a:pt x="3499" y="810"/>
                  </a:cubicBezTo>
                  <a:cubicBezTo>
                    <a:pt x="3499" y="1175"/>
                    <a:pt x="3499" y="1175"/>
                    <a:pt x="3499" y="1175"/>
                  </a:cubicBezTo>
                  <a:cubicBezTo>
                    <a:pt x="1230" y="1175"/>
                    <a:pt x="1230" y="1175"/>
                    <a:pt x="1230" y="1175"/>
                  </a:cubicBezTo>
                  <a:cubicBezTo>
                    <a:pt x="1230" y="2310"/>
                    <a:pt x="1230" y="2310"/>
                    <a:pt x="1230" y="2310"/>
                  </a:cubicBezTo>
                  <a:cubicBezTo>
                    <a:pt x="797" y="2310"/>
                    <a:pt x="797" y="2310"/>
                    <a:pt x="797" y="2310"/>
                  </a:cubicBezTo>
                  <a:cubicBezTo>
                    <a:pt x="676" y="2310"/>
                    <a:pt x="608" y="2242"/>
                    <a:pt x="554" y="2188"/>
                  </a:cubicBezTo>
                  <a:cubicBezTo>
                    <a:pt x="486" y="2148"/>
                    <a:pt x="432" y="2107"/>
                    <a:pt x="352" y="2107"/>
                  </a:cubicBezTo>
                  <a:cubicBezTo>
                    <a:pt x="257" y="2107"/>
                    <a:pt x="162" y="2134"/>
                    <a:pt x="108" y="2188"/>
                  </a:cubicBezTo>
                  <a:cubicBezTo>
                    <a:pt x="41" y="2229"/>
                    <a:pt x="0" y="2310"/>
                    <a:pt x="0" y="2445"/>
                  </a:cubicBezTo>
                  <a:cubicBezTo>
                    <a:pt x="0" y="2593"/>
                    <a:pt x="54" y="2661"/>
                    <a:pt x="108" y="2715"/>
                  </a:cubicBezTo>
                  <a:cubicBezTo>
                    <a:pt x="162" y="2756"/>
                    <a:pt x="257" y="2783"/>
                    <a:pt x="352" y="2783"/>
                  </a:cubicBezTo>
                  <a:cubicBezTo>
                    <a:pt x="432" y="2783"/>
                    <a:pt x="486" y="2742"/>
                    <a:pt x="554" y="2702"/>
                  </a:cubicBezTo>
                  <a:cubicBezTo>
                    <a:pt x="622" y="2648"/>
                    <a:pt x="689" y="2567"/>
                    <a:pt x="797" y="2553"/>
                  </a:cubicBezTo>
                  <a:cubicBezTo>
                    <a:pt x="811" y="2553"/>
                    <a:pt x="811" y="2553"/>
                    <a:pt x="811" y="2553"/>
                  </a:cubicBezTo>
                  <a:cubicBezTo>
                    <a:pt x="1230" y="2553"/>
                    <a:pt x="1230" y="2553"/>
                    <a:pt x="1230" y="2553"/>
                  </a:cubicBezTo>
                  <a:cubicBezTo>
                    <a:pt x="1230" y="3727"/>
                    <a:pt x="1230" y="3727"/>
                    <a:pt x="1230" y="3727"/>
                  </a:cubicBezTo>
                  <a:cubicBezTo>
                    <a:pt x="2837" y="3727"/>
                    <a:pt x="2837" y="3727"/>
                    <a:pt x="2837" y="3727"/>
                  </a:cubicBezTo>
                  <a:cubicBezTo>
                    <a:pt x="2837" y="4133"/>
                    <a:pt x="2837" y="4133"/>
                    <a:pt x="2837" y="4133"/>
                  </a:cubicBezTo>
                  <a:lnTo>
                    <a:pt x="2837" y="4133"/>
                  </a:lnTo>
                  <a:cubicBezTo>
                    <a:pt x="2824" y="4241"/>
                    <a:pt x="2756" y="4308"/>
                    <a:pt x="2702" y="4376"/>
                  </a:cubicBezTo>
                  <a:cubicBezTo>
                    <a:pt x="2648" y="4444"/>
                    <a:pt x="2607" y="4498"/>
                    <a:pt x="2607" y="4578"/>
                  </a:cubicBezTo>
                  <a:cubicBezTo>
                    <a:pt x="2607" y="4673"/>
                    <a:pt x="2635" y="4768"/>
                    <a:pt x="2689" y="4822"/>
                  </a:cubicBezTo>
                  <a:cubicBezTo>
                    <a:pt x="2729" y="4876"/>
                    <a:pt x="2810" y="4930"/>
                    <a:pt x="2946" y="4930"/>
                  </a:cubicBezTo>
                  <a:cubicBezTo>
                    <a:pt x="3094" y="4930"/>
                    <a:pt x="3162" y="4889"/>
                    <a:pt x="3216" y="4822"/>
                  </a:cubicBezTo>
                  <a:cubicBezTo>
                    <a:pt x="3256" y="4768"/>
                    <a:pt x="3283" y="4673"/>
                    <a:pt x="3283" y="4578"/>
                  </a:cubicBezTo>
                  <a:cubicBezTo>
                    <a:pt x="3283" y="4498"/>
                    <a:pt x="3256" y="4444"/>
                    <a:pt x="3202" y="4376"/>
                  </a:cubicBezTo>
                  <a:cubicBezTo>
                    <a:pt x="3162" y="4322"/>
                    <a:pt x="3094" y="4254"/>
                    <a:pt x="3094" y="4146"/>
                  </a:cubicBezTo>
                  <a:cubicBezTo>
                    <a:pt x="3094" y="3727"/>
                    <a:pt x="3094" y="3727"/>
                    <a:pt x="3094" y="3727"/>
                  </a:cubicBezTo>
                  <a:cubicBezTo>
                    <a:pt x="5984" y="3727"/>
                    <a:pt x="5984" y="3727"/>
                    <a:pt x="5984" y="3727"/>
                  </a:cubicBezTo>
                  <a:cubicBezTo>
                    <a:pt x="5984" y="2783"/>
                    <a:pt x="5984" y="2783"/>
                    <a:pt x="5984" y="2783"/>
                  </a:cubicBezTo>
                  <a:cubicBezTo>
                    <a:pt x="5836" y="2783"/>
                    <a:pt x="5836" y="2783"/>
                    <a:pt x="5836" y="2783"/>
                  </a:cubicBezTo>
                  <a:cubicBezTo>
                    <a:pt x="5822" y="2783"/>
                    <a:pt x="5795" y="2796"/>
                    <a:pt x="5714" y="2864"/>
                  </a:cubicBezTo>
                  <a:cubicBezTo>
                    <a:pt x="5633" y="2932"/>
                    <a:pt x="5525" y="2999"/>
                    <a:pt x="5377" y="2999"/>
                  </a:cubicBezTo>
                  <a:cubicBezTo>
                    <a:pt x="5242" y="2999"/>
                    <a:pt x="5107" y="2972"/>
                    <a:pt x="4999" y="2891"/>
                  </a:cubicBezTo>
                  <a:cubicBezTo>
                    <a:pt x="4891" y="2796"/>
                    <a:pt x="4810" y="2634"/>
                    <a:pt x="4810" y="2445"/>
                  </a:cubicBezTo>
                  <a:cubicBezTo>
                    <a:pt x="4810" y="2269"/>
                    <a:pt x="4877" y="2094"/>
                    <a:pt x="4985" y="2012"/>
                  </a:cubicBezTo>
                  <a:cubicBezTo>
                    <a:pt x="5107" y="1918"/>
                    <a:pt x="5242" y="1891"/>
                    <a:pt x="5377" y="1891"/>
                  </a:cubicBezTo>
                  <a:cubicBezTo>
                    <a:pt x="5511" y="1891"/>
                    <a:pt x="5633" y="1959"/>
                    <a:pt x="5701" y="2012"/>
                  </a:cubicBezTo>
                  <a:cubicBezTo>
                    <a:pt x="5795" y="2080"/>
                    <a:pt x="5795" y="2080"/>
                    <a:pt x="5809" y="2080"/>
                  </a:cubicBezTo>
                  <a:cubicBezTo>
                    <a:pt x="5984" y="2080"/>
                    <a:pt x="5984" y="2080"/>
                    <a:pt x="5984" y="2080"/>
                  </a:cubicBezTo>
                  <a:cubicBezTo>
                    <a:pt x="5984" y="1175"/>
                    <a:pt x="5984" y="1175"/>
                    <a:pt x="5984" y="1175"/>
                  </a:cubicBezTo>
                  <a:cubicBezTo>
                    <a:pt x="3742" y="1175"/>
                    <a:pt x="3742" y="1175"/>
                    <a:pt x="3742" y="1175"/>
                  </a:cubicBezTo>
                  <a:lnTo>
                    <a:pt x="3742" y="797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7"/>
            <p:cNvSpPr>
              <a:spLocks noChangeArrowheads="1"/>
            </p:cNvSpPr>
            <p:nvPr/>
          </p:nvSpPr>
          <p:spPr bwMode="auto">
            <a:xfrm>
              <a:off x="7787305" y="4500564"/>
              <a:ext cx="3565655" cy="2958042"/>
            </a:xfrm>
            <a:custGeom>
              <a:avLst/>
              <a:gdLst>
                <a:gd name="T0" fmla="*/ 3728 w 5944"/>
                <a:gd name="T1" fmla="*/ 797 h 4931"/>
                <a:gd name="T2" fmla="*/ 3728 w 5944"/>
                <a:gd name="T3" fmla="*/ 797 h 4931"/>
                <a:gd name="T4" fmla="*/ 3836 w 5944"/>
                <a:gd name="T5" fmla="*/ 554 h 4931"/>
                <a:gd name="T6" fmla="*/ 3917 w 5944"/>
                <a:gd name="T7" fmla="*/ 351 h 4931"/>
                <a:gd name="T8" fmla="*/ 3849 w 5944"/>
                <a:gd name="T9" fmla="*/ 108 h 4931"/>
                <a:gd name="T10" fmla="*/ 3593 w 5944"/>
                <a:gd name="T11" fmla="*/ 0 h 4931"/>
                <a:gd name="T12" fmla="*/ 3323 w 5944"/>
                <a:gd name="T13" fmla="*/ 108 h 4931"/>
                <a:gd name="T14" fmla="*/ 3255 w 5944"/>
                <a:gd name="T15" fmla="*/ 351 h 4931"/>
                <a:gd name="T16" fmla="*/ 3336 w 5944"/>
                <a:gd name="T17" fmla="*/ 554 h 4931"/>
                <a:gd name="T18" fmla="*/ 3471 w 5944"/>
                <a:gd name="T19" fmla="*/ 797 h 4931"/>
                <a:gd name="T20" fmla="*/ 3471 w 5944"/>
                <a:gd name="T21" fmla="*/ 810 h 4931"/>
                <a:gd name="T22" fmla="*/ 3471 w 5944"/>
                <a:gd name="T23" fmla="*/ 1175 h 4931"/>
                <a:gd name="T24" fmla="*/ 1228 w 5944"/>
                <a:gd name="T25" fmla="*/ 1175 h 4931"/>
                <a:gd name="T26" fmla="*/ 1228 w 5944"/>
                <a:gd name="T27" fmla="*/ 2310 h 4931"/>
                <a:gd name="T28" fmla="*/ 783 w 5944"/>
                <a:gd name="T29" fmla="*/ 2310 h 4931"/>
                <a:gd name="T30" fmla="*/ 553 w 5944"/>
                <a:gd name="T31" fmla="*/ 2188 h 4931"/>
                <a:gd name="T32" fmla="*/ 351 w 5944"/>
                <a:gd name="T33" fmla="*/ 2107 h 4931"/>
                <a:gd name="T34" fmla="*/ 108 w 5944"/>
                <a:gd name="T35" fmla="*/ 2188 h 4931"/>
                <a:gd name="T36" fmla="*/ 0 w 5944"/>
                <a:gd name="T37" fmla="*/ 2445 h 4931"/>
                <a:gd name="T38" fmla="*/ 108 w 5944"/>
                <a:gd name="T39" fmla="*/ 2715 h 4931"/>
                <a:gd name="T40" fmla="*/ 351 w 5944"/>
                <a:gd name="T41" fmla="*/ 2783 h 4931"/>
                <a:gd name="T42" fmla="*/ 553 w 5944"/>
                <a:gd name="T43" fmla="*/ 2702 h 4931"/>
                <a:gd name="T44" fmla="*/ 796 w 5944"/>
                <a:gd name="T45" fmla="*/ 2553 h 4931"/>
                <a:gd name="T46" fmla="*/ 796 w 5944"/>
                <a:gd name="T47" fmla="*/ 2553 h 4931"/>
                <a:gd name="T48" fmla="*/ 1228 w 5944"/>
                <a:gd name="T49" fmla="*/ 2553 h 4931"/>
                <a:gd name="T50" fmla="*/ 1228 w 5944"/>
                <a:gd name="T51" fmla="*/ 3727 h 4931"/>
                <a:gd name="T52" fmla="*/ 2444 w 5944"/>
                <a:gd name="T53" fmla="*/ 3727 h 4931"/>
                <a:gd name="T54" fmla="*/ 2444 w 5944"/>
                <a:gd name="T55" fmla="*/ 4133 h 4931"/>
                <a:gd name="T56" fmla="*/ 2444 w 5944"/>
                <a:gd name="T57" fmla="*/ 4133 h 4931"/>
                <a:gd name="T58" fmla="*/ 2309 w 5944"/>
                <a:gd name="T59" fmla="*/ 4376 h 4931"/>
                <a:gd name="T60" fmla="*/ 2228 w 5944"/>
                <a:gd name="T61" fmla="*/ 4578 h 4931"/>
                <a:gd name="T62" fmla="*/ 2296 w 5944"/>
                <a:gd name="T63" fmla="*/ 4822 h 4931"/>
                <a:gd name="T64" fmla="*/ 2566 w 5944"/>
                <a:gd name="T65" fmla="*/ 4930 h 4931"/>
                <a:gd name="T66" fmla="*/ 2822 w 5944"/>
                <a:gd name="T67" fmla="*/ 4822 h 4931"/>
                <a:gd name="T68" fmla="*/ 2904 w 5944"/>
                <a:gd name="T69" fmla="*/ 4578 h 4931"/>
                <a:gd name="T70" fmla="*/ 2822 w 5944"/>
                <a:gd name="T71" fmla="*/ 4376 h 4931"/>
                <a:gd name="T72" fmla="*/ 2701 w 5944"/>
                <a:gd name="T73" fmla="*/ 4146 h 4931"/>
                <a:gd name="T74" fmla="*/ 2701 w 5944"/>
                <a:gd name="T75" fmla="*/ 3727 h 4931"/>
                <a:gd name="T76" fmla="*/ 5281 w 5944"/>
                <a:gd name="T77" fmla="*/ 3727 h 4931"/>
                <a:gd name="T78" fmla="*/ 5943 w 5944"/>
                <a:gd name="T79" fmla="*/ 1175 h 4931"/>
                <a:gd name="T80" fmla="*/ 3728 w 5944"/>
                <a:gd name="T81" fmla="*/ 1175 h 4931"/>
                <a:gd name="T82" fmla="*/ 3728 w 5944"/>
                <a:gd name="T83" fmla="*/ 797 h 49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5944" h="4931">
                  <a:moveTo>
                    <a:pt x="3728" y="797"/>
                  </a:moveTo>
                  <a:lnTo>
                    <a:pt x="3728" y="797"/>
                  </a:lnTo>
                  <a:cubicBezTo>
                    <a:pt x="3728" y="689"/>
                    <a:pt x="3795" y="621"/>
                    <a:pt x="3836" y="554"/>
                  </a:cubicBezTo>
                  <a:cubicBezTo>
                    <a:pt x="3890" y="486"/>
                    <a:pt x="3917" y="432"/>
                    <a:pt x="3917" y="351"/>
                  </a:cubicBezTo>
                  <a:cubicBezTo>
                    <a:pt x="3917" y="256"/>
                    <a:pt x="3903" y="162"/>
                    <a:pt x="3849" y="108"/>
                  </a:cubicBezTo>
                  <a:cubicBezTo>
                    <a:pt x="3809" y="40"/>
                    <a:pt x="3728" y="0"/>
                    <a:pt x="3593" y="0"/>
                  </a:cubicBezTo>
                  <a:cubicBezTo>
                    <a:pt x="3444" y="14"/>
                    <a:pt x="3363" y="54"/>
                    <a:pt x="3323" y="108"/>
                  </a:cubicBezTo>
                  <a:cubicBezTo>
                    <a:pt x="3269" y="162"/>
                    <a:pt x="3255" y="256"/>
                    <a:pt x="3255" y="351"/>
                  </a:cubicBezTo>
                  <a:cubicBezTo>
                    <a:pt x="3255" y="432"/>
                    <a:pt x="3282" y="486"/>
                    <a:pt x="3336" y="554"/>
                  </a:cubicBezTo>
                  <a:cubicBezTo>
                    <a:pt x="3390" y="621"/>
                    <a:pt x="3458" y="689"/>
                    <a:pt x="3471" y="797"/>
                  </a:cubicBezTo>
                  <a:cubicBezTo>
                    <a:pt x="3471" y="797"/>
                    <a:pt x="3471" y="797"/>
                    <a:pt x="3471" y="810"/>
                  </a:cubicBezTo>
                  <a:cubicBezTo>
                    <a:pt x="3471" y="1175"/>
                    <a:pt x="3471" y="1175"/>
                    <a:pt x="3471" y="1175"/>
                  </a:cubicBezTo>
                  <a:cubicBezTo>
                    <a:pt x="1228" y="1175"/>
                    <a:pt x="1228" y="1175"/>
                    <a:pt x="1228" y="1175"/>
                  </a:cubicBezTo>
                  <a:cubicBezTo>
                    <a:pt x="1228" y="2310"/>
                    <a:pt x="1228" y="2310"/>
                    <a:pt x="1228" y="2310"/>
                  </a:cubicBezTo>
                  <a:cubicBezTo>
                    <a:pt x="783" y="2310"/>
                    <a:pt x="783" y="2310"/>
                    <a:pt x="783" y="2310"/>
                  </a:cubicBezTo>
                  <a:cubicBezTo>
                    <a:pt x="675" y="2310"/>
                    <a:pt x="607" y="2242"/>
                    <a:pt x="553" y="2188"/>
                  </a:cubicBezTo>
                  <a:cubicBezTo>
                    <a:pt x="485" y="2148"/>
                    <a:pt x="431" y="2107"/>
                    <a:pt x="351" y="2107"/>
                  </a:cubicBezTo>
                  <a:cubicBezTo>
                    <a:pt x="257" y="2107"/>
                    <a:pt x="162" y="2134"/>
                    <a:pt x="108" y="2188"/>
                  </a:cubicBezTo>
                  <a:cubicBezTo>
                    <a:pt x="41" y="2229"/>
                    <a:pt x="0" y="2310"/>
                    <a:pt x="0" y="2445"/>
                  </a:cubicBezTo>
                  <a:cubicBezTo>
                    <a:pt x="0" y="2593"/>
                    <a:pt x="54" y="2661"/>
                    <a:pt x="108" y="2715"/>
                  </a:cubicBezTo>
                  <a:cubicBezTo>
                    <a:pt x="162" y="2756"/>
                    <a:pt x="257" y="2783"/>
                    <a:pt x="351" y="2783"/>
                  </a:cubicBezTo>
                  <a:cubicBezTo>
                    <a:pt x="431" y="2783"/>
                    <a:pt x="485" y="2742"/>
                    <a:pt x="553" y="2702"/>
                  </a:cubicBezTo>
                  <a:cubicBezTo>
                    <a:pt x="621" y="2648"/>
                    <a:pt x="688" y="2567"/>
                    <a:pt x="796" y="2553"/>
                  </a:cubicBezTo>
                  <a:lnTo>
                    <a:pt x="796" y="2553"/>
                  </a:lnTo>
                  <a:cubicBezTo>
                    <a:pt x="1228" y="2553"/>
                    <a:pt x="1228" y="2553"/>
                    <a:pt x="1228" y="2553"/>
                  </a:cubicBezTo>
                  <a:cubicBezTo>
                    <a:pt x="1228" y="3727"/>
                    <a:pt x="1228" y="3727"/>
                    <a:pt x="1228" y="3727"/>
                  </a:cubicBezTo>
                  <a:cubicBezTo>
                    <a:pt x="2444" y="3727"/>
                    <a:pt x="2444" y="3727"/>
                    <a:pt x="2444" y="3727"/>
                  </a:cubicBezTo>
                  <a:cubicBezTo>
                    <a:pt x="2444" y="4133"/>
                    <a:pt x="2444" y="4133"/>
                    <a:pt x="2444" y="4133"/>
                  </a:cubicBezTo>
                  <a:lnTo>
                    <a:pt x="2444" y="4133"/>
                  </a:lnTo>
                  <a:cubicBezTo>
                    <a:pt x="2444" y="4241"/>
                    <a:pt x="2363" y="4308"/>
                    <a:pt x="2309" y="4376"/>
                  </a:cubicBezTo>
                  <a:cubicBezTo>
                    <a:pt x="2269" y="4444"/>
                    <a:pt x="2228" y="4498"/>
                    <a:pt x="2228" y="4578"/>
                  </a:cubicBezTo>
                  <a:cubicBezTo>
                    <a:pt x="2228" y="4673"/>
                    <a:pt x="2241" y="4768"/>
                    <a:pt x="2296" y="4822"/>
                  </a:cubicBezTo>
                  <a:cubicBezTo>
                    <a:pt x="2350" y="4876"/>
                    <a:pt x="2417" y="4930"/>
                    <a:pt x="2566" y="4930"/>
                  </a:cubicBezTo>
                  <a:cubicBezTo>
                    <a:pt x="2701" y="4930"/>
                    <a:pt x="2782" y="4889"/>
                    <a:pt x="2822" y="4822"/>
                  </a:cubicBezTo>
                  <a:cubicBezTo>
                    <a:pt x="2876" y="4768"/>
                    <a:pt x="2904" y="4673"/>
                    <a:pt x="2904" y="4578"/>
                  </a:cubicBezTo>
                  <a:cubicBezTo>
                    <a:pt x="2904" y="4498"/>
                    <a:pt x="2863" y="4444"/>
                    <a:pt x="2822" y="4376"/>
                  </a:cubicBezTo>
                  <a:cubicBezTo>
                    <a:pt x="2768" y="4322"/>
                    <a:pt x="2701" y="4254"/>
                    <a:pt x="2701" y="4146"/>
                  </a:cubicBezTo>
                  <a:cubicBezTo>
                    <a:pt x="2701" y="3727"/>
                    <a:pt x="2701" y="3727"/>
                    <a:pt x="2701" y="3727"/>
                  </a:cubicBezTo>
                  <a:cubicBezTo>
                    <a:pt x="5281" y="3727"/>
                    <a:pt x="5281" y="3727"/>
                    <a:pt x="5281" y="3727"/>
                  </a:cubicBezTo>
                  <a:cubicBezTo>
                    <a:pt x="5943" y="1175"/>
                    <a:pt x="5943" y="1175"/>
                    <a:pt x="5943" y="1175"/>
                  </a:cubicBezTo>
                  <a:cubicBezTo>
                    <a:pt x="3728" y="1175"/>
                    <a:pt x="3728" y="1175"/>
                    <a:pt x="3728" y="1175"/>
                  </a:cubicBezTo>
                  <a:lnTo>
                    <a:pt x="3728" y="797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8"/>
            <p:cNvSpPr>
              <a:spLocks noChangeArrowheads="1"/>
            </p:cNvSpPr>
            <p:nvPr/>
          </p:nvSpPr>
          <p:spPr bwMode="auto">
            <a:xfrm>
              <a:off x="2973143" y="6892397"/>
              <a:ext cx="2375340" cy="1460500"/>
            </a:xfrm>
            <a:custGeom>
              <a:avLst/>
              <a:gdLst>
                <a:gd name="T0" fmla="*/ 2337 w 3959"/>
                <a:gd name="T1" fmla="*/ 162 h 2433"/>
                <a:gd name="T2" fmla="*/ 2337 w 3959"/>
                <a:gd name="T3" fmla="*/ 162 h 2433"/>
                <a:gd name="T4" fmla="*/ 2418 w 3959"/>
                <a:gd name="T5" fmla="*/ 270 h 2433"/>
                <a:gd name="T6" fmla="*/ 2540 w 3959"/>
                <a:gd name="T7" fmla="*/ 594 h 2433"/>
                <a:gd name="T8" fmla="*/ 2418 w 3959"/>
                <a:gd name="T9" fmla="*/ 986 h 2433"/>
                <a:gd name="T10" fmla="*/ 1972 w 3959"/>
                <a:gd name="T11" fmla="*/ 1162 h 2433"/>
                <a:gd name="T12" fmla="*/ 1540 w 3959"/>
                <a:gd name="T13" fmla="*/ 986 h 2433"/>
                <a:gd name="T14" fmla="*/ 1419 w 3959"/>
                <a:gd name="T15" fmla="*/ 594 h 2433"/>
                <a:gd name="T16" fmla="*/ 1553 w 3959"/>
                <a:gd name="T17" fmla="*/ 257 h 2433"/>
                <a:gd name="T18" fmla="*/ 1648 w 3959"/>
                <a:gd name="T19" fmla="*/ 135 h 2433"/>
                <a:gd name="T20" fmla="*/ 1648 w 3959"/>
                <a:gd name="T21" fmla="*/ 0 h 2433"/>
                <a:gd name="T22" fmla="*/ 0 w 3959"/>
                <a:gd name="T23" fmla="*/ 0 h 2433"/>
                <a:gd name="T24" fmla="*/ 513 w 3959"/>
                <a:gd name="T25" fmla="*/ 1811 h 2433"/>
                <a:gd name="T26" fmla="*/ 729 w 3959"/>
                <a:gd name="T27" fmla="*/ 2148 h 2433"/>
                <a:gd name="T28" fmla="*/ 729 w 3959"/>
                <a:gd name="T29" fmla="*/ 2148 h 2433"/>
                <a:gd name="T30" fmla="*/ 1297 w 3959"/>
                <a:gd name="T31" fmla="*/ 2432 h 2433"/>
                <a:gd name="T32" fmla="*/ 3958 w 3959"/>
                <a:gd name="T33" fmla="*/ 2432 h 2433"/>
                <a:gd name="T34" fmla="*/ 3958 w 3959"/>
                <a:gd name="T35" fmla="*/ 1554 h 2433"/>
                <a:gd name="T36" fmla="*/ 3810 w 3959"/>
                <a:gd name="T37" fmla="*/ 1554 h 2433"/>
                <a:gd name="T38" fmla="*/ 3688 w 3959"/>
                <a:gd name="T39" fmla="*/ 1635 h 2433"/>
                <a:gd name="T40" fmla="*/ 3351 w 3959"/>
                <a:gd name="T41" fmla="*/ 1770 h 2433"/>
                <a:gd name="T42" fmla="*/ 2972 w 3959"/>
                <a:gd name="T43" fmla="*/ 1648 h 2433"/>
                <a:gd name="T44" fmla="*/ 2783 w 3959"/>
                <a:gd name="T45" fmla="*/ 1216 h 2433"/>
                <a:gd name="T46" fmla="*/ 2958 w 3959"/>
                <a:gd name="T47" fmla="*/ 784 h 2433"/>
                <a:gd name="T48" fmla="*/ 3351 w 3959"/>
                <a:gd name="T49" fmla="*/ 662 h 2433"/>
                <a:gd name="T50" fmla="*/ 3675 w 3959"/>
                <a:gd name="T51" fmla="*/ 784 h 2433"/>
                <a:gd name="T52" fmla="*/ 3783 w 3959"/>
                <a:gd name="T53" fmla="*/ 851 h 2433"/>
                <a:gd name="T54" fmla="*/ 3958 w 3959"/>
                <a:gd name="T55" fmla="*/ 851 h 2433"/>
                <a:gd name="T56" fmla="*/ 3958 w 3959"/>
                <a:gd name="T57" fmla="*/ 0 h 2433"/>
                <a:gd name="T58" fmla="*/ 2337 w 3959"/>
                <a:gd name="T59" fmla="*/ 0 h 2433"/>
                <a:gd name="T60" fmla="*/ 2337 w 3959"/>
                <a:gd name="T61" fmla="*/ 162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959" h="2433">
                  <a:moveTo>
                    <a:pt x="2337" y="162"/>
                  </a:moveTo>
                  <a:lnTo>
                    <a:pt x="2337" y="162"/>
                  </a:lnTo>
                  <a:cubicBezTo>
                    <a:pt x="2337" y="176"/>
                    <a:pt x="2351" y="176"/>
                    <a:pt x="2418" y="270"/>
                  </a:cubicBezTo>
                  <a:cubicBezTo>
                    <a:pt x="2472" y="338"/>
                    <a:pt x="2540" y="460"/>
                    <a:pt x="2540" y="594"/>
                  </a:cubicBezTo>
                  <a:cubicBezTo>
                    <a:pt x="2540" y="730"/>
                    <a:pt x="2513" y="865"/>
                    <a:pt x="2418" y="986"/>
                  </a:cubicBezTo>
                  <a:cubicBezTo>
                    <a:pt x="2337" y="1094"/>
                    <a:pt x="2162" y="1162"/>
                    <a:pt x="1972" y="1162"/>
                  </a:cubicBezTo>
                  <a:cubicBezTo>
                    <a:pt x="1797" y="1162"/>
                    <a:pt x="1635" y="1081"/>
                    <a:pt x="1540" y="986"/>
                  </a:cubicBezTo>
                  <a:cubicBezTo>
                    <a:pt x="1445" y="865"/>
                    <a:pt x="1419" y="730"/>
                    <a:pt x="1419" y="594"/>
                  </a:cubicBezTo>
                  <a:cubicBezTo>
                    <a:pt x="1419" y="446"/>
                    <a:pt x="1499" y="338"/>
                    <a:pt x="1553" y="257"/>
                  </a:cubicBezTo>
                  <a:cubicBezTo>
                    <a:pt x="1621" y="176"/>
                    <a:pt x="1648" y="149"/>
                    <a:pt x="1648" y="135"/>
                  </a:cubicBezTo>
                  <a:cubicBezTo>
                    <a:pt x="1648" y="0"/>
                    <a:pt x="1648" y="0"/>
                    <a:pt x="164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13" y="1811"/>
                    <a:pt x="513" y="1811"/>
                    <a:pt x="513" y="1811"/>
                  </a:cubicBezTo>
                  <a:cubicBezTo>
                    <a:pt x="554" y="1932"/>
                    <a:pt x="621" y="2053"/>
                    <a:pt x="729" y="2148"/>
                  </a:cubicBezTo>
                  <a:lnTo>
                    <a:pt x="729" y="2148"/>
                  </a:lnTo>
                  <a:cubicBezTo>
                    <a:pt x="865" y="2324"/>
                    <a:pt x="1081" y="2432"/>
                    <a:pt x="1297" y="2432"/>
                  </a:cubicBezTo>
                  <a:cubicBezTo>
                    <a:pt x="3958" y="2432"/>
                    <a:pt x="3958" y="2432"/>
                    <a:pt x="3958" y="2432"/>
                  </a:cubicBezTo>
                  <a:cubicBezTo>
                    <a:pt x="3958" y="1554"/>
                    <a:pt x="3958" y="1554"/>
                    <a:pt x="3958" y="1554"/>
                  </a:cubicBezTo>
                  <a:cubicBezTo>
                    <a:pt x="3810" y="1554"/>
                    <a:pt x="3810" y="1554"/>
                    <a:pt x="3810" y="1554"/>
                  </a:cubicBezTo>
                  <a:cubicBezTo>
                    <a:pt x="3796" y="1554"/>
                    <a:pt x="3769" y="1567"/>
                    <a:pt x="3688" y="1635"/>
                  </a:cubicBezTo>
                  <a:cubicBezTo>
                    <a:pt x="3607" y="1702"/>
                    <a:pt x="3499" y="1770"/>
                    <a:pt x="3351" y="1770"/>
                  </a:cubicBezTo>
                  <a:cubicBezTo>
                    <a:pt x="3215" y="1770"/>
                    <a:pt x="3080" y="1743"/>
                    <a:pt x="2972" y="1648"/>
                  </a:cubicBezTo>
                  <a:cubicBezTo>
                    <a:pt x="2864" y="1567"/>
                    <a:pt x="2783" y="1405"/>
                    <a:pt x="2783" y="1216"/>
                  </a:cubicBezTo>
                  <a:cubicBezTo>
                    <a:pt x="2783" y="1040"/>
                    <a:pt x="2864" y="865"/>
                    <a:pt x="2958" y="784"/>
                  </a:cubicBezTo>
                  <a:cubicBezTo>
                    <a:pt x="3080" y="689"/>
                    <a:pt x="3215" y="662"/>
                    <a:pt x="3351" y="662"/>
                  </a:cubicBezTo>
                  <a:cubicBezTo>
                    <a:pt x="3485" y="662"/>
                    <a:pt x="3607" y="730"/>
                    <a:pt x="3675" y="784"/>
                  </a:cubicBezTo>
                  <a:cubicBezTo>
                    <a:pt x="3769" y="851"/>
                    <a:pt x="3769" y="851"/>
                    <a:pt x="3783" y="851"/>
                  </a:cubicBezTo>
                  <a:cubicBezTo>
                    <a:pt x="3958" y="851"/>
                    <a:pt x="3958" y="851"/>
                    <a:pt x="3958" y="851"/>
                  </a:cubicBezTo>
                  <a:cubicBezTo>
                    <a:pt x="3958" y="0"/>
                    <a:pt x="3958" y="0"/>
                    <a:pt x="3958" y="0"/>
                  </a:cubicBezTo>
                  <a:cubicBezTo>
                    <a:pt x="2337" y="0"/>
                    <a:pt x="2337" y="0"/>
                    <a:pt x="2337" y="0"/>
                  </a:cubicBezTo>
                  <a:lnTo>
                    <a:pt x="2337" y="162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9"/>
            <p:cNvSpPr>
              <a:spLocks noChangeArrowheads="1"/>
            </p:cNvSpPr>
            <p:nvPr/>
          </p:nvSpPr>
          <p:spPr bwMode="auto">
            <a:xfrm>
              <a:off x="3597397" y="9599084"/>
              <a:ext cx="706254" cy="664105"/>
            </a:xfrm>
            <a:custGeom>
              <a:avLst/>
              <a:gdLst>
                <a:gd name="T0" fmla="*/ 608 w 1176"/>
                <a:gd name="T1" fmla="*/ 351 h 1109"/>
                <a:gd name="T2" fmla="*/ 608 w 1176"/>
                <a:gd name="T3" fmla="*/ 351 h 1109"/>
                <a:gd name="T4" fmla="*/ 365 w 1176"/>
                <a:gd name="T5" fmla="*/ 419 h 1109"/>
                <a:gd name="T6" fmla="*/ 149 w 1176"/>
                <a:gd name="T7" fmla="*/ 487 h 1109"/>
                <a:gd name="T8" fmla="*/ 14 w 1176"/>
                <a:gd name="T9" fmla="*/ 703 h 1109"/>
                <a:gd name="T10" fmla="*/ 122 w 1176"/>
                <a:gd name="T11" fmla="*/ 973 h 1109"/>
                <a:gd name="T12" fmla="*/ 379 w 1176"/>
                <a:gd name="T13" fmla="*/ 1108 h 1109"/>
                <a:gd name="T14" fmla="*/ 595 w 1176"/>
                <a:gd name="T15" fmla="*/ 1000 h 1109"/>
                <a:gd name="T16" fmla="*/ 689 w 1176"/>
                <a:gd name="T17" fmla="*/ 797 h 1109"/>
                <a:gd name="T18" fmla="*/ 784 w 1176"/>
                <a:gd name="T19" fmla="*/ 527 h 1109"/>
                <a:gd name="T20" fmla="*/ 797 w 1176"/>
                <a:gd name="T21" fmla="*/ 527 h 1109"/>
                <a:gd name="T22" fmla="*/ 1175 w 1176"/>
                <a:gd name="T23" fmla="*/ 189 h 1109"/>
                <a:gd name="T24" fmla="*/ 1014 w 1176"/>
                <a:gd name="T25" fmla="*/ 0 h 1109"/>
                <a:gd name="T26" fmla="*/ 608 w 1176"/>
                <a:gd name="T27" fmla="*/ 35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76" h="1109">
                  <a:moveTo>
                    <a:pt x="608" y="351"/>
                  </a:moveTo>
                  <a:lnTo>
                    <a:pt x="608" y="351"/>
                  </a:lnTo>
                  <a:cubicBezTo>
                    <a:pt x="527" y="419"/>
                    <a:pt x="433" y="406"/>
                    <a:pt x="365" y="419"/>
                  </a:cubicBezTo>
                  <a:cubicBezTo>
                    <a:pt x="284" y="433"/>
                    <a:pt x="216" y="433"/>
                    <a:pt x="149" y="487"/>
                  </a:cubicBezTo>
                  <a:cubicBezTo>
                    <a:pt x="81" y="554"/>
                    <a:pt x="27" y="622"/>
                    <a:pt x="14" y="703"/>
                  </a:cubicBezTo>
                  <a:cubicBezTo>
                    <a:pt x="0" y="784"/>
                    <a:pt x="27" y="865"/>
                    <a:pt x="122" y="973"/>
                  </a:cubicBezTo>
                  <a:cubicBezTo>
                    <a:pt x="216" y="1081"/>
                    <a:pt x="297" y="1108"/>
                    <a:pt x="379" y="1108"/>
                  </a:cubicBezTo>
                  <a:cubicBezTo>
                    <a:pt x="446" y="1095"/>
                    <a:pt x="527" y="1054"/>
                    <a:pt x="595" y="1000"/>
                  </a:cubicBezTo>
                  <a:cubicBezTo>
                    <a:pt x="662" y="946"/>
                    <a:pt x="676" y="878"/>
                    <a:pt x="689" y="797"/>
                  </a:cubicBezTo>
                  <a:cubicBezTo>
                    <a:pt x="703" y="716"/>
                    <a:pt x="703" y="608"/>
                    <a:pt x="784" y="527"/>
                  </a:cubicBezTo>
                  <a:cubicBezTo>
                    <a:pt x="784" y="527"/>
                    <a:pt x="784" y="527"/>
                    <a:pt x="797" y="527"/>
                  </a:cubicBezTo>
                  <a:cubicBezTo>
                    <a:pt x="1175" y="189"/>
                    <a:pt x="1175" y="189"/>
                    <a:pt x="1175" y="189"/>
                  </a:cubicBezTo>
                  <a:cubicBezTo>
                    <a:pt x="1014" y="0"/>
                    <a:pt x="1014" y="0"/>
                    <a:pt x="1014" y="0"/>
                  </a:cubicBezTo>
                  <a:lnTo>
                    <a:pt x="608" y="351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10"/>
            <p:cNvSpPr>
              <a:spLocks noChangeArrowheads="1"/>
            </p:cNvSpPr>
            <p:nvPr/>
          </p:nvSpPr>
          <p:spPr bwMode="auto">
            <a:xfrm>
              <a:off x="4771841" y="6892397"/>
              <a:ext cx="3541849" cy="1460500"/>
            </a:xfrm>
            <a:custGeom>
              <a:avLst/>
              <a:gdLst>
                <a:gd name="T0" fmla="*/ 5795 w 5904"/>
                <a:gd name="T1" fmla="*/ 946 h 2433"/>
                <a:gd name="T2" fmla="*/ 5795 w 5904"/>
                <a:gd name="T3" fmla="*/ 946 h 2433"/>
                <a:gd name="T4" fmla="*/ 5552 w 5904"/>
                <a:gd name="T5" fmla="*/ 878 h 2433"/>
                <a:gd name="T6" fmla="*/ 5350 w 5904"/>
                <a:gd name="T7" fmla="*/ 959 h 2433"/>
                <a:gd name="T8" fmla="*/ 5107 w 5904"/>
                <a:gd name="T9" fmla="*/ 1081 h 2433"/>
                <a:gd name="T10" fmla="*/ 4675 w 5904"/>
                <a:gd name="T11" fmla="*/ 1081 h 2433"/>
                <a:gd name="T12" fmla="*/ 4675 w 5904"/>
                <a:gd name="T13" fmla="*/ 0 h 2433"/>
                <a:gd name="T14" fmla="*/ 3310 w 5904"/>
                <a:gd name="T15" fmla="*/ 0 h 2433"/>
                <a:gd name="T16" fmla="*/ 3310 w 5904"/>
                <a:gd name="T17" fmla="*/ 162 h 2433"/>
                <a:gd name="T18" fmla="*/ 3378 w 5904"/>
                <a:gd name="T19" fmla="*/ 270 h 2433"/>
                <a:gd name="T20" fmla="*/ 3499 w 5904"/>
                <a:gd name="T21" fmla="*/ 594 h 2433"/>
                <a:gd name="T22" fmla="*/ 3391 w 5904"/>
                <a:gd name="T23" fmla="*/ 986 h 2433"/>
                <a:gd name="T24" fmla="*/ 2946 w 5904"/>
                <a:gd name="T25" fmla="*/ 1162 h 2433"/>
                <a:gd name="T26" fmla="*/ 2513 w 5904"/>
                <a:gd name="T27" fmla="*/ 986 h 2433"/>
                <a:gd name="T28" fmla="*/ 2391 w 5904"/>
                <a:gd name="T29" fmla="*/ 594 h 2433"/>
                <a:gd name="T30" fmla="*/ 2527 w 5904"/>
                <a:gd name="T31" fmla="*/ 257 h 2433"/>
                <a:gd name="T32" fmla="*/ 2621 w 5904"/>
                <a:gd name="T33" fmla="*/ 135 h 2433"/>
                <a:gd name="T34" fmla="*/ 2621 w 5904"/>
                <a:gd name="T35" fmla="*/ 0 h 2433"/>
                <a:gd name="T36" fmla="*/ 1230 w 5904"/>
                <a:gd name="T37" fmla="*/ 0 h 2433"/>
                <a:gd name="T38" fmla="*/ 1230 w 5904"/>
                <a:gd name="T39" fmla="*/ 1081 h 2433"/>
                <a:gd name="T40" fmla="*/ 784 w 5904"/>
                <a:gd name="T41" fmla="*/ 1081 h 2433"/>
                <a:gd name="T42" fmla="*/ 554 w 5904"/>
                <a:gd name="T43" fmla="*/ 959 h 2433"/>
                <a:gd name="T44" fmla="*/ 352 w 5904"/>
                <a:gd name="T45" fmla="*/ 878 h 2433"/>
                <a:gd name="T46" fmla="*/ 108 w 5904"/>
                <a:gd name="T47" fmla="*/ 946 h 2433"/>
                <a:gd name="T48" fmla="*/ 0 w 5904"/>
                <a:gd name="T49" fmla="*/ 1216 h 2433"/>
                <a:gd name="T50" fmla="*/ 108 w 5904"/>
                <a:gd name="T51" fmla="*/ 1486 h 2433"/>
                <a:gd name="T52" fmla="*/ 352 w 5904"/>
                <a:gd name="T53" fmla="*/ 1554 h 2433"/>
                <a:gd name="T54" fmla="*/ 554 w 5904"/>
                <a:gd name="T55" fmla="*/ 1472 h 2433"/>
                <a:gd name="T56" fmla="*/ 797 w 5904"/>
                <a:gd name="T57" fmla="*/ 1324 h 2433"/>
                <a:gd name="T58" fmla="*/ 797 w 5904"/>
                <a:gd name="T59" fmla="*/ 1324 h 2433"/>
                <a:gd name="T60" fmla="*/ 1230 w 5904"/>
                <a:gd name="T61" fmla="*/ 1324 h 2433"/>
                <a:gd name="T62" fmla="*/ 1230 w 5904"/>
                <a:gd name="T63" fmla="*/ 2432 h 2433"/>
                <a:gd name="T64" fmla="*/ 4675 w 5904"/>
                <a:gd name="T65" fmla="*/ 2432 h 2433"/>
                <a:gd name="T66" fmla="*/ 4675 w 5904"/>
                <a:gd name="T67" fmla="*/ 1324 h 2433"/>
                <a:gd name="T68" fmla="*/ 5093 w 5904"/>
                <a:gd name="T69" fmla="*/ 1324 h 2433"/>
                <a:gd name="T70" fmla="*/ 5107 w 5904"/>
                <a:gd name="T71" fmla="*/ 1324 h 2433"/>
                <a:gd name="T72" fmla="*/ 5350 w 5904"/>
                <a:gd name="T73" fmla="*/ 1472 h 2433"/>
                <a:gd name="T74" fmla="*/ 5552 w 5904"/>
                <a:gd name="T75" fmla="*/ 1554 h 2433"/>
                <a:gd name="T76" fmla="*/ 5795 w 5904"/>
                <a:gd name="T77" fmla="*/ 1486 h 2433"/>
                <a:gd name="T78" fmla="*/ 5890 w 5904"/>
                <a:gd name="T79" fmla="*/ 1216 h 2433"/>
                <a:gd name="T80" fmla="*/ 5795 w 5904"/>
                <a:gd name="T81" fmla="*/ 946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904" h="2433">
                  <a:moveTo>
                    <a:pt x="5795" y="946"/>
                  </a:moveTo>
                  <a:lnTo>
                    <a:pt x="5795" y="946"/>
                  </a:lnTo>
                  <a:cubicBezTo>
                    <a:pt x="5741" y="905"/>
                    <a:pt x="5647" y="878"/>
                    <a:pt x="5552" y="878"/>
                  </a:cubicBezTo>
                  <a:cubicBezTo>
                    <a:pt x="5471" y="878"/>
                    <a:pt x="5417" y="919"/>
                    <a:pt x="5350" y="959"/>
                  </a:cubicBezTo>
                  <a:cubicBezTo>
                    <a:pt x="5283" y="1013"/>
                    <a:pt x="5215" y="1081"/>
                    <a:pt x="5107" y="1081"/>
                  </a:cubicBezTo>
                  <a:cubicBezTo>
                    <a:pt x="4675" y="1081"/>
                    <a:pt x="4675" y="1081"/>
                    <a:pt x="4675" y="1081"/>
                  </a:cubicBezTo>
                  <a:cubicBezTo>
                    <a:pt x="4675" y="0"/>
                    <a:pt x="4675" y="0"/>
                    <a:pt x="4675" y="0"/>
                  </a:cubicBezTo>
                  <a:cubicBezTo>
                    <a:pt x="3310" y="0"/>
                    <a:pt x="3310" y="0"/>
                    <a:pt x="3310" y="0"/>
                  </a:cubicBezTo>
                  <a:cubicBezTo>
                    <a:pt x="3310" y="162"/>
                    <a:pt x="3310" y="162"/>
                    <a:pt x="3310" y="162"/>
                  </a:cubicBezTo>
                  <a:cubicBezTo>
                    <a:pt x="3310" y="176"/>
                    <a:pt x="3324" y="176"/>
                    <a:pt x="3378" y="270"/>
                  </a:cubicBezTo>
                  <a:cubicBezTo>
                    <a:pt x="3432" y="338"/>
                    <a:pt x="3499" y="460"/>
                    <a:pt x="3499" y="594"/>
                  </a:cubicBezTo>
                  <a:cubicBezTo>
                    <a:pt x="3499" y="730"/>
                    <a:pt x="3486" y="865"/>
                    <a:pt x="3391" y="986"/>
                  </a:cubicBezTo>
                  <a:cubicBezTo>
                    <a:pt x="3297" y="1094"/>
                    <a:pt x="3134" y="1162"/>
                    <a:pt x="2946" y="1162"/>
                  </a:cubicBezTo>
                  <a:cubicBezTo>
                    <a:pt x="2756" y="1162"/>
                    <a:pt x="2594" y="1081"/>
                    <a:pt x="2513" y="986"/>
                  </a:cubicBezTo>
                  <a:cubicBezTo>
                    <a:pt x="2419" y="865"/>
                    <a:pt x="2391" y="730"/>
                    <a:pt x="2391" y="594"/>
                  </a:cubicBezTo>
                  <a:cubicBezTo>
                    <a:pt x="2391" y="446"/>
                    <a:pt x="2473" y="338"/>
                    <a:pt x="2527" y="257"/>
                  </a:cubicBezTo>
                  <a:cubicBezTo>
                    <a:pt x="2594" y="176"/>
                    <a:pt x="2607" y="149"/>
                    <a:pt x="2621" y="135"/>
                  </a:cubicBezTo>
                  <a:cubicBezTo>
                    <a:pt x="2621" y="0"/>
                    <a:pt x="2621" y="0"/>
                    <a:pt x="2621" y="0"/>
                  </a:cubicBezTo>
                  <a:cubicBezTo>
                    <a:pt x="1230" y="0"/>
                    <a:pt x="1230" y="0"/>
                    <a:pt x="1230" y="0"/>
                  </a:cubicBezTo>
                  <a:cubicBezTo>
                    <a:pt x="1230" y="1081"/>
                    <a:pt x="1230" y="1081"/>
                    <a:pt x="1230" y="1081"/>
                  </a:cubicBezTo>
                  <a:cubicBezTo>
                    <a:pt x="784" y="1081"/>
                    <a:pt x="784" y="1081"/>
                    <a:pt x="784" y="1081"/>
                  </a:cubicBezTo>
                  <a:cubicBezTo>
                    <a:pt x="676" y="1081"/>
                    <a:pt x="608" y="1013"/>
                    <a:pt x="554" y="959"/>
                  </a:cubicBezTo>
                  <a:cubicBezTo>
                    <a:pt x="486" y="919"/>
                    <a:pt x="419" y="878"/>
                    <a:pt x="352" y="878"/>
                  </a:cubicBezTo>
                  <a:cubicBezTo>
                    <a:pt x="257" y="878"/>
                    <a:pt x="162" y="905"/>
                    <a:pt x="108" y="946"/>
                  </a:cubicBezTo>
                  <a:cubicBezTo>
                    <a:pt x="41" y="1000"/>
                    <a:pt x="0" y="1081"/>
                    <a:pt x="0" y="1216"/>
                  </a:cubicBezTo>
                  <a:cubicBezTo>
                    <a:pt x="0" y="1364"/>
                    <a:pt x="54" y="1432"/>
                    <a:pt x="108" y="1486"/>
                  </a:cubicBezTo>
                  <a:cubicBezTo>
                    <a:pt x="162" y="1527"/>
                    <a:pt x="244" y="1554"/>
                    <a:pt x="352" y="1554"/>
                  </a:cubicBezTo>
                  <a:cubicBezTo>
                    <a:pt x="432" y="1554"/>
                    <a:pt x="486" y="1513"/>
                    <a:pt x="554" y="1472"/>
                  </a:cubicBezTo>
                  <a:cubicBezTo>
                    <a:pt x="622" y="1418"/>
                    <a:pt x="689" y="1338"/>
                    <a:pt x="797" y="1324"/>
                  </a:cubicBezTo>
                  <a:lnTo>
                    <a:pt x="797" y="1324"/>
                  </a:lnTo>
                  <a:cubicBezTo>
                    <a:pt x="1230" y="1324"/>
                    <a:pt x="1230" y="1324"/>
                    <a:pt x="1230" y="1324"/>
                  </a:cubicBezTo>
                  <a:cubicBezTo>
                    <a:pt x="1230" y="2432"/>
                    <a:pt x="1230" y="2432"/>
                    <a:pt x="1230" y="2432"/>
                  </a:cubicBezTo>
                  <a:cubicBezTo>
                    <a:pt x="4675" y="2432"/>
                    <a:pt x="4675" y="2432"/>
                    <a:pt x="4675" y="2432"/>
                  </a:cubicBezTo>
                  <a:cubicBezTo>
                    <a:pt x="4675" y="1324"/>
                    <a:pt x="4675" y="1324"/>
                    <a:pt x="4675" y="1324"/>
                  </a:cubicBezTo>
                  <a:cubicBezTo>
                    <a:pt x="5093" y="1324"/>
                    <a:pt x="5093" y="1324"/>
                    <a:pt x="5093" y="1324"/>
                  </a:cubicBezTo>
                  <a:cubicBezTo>
                    <a:pt x="5107" y="1324"/>
                    <a:pt x="5107" y="1324"/>
                    <a:pt x="5107" y="1324"/>
                  </a:cubicBezTo>
                  <a:cubicBezTo>
                    <a:pt x="5215" y="1338"/>
                    <a:pt x="5283" y="1418"/>
                    <a:pt x="5350" y="1472"/>
                  </a:cubicBezTo>
                  <a:cubicBezTo>
                    <a:pt x="5417" y="1513"/>
                    <a:pt x="5471" y="1554"/>
                    <a:pt x="5552" y="1554"/>
                  </a:cubicBezTo>
                  <a:cubicBezTo>
                    <a:pt x="5647" y="1554"/>
                    <a:pt x="5727" y="1527"/>
                    <a:pt x="5795" y="1486"/>
                  </a:cubicBezTo>
                  <a:cubicBezTo>
                    <a:pt x="5849" y="1432"/>
                    <a:pt x="5890" y="1364"/>
                    <a:pt x="5890" y="1216"/>
                  </a:cubicBezTo>
                  <a:cubicBezTo>
                    <a:pt x="5903" y="1081"/>
                    <a:pt x="5862" y="1000"/>
                    <a:pt x="5795" y="946"/>
                  </a:cubicBez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11"/>
            <p:cNvSpPr>
              <a:spLocks noChangeArrowheads="1"/>
            </p:cNvSpPr>
            <p:nvPr/>
          </p:nvSpPr>
          <p:spPr bwMode="auto">
            <a:xfrm>
              <a:off x="9271232" y="9599084"/>
              <a:ext cx="698318" cy="664105"/>
            </a:xfrm>
            <a:custGeom>
              <a:avLst/>
              <a:gdLst>
                <a:gd name="T0" fmla="*/ 608 w 1163"/>
                <a:gd name="T1" fmla="*/ 351 h 1109"/>
                <a:gd name="T2" fmla="*/ 608 w 1163"/>
                <a:gd name="T3" fmla="*/ 351 h 1109"/>
                <a:gd name="T4" fmla="*/ 351 w 1163"/>
                <a:gd name="T5" fmla="*/ 419 h 1109"/>
                <a:gd name="T6" fmla="*/ 149 w 1163"/>
                <a:gd name="T7" fmla="*/ 487 h 1109"/>
                <a:gd name="T8" fmla="*/ 14 w 1163"/>
                <a:gd name="T9" fmla="*/ 703 h 1109"/>
                <a:gd name="T10" fmla="*/ 108 w 1163"/>
                <a:gd name="T11" fmla="*/ 973 h 1109"/>
                <a:gd name="T12" fmla="*/ 365 w 1163"/>
                <a:gd name="T13" fmla="*/ 1108 h 1109"/>
                <a:gd name="T14" fmla="*/ 595 w 1163"/>
                <a:gd name="T15" fmla="*/ 1000 h 1109"/>
                <a:gd name="T16" fmla="*/ 690 w 1163"/>
                <a:gd name="T17" fmla="*/ 797 h 1109"/>
                <a:gd name="T18" fmla="*/ 784 w 1163"/>
                <a:gd name="T19" fmla="*/ 527 h 1109"/>
                <a:gd name="T20" fmla="*/ 784 w 1163"/>
                <a:gd name="T21" fmla="*/ 527 h 1109"/>
                <a:gd name="T22" fmla="*/ 1162 w 1163"/>
                <a:gd name="T23" fmla="*/ 189 h 1109"/>
                <a:gd name="T24" fmla="*/ 1000 w 1163"/>
                <a:gd name="T25" fmla="*/ 0 h 1109"/>
                <a:gd name="T26" fmla="*/ 608 w 1163"/>
                <a:gd name="T27" fmla="*/ 351 h 1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163" h="1109">
                  <a:moveTo>
                    <a:pt x="608" y="351"/>
                  </a:moveTo>
                  <a:lnTo>
                    <a:pt x="608" y="351"/>
                  </a:lnTo>
                  <a:cubicBezTo>
                    <a:pt x="527" y="419"/>
                    <a:pt x="433" y="406"/>
                    <a:pt x="351" y="419"/>
                  </a:cubicBezTo>
                  <a:cubicBezTo>
                    <a:pt x="271" y="433"/>
                    <a:pt x="203" y="433"/>
                    <a:pt x="149" y="487"/>
                  </a:cubicBezTo>
                  <a:cubicBezTo>
                    <a:pt x="81" y="554"/>
                    <a:pt x="27" y="622"/>
                    <a:pt x="14" y="703"/>
                  </a:cubicBezTo>
                  <a:cubicBezTo>
                    <a:pt x="0" y="784"/>
                    <a:pt x="14" y="865"/>
                    <a:pt x="108" y="973"/>
                  </a:cubicBezTo>
                  <a:cubicBezTo>
                    <a:pt x="203" y="1081"/>
                    <a:pt x="284" y="1108"/>
                    <a:pt x="365" y="1108"/>
                  </a:cubicBezTo>
                  <a:cubicBezTo>
                    <a:pt x="446" y="1095"/>
                    <a:pt x="514" y="1054"/>
                    <a:pt x="595" y="1000"/>
                  </a:cubicBezTo>
                  <a:cubicBezTo>
                    <a:pt x="649" y="946"/>
                    <a:pt x="676" y="878"/>
                    <a:pt x="690" y="797"/>
                  </a:cubicBezTo>
                  <a:cubicBezTo>
                    <a:pt x="703" y="716"/>
                    <a:pt x="703" y="608"/>
                    <a:pt x="784" y="527"/>
                  </a:cubicBezTo>
                  <a:lnTo>
                    <a:pt x="784" y="527"/>
                  </a:lnTo>
                  <a:cubicBezTo>
                    <a:pt x="1162" y="189"/>
                    <a:pt x="1162" y="189"/>
                    <a:pt x="1162" y="189"/>
                  </a:cubicBezTo>
                  <a:cubicBezTo>
                    <a:pt x="1000" y="0"/>
                    <a:pt x="1000" y="0"/>
                    <a:pt x="1000" y="0"/>
                  </a:cubicBezTo>
                  <a:lnTo>
                    <a:pt x="608" y="351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12"/>
            <p:cNvSpPr>
              <a:spLocks noChangeArrowheads="1"/>
            </p:cNvSpPr>
            <p:nvPr/>
          </p:nvSpPr>
          <p:spPr bwMode="auto">
            <a:xfrm>
              <a:off x="7731758" y="6892397"/>
              <a:ext cx="3184754" cy="1460500"/>
            </a:xfrm>
            <a:custGeom>
              <a:avLst/>
              <a:gdLst>
                <a:gd name="T0" fmla="*/ 3026 w 5310"/>
                <a:gd name="T1" fmla="*/ 162 h 2433"/>
                <a:gd name="T2" fmla="*/ 3026 w 5310"/>
                <a:gd name="T3" fmla="*/ 162 h 2433"/>
                <a:gd name="T4" fmla="*/ 3093 w 5310"/>
                <a:gd name="T5" fmla="*/ 270 h 2433"/>
                <a:gd name="T6" fmla="*/ 3215 w 5310"/>
                <a:gd name="T7" fmla="*/ 594 h 2433"/>
                <a:gd name="T8" fmla="*/ 3093 w 5310"/>
                <a:gd name="T9" fmla="*/ 986 h 2433"/>
                <a:gd name="T10" fmla="*/ 2661 w 5310"/>
                <a:gd name="T11" fmla="*/ 1162 h 2433"/>
                <a:gd name="T12" fmla="*/ 2215 w 5310"/>
                <a:gd name="T13" fmla="*/ 986 h 2433"/>
                <a:gd name="T14" fmla="*/ 2107 w 5310"/>
                <a:gd name="T15" fmla="*/ 594 h 2433"/>
                <a:gd name="T16" fmla="*/ 2242 w 5310"/>
                <a:gd name="T17" fmla="*/ 257 h 2433"/>
                <a:gd name="T18" fmla="*/ 2323 w 5310"/>
                <a:gd name="T19" fmla="*/ 135 h 2433"/>
                <a:gd name="T20" fmla="*/ 2323 w 5310"/>
                <a:gd name="T21" fmla="*/ 0 h 2433"/>
                <a:gd name="T22" fmla="*/ 0 w 5310"/>
                <a:gd name="T23" fmla="*/ 0 h 2433"/>
                <a:gd name="T24" fmla="*/ 0 w 5310"/>
                <a:gd name="T25" fmla="*/ 851 h 2433"/>
                <a:gd name="T26" fmla="*/ 176 w 5310"/>
                <a:gd name="T27" fmla="*/ 851 h 2433"/>
                <a:gd name="T28" fmla="*/ 298 w 5310"/>
                <a:gd name="T29" fmla="*/ 784 h 2433"/>
                <a:gd name="T30" fmla="*/ 621 w 5310"/>
                <a:gd name="T31" fmla="*/ 662 h 2433"/>
                <a:gd name="T32" fmla="*/ 999 w 5310"/>
                <a:gd name="T33" fmla="*/ 784 h 2433"/>
                <a:gd name="T34" fmla="*/ 1188 w 5310"/>
                <a:gd name="T35" fmla="*/ 1216 h 2433"/>
                <a:gd name="T36" fmla="*/ 999 w 5310"/>
                <a:gd name="T37" fmla="*/ 1648 h 2433"/>
                <a:gd name="T38" fmla="*/ 621 w 5310"/>
                <a:gd name="T39" fmla="*/ 1770 h 2433"/>
                <a:gd name="T40" fmla="*/ 284 w 5310"/>
                <a:gd name="T41" fmla="*/ 1635 h 2433"/>
                <a:gd name="T42" fmla="*/ 149 w 5310"/>
                <a:gd name="T43" fmla="*/ 1554 h 2433"/>
                <a:gd name="T44" fmla="*/ 0 w 5310"/>
                <a:gd name="T45" fmla="*/ 1554 h 2433"/>
                <a:gd name="T46" fmla="*/ 0 w 5310"/>
                <a:gd name="T47" fmla="*/ 2432 h 2433"/>
                <a:gd name="T48" fmla="*/ 4160 w 5310"/>
                <a:gd name="T49" fmla="*/ 2432 h 2433"/>
                <a:gd name="T50" fmla="*/ 4809 w 5310"/>
                <a:gd name="T51" fmla="*/ 1973 h 2433"/>
                <a:gd name="T52" fmla="*/ 5309 w 5310"/>
                <a:gd name="T53" fmla="*/ 0 h 2433"/>
                <a:gd name="T54" fmla="*/ 3026 w 5310"/>
                <a:gd name="T55" fmla="*/ 0 h 2433"/>
                <a:gd name="T56" fmla="*/ 3026 w 5310"/>
                <a:gd name="T57" fmla="*/ 162 h 24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5310" h="2433">
                  <a:moveTo>
                    <a:pt x="3026" y="162"/>
                  </a:moveTo>
                  <a:lnTo>
                    <a:pt x="3026" y="162"/>
                  </a:lnTo>
                  <a:cubicBezTo>
                    <a:pt x="3026" y="176"/>
                    <a:pt x="3026" y="176"/>
                    <a:pt x="3093" y="270"/>
                  </a:cubicBezTo>
                  <a:cubicBezTo>
                    <a:pt x="3147" y="338"/>
                    <a:pt x="3215" y="460"/>
                    <a:pt x="3215" y="594"/>
                  </a:cubicBezTo>
                  <a:cubicBezTo>
                    <a:pt x="3215" y="730"/>
                    <a:pt x="3188" y="865"/>
                    <a:pt x="3093" y="986"/>
                  </a:cubicBezTo>
                  <a:cubicBezTo>
                    <a:pt x="3012" y="1094"/>
                    <a:pt x="2837" y="1162"/>
                    <a:pt x="2661" y="1162"/>
                  </a:cubicBezTo>
                  <a:cubicBezTo>
                    <a:pt x="2472" y="1162"/>
                    <a:pt x="2310" y="1081"/>
                    <a:pt x="2215" y="986"/>
                  </a:cubicBezTo>
                  <a:cubicBezTo>
                    <a:pt x="2121" y="865"/>
                    <a:pt x="2107" y="730"/>
                    <a:pt x="2107" y="594"/>
                  </a:cubicBezTo>
                  <a:cubicBezTo>
                    <a:pt x="2107" y="446"/>
                    <a:pt x="2175" y="338"/>
                    <a:pt x="2242" y="257"/>
                  </a:cubicBezTo>
                  <a:cubicBezTo>
                    <a:pt x="2310" y="176"/>
                    <a:pt x="2323" y="149"/>
                    <a:pt x="2323" y="135"/>
                  </a:cubicBezTo>
                  <a:cubicBezTo>
                    <a:pt x="2323" y="0"/>
                    <a:pt x="2323" y="0"/>
                    <a:pt x="232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851"/>
                    <a:pt x="0" y="851"/>
                    <a:pt x="0" y="851"/>
                  </a:cubicBezTo>
                  <a:cubicBezTo>
                    <a:pt x="176" y="851"/>
                    <a:pt x="176" y="851"/>
                    <a:pt x="176" y="851"/>
                  </a:cubicBezTo>
                  <a:cubicBezTo>
                    <a:pt x="203" y="851"/>
                    <a:pt x="203" y="851"/>
                    <a:pt x="298" y="784"/>
                  </a:cubicBezTo>
                  <a:cubicBezTo>
                    <a:pt x="365" y="730"/>
                    <a:pt x="472" y="662"/>
                    <a:pt x="621" y="662"/>
                  </a:cubicBezTo>
                  <a:cubicBezTo>
                    <a:pt x="742" y="662"/>
                    <a:pt x="891" y="689"/>
                    <a:pt x="999" y="784"/>
                  </a:cubicBezTo>
                  <a:cubicBezTo>
                    <a:pt x="1107" y="865"/>
                    <a:pt x="1188" y="1040"/>
                    <a:pt x="1188" y="1216"/>
                  </a:cubicBezTo>
                  <a:cubicBezTo>
                    <a:pt x="1188" y="1405"/>
                    <a:pt x="1107" y="1567"/>
                    <a:pt x="999" y="1648"/>
                  </a:cubicBezTo>
                  <a:cubicBezTo>
                    <a:pt x="891" y="1743"/>
                    <a:pt x="756" y="1770"/>
                    <a:pt x="621" y="1770"/>
                  </a:cubicBezTo>
                  <a:cubicBezTo>
                    <a:pt x="472" y="1770"/>
                    <a:pt x="352" y="1702"/>
                    <a:pt x="284" y="1635"/>
                  </a:cubicBezTo>
                  <a:cubicBezTo>
                    <a:pt x="190" y="1567"/>
                    <a:pt x="176" y="1554"/>
                    <a:pt x="149" y="1554"/>
                  </a:cubicBezTo>
                  <a:cubicBezTo>
                    <a:pt x="0" y="1554"/>
                    <a:pt x="0" y="1554"/>
                    <a:pt x="0" y="1554"/>
                  </a:cubicBezTo>
                  <a:cubicBezTo>
                    <a:pt x="0" y="2432"/>
                    <a:pt x="0" y="2432"/>
                    <a:pt x="0" y="2432"/>
                  </a:cubicBezTo>
                  <a:cubicBezTo>
                    <a:pt x="4160" y="2432"/>
                    <a:pt x="4160" y="2432"/>
                    <a:pt x="4160" y="2432"/>
                  </a:cubicBezTo>
                  <a:cubicBezTo>
                    <a:pt x="4444" y="2432"/>
                    <a:pt x="4715" y="2229"/>
                    <a:pt x="4809" y="1973"/>
                  </a:cubicBezTo>
                  <a:cubicBezTo>
                    <a:pt x="5309" y="0"/>
                    <a:pt x="5309" y="0"/>
                    <a:pt x="5309" y="0"/>
                  </a:cubicBezTo>
                  <a:cubicBezTo>
                    <a:pt x="3026" y="0"/>
                    <a:pt x="3026" y="0"/>
                    <a:pt x="3026" y="0"/>
                  </a:cubicBezTo>
                  <a:lnTo>
                    <a:pt x="3026" y="162"/>
                  </a:lnTo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13"/>
            <p:cNvSpPr>
              <a:spLocks noChangeArrowheads="1"/>
            </p:cNvSpPr>
            <p:nvPr/>
          </p:nvSpPr>
          <p:spPr bwMode="auto">
            <a:xfrm>
              <a:off x="2608112" y="8585731"/>
              <a:ext cx="2690113" cy="2693458"/>
            </a:xfrm>
            <a:custGeom>
              <a:avLst/>
              <a:gdLst>
                <a:gd name="T0" fmla="*/ 2243 w 4486"/>
                <a:gd name="T1" fmla="*/ 0 h 4487"/>
                <a:gd name="T2" fmla="*/ 2243 w 4486"/>
                <a:gd name="T3" fmla="*/ 0 h 4487"/>
                <a:gd name="T4" fmla="*/ 0 w 4486"/>
                <a:gd name="T5" fmla="*/ 2243 h 4487"/>
                <a:gd name="T6" fmla="*/ 2243 w 4486"/>
                <a:gd name="T7" fmla="*/ 4486 h 4487"/>
                <a:gd name="T8" fmla="*/ 4485 w 4486"/>
                <a:gd name="T9" fmla="*/ 2243 h 4487"/>
                <a:gd name="T10" fmla="*/ 2243 w 4486"/>
                <a:gd name="T11" fmla="*/ 0 h 4487"/>
                <a:gd name="T12" fmla="*/ 2972 w 4486"/>
                <a:gd name="T13" fmla="*/ 2040 h 4487"/>
                <a:gd name="T14" fmla="*/ 2972 w 4486"/>
                <a:gd name="T15" fmla="*/ 2040 h 4487"/>
                <a:gd name="T16" fmla="*/ 2972 w 4486"/>
                <a:gd name="T17" fmla="*/ 2040 h 4487"/>
                <a:gd name="T18" fmla="*/ 2594 w 4486"/>
                <a:gd name="T19" fmla="*/ 2378 h 4487"/>
                <a:gd name="T20" fmla="*/ 2554 w 4486"/>
                <a:gd name="T21" fmla="*/ 2527 h 4487"/>
                <a:gd name="T22" fmla="*/ 2391 w 4486"/>
                <a:gd name="T23" fmla="*/ 2851 h 4487"/>
                <a:gd name="T24" fmla="*/ 2027 w 4486"/>
                <a:gd name="T25" fmla="*/ 3013 h 4487"/>
                <a:gd name="T26" fmla="*/ 1608 w 4486"/>
                <a:gd name="T27" fmla="*/ 2810 h 4487"/>
                <a:gd name="T28" fmla="*/ 1445 w 4486"/>
                <a:gd name="T29" fmla="*/ 2351 h 4487"/>
                <a:gd name="T30" fmla="*/ 1662 w 4486"/>
                <a:gd name="T31" fmla="*/ 2014 h 4487"/>
                <a:gd name="T32" fmla="*/ 1986 w 4486"/>
                <a:gd name="T33" fmla="*/ 1892 h 4487"/>
                <a:gd name="T34" fmla="*/ 2121 w 4486"/>
                <a:gd name="T35" fmla="*/ 1865 h 4487"/>
                <a:gd name="T36" fmla="*/ 2513 w 4486"/>
                <a:gd name="T37" fmla="*/ 1527 h 4487"/>
                <a:gd name="T38" fmla="*/ 2648 w 4486"/>
                <a:gd name="T39" fmla="*/ 1473 h 4487"/>
                <a:gd name="T40" fmla="*/ 2823 w 4486"/>
                <a:gd name="T41" fmla="*/ 1541 h 4487"/>
                <a:gd name="T42" fmla="*/ 2986 w 4486"/>
                <a:gd name="T43" fmla="*/ 1730 h 4487"/>
                <a:gd name="T44" fmla="*/ 2972 w 4486"/>
                <a:gd name="T45" fmla="*/ 2040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86" h="4487">
                  <a:moveTo>
                    <a:pt x="2243" y="0"/>
                  </a:moveTo>
                  <a:lnTo>
                    <a:pt x="2243" y="0"/>
                  </a:lnTo>
                  <a:cubicBezTo>
                    <a:pt x="1000" y="0"/>
                    <a:pt x="0" y="1000"/>
                    <a:pt x="0" y="2243"/>
                  </a:cubicBezTo>
                  <a:cubicBezTo>
                    <a:pt x="0" y="3486"/>
                    <a:pt x="1000" y="4486"/>
                    <a:pt x="2243" y="4486"/>
                  </a:cubicBezTo>
                  <a:cubicBezTo>
                    <a:pt x="3486" y="4486"/>
                    <a:pt x="4485" y="3486"/>
                    <a:pt x="4485" y="2243"/>
                  </a:cubicBezTo>
                  <a:cubicBezTo>
                    <a:pt x="4485" y="1000"/>
                    <a:pt x="3486" y="0"/>
                    <a:pt x="2243" y="0"/>
                  </a:cubicBezTo>
                  <a:close/>
                  <a:moveTo>
                    <a:pt x="2972" y="2040"/>
                  </a:moveTo>
                  <a:lnTo>
                    <a:pt x="2972" y="2040"/>
                  </a:lnTo>
                  <a:lnTo>
                    <a:pt x="2972" y="2040"/>
                  </a:lnTo>
                  <a:cubicBezTo>
                    <a:pt x="2594" y="2378"/>
                    <a:pt x="2594" y="2378"/>
                    <a:pt x="2594" y="2378"/>
                  </a:cubicBezTo>
                  <a:cubicBezTo>
                    <a:pt x="2580" y="2392"/>
                    <a:pt x="2580" y="2419"/>
                    <a:pt x="2554" y="2527"/>
                  </a:cubicBezTo>
                  <a:cubicBezTo>
                    <a:pt x="2540" y="2621"/>
                    <a:pt x="2499" y="2756"/>
                    <a:pt x="2391" y="2851"/>
                  </a:cubicBezTo>
                  <a:cubicBezTo>
                    <a:pt x="2297" y="2932"/>
                    <a:pt x="2175" y="3000"/>
                    <a:pt x="2027" y="3013"/>
                  </a:cubicBezTo>
                  <a:cubicBezTo>
                    <a:pt x="1891" y="3013"/>
                    <a:pt x="1729" y="2946"/>
                    <a:pt x="1608" y="2810"/>
                  </a:cubicBezTo>
                  <a:cubicBezTo>
                    <a:pt x="1473" y="2676"/>
                    <a:pt x="1419" y="2486"/>
                    <a:pt x="1445" y="2351"/>
                  </a:cubicBezTo>
                  <a:cubicBezTo>
                    <a:pt x="1473" y="2203"/>
                    <a:pt x="1554" y="2095"/>
                    <a:pt x="1662" y="2014"/>
                  </a:cubicBezTo>
                  <a:cubicBezTo>
                    <a:pt x="1756" y="1919"/>
                    <a:pt x="1891" y="1892"/>
                    <a:pt x="1986" y="1892"/>
                  </a:cubicBezTo>
                  <a:cubicBezTo>
                    <a:pt x="2094" y="1878"/>
                    <a:pt x="2107" y="1878"/>
                    <a:pt x="2121" y="1865"/>
                  </a:cubicBezTo>
                  <a:cubicBezTo>
                    <a:pt x="2513" y="1527"/>
                    <a:pt x="2513" y="1527"/>
                    <a:pt x="2513" y="1527"/>
                  </a:cubicBezTo>
                  <a:cubicBezTo>
                    <a:pt x="2540" y="1487"/>
                    <a:pt x="2594" y="1473"/>
                    <a:pt x="2648" y="1473"/>
                  </a:cubicBezTo>
                  <a:cubicBezTo>
                    <a:pt x="2716" y="1459"/>
                    <a:pt x="2770" y="1487"/>
                    <a:pt x="2823" y="1541"/>
                  </a:cubicBezTo>
                  <a:cubicBezTo>
                    <a:pt x="2986" y="1730"/>
                    <a:pt x="2986" y="1730"/>
                    <a:pt x="2986" y="1730"/>
                  </a:cubicBezTo>
                  <a:cubicBezTo>
                    <a:pt x="3067" y="1824"/>
                    <a:pt x="3053" y="1960"/>
                    <a:pt x="2972" y="2040"/>
                  </a:cubicBezTo>
                  <a:close/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14"/>
            <p:cNvSpPr>
              <a:spLocks noChangeArrowheads="1"/>
            </p:cNvSpPr>
            <p:nvPr/>
          </p:nvSpPr>
          <p:spPr bwMode="auto">
            <a:xfrm>
              <a:off x="8274012" y="8585731"/>
              <a:ext cx="2698047" cy="2693458"/>
            </a:xfrm>
            <a:custGeom>
              <a:avLst/>
              <a:gdLst>
                <a:gd name="T0" fmla="*/ 2242 w 4499"/>
                <a:gd name="T1" fmla="*/ 0 h 4487"/>
                <a:gd name="T2" fmla="*/ 2242 w 4499"/>
                <a:gd name="T3" fmla="*/ 0 h 4487"/>
                <a:gd name="T4" fmla="*/ 0 w 4499"/>
                <a:gd name="T5" fmla="*/ 2243 h 4487"/>
                <a:gd name="T6" fmla="*/ 2242 w 4499"/>
                <a:gd name="T7" fmla="*/ 4486 h 4487"/>
                <a:gd name="T8" fmla="*/ 4498 w 4499"/>
                <a:gd name="T9" fmla="*/ 2243 h 4487"/>
                <a:gd name="T10" fmla="*/ 2242 w 4499"/>
                <a:gd name="T11" fmla="*/ 0 h 4487"/>
                <a:gd name="T12" fmla="*/ 2972 w 4499"/>
                <a:gd name="T13" fmla="*/ 2040 h 4487"/>
                <a:gd name="T14" fmla="*/ 2972 w 4499"/>
                <a:gd name="T15" fmla="*/ 2040 h 4487"/>
                <a:gd name="T16" fmla="*/ 2972 w 4499"/>
                <a:gd name="T17" fmla="*/ 2040 h 4487"/>
                <a:gd name="T18" fmla="*/ 2593 w 4499"/>
                <a:gd name="T19" fmla="*/ 2378 h 4487"/>
                <a:gd name="T20" fmla="*/ 2566 w 4499"/>
                <a:gd name="T21" fmla="*/ 2527 h 4487"/>
                <a:gd name="T22" fmla="*/ 2391 w 4499"/>
                <a:gd name="T23" fmla="*/ 2851 h 4487"/>
                <a:gd name="T24" fmla="*/ 2026 w 4499"/>
                <a:gd name="T25" fmla="*/ 3013 h 4487"/>
                <a:gd name="T26" fmla="*/ 1607 w 4499"/>
                <a:gd name="T27" fmla="*/ 2810 h 4487"/>
                <a:gd name="T28" fmla="*/ 1459 w 4499"/>
                <a:gd name="T29" fmla="*/ 2351 h 4487"/>
                <a:gd name="T30" fmla="*/ 1661 w 4499"/>
                <a:gd name="T31" fmla="*/ 2014 h 4487"/>
                <a:gd name="T32" fmla="*/ 1986 w 4499"/>
                <a:gd name="T33" fmla="*/ 1892 h 4487"/>
                <a:gd name="T34" fmla="*/ 2121 w 4499"/>
                <a:gd name="T35" fmla="*/ 1865 h 4487"/>
                <a:gd name="T36" fmla="*/ 2513 w 4499"/>
                <a:gd name="T37" fmla="*/ 1527 h 4487"/>
                <a:gd name="T38" fmla="*/ 2648 w 4499"/>
                <a:gd name="T39" fmla="*/ 1473 h 4487"/>
                <a:gd name="T40" fmla="*/ 2823 w 4499"/>
                <a:gd name="T41" fmla="*/ 1541 h 4487"/>
                <a:gd name="T42" fmla="*/ 2999 w 4499"/>
                <a:gd name="T43" fmla="*/ 1730 h 4487"/>
                <a:gd name="T44" fmla="*/ 2972 w 4499"/>
                <a:gd name="T45" fmla="*/ 2040 h 44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4499" h="4487">
                  <a:moveTo>
                    <a:pt x="2242" y="0"/>
                  </a:moveTo>
                  <a:lnTo>
                    <a:pt x="2242" y="0"/>
                  </a:lnTo>
                  <a:cubicBezTo>
                    <a:pt x="1013" y="0"/>
                    <a:pt x="0" y="1000"/>
                    <a:pt x="0" y="2243"/>
                  </a:cubicBezTo>
                  <a:cubicBezTo>
                    <a:pt x="0" y="3486"/>
                    <a:pt x="1013" y="4486"/>
                    <a:pt x="2242" y="4486"/>
                  </a:cubicBezTo>
                  <a:cubicBezTo>
                    <a:pt x="3485" y="4486"/>
                    <a:pt x="4498" y="3486"/>
                    <a:pt x="4498" y="2243"/>
                  </a:cubicBezTo>
                  <a:cubicBezTo>
                    <a:pt x="4498" y="1000"/>
                    <a:pt x="3485" y="0"/>
                    <a:pt x="2242" y="0"/>
                  </a:cubicBezTo>
                  <a:close/>
                  <a:moveTo>
                    <a:pt x="2972" y="2040"/>
                  </a:moveTo>
                  <a:lnTo>
                    <a:pt x="2972" y="2040"/>
                  </a:lnTo>
                  <a:lnTo>
                    <a:pt x="2972" y="2040"/>
                  </a:lnTo>
                  <a:cubicBezTo>
                    <a:pt x="2593" y="2378"/>
                    <a:pt x="2593" y="2378"/>
                    <a:pt x="2593" y="2378"/>
                  </a:cubicBezTo>
                  <a:cubicBezTo>
                    <a:pt x="2580" y="2392"/>
                    <a:pt x="2580" y="2419"/>
                    <a:pt x="2566" y="2527"/>
                  </a:cubicBezTo>
                  <a:cubicBezTo>
                    <a:pt x="2539" y="2621"/>
                    <a:pt x="2513" y="2756"/>
                    <a:pt x="2391" y="2851"/>
                  </a:cubicBezTo>
                  <a:cubicBezTo>
                    <a:pt x="2296" y="2932"/>
                    <a:pt x="2175" y="3000"/>
                    <a:pt x="2026" y="3013"/>
                  </a:cubicBezTo>
                  <a:cubicBezTo>
                    <a:pt x="1891" y="3013"/>
                    <a:pt x="1729" y="2946"/>
                    <a:pt x="1607" y="2810"/>
                  </a:cubicBezTo>
                  <a:cubicBezTo>
                    <a:pt x="1486" y="2676"/>
                    <a:pt x="1431" y="2486"/>
                    <a:pt x="1459" y="2351"/>
                  </a:cubicBezTo>
                  <a:cubicBezTo>
                    <a:pt x="1486" y="2203"/>
                    <a:pt x="1567" y="2095"/>
                    <a:pt x="1661" y="2014"/>
                  </a:cubicBezTo>
                  <a:cubicBezTo>
                    <a:pt x="1769" y="1919"/>
                    <a:pt x="1904" y="1892"/>
                    <a:pt x="1986" y="1892"/>
                  </a:cubicBezTo>
                  <a:cubicBezTo>
                    <a:pt x="2094" y="1878"/>
                    <a:pt x="2107" y="1878"/>
                    <a:pt x="2121" y="1865"/>
                  </a:cubicBezTo>
                  <a:cubicBezTo>
                    <a:pt x="2513" y="1527"/>
                    <a:pt x="2513" y="1527"/>
                    <a:pt x="2513" y="1527"/>
                  </a:cubicBezTo>
                  <a:cubicBezTo>
                    <a:pt x="2553" y="1487"/>
                    <a:pt x="2593" y="1473"/>
                    <a:pt x="2648" y="1473"/>
                  </a:cubicBezTo>
                  <a:cubicBezTo>
                    <a:pt x="2715" y="1459"/>
                    <a:pt x="2783" y="1487"/>
                    <a:pt x="2823" y="1541"/>
                  </a:cubicBezTo>
                  <a:cubicBezTo>
                    <a:pt x="2999" y="1730"/>
                    <a:pt x="2999" y="1730"/>
                    <a:pt x="2999" y="1730"/>
                  </a:cubicBezTo>
                  <a:cubicBezTo>
                    <a:pt x="3080" y="1824"/>
                    <a:pt x="3066" y="1960"/>
                    <a:pt x="2972" y="2040"/>
                  </a:cubicBezTo>
                  <a:close/>
                </a:path>
              </a:pathLst>
            </a:custGeom>
            <a:grpFill/>
            <a:ln w="15875">
              <a:solidFill>
                <a:schemeClr val="bg1">
                  <a:alpha val="62000"/>
                </a:schemeClr>
              </a:solidFill>
            </a:ln>
          </p:spPr>
          <p:txBody>
            <a:bodyPr anchor="ctr"/>
            <a:lstStyle/>
            <a:p>
              <a:pPr algn="ctr"/>
              <a:endParaRPr lang="en-US" sz="2400">
                <a:solidFill>
                  <a:srgbClr val="FFFFFF"/>
                </a:solidFill>
                <a:cs typeface="+mn-ea"/>
                <a:sym typeface="+mn-lt"/>
              </a:endParaRPr>
            </a:p>
          </p:txBody>
        </p:sp>
      </p:grpSp>
      <p:sp>
        <p:nvSpPr>
          <p:cNvPr id="91" name="Freeform 222"/>
          <p:cNvSpPr>
            <a:spLocks noEditPoints="1"/>
          </p:cNvSpPr>
          <p:nvPr/>
        </p:nvSpPr>
        <p:spPr bwMode="auto">
          <a:xfrm>
            <a:off x="769252" y="1453723"/>
            <a:ext cx="259306" cy="260448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92" name="Metin kutusu 91"/>
          <p:cNvSpPr txBox="1"/>
          <p:nvPr/>
        </p:nvSpPr>
        <p:spPr>
          <a:xfrm>
            <a:off x="1057284" y="1455310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tr-TR" sz="800" err="1">
                <a:solidFill>
                  <a:schemeClr val="bg2"/>
                </a:solidFill>
                <a:cs typeface="+mn-ea"/>
                <a:sym typeface="+mn-lt"/>
              </a:rPr>
              <a:t>gfdsgfds</a:t>
            </a:r>
            <a:r>
              <a:rPr lang="tr-TR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4" name="Freeform 222"/>
          <p:cNvSpPr>
            <a:spLocks noEditPoints="1"/>
          </p:cNvSpPr>
          <p:nvPr/>
        </p:nvSpPr>
        <p:spPr bwMode="auto">
          <a:xfrm>
            <a:off x="769252" y="1832813"/>
            <a:ext cx="259306" cy="260448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95" name="Metin kutusu 94"/>
          <p:cNvSpPr txBox="1"/>
          <p:nvPr/>
        </p:nvSpPr>
        <p:spPr>
          <a:xfrm>
            <a:off x="1057284" y="1834400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enima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97" name="Freeform 222"/>
          <p:cNvSpPr>
            <a:spLocks noEditPoints="1"/>
          </p:cNvSpPr>
          <p:nvPr/>
        </p:nvSpPr>
        <p:spPr bwMode="auto">
          <a:xfrm>
            <a:off x="769252" y="2192854"/>
            <a:ext cx="259306" cy="260448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98" name="Metin kutusu 97"/>
          <p:cNvSpPr txBox="1"/>
          <p:nvPr/>
        </p:nvSpPr>
        <p:spPr>
          <a:xfrm>
            <a:off x="1057284" y="2481826"/>
            <a:ext cx="28803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vel.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00" name="Freeform 222"/>
          <p:cNvSpPr>
            <a:spLocks noEditPoints="1"/>
          </p:cNvSpPr>
          <p:nvPr/>
        </p:nvSpPr>
        <p:spPr bwMode="auto">
          <a:xfrm>
            <a:off x="769252" y="2555334"/>
            <a:ext cx="259306" cy="260448"/>
          </a:xfrm>
          <a:custGeom>
            <a:avLst/>
            <a:gdLst>
              <a:gd name="T0" fmla="*/ 206 w 412"/>
              <a:gd name="T1" fmla="*/ 0 h 412"/>
              <a:gd name="T2" fmla="*/ 0 w 412"/>
              <a:gd name="T3" fmla="*/ 206 h 412"/>
              <a:gd name="T4" fmla="*/ 206 w 412"/>
              <a:gd name="T5" fmla="*/ 412 h 412"/>
              <a:gd name="T6" fmla="*/ 412 w 412"/>
              <a:gd name="T7" fmla="*/ 206 h 412"/>
              <a:gd name="T8" fmla="*/ 206 w 412"/>
              <a:gd name="T9" fmla="*/ 0 h 412"/>
              <a:gd name="T10" fmla="*/ 171 w 412"/>
              <a:gd name="T11" fmla="*/ 317 h 412"/>
              <a:gd name="T12" fmla="*/ 74 w 412"/>
              <a:gd name="T13" fmla="*/ 220 h 412"/>
              <a:gd name="T14" fmla="*/ 115 w 412"/>
              <a:gd name="T15" fmla="*/ 178 h 412"/>
              <a:gd name="T16" fmla="*/ 171 w 412"/>
              <a:gd name="T17" fmla="*/ 234 h 412"/>
              <a:gd name="T18" fmla="*/ 300 w 412"/>
              <a:gd name="T19" fmla="*/ 105 h 412"/>
              <a:gd name="T20" fmla="*/ 341 w 412"/>
              <a:gd name="T21" fmla="*/ 146 h 412"/>
              <a:gd name="T22" fmla="*/ 171 w 412"/>
              <a:gd name="T23" fmla="*/ 317 h 4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12" h="412">
                <a:moveTo>
                  <a:pt x="206" y="0"/>
                </a:moveTo>
                <a:cubicBezTo>
                  <a:pt x="92" y="0"/>
                  <a:pt x="0" y="92"/>
                  <a:pt x="0" y="206"/>
                </a:cubicBezTo>
                <a:cubicBezTo>
                  <a:pt x="0" y="320"/>
                  <a:pt x="92" y="412"/>
                  <a:pt x="206" y="412"/>
                </a:cubicBezTo>
                <a:cubicBezTo>
                  <a:pt x="320" y="412"/>
                  <a:pt x="412" y="320"/>
                  <a:pt x="412" y="206"/>
                </a:cubicBezTo>
                <a:cubicBezTo>
                  <a:pt x="412" y="92"/>
                  <a:pt x="320" y="0"/>
                  <a:pt x="206" y="0"/>
                </a:cubicBezTo>
                <a:close/>
                <a:moveTo>
                  <a:pt x="171" y="317"/>
                </a:moveTo>
                <a:cubicBezTo>
                  <a:pt x="74" y="220"/>
                  <a:pt x="74" y="220"/>
                  <a:pt x="74" y="220"/>
                </a:cubicBezTo>
                <a:cubicBezTo>
                  <a:pt x="115" y="178"/>
                  <a:pt x="115" y="178"/>
                  <a:pt x="115" y="178"/>
                </a:cubicBezTo>
                <a:cubicBezTo>
                  <a:pt x="171" y="234"/>
                  <a:pt x="171" y="234"/>
                  <a:pt x="171" y="234"/>
                </a:cubicBezTo>
                <a:cubicBezTo>
                  <a:pt x="300" y="105"/>
                  <a:pt x="300" y="105"/>
                  <a:pt x="300" y="105"/>
                </a:cubicBezTo>
                <a:cubicBezTo>
                  <a:pt x="341" y="146"/>
                  <a:pt x="341" y="146"/>
                  <a:pt x="341" y="146"/>
                </a:cubicBezTo>
                <a:cubicBezTo>
                  <a:pt x="171" y="317"/>
                  <a:pt x="171" y="317"/>
                  <a:pt x="171" y="317"/>
                </a:cubicBezTo>
                <a:close/>
              </a:path>
            </a:pathLst>
          </a:cu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02" name="Dikdörtgen 101"/>
          <p:cNvSpPr/>
          <p:nvPr/>
        </p:nvSpPr>
        <p:spPr>
          <a:xfrm>
            <a:off x="629258" y="3076140"/>
            <a:ext cx="3308345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ipsum a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mi. </a:t>
            </a:r>
            <a:endParaRPr lang="en-US" sz="800">
              <a:solidFill>
                <a:schemeClr val="bg2"/>
              </a:solidFill>
              <a:cs typeface="+mn-ea"/>
              <a:sym typeface="+mn-lt"/>
            </a:endParaRPr>
          </a:p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b="1">
                <a:solidFill>
                  <a:schemeClr val="bg2"/>
                </a:solidFill>
                <a:cs typeface="+mn-ea"/>
                <a:sym typeface="+mn-lt"/>
              </a:rPr>
              <a:t>Lorem ipsum dolor 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sit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b="1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mi.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800">
              <a:solidFill>
                <a:schemeClr val="bg2"/>
              </a:solidFill>
              <a:cs typeface="+mn-ea"/>
              <a:sym typeface="+mn-lt"/>
            </a:endParaRPr>
          </a:p>
          <a:p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4" name="Düz Bağlayıcı 3"/>
          <p:cNvCxnSpPr/>
          <p:nvPr/>
        </p:nvCxnSpPr>
        <p:spPr>
          <a:xfrm>
            <a:off x="629259" y="3003798"/>
            <a:ext cx="3055069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9" name="文本框 38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Gözyaşı Damlası 9"/>
          <p:cNvSpPr/>
          <p:nvPr/>
        </p:nvSpPr>
        <p:spPr>
          <a:xfrm>
            <a:off x="618898" y="1396181"/>
            <a:ext cx="422579" cy="422578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rgbClr val="FFFFFF">
                <a:alpha val="37000"/>
              </a:srgb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2" name="Gözyaşı Damlası 36"/>
          <p:cNvSpPr/>
          <p:nvPr/>
        </p:nvSpPr>
        <p:spPr>
          <a:xfrm>
            <a:off x="629259" y="2462329"/>
            <a:ext cx="422579" cy="422578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rgbClr val="FFFFFF">
                <a:alpha val="37000"/>
              </a:srgb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3" name="Gözyaşı Damlası 35"/>
          <p:cNvSpPr/>
          <p:nvPr/>
        </p:nvSpPr>
        <p:spPr>
          <a:xfrm>
            <a:off x="634705" y="1929255"/>
            <a:ext cx="422579" cy="422578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rgbClr val="FFFFFF">
                <a:alpha val="37000"/>
              </a:srgb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4" name="MH_Other_9"/>
          <p:cNvSpPr/>
          <p:nvPr/>
        </p:nvSpPr>
        <p:spPr>
          <a:xfrm>
            <a:off x="715800" y="1985833"/>
            <a:ext cx="308866" cy="279154"/>
          </a:xfrm>
          <a:custGeom>
            <a:avLst/>
            <a:gdLst/>
            <a:ahLst/>
            <a:cxnLst>
              <a:cxn ang="0">
                <a:pos x="44142" y="131888"/>
              </a:cxn>
              <a:cxn ang="0">
                <a:pos x="87620" y="44275"/>
              </a:cxn>
              <a:cxn ang="0">
                <a:pos x="114595" y="69506"/>
              </a:cxn>
              <a:cxn ang="0">
                <a:pos x="113669" y="72187"/>
              </a:cxn>
              <a:cxn ang="0">
                <a:pos x="110851" y="73499"/>
              </a:cxn>
              <a:cxn ang="0">
                <a:pos x="107861" y="72708"/>
              </a:cxn>
              <a:cxn ang="0">
                <a:pos x="5326" y="73364"/>
              </a:cxn>
              <a:cxn ang="0">
                <a:pos x="2200" y="73113"/>
              </a:cxn>
              <a:cxn ang="0">
                <a:pos x="154" y="70894"/>
              </a:cxn>
              <a:cxn ang="0">
                <a:pos x="482" y="68136"/>
              </a:cxn>
              <a:cxn ang="0">
                <a:pos x="119609" y="13333"/>
              </a:cxn>
              <a:cxn ang="0">
                <a:pos x="128498" y="14816"/>
              </a:cxn>
              <a:cxn ang="0">
                <a:pos x="136173" y="17301"/>
              </a:cxn>
              <a:cxn ang="0">
                <a:pos x="145159" y="21576"/>
              </a:cxn>
              <a:cxn ang="0">
                <a:pos x="141996" y="22674"/>
              </a:cxn>
              <a:cxn ang="0">
                <a:pos x="136770" y="25235"/>
              </a:cxn>
              <a:cxn ang="0">
                <a:pos x="129983" y="30897"/>
              </a:cxn>
              <a:cxn ang="0">
                <a:pos x="124275" y="37773"/>
              </a:cxn>
              <a:cxn ang="0">
                <a:pos x="119146" y="45399"/>
              </a:cxn>
              <a:cxn ang="0">
                <a:pos x="115637" y="48827"/>
              </a:cxn>
              <a:cxn ang="0">
                <a:pos x="111336" y="51292"/>
              </a:cxn>
              <a:cxn ang="0">
                <a:pos x="106535" y="52775"/>
              </a:cxn>
              <a:cxn ang="0">
                <a:pos x="95332" y="42973"/>
              </a:cxn>
              <a:cxn ang="0">
                <a:pos x="100731" y="35866"/>
              </a:cxn>
              <a:cxn ang="0">
                <a:pos x="105532" y="31186"/>
              </a:cxn>
              <a:cxn ang="0">
                <a:pos x="110951" y="27257"/>
              </a:cxn>
              <a:cxn ang="0">
                <a:pos x="117025" y="24272"/>
              </a:cxn>
              <a:cxn ang="0">
                <a:pos x="123600" y="22481"/>
              </a:cxn>
              <a:cxn ang="0">
                <a:pos x="130484" y="21980"/>
              </a:cxn>
              <a:cxn ang="0">
                <a:pos x="123504" y="21672"/>
              </a:cxn>
              <a:cxn ang="0">
                <a:pos x="116523" y="22712"/>
              </a:cxn>
              <a:cxn ang="0">
                <a:pos x="109813" y="25081"/>
              </a:cxn>
              <a:cxn ang="0">
                <a:pos x="103546" y="28548"/>
              </a:cxn>
              <a:cxn ang="0">
                <a:pos x="97858" y="32958"/>
              </a:cxn>
              <a:cxn ang="0">
                <a:pos x="92748" y="38023"/>
              </a:cxn>
              <a:cxn ang="0">
                <a:pos x="85652" y="35808"/>
              </a:cxn>
              <a:cxn ang="0">
                <a:pos x="86924" y="31822"/>
              </a:cxn>
              <a:cxn ang="0">
                <a:pos x="89739" y="27026"/>
              </a:cxn>
              <a:cxn ang="0">
                <a:pos x="93673" y="22327"/>
              </a:cxn>
              <a:cxn ang="0">
                <a:pos x="97954" y="18726"/>
              </a:cxn>
              <a:cxn ang="0">
                <a:pos x="102486" y="16126"/>
              </a:cxn>
              <a:cxn ang="0">
                <a:pos x="107152" y="14412"/>
              </a:cxn>
              <a:cxn ang="0">
                <a:pos x="116080" y="13218"/>
              </a:cxn>
              <a:cxn ang="0">
                <a:pos x="72813" y="1234"/>
              </a:cxn>
              <a:cxn ang="0">
                <a:pos x="81206" y="4780"/>
              </a:cxn>
              <a:cxn ang="0">
                <a:pos x="85500" y="7729"/>
              </a:cxn>
              <a:cxn ang="0">
                <a:pos x="89233" y="11623"/>
              </a:cxn>
              <a:cxn ang="0">
                <a:pos x="91921" y="16596"/>
              </a:cxn>
              <a:cxn ang="0">
                <a:pos x="89600" y="22763"/>
              </a:cxn>
              <a:cxn ang="0">
                <a:pos x="86312" y="23438"/>
              </a:cxn>
              <a:cxn ang="0">
                <a:pos x="84165" y="16634"/>
              </a:cxn>
              <a:cxn ang="0">
                <a:pos x="81922" y="12644"/>
              </a:cxn>
              <a:cxn ang="0">
                <a:pos x="78982" y="9175"/>
              </a:cxn>
              <a:cxn ang="0">
                <a:pos x="75482" y="6361"/>
              </a:cxn>
              <a:cxn ang="0">
                <a:pos x="77822" y="8751"/>
              </a:cxn>
              <a:cxn ang="0">
                <a:pos x="80433" y="12278"/>
              </a:cxn>
              <a:cxn ang="0">
                <a:pos x="82464" y="16711"/>
              </a:cxn>
              <a:cxn ang="0">
                <a:pos x="83933" y="25153"/>
              </a:cxn>
              <a:cxn ang="0">
                <a:pos x="83237" y="33692"/>
              </a:cxn>
              <a:cxn ang="0">
                <a:pos x="70918" y="22069"/>
              </a:cxn>
              <a:cxn ang="0">
                <a:pos x="71633" y="13801"/>
              </a:cxn>
              <a:cxn ang="0">
                <a:pos x="71227" y="8057"/>
              </a:cxn>
              <a:cxn ang="0">
                <a:pos x="69545" y="2776"/>
              </a:cxn>
            </a:cxnLst>
            <a:rect l="0" t="0" r="0" b="0"/>
            <a:pathLst>
              <a:path w="2395538" h="2170112">
                <a:moveTo>
                  <a:pt x="940433" y="595312"/>
                </a:moveTo>
                <a:lnTo>
                  <a:pt x="1643062" y="1217102"/>
                </a:lnTo>
                <a:lnTo>
                  <a:pt x="1643062" y="2170112"/>
                </a:lnTo>
                <a:lnTo>
                  <a:pt x="1433735" y="2170112"/>
                </a:lnTo>
                <a:lnTo>
                  <a:pt x="1159290" y="2170112"/>
                </a:lnTo>
                <a:lnTo>
                  <a:pt x="1159290" y="1557214"/>
                </a:lnTo>
                <a:lnTo>
                  <a:pt x="726341" y="1557214"/>
                </a:lnTo>
                <a:lnTo>
                  <a:pt x="726341" y="2170112"/>
                </a:lnTo>
                <a:lnTo>
                  <a:pt x="612307" y="2170112"/>
                </a:lnTo>
                <a:lnTo>
                  <a:pt x="242887" y="2170112"/>
                </a:lnTo>
                <a:lnTo>
                  <a:pt x="242887" y="1655658"/>
                </a:lnTo>
                <a:lnTo>
                  <a:pt x="242887" y="1217102"/>
                </a:lnTo>
                <a:lnTo>
                  <a:pt x="940433" y="595312"/>
                </a:lnTo>
                <a:close/>
                <a:moveTo>
                  <a:pt x="942657" y="284162"/>
                </a:moveTo>
                <a:lnTo>
                  <a:pt x="1252855" y="559975"/>
                </a:lnTo>
                <a:lnTo>
                  <a:pt x="1441768" y="728510"/>
                </a:lnTo>
                <a:lnTo>
                  <a:pt x="1865630" y="1106523"/>
                </a:lnTo>
                <a:lnTo>
                  <a:pt x="1870393" y="1110966"/>
                </a:lnTo>
                <a:lnTo>
                  <a:pt x="1874520" y="1115727"/>
                </a:lnTo>
                <a:lnTo>
                  <a:pt x="1878013" y="1121123"/>
                </a:lnTo>
                <a:lnTo>
                  <a:pt x="1880553" y="1126519"/>
                </a:lnTo>
                <a:lnTo>
                  <a:pt x="1882775" y="1132232"/>
                </a:lnTo>
                <a:lnTo>
                  <a:pt x="1884680" y="1137627"/>
                </a:lnTo>
                <a:lnTo>
                  <a:pt x="1885633" y="1143658"/>
                </a:lnTo>
                <a:lnTo>
                  <a:pt x="1885950" y="1149053"/>
                </a:lnTo>
                <a:lnTo>
                  <a:pt x="1885633" y="1155084"/>
                </a:lnTo>
                <a:lnTo>
                  <a:pt x="1884680" y="1160797"/>
                </a:lnTo>
                <a:lnTo>
                  <a:pt x="1882775" y="1166510"/>
                </a:lnTo>
                <a:lnTo>
                  <a:pt x="1880553" y="1171906"/>
                </a:lnTo>
                <a:lnTo>
                  <a:pt x="1878013" y="1177619"/>
                </a:lnTo>
                <a:lnTo>
                  <a:pt x="1874520" y="1182697"/>
                </a:lnTo>
                <a:lnTo>
                  <a:pt x="1870393" y="1187775"/>
                </a:lnTo>
                <a:lnTo>
                  <a:pt x="1865630" y="1192219"/>
                </a:lnTo>
                <a:lnTo>
                  <a:pt x="1860550" y="1196345"/>
                </a:lnTo>
                <a:lnTo>
                  <a:pt x="1855153" y="1200153"/>
                </a:lnTo>
                <a:lnTo>
                  <a:pt x="1849438" y="1203010"/>
                </a:lnTo>
                <a:lnTo>
                  <a:pt x="1843405" y="1205549"/>
                </a:lnTo>
                <a:lnTo>
                  <a:pt x="1836738" y="1207453"/>
                </a:lnTo>
                <a:lnTo>
                  <a:pt x="1830705" y="1208723"/>
                </a:lnTo>
                <a:lnTo>
                  <a:pt x="1824038" y="1209358"/>
                </a:lnTo>
                <a:lnTo>
                  <a:pt x="1817688" y="1209675"/>
                </a:lnTo>
                <a:lnTo>
                  <a:pt x="1811020" y="1209358"/>
                </a:lnTo>
                <a:lnTo>
                  <a:pt x="1804670" y="1208723"/>
                </a:lnTo>
                <a:lnTo>
                  <a:pt x="1798320" y="1207453"/>
                </a:lnTo>
                <a:lnTo>
                  <a:pt x="1792288" y="1205549"/>
                </a:lnTo>
                <a:lnTo>
                  <a:pt x="1785938" y="1203010"/>
                </a:lnTo>
                <a:lnTo>
                  <a:pt x="1780223" y="1200153"/>
                </a:lnTo>
                <a:lnTo>
                  <a:pt x="1774825" y="1196345"/>
                </a:lnTo>
                <a:lnTo>
                  <a:pt x="1769745" y="1192219"/>
                </a:lnTo>
                <a:lnTo>
                  <a:pt x="942657" y="455553"/>
                </a:lnTo>
                <a:lnTo>
                  <a:pt x="116205" y="1192219"/>
                </a:lnTo>
                <a:lnTo>
                  <a:pt x="111125" y="1196345"/>
                </a:lnTo>
                <a:lnTo>
                  <a:pt x="105410" y="1200153"/>
                </a:lnTo>
                <a:lnTo>
                  <a:pt x="99695" y="1203010"/>
                </a:lnTo>
                <a:lnTo>
                  <a:pt x="93662" y="1205549"/>
                </a:lnTo>
                <a:lnTo>
                  <a:pt x="87630" y="1207136"/>
                </a:lnTo>
                <a:lnTo>
                  <a:pt x="80962" y="1208723"/>
                </a:lnTo>
                <a:lnTo>
                  <a:pt x="74930" y="1209358"/>
                </a:lnTo>
                <a:lnTo>
                  <a:pt x="68262" y="1209675"/>
                </a:lnTo>
                <a:lnTo>
                  <a:pt x="61277" y="1209358"/>
                </a:lnTo>
                <a:lnTo>
                  <a:pt x="55245" y="1208723"/>
                </a:lnTo>
                <a:lnTo>
                  <a:pt x="48577" y="1207136"/>
                </a:lnTo>
                <a:lnTo>
                  <a:pt x="42545" y="1205549"/>
                </a:lnTo>
                <a:lnTo>
                  <a:pt x="36195" y="1203010"/>
                </a:lnTo>
                <a:lnTo>
                  <a:pt x="30797" y="1200153"/>
                </a:lnTo>
                <a:lnTo>
                  <a:pt x="25082" y="1196345"/>
                </a:lnTo>
                <a:lnTo>
                  <a:pt x="20002" y="1192219"/>
                </a:lnTo>
                <a:lnTo>
                  <a:pt x="15240" y="1187775"/>
                </a:lnTo>
                <a:lnTo>
                  <a:pt x="11112" y="1182697"/>
                </a:lnTo>
                <a:lnTo>
                  <a:pt x="7937" y="1177619"/>
                </a:lnTo>
                <a:lnTo>
                  <a:pt x="5080" y="1171906"/>
                </a:lnTo>
                <a:lnTo>
                  <a:pt x="2540" y="1166510"/>
                </a:lnTo>
                <a:lnTo>
                  <a:pt x="1270" y="1160797"/>
                </a:lnTo>
                <a:lnTo>
                  <a:pt x="317" y="1155084"/>
                </a:lnTo>
                <a:lnTo>
                  <a:pt x="0" y="1149053"/>
                </a:lnTo>
                <a:lnTo>
                  <a:pt x="317" y="1143658"/>
                </a:lnTo>
                <a:lnTo>
                  <a:pt x="1270" y="1137627"/>
                </a:lnTo>
                <a:lnTo>
                  <a:pt x="2540" y="1131914"/>
                </a:lnTo>
                <a:lnTo>
                  <a:pt x="5080" y="1126201"/>
                </a:lnTo>
                <a:lnTo>
                  <a:pt x="7937" y="1121123"/>
                </a:lnTo>
                <a:lnTo>
                  <a:pt x="11112" y="1115727"/>
                </a:lnTo>
                <a:lnTo>
                  <a:pt x="15240" y="1110966"/>
                </a:lnTo>
                <a:lnTo>
                  <a:pt x="20002" y="1106523"/>
                </a:lnTo>
                <a:lnTo>
                  <a:pt x="942657" y="284162"/>
                </a:lnTo>
                <a:close/>
                <a:moveTo>
                  <a:pt x="1910075" y="217487"/>
                </a:moveTo>
                <a:lnTo>
                  <a:pt x="1929430" y="217487"/>
                </a:lnTo>
                <a:lnTo>
                  <a:pt x="1948785" y="218121"/>
                </a:lnTo>
                <a:lnTo>
                  <a:pt x="1968140" y="219388"/>
                </a:lnTo>
                <a:lnTo>
                  <a:pt x="1986860" y="220973"/>
                </a:lnTo>
                <a:lnTo>
                  <a:pt x="2005898" y="222874"/>
                </a:lnTo>
                <a:lnTo>
                  <a:pt x="2024301" y="225726"/>
                </a:lnTo>
                <a:lnTo>
                  <a:pt x="2043022" y="228578"/>
                </a:lnTo>
                <a:lnTo>
                  <a:pt x="2061425" y="231747"/>
                </a:lnTo>
                <a:lnTo>
                  <a:pt x="2079193" y="235550"/>
                </a:lnTo>
                <a:lnTo>
                  <a:pt x="2097279" y="239669"/>
                </a:lnTo>
                <a:lnTo>
                  <a:pt x="2114413" y="243789"/>
                </a:lnTo>
                <a:lnTo>
                  <a:pt x="2131865" y="248542"/>
                </a:lnTo>
                <a:lnTo>
                  <a:pt x="2148364" y="252979"/>
                </a:lnTo>
                <a:lnTo>
                  <a:pt x="2164546" y="258049"/>
                </a:lnTo>
                <a:lnTo>
                  <a:pt x="2181046" y="263119"/>
                </a:lnTo>
                <a:lnTo>
                  <a:pt x="2196593" y="268189"/>
                </a:lnTo>
                <a:lnTo>
                  <a:pt x="2211506" y="273893"/>
                </a:lnTo>
                <a:lnTo>
                  <a:pt x="2226419" y="278963"/>
                </a:lnTo>
                <a:lnTo>
                  <a:pt x="2240697" y="284667"/>
                </a:lnTo>
                <a:lnTo>
                  <a:pt x="2267668" y="295758"/>
                </a:lnTo>
                <a:lnTo>
                  <a:pt x="2292734" y="306216"/>
                </a:lnTo>
                <a:lnTo>
                  <a:pt x="2315579" y="316673"/>
                </a:lnTo>
                <a:lnTo>
                  <a:pt x="2335886" y="326496"/>
                </a:lnTo>
                <a:lnTo>
                  <a:pt x="2353338" y="335686"/>
                </a:lnTo>
                <a:lnTo>
                  <a:pt x="2368251" y="343608"/>
                </a:lnTo>
                <a:lnTo>
                  <a:pt x="2379991" y="349946"/>
                </a:lnTo>
                <a:lnTo>
                  <a:pt x="2388557" y="355016"/>
                </a:lnTo>
                <a:lnTo>
                  <a:pt x="2395538" y="359136"/>
                </a:lnTo>
                <a:lnTo>
                  <a:pt x="2386971" y="360403"/>
                </a:lnTo>
                <a:lnTo>
                  <a:pt x="2378721" y="361988"/>
                </a:lnTo>
                <a:lnTo>
                  <a:pt x="2370154" y="363572"/>
                </a:lnTo>
                <a:lnTo>
                  <a:pt x="2361587" y="365791"/>
                </a:lnTo>
                <a:lnTo>
                  <a:pt x="2353020" y="368009"/>
                </a:lnTo>
                <a:lnTo>
                  <a:pt x="2345088" y="370544"/>
                </a:lnTo>
                <a:lnTo>
                  <a:pt x="2336521" y="373079"/>
                </a:lnTo>
                <a:lnTo>
                  <a:pt x="2328271" y="375614"/>
                </a:lnTo>
                <a:lnTo>
                  <a:pt x="2320656" y="379100"/>
                </a:lnTo>
                <a:lnTo>
                  <a:pt x="2312406" y="382269"/>
                </a:lnTo>
                <a:lnTo>
                  <a:pt x="2304157" y="385755"/>
                </a:lnTo>
                <a:lnTo>
                  <a:pt x="2296541" y="389557"/>
                </a:lnTo>
                <a:lnTo>
                  <a:pt x="2280677" y="397162"/>
                </a:lnTo>
                <a:lnTo>
                  <a:pt x="2265446" y="405718"/>
                </a:lnTo>
                <a:lnTo>
                  <a:pt x="2250533" y="415225"/>
                </a:lnTo>
                <a:lnTo>
                  <a:pt x="2235303" y="425049"/>
                </a:lnTo>
                <a:lnTo>
                  <a:pt x="2220708" y="435189"/>
                </a:lnTo>
                <a:lnTo>
                  <a:pt x="2206429" y="446280"/>
                </a:lnTo>
                <a:lnTo>
                  <a:pt x="2192468" y="457688"/>
                </a:lnTo>
                <a:lnTo>
                  <a:pt x="2178825" y="469730"/>
                </a:lnTo>
                <a:lnTo>
                  <a:pt x="2164863" y="482088"/>
                </a:lnTo>
                <a:lnTo>
                  <a:pt x="2151854" y="495081"/>
                </a:lnTo>
                <a:lnTo>
                  <a:pt x="2138845" y="508390"/>
                </a:lnTo>
                <a:lnTo>
                  <a:pt x="2126153" y="521699"/>
                </a:lnTo>
                <a:lnTo>
                  <a:pt x="2113779" y="535325"/>
                </a:lnTo>
                <a:lnTo>
                  <a:pt x="2101721" y="549268"/>
                </a:lnTo>
                <a:lnTo>
                  <a:pt x="2089664" y="563528"/>
                </a:lnTo>
                <a:lnTo>
                  <a:pt x="2078242" y="578105"/>
                </a:lnTo>
                <a:lnTo>
                  <a:pt x="2066819" y="592682"/>
                </a:lnTo>
                <a:lnTo>
                  <a:pt x="2055714" y="607259"/>
                </a:lnTo>
                <a:lnTo>
                  <a:pt x="2044926" y="621519"/>
                </a:lnTo>
                <a:lnTo>
                  <a:pt x="2034455" y="636413"/>
                </a:lnTo>
                <a:lnTo>
                  <a:pt x="2024301" y="650989"/>
                </a:lnTo>
                <a:lnTo>
                  <a:pt x="2014782" y="665566"/>
                </a:lnTo>
                <a:lnTo>
                  <a:pt x="1995745" y="694403"/>
                </a:lnTo>
                <a:lnTo>
                  <a:pt x="1977976" y="722289"/>
                </a:lnTo>
                <a:lnTo>
                  <a:pt x="1972582" y="730845"/>
                </a:lnTo>
                <a:lnTo>
                  <a:pt x="1966553" y="739084"/>
                </a:lnTo>
                <a:lnTo>
                  <a:pt x="1960525" y="747006"/>
                </a:lnTo>
                <a:lnTo>
                  <a:pt x="1954179" y="755245"/>
                </a:lnTo>
                <a:lnTo>
                  <a:pt x="1947833" y="762534"/>
                </a:lnTo>
                <a:lnTo>
                  <a:pt x="1940852" y="770139"/>
                </a:lnTo>
                <a:lnTo>
                  <a:pt x="1933872" y="777111"/>
                </a:lnTo>
                <a:lnTo>
                  <a:pt x="1926257" y="784082"/>
                </a:lnTo>
                <a:lnTo>
                  <a:pt x="1918642" y="790737"/>
                </a:lnTo>
                <a:lnTo>
                  <a:pt x="1911027" y="797075"/>
                </a:lnTo>
                <a:lnTo>
                  <a:pt x="1902777" y="803412"/>
                </a:lnTo>
                <a:lnTo>
                  <a:pt x="1894527" y="809116"/>
                </a:lnTo>
                <a:lnTo>
                  <a:pt x="1886277" y="815137"/>
                </a:lnTo>
                <a:lnTo>
                  <a:pt x="1877710" y="820524"/>
                </a:lnTo>
                <a:lnTo>
                  <a:pt x="1868826" y="825911"/>
                </a:lnTo>
                <a:lnTo>
                  <a:pt x="1859625" y="830665"/>
                </a:lnTo>
                <a:lnTo>
                  <a:pt x="1850740" y="835735"/>
                </a:lnTo>
                <a:lnTo>
                  <a:pt x="1841539" y="839854"/>
                </a:lnTo>
                <a:lnTo>
                  <a:pt x="1832020" y="843974"/>
                </a:lnTo>
                <a:lnTo>
                  <a:pt x="1822501" y="848410"/>
                </a:lnTo>
                <a:lnTo>
                  <a:pt x="1812665" y="851896"/>
                </a:lnTo>
                <a:lnTo>
                  <a:pt x="1803146" y="855065"/>
                </a:lnTo>
                <a:lnTo>
                  <a:pt x="1793310" y="858551"/>
                </a:lnTo>
                <a:lnTo>
                  <a:pt x="1783473" y="861403"/>
                </a:lnTo>
                <a:lnTo>
                  <a:pt x="1773320" y="863938"/>
                </a:lnTo>
                <a:lnTo>
                  <a:pt x="1763166" y="866156"/>
                </a:lnTo>
                <a:lnTo>
                  <a:pt x="1753013" y="868374"/>
                </a:lnTo>
                <a:lnTo>
                  <a:pt x="1742542" y="870276"/>
                </a:lnTo>
                <a:lnTo>
                  <a:pt x="1732706" y="871860"/>
                </a:lnTo>
                <a:lnTo>
                  <a:pt x="1722235" y="873128"/>
                </a:lnTo>
                <a:lnTo>
                  <a:pt x="1711764" y="874078"/>
                </a:lnTo>
                <a:lnTo>
                  <a:pt x="1701611" y="874712"/>
                </a:lnTo>
                <a:lnTo>
                  <a:pt x="1548674" y="738450"/>
                </a:lnTo>
                <a:lnTo>
                  <a:pt x="1558510" y="722923"/>
                </a:lnTo>
                <a:lnTo>
                  <a:pt x="1568664" y="707079"/>
                </a:lnTo>
                <a:lnTo>
                  <a:pt x="1578500" y="691234"/>
                </a:lnTo>
                <a:lnTo>
                  <a:pt x="1589288" y="676024"/>
                </a:lnTo>
                <a:lnTo>
                  <a:pt x="1605470" y="653841"/>
                </a:lnTo>
                <a:lnTo>
                  <a:pt x="1622287" y="631976"/>
                </a:lnTo>
                <a:lnTo>
                  <a:pt x="1630854" y="621202"/>
                </a:lnTo>
                <a:lnTo>
                  <a:pt x="1639738" y="610745"/>
                </a:lnTo>
                <a:lnTo>
                  <a:pt x="1648305" y="600604"/>
                </a:lnTo>
                <a:lnTo>
                  <a:pt x="1657507" y="590147"/>
                </a:lnTo>
                <a:lnTo>
                  <a:pt x="1667026" y="580007"/>
                </a:lnTo>
                <a:lnTo>
                  <a:pt x="1676545" y="569866"/>
                </a:lnTo>
                <a:lnTo>
                  <a:pt x="1686063" y="560043"/>
                </a:lnTo>
                <a:lnTo>
                  <a:pt x="1695582" y="550219"/>
                </a:lnTo>
                <a:lnTo>
                  <a:pt x="1705418" y="540396"/>
                </a:lnTo>
                <a:lnTo>
                  <a:pt x="1715572" y="531523"/>
                </a:lnTo>
                <a:lnTo>
                  <a:pt x="1726043" y="522016"/>
                </a:lnTo>
                <a:lnTo>
                  <a:pt x="1736514" y="513143"/>
                </a:lnTo>
                <a:lnTo>
                  <a:pt x="1746984" y="503954"/>
                </a:lnTo>
                <a:lnTo>
                  <a:pt x="1757772" y="495714"/>
                </a:lnTo>
                <a:lnTo>
                  <a:pt x="1768878" y="487158"/>
                </a:lnTo>
                <a:lnTo>
                  <a:pt x="1779983" y="478919"/>
                </a:lnTo>
                <a:lnTo>
                  <a:pt x="1791089" y="470680"/>
                </a:lnTo>
                <a:lnTo>
                  <a:pt x="1802194" y="463075"/>
                </a:lnTo>
                <a:lnTo>
                  <a:pt x="1813934" y="455470"/>
                </a:lnTo>
                <a:lnTo>
                  <a:pt x="1825674" y="448498"/>
                </a:lnTo>
                <a:lnTo>
                  <a:pt x="1838048" y="441210"/>
                </a:lnTo>
                <a:lnTo>
                  <a:pt x="1850106" y="434238"/>
                </a:lnTo>
                <a:lnTo>
                  <a:pt x="1862163" y="427901"/>
                </a:lnTo>
                <a:lnTo>
                  <a:pt x="1874537" y="421563"/>
                </a:lnTo>
                <a:lnTo>
                  <a:pt x="1887229" y="415859"/>
                </a:lnTo>
                <a:lnTo>
                  <a:pt x="1899921" y="409838"/>
                </a:lnTo>
                <a:lnTo>
                  <a:pt x="1912613" y="404451"/>
                </a:lnTo>
                <a:lnTo>
                  <a:pt x="1925622" y="399381"/>
                </a:lnTo>
                <a:lnTo>
                  <a:pt x="1938631" y="394627"/>
                </a:lnTo>
                <a:lnTo>
                  <a:pt x="1951958" y="390191"/>
                </a:lnTo>
                <a:lnTo>
                  <a:pt x="1965284" y="385755"/>
                </a:lnTo>
                <a:lnTo>
                  <a:pt x="1978928" y="382269"/>
                </a:lnTo>
                <a:lnTo>
                  <a:pt x="1992572" y="378783"/>
                </a:lnTo>
                <a:lnTo>
                  <a:pt x="2006215" y="375297"/>
                </a:lnTo>
                <a:lnTo>
                  <a:pt x="2019859" y="372445"/>
                </a:lnTo>
                <a:lnTo>
                  <a:pt x="2033820" y="369910"/>
                </a:lnTo>
                <a:lnTo>
                  <a:pt x="2047781" y="368009"/>
                </a:lnTo>
                <a:lnTo>
                  <a:pt x="2062059" y="366107"/>
                </a:lnTo>
                <a:lnTo>
                  <a:pt x="2076021" y="364206"/>
                </a:lnTo>
                <a:lnTo>
                  <a:pt x="2089981" y="362938"/>
                </a:lnTo>
                <a:lnTo>
                  <a:pt x="2104260" y="362305"/>
                </a:lnTo>
                <a:lnTo>
                  <a:pt x="2118538" y="361671"/>
                </a:lnTo>
                <a:lnTo>
                  <a:pt x="2132817" y="361354"/>
                </a:lnTo>
                <a:lnTo>
                  <a:pt x="2147095" y="361671"/>
                </a:lnTo>
                <a:lnTo>
                  <a:pt x="2133134" y="359770"/>
                </a:lnTo>
                <a:lnTo>
                  <a:pt x="2118538" y="358502"/>
                </a:lnTo>
                <a:lnTo>
                  <a:pt x="2104260" y="357235"/>
                </a:lnTo>
                <a:lnTo>
                  <a:pt x="2089981" y="356601"/>
                </a:lnTo>
                <a:lnTo>
                  <a:pt x="2075703" y="355967"/>
                </a:lnTo>
                <a:lnTo>
                  <a:pt x="2061425" y="355967"/>
                </a:lnTo>
                <a:lnTo>
                  <a:pt x="2046829" y="355967"/>
                </a:lnTo>
                <a:lnTo>
                  <a:pt x="2032234" y="356601"/>
                </a:lnTo>
                <a:lnTo>
                  <a:pt x="2017955" y="357552"/>
                </a:lnTo>
                <a:lnTo>
                  <a:pt x="2003677" y="358819"/>
                </a:lnTo>
                <a:lnTo>
                  <a:pt x="1989081" y="360403"/>
                </a:lnTo>
                <a:lnTo>
                  <a:pt x="1974803" y="362305"/>
                </a:lnTo>
                <a:lnTo>
                  <a:pt x="1960525" y="364523"/>
                </a:lnTo>
                <a:lnTo>
                  <a:pt x="1946246" y="367375"/>
                </a:lnTo>
                <a:lnTo>
                  <a:pt x="1931968" y="370227"/>
                </a:lnTo>
                <a:lnTo>
                  <a:pt x="1917373" y="373713"/>
                </a:lnTo>
                <a:lnTo>
                  <a:pt x="1903411" y="377515"/>
                </a:lnTo>
                <a:lnTo>
                  <a:pt x="1889450" y="381318"/>
                </a:lnTo>
                <a:lnTo>
                  <a:pt x="1875489" y="385755"/>
                </a:lnTo>
                <a:lnTo>
                  <a:pt x="1861528" y="390508"/>
                </a:lnTo>
                <a:lnTo>
                  <a:pt x="1847567" y="395578"/>
                </a:lnTo>
                <a:lnTo>
                  <a:pt x="1833924" y="400965"/>
                </a:lnTo>
                <a:lnTo>
                  <a:pt x="1820280" y="406669"/>
                </a:lnTo>
                <a:lnTo>
                  <a:pt x="1806953" y="412690"/>
                </a:lnTo>
                <a:lnTo>
                  <a:pt x="1793627" y="418711"/>
                </a:lnTo>
                <a:lnTo>
                  <a:pt x="1780618" y="425366"/>
                </a:lnTo>
                <a:lnTo>
                  <a:pt x="1766974" y="432020"/>
                </a:lnTo>
                <a:lnTo>
                  <a:pt x="1754282" y="438992"/>
                </a:lnTo>
                <a:lnTo>
                  <a:pt x="1741273" y="446280"/>
                </a:lnTo>
                <a:lnTo>
                  <a:pt x="1728898" y="453885"/>
                </a:lnTo>
                <a:lnTo>
                  <a:pt x="1716207" y="461808"/>
                </a:lnTo>
                <a:lnTo>
                  <a:pt x="1703832" y="469730"/>
                </a:lnTo>
                <a:lnTo>
                  <a:pt x="1691775" y="478286"/>
                </a:lnTo>
                <a:lnTo>
                  <a:pt x="1679717" y="486842"/>
                </a:lnTo>
                <a:lnTo>
                  <a:pt x="1667660" y="495398"/>
                </a:lnTo>
                <a:lnTo>
                  <a:pt x="1655920" y="504270"/>
                </a:lnTo>
                <a:lnTo>
                  <a:pt x="1644180" y="513460"/>
                </a:lnTo>
                <a:lnTo>
                  <a:pt x="1632758" y="522967"/>
                </a:lnTo>
                <a:lnTo>
                  <a:pt x="1621335" y="532473"/>
                </a:lnTo>
                <a:lnTo>
                  <a:pt x="1610230" y="542297"/>
                </a:lnTo>
                <a:lnTo>
                  <a:pt x="1599124" y="551804"/>
                </a:lnTo>
                <a:lnTo>
                  <a:pt x="1588336" y="561944"/>
                </a:lnTo>
                <a:lnTo>
                  <a:pt x="1577548" y="572084"/>
                </a:lnTo>
                <a:lnTo>
                  <a:pt x="1566760" y="582542"/>
                </a:lnTo>
                <a:lnTo>
                  <a:pt x="1556606" y="592999"/>
                </a:lnTo>
                <a:lnTo>
                  <a:pt x="1546136" y="603773"/>
                </a:lnTo>
                <a:lnTo>
                  <a:pt x="1535982" y="614547"/>
                </a:lnTo>
                <a:lnTo>
                  <a:pt x="1526146" y="625638"/>
                </a:lnTo>
                <a:lnTo>
                  <a:pt x="1514406" y="638631"/>
                </a:lnTo>
                <a:lnTo>
                  <a:pt x="1503301" y="651623"/>
                </a:lnTo>
                <a:lnTo>
                  <a:pt x="1492195" y="664932"/>
                </a:lnTo>
                <a:lnTo>
                  <a:pt x="1481407" y="678559"/>
                </a:lnTo>
                <a:lnTo>
                  <a:pt x="1406525" y="612012"/>
                </a:lnTo>
                <a:lnTo>
                  <a:pt x="1407160" y="604407"/>
                </a:lnTo>
                <a:lnTo>
                  <a:pt x="1408112" y="596802"/>
                </a:lnTo>
                <a:lnTo>
                  <a:pt x="1409381" y="589196"/>
                </a:lnTo>
                <a:lnTo>
                  <a:pt x="1410967" y="581274"/>
                </a:lnTo>
                <a:lnTo>
                  <a:pt x="1412554" y="573352"/>
                </a:lnTo>
                <a:lnTo>
                  <a:pt x="1415092" y="565430"/>
                </a:lnTo>
                <a:lnTo>
                  <a:pt x="1417313" y="557191"/>
                </a:lnTo>
                <a:lnTo>
                  <a:pt x="1420169" y="548952"/>
                </a:lnTo>
                <a:lnTo>
                  <a:pt x="1423025" y="540396"/>
                </a:lnTo>
                <a:lnTo>
                  <a:pt x="1426198" y="532157"/>
                </a:lnTo>
                <a:lnTo>
                  <a:pt x="1430322" y="523601"/>
                </a:lnTo>
                <a:lnTo>
                  <a:pt x="1434130" y="514728"/>
                </a:lnTo>
                <a:lnTo>
                  <a:pt x="1438572" y="505855"/>
                </a:lnTo>
                <a:lnTo>
                  <a:pt x="1443332" y="497299"/>
                </a:lnTo>
                <a:lnTo>
                  <a:pt x="1448408" y="488109"/>
                </a:lnTo>
                <a:lnTo>
                  <a:pt x="1453802" y="478919"/>
                </a:lnTo>
                <a:lnTo>
                  <a:pt x="1461100" y="467195"/>
                </a:lnTo>
                <a:lnTo>
                  <a:pt x="1469033" y="455787"/>
                </a:lnTo>
                <a:lnTo>
                  <a:pt x="1476648" y="444696"/>
                </a:lnTo>
                <a:lnTo>
                  <a:pt x="1484263" y="433921"/>
                </a:lnTo>
                <a:lnTo>
                  <a:pt x="1492195" y="423464"/>
                </a:lnTo>
                <a:lnTo>
                  <a:pt x="1500128" y="413641"/>
                </a:lnTo>
                <a:lnTo>
                  <a:pt x="1508060" y="403817"/>
                </a:lnTo>
                <a:lnTo>
                  <a:pt x="1516310" y="393994"/>
                </a:lnTo>
                <a:lnTo>
                  <a:pt x="1524877" y="384804"/>
                </a:lnTo>
                <a:lnTo>
                  <a:pt x="1533127" y="375614"/>
                </a:lnTo>
                <a:lnTo>
                  <a:pt x="1541376" y="367375"/>
                </a:lnTo>
                <a:lnTo>
                  <a:pt x="1549943" y="358819"/>
                </a:lnTo>
                <a:lnTo>
                  <a:pt x="1558828" y="350580"/>
                </a:lnTo>
                <a:lnTo>
                  <a:pt x="1567077" y="342975"/>
                </a:lnTo>
                <a:lnTo>
                  <a:pt x="1575962" y="335369"/>
                </a:lnTo>
                <a:lnTo>
                  <a:pt x="1584846" y="328081"/>
                </a:lnTo>
                <a:lnTo>
                  <a:pt x="1594047" y="321109"/>
                </a:lnTo>
                <a:lnTo>
                  <a:pt x="1602932" y="314455"/>
                </a:lnTo>
                <a:lnTo>
                  <a:pt x="1611816" y="308117"/>
                </a:lnTo>
                <a:lnTo>
                  <a:pt x="1621018" y="301779"/>
                </a:lnTo>
                <a:lnTo>
                  <a:pt x="1630219" y="296075"/>
                </a:lnTo>
                <a:lnTo>
                  <a:pt x="1639421" y="290054"/>
                </a:lnTo>
                <a:lnTo>
                  <a:pt x="1648622" y="284667"/>
                </a:lnTo>
                <a:lnTo>
                  <a:pt x="1657824" y="279280"/>
                </a:lnTo>
                <a:lnTo>
                  <a:pt x="1667343" y="274527"/>
                </a:lnTo>
                <a:lnTo>
                  <a:pt x="1676862" y="269457"/>
                </a:lnTo>
                <a:lnTo>
                  <a:pt x="1686381" y="265337"/>
                </a:lnTo>
                <a:lnTo>
                  <a:pt x="1695582" y="261218"/>
                </a:lnTo>
                <a:lnTo>
                  <a:pt x="1705101" y="256781"/>
                </a:lnTo>
                <a:lnTo>
                  <a:pt x="1714937" y="252979"/>
                </a:lnTo>
                <a:lnTo>
                  <a:pt x="1724456" y="249493"/>
                </a:lnTo>
                <a:lnTo>
                  <a:pt x="1734292" y="246007"/>
                </a:lnTo>
                <a:lnTo>
                  <a:pt x="1743494" y="242838"/>
                </a:lnTo>
                <a:lnTo>
                  <a:pt x="1753330" y="239986"/>
                </a:lnTo>
                <a:lnTo>
                  <a:pt x="1763166" y="237134"/>
                </a:lnTo>
                <a:lnTo>
                  <a:pt x="1773003" y="234599"/>
                </a:lnTo>
                <a:lnTo>
                  <a:pt x="1792675" y="230163"/>
                </a:lnTo>
                <a:lnTo>
                  <a:pt x="1812030" y="226360"/>
                </a:lnTo>
                <a:lnTo>
                  <a:pt x="1831702" y="222874"/>
                </a:lnTo>
                <a:lnTo>
                  <a:pt x="1851375" y="220656"/>
                </a:lnTo>
                <a:lnTo>
                  <a:pt x="1870730" y="219072"/>
                </a:lnTo>
                <a:lnTo>
                  <a:pt x="1890402" y="217804"/>
                </a:lnTo>
                <a:lnTo>
                  <a:pt x="1910075" y="217487"/>
                </a:lnTo>
                <a:close/>
                <a:moveTo>
                  <a:pt x="1112837" y="0"/>
                </a:moveTo>
                <a:lnTo>
                  <a:pt x="1116656" y="634"/>
                </a:lnTo>
                <a:lnTo>
                  <a:pt x="1128112" y="2854"/>
                </a:lnTo>
                <a:lnTo>
                  <a:pt x="1146570" y="6660"/>
                </a:lnTo>
                <a:lnTo>
                  <a:pt x="1157708" y="9197"/>
                </a:lnTo>
                <a:lnTo>
                  <a:pt x="1170119" y="12369"/>
                </a:lnTo>
                <a:lnTo>
                  <a:pt x="1183485" y="16175"/>
                </a:lnTo>
                <a:lnTo>
                  <a:pt x="1198124" y="20298"/>
                </a:lnTo>
                <a:lnTo>
                  <a:pt x="1213399" y="25372"/>
                </a:lnTo>
                <a:lnTo>
                  <a:pt x="1229629" y="30763"/>
                </a:lnTo>
                <a:lnTo>
                  <a:pt x="1246495" y="37106"/>
                </a:lnTo>
                <a:lnTo>
                  <a:pt x="1263998" y="43767"/>
                </a:lnTo>
                <a:lnTo>
                  <a:pt x="1281501" y="51378"/>
                </a:lnTo>
                <a:lnTo>
                  <a:pt x="1299640" y="59307"/>
                </a:lnTo>
                <a:lnTo>
                  <a:pt x="1317780" y="68504"/>
                </a:lnTo>
                <a:lnTo>
                  <a:pt x="1336237" y="78653"/>
                </a:lnTo>
                <a:lnTo>
                  <a:pt x="1345148" y="84045"/>
                </a:lnTo>
                <a:lnTo>
                  <a:pt x="1354058" y="89436"/>
                </a:lnTo>
                <a:lnTo>
                  <a:pt x="1363287" y="95462"/>
                </a:lnTo>
                <a:lnTo>
                  <a:pt x="1372198" y="101171"/>
                </a:lnTo>
                <a:lnTo>
                  <a:pt x="1381108" y="107514"/>
                </a:lnTo>
                <a:lnTo>
                  <a:pt x="1389701" y="113540"/>
                </a:lnTo>
                <a:lnTo>
                  <a:pt x="1398293" y="120517"/>
                </a:lnTo>
                <a:lnTo>
                  <a:pt x="1406886" y="127177"/>
                </a:lnTo>
                <a:lnTo>
                  <a:pt x="1415160" y="134471"/>
                </a:lnTo>
                <a:lnTo>
                  <a:pt x="1423116" y="141449"/>
                </a:lnTo>
                <a:lnTo>
                  <a:pt x="1431390" y="149377"/>
                </a:lnTo>
                <a:lnTo>
                  <a:pt x="1439346" y="157306"/>
                </a:lnTo>
                <a:lnTo>
                  <a:pt x="1446665" y="165552"/>
                </a:lnTo>
                <a:lnTo>
                  <a:pt x="1454303" y="173798"/>
                </a:lnTo>
                <a:lnTo>
                  <a:pt x="1461304" y="182361"/>
                </a:lnTo>
                <a:lnTo>
                  <a:pt x="1468305" y="191241"/>
                </a:lnTo>
                <a:lnTo>
                  <a:pt x="1474988" y="200756"/>
                </a:lnTo>
                <a:lnTo>
                  <a:pt x="1481034" y="209953"/>
                </a:lnTo>
                <a:lnTo>
                  <a:pt x="1487399" y="219785"/>
                </a:lnTo>
                <a:lnTo>
                  <a:pt x="1492809" y="229616"/>
                </a:lnTo>
                <a:lnTo>
                  <a:pt x="1498537" y="240082"/>
                </a:lnTo>
                <a:lnTo>
                  <a:pt x="1503311" y="250865"/>
                </a:lnTo>
                <a:lnTo>
                  <a:pt x="1508084" y="261648"/>
                </a:lnTo>
                <a:lnTo>
                  <a:pt x="1512540" y="273066"/>
                </a:lnTo>
                <a:lnTo>
                  <a:pt x="1516358" y="284483"/>
                </a:lnTo>
                <a:lnTo>
                  <a:pt x="1519859" y="296218"/>
                </a:lnTo>
                <a:lnTo>
                  <a:pt x="1523041" y="308269"/>
                </a:lnTo>
                <a:lnTo>
                  <a:pt x="1525587" y="320955"/>
                </a:lnTo>
                <a:lnTo>
                  <a:pt x="1512540" y="333641"/>
                </a:lnTo>
                <a:lnTo>
                  <a:pt x="1499492" y="346645"/>
                </a:lnTo>
                <a:lnTo>
                  <a:pt x="1486763" y="360599"/>
                </a:lnTo>
                <a:lnTo>
                  <a:pt x="1474351" y="374554"/>
                </a:lnTo>
                <a:lnTo>
                  <a:pt x="1462259" y="389777"/>
                </a:lnTo>
                <a:lnTo>
                  <a:pt x="1450484" y="405000"/>
                </a:lnTo>
                <a:lnTo>
                  <a:pt x="1439027" y="420540"/>
                </a:lnTo>
                <a:lnTo>
                  <a:pt x="1427889" y="437032"/>
                </a:lnTo>
                <a:lnTo>
                  <a:pt x="1426616" y="424346"/>
                </a:lnTo>
                <a:lnTo>
                  <a:pt x="1424389" y="411343"/>
                </a:lnTo>
                <a:lnTo>
                  <a:pt x="1422479" y="398340"/>
                </a:lnTo>
                <a:lnTo>
                  <a:pt x="1420252" y="385654"/>
                </a:lnTo>
                <a:lnTo>
                  <a:pt x="1417706" y="373285"/>
                </a:lnTo>
                <a:lnTo>
                  <a:pt x="1414842" y="360599"/>
                </a:lnTo>
                <a:lnTo>
                  <a:pt x="1411341" y="348230"/>
                </a:lnTo>
                <a:lnTo>
                  <a:pt x="1408159" y="335544"/>
                </a:lnTo>
                <a:lnTo>
                  <a:pt x="1402112" y="317467"/>
                </a:lnTo>
                <a:lnTo>
                  <a:pt x="1396065" y="299706"/>
                </a:lnTo>
                <a:lnTo>
                  <a:pt x="1388746" y="281946"/>
                </a:lnTo>
                <a:lnTo>
                  <a:pt x="1384927" y="273700"/>
                </a:lnTo>
                <a:lnTo>
                  <a:pt x="1381108" y="265137"/>
                </a:lnTo>
                <a:lnTo>
                  <a:pt x="1376653" y="256574"/>
                </a:lnTo>
                <a:lnTo>
                  <a:pt x="1372516" y="248328"/>
                </a:lnTo>
                <a:lnTo>
                  <a:pt x="1368061" y="240082"/>
                </a:lnTo>
                <a:lnTo>
                  <a:pt x="1363287" y="231836"/>
                </a:lnTo>
                <a:lnTo>
                  <a:pt x="1358514" y="223591"/>
                </a:lnTo>
                <a:lnTo>
                  <a:pt x="1353104" y="215979"/>
                </a:lnTo>
                <a:lnTo>
                  <a:pt x="1348012" y="208050"/>
                </a:lnTo>
                <a:lnTo>
                  <a:pt x="1342284" y="200121"/>
                </a:lnTo>
                <a:lnTo>
                  <a:pt x="1336874" y="192827"/>
                </a:lnTo>
                <a:lnTo>
                  <a:pt x="1330827" y="185215"/>
                </a:lnTo>
                <a:lnTo>
                  <a:pt x="1325099" y="178238"/>
                </a:lnTo>
                <a:lnTo>
                  <a:pt x="1319053" y="171261"/>
                </a:lnTo>
                <a:lnTo>
                  <a:pt x="1312688" y="164284"/>
                </a:lnTo>
                <a:lnTo>
                  <a:pt x="1306323" y="157623"/>
                </a:lnTo>
                <a:lnTo>
                  <a:pt x="1299640" y="150963"/>
                </a:lnTo>
                <a:lnTo>
                  <a:pt x="1292957" y="144620"/>
                </a:lnTo>
                <a:lnTo>
                  <a:pt x="1286274" y="138277"/>
                </a:lnTo>
                <a:lnTo>
                  <a:pt x="1278955" y="132251"/>
                </a:lnTo>
                <a:lnTo>
                  <a:pt x="1271636" y="126225"/>
                </a:lnTo>
                <a:lnTo>
                  <a:pt x="1264635" y="120834"/>
                </a:lnTo>
                <a:lnTo>
                  <a:pt x="1257315" y="115125"/>
                </a:lnTo>
                <a:lnTo>
                  <a:pt x="1249996" y="110051"/>
                </a:lnTo>
                <a:lnTo>
                  <a:pt x="1242040" y="104659"/>
                </a:lnTo>
                <a:lnTo>
                  <a:pt x="1234402" y="99902"/>
                </a:lnTo>
                <a:lnTo>
                  <a:pt x="1241403" y="105611"/>
                </a:lnTo>
                <a:lnTo>
                  <a:pt x="1248086" y="111637"/>
                </a:lnTo>
                <a:lnTo>
                  <a:pt x="1255088" y="117663"/>
                </a:lnTo>
                <a:lnTo>
                  <a:pt x="1262089" y="124006"/>
                </a:lnTo>
                <a:lnTo>
                  <a:pt x="1268135" y="130666"/>
                </a:lnTo>
                <a:lnTo>
                  <a:pt x="1274818" y="137009"/>
                </a:lnTo>
                <a:lnTo>
                  <a:pt x="1280546" y="143986"/>
                </a:lnTo>
                <a:lnTo>
                  <a:pt x="1286911" y="150646"/>
                </a:lnTo>
                <a:lnTo>
                  <a:pt x="1292321" y="157623"/>
                </a:lnTo>
                <a:lnTo>
                  <a:pt x="1298367" y="164601"/>
                </a:lnTo>
                <a:lnTo>
                  <a:pt x="1303459" y="171895"/>
                </a:lnTo>
                <a:lnTo>
                  <a:pt x="1308869" y="179190"/>
                </a:lnTo>
                <a:lnTo>
                  <a:pt x="1313961" y="186484"/>
                </a:lnTo>
                <a:lnTo>
                  <a:pt x="1318734" y="194095"/>
                </a:lnTo>
                <a:lnTo>
                  <a:pt x="1323508" y="202024"/>
                </a:lnTo>
                <a:lnTo>
                  <a:pt x="1327963" y="209636"/>
                </a:lnTo>
                <a:lnTo>
                  <a:pt x="1332418" y="217565"/>
                </a:lnTo>
                <a:lnTo>
                  <a:pt x="1336237" y="225493"/>
                </a:lnTo>
                <a:lnTo>
                  <a:pt x="1340056" y="233422"/>
                </a:lnTo>
                <a:lnTo>
                  <a:pt x="1344193" y="241668"/>
                </a:lnTo>
                <a:lnTo>
                  <a:pt x="1347376" y="249914"/>
                </a:lnTo>
                <a:lnTo>
                  <a:pt x="1350558" y="257843"/>
                </a:lnTo>
                <a:lnTo>
                  <a:pt x="1356923" y="274969"/>
                </a:lnTo>
                <a:lnTo>
                  <a:pt x="1362333" y="291778"/>
                </a:lnTo>
                <a:lnTo>
                  <a:pt x="1366788" y="308904"/>
                </a:lnTo>
                <a:lnTo>
                  <a:pt x="1370925" y="326030"/>
                </a:lnTo>
                <a:lnTo>
                  <a:pt x="1374107" y="343790"/>
                </a:lnTo>
                <a:lnTo>
                  <a:pt x="1376653" y="360916"/>
                </a:lnTo>
                <a:lnTo>
                  <a:pt x="1378562" y="378677"/>
                </a:lnTo>
                <a:lnTo>
                  <a:pt x="1380472" y="396120"/>
                </a:lnTo>
                <a:lnTo>
                  <a:pt x="1381108" y="413880"/>
                </a:lnTo>
                <a:lnTo>
                  <a:pt x="1381427" y="431641"/>
                </a:lnTo>
                <a:lnTo>
                  <a:pt x="1381108" y="449401"/>
                </a:lnTo>
                <a:lnTo>
                  <a:pt x="1380472" y="466844"/>
                </a:lnTo>
                <a:lnTo>
                  <a:pt x="1378881" y="484605"/>
                </a:lnTo>
                <a:lnTo>
                  <a:pt x="1377290" y="502048"/>
                </a:lnTo>
                <a:lnTo>
                  <a:pt x="1375380" y="519491"/>
                </a:lnTo>
                <a:lnTo>
                  <a:pt x="1372516" y="536934"/>
                </a:lnTo>
                <a:lnTo>
                  <a:pt x="1369652" y="554378"/>
                </a:lnTo>
                <a:lnTo>
                  <a:pt x="1367106" y="564843"/>
                </a:lnTo>
                <a:lnTo>
                  <a:pt x="1364878" y="574675"/>
                </a:lnTo>
                <a:lnTo>
                  <a:pt x="1334646" y="547717"/>
                </a:lnTo>
                <a:lnTo>
                  <a:pt x="1168210" y="399609"/>
                </a:lnTo>
                <a:lnTo>
                  <a:pt x="1166618" y="387557"/>
                </a:lnTo>
                <a:lnTo>
                  <a:pt x="1166300" y="375188"/>
                </a:lnTo>
                <a:lnTo>
                  <a:pt x="1166618" y="369479"/>
                </a:lnTo>
                <a:lnTo>
                  <a:pt x="1166937" y="363136"/>
                </a:lnTo>
                <a:lnTo>
                  <a:pt x="1167573" y="357110"/>
                </a:lnTo>
                <a:lnTo>
                  <a:pt x="1168528" y="350767"/>
                </a:lnTo>
                <a:lnTo>
                  <a:pt x="1171074" y="330153"/>
                </a:lnTo>
                <a:lnTo>
                  <a:pt x="1173620" y="308269"/>
                </a:lnTo>
                <a:lnTo>
                  <a:pt x="1175847" y="285435"/>
                </a:lnTo>
                <a:lnTo>
                  <a:pt x="1177438" y="262283"/>
                </a:lnTo>
                <a:lnTo>
                  <a:pt x="1178393" y="238814"/>
                </a:lnTo>
                <a:lnTo>
                  <a:pt x="1178711" y="227079"/>
                </a:lnTo>
                <a:lnTo>
                  <a:pt x="1178711" y="215027"/>
                </a:lnTo>
                <a:lnTo>
                  <a:pt x="1178393" y="203293"/>
                </a:lnTo>
                <a:lnTo>
                  <a:pt x="1178075" y="191241"/>
                </a:lnTo>
                <a:lnTo>
                  <a:pt x="1177438" y="179507"/>
                </a:lnTo>
                <a:lnTo>
                  <a:pt x="1176484" y="167772"/>
                </a:lnTo>
                <a:lnTo>
                  <a:pt x="1175211" y="155720"/>
                </a:lnTo>
                <a:lnTo>
                  <a:pt x="1173938" y="144303"/>
                </a:lnTo>
                <a:lnTo>
                  <a:pt x="1172028" y="132568"/>
                </a:lnTo>
                <a:lnTo>
                  <a:pt x="1169801" y="121151"/>
                </a:lnTo>
                <a:lnTo>
                  <a:pt x="1167573" y="109734"/>
                </a:lnTo>
                <a:lnTo>
                  <a:pt x="1164391" y="98633"/>
                </a:lnTo>
                <a:lnTo>
                  <a:pt x="1161208" y="87533"/>
                </a:lnTo>
                <a:lnTo>
                  <a:pt x="1157708" y="76750"/>
                </a:lnTo>
                <a:lnTo>
                  <a:pt x="1153571" y="66284"/>
                </a:lnTo>
                <a:lnTo>
                  <a:pt x="1149115" y="55818"/>
                </a:lnTo>
                <a:lnTo>
                  <a:pt x="1144342" y="45670"/>
                </a:lnTo>
                <a:lnTo>
                  <a:pt x="1138932" y="35838"/>
                </a:lnTo>
                <a:lnTo>
                  <a:pt x="1133204" y="26641"/>
                </a:lnTo>
                <a:lnTo>
                  <a:pt x="1126839" y="17443"/>
                </a:lnTo>
                <a:lnTo>
                  <a:pt x="1119838" y="8563"/>
                </a:lnTo>
                <a:lnTo>
                  <a:pt x="111283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5" name="MH_Other_10"/>
          <p:cNvSpPr/>
          <p:nvPr/>
        </p:nvSpPr>
        <p:spPr>
          <a:xfrm>
            <a:off x="755478" y="2523253"/>
            <a:ext cx="190200" cy="259721"/>
          </a:xfrm>
          <a:custGeom>
            <a:avLst/>
            <a:gdLst/>
            <a:ahLst/>
            <a:cxnLst>
              <a:cxn ang="0">
                <a:pos x="77295" y="124082"/>
              </a:cxn>
              <a:cxn ang="0">
                <a:pos x="77056" y="129243"/>
              </a:cxn>
              <a:cxn ang="0">
                <a:pos x="71821" y="132393"/>
              </a:cxn>
              <a:cxn ang="0">
                <a:pos x="58145" y="100601"/>
              </a:cxn>
              <a:cxn ang="0">
                <a:pos x="56012" y="95944"/>
              </a:cxn>
              <a:cxn ang="0">
                <a:pos x="58065" y="92705"/>
              </a:cxn>
              <a:cxn ang="0">
                <a:pos x="60132" y="80976"/>
              </a:cxn>
              <a:cxn ang="0">
                <a:pos x="50172" y="84663"/>
              </a:cxn>
              <a:cxn ang="0">
                <a:pos x="44462" y="90207"/>
              </a:cxn>
              <a:cxn ang="0">
                <a:pos x="42124" y="100525"/>
              </a:cxn>
              <a:cxn ang="0">
                <a:pos x="45524" y="108669"/>
              </a:cxn>
              <a:cxn ang="0">
                <a:pos x="53014" y="114107"/>
              </a:cxn>
              <a:cxn ang="0">
                <a:pos x="60398" y="132330"/>
              </a:cxn>
              <a:cxn ang="0">
                <a:pos x="49163" y="127927"/>
              </a:cxn>
              <a:cxn ang="0">
                <a:pos x="52988" y="141349"/>
              </a:cxn>
              <a:cxn ang="0">
                <a:pos x="72244" y="143524"/>
              </a:cxn>
              <a:cxn ang="0">
                <a:pos x="82177" y="140447"/>
              </a:cxn>
              <a:cxn ang="0">
                <a:pos x="88552" y="135142"/>
              </a:cxn>
              <a:cxn ang="0">
                <a:pos x="91819" y="127211"/>
              </a:cxn>
              <a:cxn ang="0">
                <a:pos x="90119" y="117078"/>
              </a:cxn>
              <a:cxn ang="0">
                <a:pos x="81195" y="109014"/>
              </a:cxn>
              <a:cxn ang="0">
                <a:pos x="73174" y="92621"/>
              </a:cxn>
              <a:cxn ang="0">
                <a:pos x="88578" y="100446"/>
              </a:cxn>
              <a:cxn ang="0">
                <a:pos x="76520" y="81719"/>
              </a:cxn>
              <a:cxn ang="0">
                <a:pos x="72350" y="43706"/>
              </a:cxn>
              <a:cxn ang="0">
                <a:pos x="90013" y="48481"/>
              </a:cxn>
              <a:cxn ang="0">
                <a:pos x="104169" y="59490"/>
              </a:cxn>
              <a:cxn ang="0">
                <a:pos x="115564" y="77129"/>
              </a:cxn>
              <a:cxn ang="0">
                <a:pos x="124913" y="101746"/>
              </a:cxn>
              <a:cxn ang="0">
                <a:pos x="131473" y="131083"/>
              </a:cxn>
              <a:cxn ang="0">
                <a:pos x="127569" y="150262"/>
              </a:cxn>
              <a:cxn ang="0">
                <a:pos x="115670" y="164586"/>
              </a:cxn>
              <a:cxn ang="0">
                <a:pos x="97981" y="174029"/>
              </a:cxn>
              <a:cxn ang="0">
                <a:pos x="76600" y="178618"/>
              </a:cxn>
              <a:cxn ang="0">
                <a:pos x="53785" y="178353"/>
              </a:cxn>
              <a:cxn ang="0">
                <a:pos x="32191" y="172835"/>
              </a:cxn>
              <a:cxn ang="0">
                <a:pos x="14396" y="162278"/>
              </a:cxn>
              <a:cxn ang="0">
                <a:pos x="2948" y="146999"/>
              </a:cxn>
              <a:cxn ang="0">
                <a:pos x="345" y="127211"/>
              </a:cxn>
              <a:cxn ang="0">
                <a:pos x="11925" y="90101"/>
              </a:cxn>
              <a:cxn ang="0">
                <a:pos x="21726" y="69888"/>
              </a:cxn>
              <a:cxn ang="0">
                <a:pos x="34104" y="54741"/>
              </a:cxn>
              <a:cxn ang="0">
                <a:pos x="50305" y="45670"/>
              </a:cxn>
              <a:cxn ang="0">
                <a:pos x="56142" y="186"/>
              </a:cxn>
              <a:cxn ang="0">
                <a:pos x="64662" y="3508"/>
              </a:cxn>
              <a:cxn ang="0">
                <a:pos x="73261" y="3030"/>
              </a:cxn>
              <a:cxn ang="0">
                <a:pos x="83109" y="27"/>
              </a:cxn>
              <a:cxn ang="0">
                <a:pos x="88895" y="3216"/>
              </a:cxn>
              <a:cxn ang="0">
                <a:pos x="93354" y="14801"/>
              </a:cxn>
              <a:cxn ang="0">
                <a:pos x="98715" y="15519"/>
              </a:cxn>
              <a:cxn ang="0">
                <a:pos x="102856" y="15014"/>
              </a:cxn>
              <a:cxn ang="0">
                <a:pos x="100096" y="24607"/>
              </a:cxn>
              <a:cxn ang="0">
                <a:pos x="92133" y="32739"/>
              </a:cxn>
              <a:cxn ang="0">
                <a:pos x="78729" y="39701"/>
              </a:cxn>
              <a:cxn ang="0">
                <a:pos x="61901" y="38054"/>
              </a:cxn>
              <a:cxn ang="0">
                <a:pos x="52213" y="39435"/>
              </a:cxn>
              <a:cxn ang="0">
                <a:pos x="29493" y="20648"/>
              </a:cxn>
              <a:cxn ang="0">
                <a:pos x="38623" y="16024"/>
              </a:cxn>
              <a:cxn ang="0">
                <a:pos x="45684" y="14961"/>
              </a:cxn>
              <a:cxn ang="0">
                <a:pos x="48869" y="5129"/>
              </a:cxn>
            </a:cxnLst>
            <a:rect l="0" t="0" r="0" b="0"/>
            <a:pathLst>
              <a:path w="1122363" h="1531938">
                <a:moveTo>
                  <a:pt x="600075" y="1019175"/>
                </a:moveTo>
                <a:lnTo>
                  <a:pt x="608240" y="1022344"/>
                </a:lnTo>
                <a:lnTo>
                  <a:pt x="615950" y="1025965"/>
                </a:lnTo>
                <a:lnTo>
                  <a:pt x="622981" y="1029134"/>
                </a:lnTo>
                <a:lnTo>
                  <a:pt x="629331" y="1032303"/>
                </a:lnTo>
                <a:lnTo>
                  <a:pt x="635227" y="1035925"/>
                </a:lnTo>
                <a:lnTo>
                  <a:pt x="640443" y="1039093"/>
                </a:lnTo>
                <a:lnTo>
                  <a:pt x="644979" y="1042488"/>
                </a:lnTo>
                <a:lnTo>
                  <a:pt x="649061" y="1045884"/>
                </a:lnTo>
                <a:lnTo>
                  <a:pt x="652236" y="1049505"/>
                </a:lnTo>
                <a:lnTo>
                  <a:pt x="655411" y="1053127"/>
                </a:lnTo>
                <a:lnTo>
                  <a:pt x="657906" y="1056974"/>
                </a:lnTo>
                <a:lnTo>
                  <a:pt x="659720" y="1061049"/>
                </a:lnTo>
                <a:lnTo>
                  <a:pt x="661534" y="1065576"/>
                </a:lnTo>
                <a:lnTo>
                  <a:pt x="662668" y="1070329"/>
                </a:lnTo>
                <a:lnTo>
                  <a:pt x="663348" y="1074856"/>
                </a:lnTo>
                <a:lnTo>
                  <a:pt x="663575" y="1080062"/>
                </a:lnTo>
                <a:lnTo>
                  <a:pt x="663575" y="1083230"/>
                </a:lnTo>
                <a:lnTo>
                  <a:pt x="663348" y="1086626"/>
                </a:lnTo>
                <a:lnTo>
                  <a:pt x="662895" y="1089568"/>
                </a:lnTo>
                <a:lnTo>
                  <a:pt x="662441" y="1092510"/>
                </a:lnTo>
                <a:lnTo>
                  <a:pt x="661761" y="1095227"/>
                </a:lnTo>
                <a:lnTo>
                  <a:pt x="660854" y="1097716"/>
                </a:lnTo>
                <a:lnTo>
                  <a:pt x="659947" y="1100432"/>
                </a:lnTo>
                <a:lnTo>
                  <a:pt x="659040" y="1102922"/>
                </a:lnTo>
                <a:lnTo>
                  <a:pt x="657679" y="1105186"/>
                </a:lnTo>
                <a:lnTo>
                  <a:pt x="656545" y="1107449"/>
                </a:lnTo>
                <a:lnTo>
                  <a:pt x="654957" y="1109486"/>
                </a:lnTo>
                <a:lnTo>
                  <a:pt x="653143" y="1111523"/>
                </a:lnTo>
                <a:lnTo>
                  <a:pt x="651556" y="1113334"/>
                </a:lnTo>
                <a:lnTo>
                  <a:pt x="649515" y="1115145"/>
                </a:lnTo>
                <a:lnTo>
                  <a:pt x="647473" y="1116729"/>
                </a:lnTo>
                <a:lnTo>
                  <a:pt x="645206" y="1118087"/>
                </a:lnTo>
                <a:lnTo>
                  <a:pt x="640670" y="1120803"/>
                </a:lnTo>
                <a:lnTo>
                  <a:pt x="635681" y="1123520"/>
                </a:lnTo>
                <a:lnTo>
                  <a:pt x="630238" y="1126009"/>
                </a:lnTo>
                <a:lnTo>
                  <a:pt x="625022" y="1128046"/>
                </a:lnTo>
                <a:lnTo>
                  <a:pt x="619125" y="1130310"/>
                </a:lnTo>
                <a:lnTo>
                  <a:pt x="613002" y="1132121"/>
                </a:lnTo>
                <a:lnTo>
                  <a:pt x="606652" y="1133705"/>
                </a:lnTo>
                <a:lnTo>
                  <a:pt x="600075" y="1135063"/>
                </a:lnTo>
                <a:lnTo>
                  <a:pt x="600075" y="1019175"/>
                </a:lnTo>
                <a:close/>
                <a:moveTo>
                  <a:pt x="538162" y="779462"/>
                </a:moveTo>
                <a:lnTo>
                  <a:pt x="538162" y="877887"/>
                </a:lnTo>
                <a:lnTo>
                  <a:pt x="529967" y="875827"/>
                </a:lnTo>
                <a:lnTo>
                  <a:pt x="522227" y="873538"/>
                </a:lnTo>
                <a:lnTo>
                  <a:pt x="515398" y="870791"/>
                </a:lnTo>
                <a:lnTo>
                  <a:pt x="509024" y="868273"/>
                </a:lnTo>
                <a:lnTo>
                  <a:pt x="503333" y="865298"/>
                </a:lnTo>
                <a:lnTo>
                  <a:pt x="500829" y="863467"/>
                </a:lnTo>
                <a:lnTo>
                  <a:pt x="498553" y="861864"/>
                </a:lnTo>
                <a:lnTo>
                  <a:pt x="496276" y="860262"/>
                </a:lnTo>
                <a:lnTo>
                  <a:pt x="494227" y="858431"/>
                </a:lnTo>
                <a:lnTo>
                  <a:pt x="492406" y="856600"/>
                </a:lnTo>
                <a:lnTo>
                  <a:pt x="490813" y="854540"/>
                </a:lnTo>
                <a:lnTo>
                  <a:pt x="487626" y="850877"/>
                </a:lnTo>
                <a:lnTo>
                  <a:pt x="485122" y="846986"/>
                </a:lnTo>
                <a:lnTo>
                  <a:pt x="482618" y="843324"/>
                </a:lnTo>
                <a:lnTo>
                  <a:pt x="481024" y="839662"/>
                </a:lnTo>
                <a:lnTo>
                  <a:pt x="479658" y="835999"/>
                </a:lnTo>
                <a:lnTo>
                  <a:pt x="478520" y="832337"/>
                </a:lnTo>
                <a:lnTo>
                  <a:pt x="478065" y="828903"/>
                </a:lnTo>
                <a:lnTo>
                  <a:pt x="477837" y="825241"/>
                </a:lnTo>
                <a:lnTo>
                  <a:pt x="477837" y="822952"/>
                </a:lnTo>
                <a:lnTo>
                  <a:pt x="478065" y="820434"/>
                </a:lnTo>
                <a:lnTo>
                  <a:pt x="478520" y="817916"/>
                </a:lnTo>
                <a:lnTo>
                  <a:pt x="478975" y="815627"/>
                </a:lnTo>
                <a:lnTo>
                  <a:pt x="479431" y="813339"/>
                </a:lnTo>
                <a:lnTo>
                  <a:pt x="480341" y="810821"/>
                </a:lnTo>
                <a:lnTo>
                  <a:pt x="481252" y="808761"/>
                </a:lnTo>
                <a:lnTo>
                  <a:pt x="482162" y="806701"/>
                </a:lnTo>
                <a:lnTo>
                  <a:pt x="483528" y="804869"/>
                </a:lnTo>
                <a:lnTo>
                  <a:pt x="484894" y="802809"/>
                </a:lnTo>
                <a:lnTo>
                  <a:pt x="486260" y="800978"/>
                </a:lnTo>
                <a:lnTo>
                  <a:pt x="487853" y="799147"/>
                </a:lnTo>
                <a:lnTo>
                  <a:pt x="489447" y="797545"/>
                </a:lnTo>
                <a:lnTo>
                  <a:pt x="491496" y="795714"/>
                </a:lnTo>
                <a:lnTo>
                  <a:pt x="495593" y="792738"/>
                </a:lnTo>
                <a:lnTo>
                  <a:pt x="500146" y="789991"/>
                </a:lnTo>
                <a:lnTo>
                  <a:pt x="504699" y="787244"/>
                </a:lnTo>
                <a:lnTo>
                  <a:pt x="509935" y="785184"/>
                </a:lnTo>
                <a:lnTo>
                  <a:pt x="515170" y="783582"/>
                </a:lnTo>
                <a:lnTo>
                  <a:pt x="520634" y="781980"/>
                </a:lnTo>
                <a:lnTo>
                  <a:pt x="526097" y="780835"/>
                </a:lnTo>
                <a:lnTo>
                  <a:pt x="532016" y="779920"/>
                </a:lnTo>
                <a:lnTo>
                  <a:pt x="538162" y="779462"/>
                </a:lnTo>
                <a:close/>
                <a:moveTo>
                  <a:pt x="538626" y="654332"/>
                </a:moveTo>
                <a:lnTo>
                  <a:pt x="538626" y="688810"/>
                </a:lnTo>
                <a:lnTo>
                  <a:pt x="530011" y="689945"/>
                </a:lnTo>
                <a:lnTo>
                  <a:pt x="521624" y="691079"/>
                </a:lnTo>
                <a:lnTo>
                  <a:pt x="513236" y="692440"/>
                </a:lnTo>
                <a:lnTo>
                  <a:pt x="505302" y="694028"/>
                </a:lnTo>
                <a:lnTo>
                  <a:pt x="497594" y="695842"/>
                </a:lnTo>
                <a:lnTo>
                  <a:pt x="490113" y="697657"/>
                </a:lnTo>
                <a:lnTo>
                  <a:pt x="482859" y="699471"/>
                </a:lnTo>
                <a:lnTo>
                  <a:pt x="475831" y="701740"/>
                </a:lnTo>
                <a:lnTo>
                  <a:pt x="469257" y="704008"/>
                </a:lnTo>
                <a:lnTo>
                  <a:pt x="462683" y="706276"/>
                </a:lnTo>
                <a:lnTo>
                  <a:pt x="456336" y="708998"/>
                </a:lnTo>
                <a:lnTo>
                  <a:pt x="450215" y="711720"/>
                </a:lnTo>
                <a:lnTo>
                  <a:pt x="444321" y="714442"/>
                </a:lnTo>
                <a:lnTo>
                  <a:pt x="438654" y="717618"/>
                </a:lnTo>
                <a:lnTo>
                  <a:pt x="433440" y="720567"/>
                </a:lnTo>
                <a:lnTo>
                  <a:pt x="428226" y="723969"/>
                </a:lnTo>
                <a:lnTo>
                  <a:pt x="423238" y="727372"/>
                </a:lnTo>
                <a:lnTo>
                  <a:pt x="418478" y="731001"/>
                </a:lnTo>
                <a:lnTo>
                  <a:pt x="413944" y="734403"/>
                </a:lnTo>
                <a:lnTo>
                  <a:pt x="409410" y="738033"/>
                </a:lnTo>
                <a:lnTo>
                  <a:pt x="405556" y="741435"/>
                </a:lnTo>
                <a:lnTo>
                  <a:pt x="401476" y="744837"/>
                </a:lnTo>
                <a:lnTo>
                  <a:pt x="397849" y="748694"/>
                </a:lnTo>
                <a:lnTo>
                  <a:pt x="394221" y="752323"/>
                </a:lnTo>
                <a:lnTo>
                  <a:pt x="391048" y="755952"/>
                </a:lnTo>
                <a:lnTo>
                  <a:pt x="387874" y="760035"/>
                </a:lnTo>
                <a:lnTo>
                  <a:pt x="384927" y="763664"/>
                </a:lnTo>
                <a:lnTo>
                  <a:pt x="382207" y="767520"/>
                </a:lnTo>
                <a:lnTo>
                  <a:pt x="379486" y="771377"/>
                </a:lnTo>
                <a:lnTo>
                  <a:pt x="377219" y="775460"/>
                </a:lnTo>
                <a:lnTo>
                  <a:pt x="375179" y="779316"/>
                </a:lnTo>
                <a:lnTo>
                  <a:pt x="373366" y="783399"/>
                </a:lnTo>
                <a:lnTo>
                  <a:pt x="369738" y="791338"/>
                </a:lnTo>
                <a:lnTo>
                  <a:pt x="367018" y="799277"/>
                </a:lnTo>
                <a:lnTo>
                  <a:pt x="364298" y="806989"/>
                </a:lnTo>
                <a:lnTo>
                  <a:pt x="362258" y="814701"/>
                </a:lnTo>
                <a:lnTo>
                  <a:pt x="360671" y="822187"/>
                </a:lnTo>
                <a:lnTo>
                  <a:pt x="359537" y="829672"/>
                </a:lnTo>
                <a:lnTo>
                  <a:pt x="358857" y="836931"/>
                </a:lnTo>
                <a:lnTo>
                  <a:pt x="358630" y="844189"/>
                </a:lnTo>
                <a:lnTo>
                  <a:pt x="358857" y="851901"/>
                </a:lnTo>
                <a:lnTo>
                  <a:pt x="359537" y="859614"/>
                </a:lnTo>
                <a:lnTo>
                  <a:pt x="360444" y="867326"/>
                </a:lnTo>
                <a:lnTo>
                  <a:pt x="362031" y="874811"/>
                </a:lnTo>
                <a:lnTo>
                  <a:pt x="363844" y="882297"/>
                </a:lnTo>
                <a:lnTo>
                  <a:pt x="366111" y="889782"/>
                </a:lnTo>
                <a:lnTo>
                  <a:pt x="368832" y="897267"/>
                </a:lnTo>
                <a:lnTo>
                  <a:pt x="371779" y="904526"/>
                </a:lnTo>
                <a:lnTo>
                  <a:pt x="373592" y="907928"/>
                </a:lnTo>
                <a:lnTo>
                  <a:pt x="375633" y="911558"/>
                </a:lnTo>
                <a:lnTo>
                  <a:pt x="377673" y="915187"/>
                </a:lnTo>
                <a:lnTo>
                  <a:pt x="379940" y="918816"/>
                </a:lnTo>
                <a:lnTo>
                  <a:pt x="382660" y="922219"/>
                </a:lnTo>
                <a:lnTo>
                  <a:pt x="385380" y="925848"/>
                </a:lnTo>
                <a:lnTo>
                  <a:pt x="388554" y="929250"/>
                </a:lnTo>
                <a:lnTo>
                  <a:pt x="391501" y="932880"/>
                </a:lnTo>
                <a:lnTo>
                  <a:pt x="395128" y="936282"/>
                </a:lnTo>
                <a:lnTo>
                  <a:pt x="398529" y="939685"/>
                </a:lnTo>
                <a:lnTo>
                  <a:pt x="402609" y="943087"/>
                </a:lnTo>
                <a:lnTo>
                  <a:pt x="406463" y="946489"/>
                </a:lnTo>
                <a:lnTo>
                  <a:pt x="410770" y="949892"/>
                </a:lnTo>
                <a:lnTo>
                  <a:pt x="415077" y="953294"/>
                </a:lnTo>
                <a:lnTo>
                  <a:pt x="424372" y="959646"/>
                </a:lnTo>
                <a:lnTo>
                  <a:pt x="429586" y="963048"/>
                </a:lnTo>
                <a:lnTo>
                  <a:pt x="434800" y="966224"/>
                </a:lnTo>
                <a:lnTo>
                  <a:pt x="440467" y="969626"/>
                </a:lnTo>
                <a:lnTo>
                  <a:pt x="446361" y="972575"/>
                </a:lnTo>
                <a:lnTo>
                  <a:pt x="452482" y="975751"/>
                </a:lnTo>
                <a:lnTo>
                  <a:pt x="459056" y="978473"/>
                </a:lnTo>
                <a:lnTo>
                  <a:pt x="465630" y="981421"/>
                </a:lnTo>
                <a:lnTo>
                  <a:pt x="472658" y="984370"/>
                </a:lnTo>
                <a:lnTo>
                  <a:pt x="479912" y="987092"/>
                </a:lnTo>
                <a:lnTo>
                  <a:pt x="487619" y="989814"/>
                </a:lnTo>
                <a:lnTo>
                  <a:pt x="495327" y="992309"/>
                </a:lnTo>
                <a:lnTo>
                  <a:pt x="503488" y="994804"/>
                </a:lnTo>
                <a:lnTo>
                  <a:pt x="520490" y="1000021"/>
                </a:lnTo>
                <a:lnTo>
                  <a:pt x="538626" y="1004785"/>
                </a:lnTo>
                <a:lnTo>
                  <a:pt x="538626" y="1135439"/>
                </a:lnTo>
                <a:lnTo>
                  <a:pt x="530918" y="1134305"/>
                </a:lnTo>
                <a:lnTo>
                  <a:pt x="523210" y="1133171"/>
                </a:lnTo>
                <a:lnTo>
                  <a:pt x="515503" y="1131583"/>
                </a:lnTo>
                <a:lnTo>
                  <a:pt x="507795" y="1129768"/>
                </a:lnTo>
                <a:lnTo>
                  <a:pt x="500088" y="1127727"/>
                </a:lnTo>
                <a:lnTo>
                  <a:pt x="492607" y="1125685"/>
                </a:lnTo>
                <a:lnTo>
                  <a:pt x="485126" y="1123417"/>
                </a:lnTo>
                <a:lnTo>
                  <a:pt x="477645" y="1120695"/>
                </a:lnTo>
                <a:lnTo>
                  <a:pt x="470164" y="1117973"/>
                </a:lnTo>
                <a:lnTo>
                  <a:pt x="462683" y="1115024"/>
                </a:lnTo>
                <a:lnTo>
                  <a:pt x="455429" y="1111849"/>
                </a:lnTo>
                <a:lnTo>
                  <a:pt x="448175" y="1108673"/>
                </a:lnTo>
                <a:lnTo>
                  <a:pt x="440920" y="1105044"/>
                </a:lnTo>
                <a:lnTo>
                  <a:pt x="433893" y="1101641"/>
                </a:lnTo>
                <a:lnTo>
                  <a:pt x="426639" y="1097785"/>
                </a:lnTo>
                <a:lnTo>
                  <a:pt x="419611" y="1093929"/>
                </a:lnTo>
                <a:lnTo>
                  <a:pt x="405783" y="1085310"/>
                </a:lnTo>
                <a:lnTo>
                  <a:pt x="392181" y="1076690"/>
                </a:lnTo>
                <a:lnTo>
                  <a:pt x="379033" y="1067617"/>
                </a:lnTo>
                <a:lnTo>
                  <a:pt x="366338" y="1058317"/>
                </a:lnTo>
                <a:lnTo>
                  <a:pt x="366338" y="1169917"/>
                </a:lnTo>
                <a:lnTo>
                  <a:pt x="376313" y="1175588"/>
                </a:lnTo>
                <a:lnTo>
                  <a:pt x="386287" y="1181032"/>
                </a:lnTo>
                <a:lnTo>
                  <a:pt x="396715" y="1186249"/>
                </a:lnTo>
                <a:lnTo>
                  <a:pt x="407370" y="1191466"/>
                </a:lnTo>
                <a:lnTo>
                  <a:pt x="418251" y="1196003"/>
                </a:lnTo>
                <a:lnTo>
                  <a:pt x="429359" y="1200539"/>
                </a:lnTo>
                <a:lnTo>
                  <a:pt x="440694" y="1204849"/>
                </a:lnTo>
                <a:lnTo>
                  <a:pt x="452255" y="1208705"/>
                </a:lnTo>
                <a:lnTo>
                  <a:pt x="464043" y="1212561"/>
                </a:lnTo>
                <a:lnTo>
                  <a:pt x="475151" y="1215964"/>
                </a:lnTo>
                <a:lnTo>
                  <a:pt x="486486" y="1218686"/>
                </a:lnTo>
                <a:lnTo>
                  <a:pt x="497367" y="1221634"/>
                </a:lnTo>
                <a:lnTo>
                  <a:pt x="508022" y="1223903"/>
                </a:lnTo>
                <a:lnTo>
                  <a:pt x="518450" y="1225944"/>
                </a:lnTo>
                <a:lnTo>
                  <a:pt x="528878" y="1227759"/>
                </a:lnTo>
                <a:lnTo>
                  <a:pt x="538626" y="1229120"/>
                </a:lnTo>
                <a:lnTo>
                  <a:pt x="538626" y="1297396"/>
                </a:lnTo>
                <a:lnTo>
                  <a:pt x="600740" y="1297396"/>
                </a:lnTo>
                <a:lnTo>
                  <a:pt x="600740" y="1229120"/>
                </a:lnTo>
                <a:lnTo>
                  <a:pt x="608674" y="1228213"/>
                </a:lnTo>
                <a:lnTo>
                  <a:pt x="616608" y="1227305"/>
                </a:lnTo>
                <a:lnTo>
                  <a:pt x="624089" y="1225944"/>
                </a:lnTo>
                <a:lnTo>
                  <a:pt x="631570" y="1224810"/>
                </a:lnTo>
                <a:lnTo>
                  <a:pt x="638824" y="1223449"/>
                </a:lnTo>
                <a:lnTo>
                  <a:pt x="645852" y="1221861"/>
                </a:lnTo>
                <a:lnTo>
                  <a:pt x="652880" y="1220273"/>
                </a:lnTo>
                <a:lnTo>
                  <a:pt x="659454" y="1218232"/>
                </a:lnTo>
                <a:lnTo>
                  <a:pt x="666028" y="1216191"/>
                </a:lnTo>
                <a:lnTo>
                  <a:pt x="672375" y="1214149"/>
                </a:lnTo>
                <a:lnTo>
                  <a:pt x="678723" y="1211881"/>
                </a:lnTo>
                <a:lnTo>
                  <a:pt x="684617" y="1209386"/>
                </a:lnTo>
                <a:lnTo>
                  <a:pt x="690284" y="1206890"/>
                </a:lnTo>
                <a:lnTo>
                  <a:pt x="695951" y="1203942"/>
                </a:lnTo>
                <a:lnTo>
                  <a:pt x="701392" y="1200993"/>
                </a:lnTo>
                <a:lnTo>
                  <a:pt x="706833" y="1198044"/>
                </a:lnTo>
                <a:lnTo>
                  <a:pt x="711593" y="1194868"/>
                </a:lnTo>
                <a:lnTo>
                  <a:pt x="716581" y="1191693"/>
                </a:lnTo>
                <a:lnTo>
                  <a:pt x="721341" y="1188290"/>
                </a:lnTo>
                <a:lnTo>
                  <a:pt x="725875" y="1184888"/>
                </a:lnTo>
                <a:lnTo>
                  <a:pt x="730182" y="1181486"/>
                </a:lnTo>
                <a:lnTo>
                  <a:pt x="734263" y="1178083"/>
                </a:lnTo>
                <a:lnTo>
                  <a:pt x="738343" y="1174227"/>
                </a:lnTo>
                <a:lnTo>
                  <a:pt x="742197" y="1170825"/>
                </a:lnTo>
                <a:lnTo>
                  <a:pt x="745824" y="1166968"/>
                </a:lnTo>
                <a:lnTo>
                  <a:pt x="749225" y="1163339"/>
                </a:lnTo>
                <a:lnTo>
                  <a:pt x="752625" y="1159256"/>
                </a:lnTo>
                <a:lnTo>
                  <a:pt x="755799" y="1155627"/>
                </a:lnTo>
                <a:lnTo>
                  <a:pt x="758746" y="1151544"/>
                </a:lnTo>
                <a:lnTo>
                  <a:pt x="761466" y="1147461"/>
                </a:lnTo>
                <a:lnTo>
                  <a:pt x="763960" y="1143378"/>
                </a:lnTo>
                <a:lnTo>
                  <a:pt x="766453" y="1139295"/>
                </a:lnTo>
                <a:lnTo>
                  <a:pt x="770760" y="1130676"/>
                </a:lnTo>
                <a:lnTo>
                  <a:pt x="774614" y="1122056"/>
                </a:lnTo>
                <a:lnTo>
                  <a:pt x="777561" y="1113436"/>
                </a:lnTo>
                <a:lnTo>
                  <a:pt x="778921" y="1109354"/>
                </a:lnTo>
                <a:lnTo>
                  <a:pt x="780055" y="1105044"/>
                </a:lnTo>
                <a:lnTo>
                  <a:pt x="781415" y="1100507"/>
                </a:lnTo>
                <a:lnTo>
                  <a:pt x="782322" y="1096424"/>
                </a:lnTo>
                <a:lnTo>
                  <a:pt x="783002" y="1092114"/>
                </a:lnTo>
                <a:lnTo>
                  <a:pt x="783682" y="1087805"/>
                </a:lnTo>
                <a:lnTo>
                  <a:pt x="784135" y="1083495"/>
                </a:lnTo>
                <a:lnTo>
                  <a:pt x="784589" y="1079185"/>
                </a:lnTo>
                <a:lnTo>
                  <a:pt x="784816" y="1074875"/>
                </a:lnTo>
                <a:lnTo>
                  <a:pt x="784816" y="1070339"/>
                </a:lnTo>
                <a:lnTo>
                  <a:pt x="784589" y="1061719"/>
                </a:lnTo>
                <a:lnTo>
                  <a:pt x="784135" y="1053326"/>
                </a:lnTo>
                <a:lnTo>
                  <a:pt x="783229" y="1045161"/>
                </a:lnTo>
                <a:lnTo>
                  <a:pt x="781869" y="1037222"/>
                </a:lnTo>
                <a:lnTo>
                  <a:pt x="779828" y="1029509"/>
                </a:lnTo>
                <a:lnTo>
                  <a:pt x="777788" y="1022251"/>
                </a:lnTo>
                <a:lnTo>
                  <a:pt x="775294" y="1014992"/>
                </a:lnTo>
                <a:lnTo>
                  <a:pt x="772347" y="1007960"/>
                </a:lnTo>
                <a:lnTo>
                  <a:pt x="769174" y="1001156"/>
                </a:lnTo>
                <a:lnTo>
                  <a:pt x="765320" y="994577"/>
                </a:lnTo>
                <a:lnTo>
                  <a:pt x="761466" y="988226"/>
                </a:lnTo>
                <a:lnTo>
                  <a:pt x="756705" y="982329"/>
                </a:lnTo>
                <a:lnTo>
                  <a:pt x="752172" y="976431"/>
                </a:lnTo>
                <a:lnTo>
                  <a:pt x="746731" y="970987"/>
                </a:lnTo>
                <a:lnTo>
                  <a:pt x="741064" y="965543"/>
                </a:lnTo>
                <a:lnTo>
                  <a:pt x="734943" y="960553"/>
                </a:lnTo>
                <a:lnTo>
                  <a:pt x="728822" y="955563"/>
                </a:lnTo>
                <a:lnTo>
                  <a:pt x="722248" y="950572"/>
                </a:lnTo>
                <a:lnTo>
                  <a:pt x="715220" y="946036"/>
                </a:lnTo>
                <a:lnTo>
                  <a:pt x="708193" y="941272"/>
                </a:lnTo>
                <a:lnTo>
                  <a:pt x="700712" y="936509"/>
                </a:lnTo>
                <a:lnTo>
                  <a:pt x="693004" y="932199"/>
                </a:lnTo>
                <a:lnTo>
                  <a:pt x="685070" y="927889"/>
                </a:lnTo>
                <a:lnTo>
                  <a:pt x="676456" y="923806"/>
                </a:lnTo>
                <a:lnTo>
                  <a:pt x="668068" y="919497"/>
                </a:lnTo>
                <a:lnTo>
                  <a:pt x="659227" y="915641"/>
                </a:lnTo>
                <a:lnTo>
                  <a:pt x="650159" y="911558"/>
                </a:lnTo>
                <a:lnTo>
                  <a:pt x="641091" y="907475"/>
                </a:lnTo>
                <a:lnTo>
                  <a:pt x="631117" y="903845"/>
                </a:lnTo>
                <a:lnTo>
                  <a:pt x="621369" y="899989"/>
                </a:lnTo>
                <a:lnTo>
                  <a:pt x="611394" y="896587"/>
                </a:lnTo>
                <a:lnTo>
                  <a:pt x="600740" y="892958"/>
                </a:lnTo>
                <a:lnTo>
                  <a:pt x="600740" y="785894"/>
                </a:lnTo>
                <a:lnTo>
                  <a:pt x="612755" y="788616"/>
                </a:lnTo>
                <a:lnTo>
                  <a:pt x="624543" y="792018"/>
                </a:lnTo>
                <a:lnTo>
                  <a:pt x="636331" y="795421"/>
                </a:lnTo>
                <a:lnTo>
                  <a:pt x="647892" y="799504"/>
                </a:lnTo>
                <a:lnTo>
                  <a:pt x="659227" y="803813"/>
                </a:lnTo>
                <a:lnTo>
                  <a:pt x="670562" y="808577"/>
                </a:lnTo>
                <a:lnTo>
                  <a:pt x="681443" y="813794"/>
                </a:lnTo>
                <a:lnTo>
                  <a:pt x="692324" y="819465"/>
                </a:lnTo>
                <a:lnTo>
                  <a:pt x="702752" y="824909"/>
                </a:lnTo>
                <a:lnTo>
                  <a:pt x="712727" y="830806"/>
                </a:lnTo>
                <a:lnTo>
                  <a:pt x="722475" y="836477"/>
                </a:lnTo>
                <a:lnTo>
                  <a:pt x="731542" y="842148"/>
                </a:lnTo>
                <a:lnTo>
                  <a:pt x="740157" y="847592"/>
                </a:lnTo>
                <a:lnTo>
                  <a:pt x="748318" y="853262"/>
                </a:lnTo>
                <a:lnTo>
                  <a:pt x="756025" y="858933"/>
                </a:lnTo>
                <a:lnTo>
                  <a:pt x="763280" y="864604"/>
                </a:lnTo>
                <a:lnTo>
                  <a:pt x="763280" y="748240"/>
                </a:lnTo>
                <a:lnTo>
                  <a:pt x="752625" y="741889"/>
                </a:lnTo>
                <a:lnTo>
                  <a:pt x="741744" y="735764"/>
                </a:lnTo>
                <a:lnTo>
                  <a:pt x="731316" y="730547"/>
                </a:lnTo>
                <a:lnTo>
                  <a:pt x="720888" y="725103"/>
                </a:lnTo>
                <a:lnTo>
                  <a:pt x="710913" y="720340"/>
                </a:lnTo>
                <a:lnTo>
                  <a:pt x="701165" y="716030"/>
                </a:lnTo>
                <a:lnTo>
                  <a:pt x="691644" y="711720"/>
                </a:lnTo>
                <a:lnTo>
                  <a:pt x="682123" y="708318"/>
                </a:lnTo>
                <a:lnTo>
                  <a:pt x="672602" y="704689"/>
                </a:lnTo>
                <a:lnTo>
                  <a:pt x="663081" y="701740"/>
                </a:lnTo>
                <a:lnTo>
                  <a:pt x="653106" y="698791"/>
                </a:lnTo>
                <a:lnTo>
                  <a:pt x="643132" y="696296"/>
                </a:lnTo>
                <a:lnTo>
                  <a:pt x="632930" y="694254"/>
                </a:lnTo>
                <a:lnTo>
                  <a:pt x="622276" y="691986"/>
                </a:lnTo>
                <a:lnTo>
                  <a:pt x="611848" y="690171"/>
                </a:lnTo>
                <a:lnTo>
                  <a:pt x="600740" y="688810"/>
                </a:lnTo>
                <a:lnTo>
                  <a:pt x="600740" y="654332"/>
                </a:lnTo>
                <a:lnTo>
                  <a:pt x="538626" y="654332"/>
                </a:lnTo>
                <a:close/>
                <a:moveTo>
                  <a:pt x="549280" y="371475"/>
                </a:moveTo>
                <a:lnTo>
                  <a:pt x="564015" y="371475"/>
                </a:lnTo>
                <a:lnTo>
                  <a:pt x="577844" y="371475"/>
                </a:lnTo>
                <a:lnTo>
                  <a:pt x="591219" y="371929"/>
                </a:lnTo>
                <a:lnTo>
                  <a:pt x="604594" y="372609"/>
                </a:lnTo>
                <a:lnTo>
                  <a:pt x="617515" y="373743"/>
                </a:lnTo>
                <a:lnTo>
                  <a:pt x="630210" y="375104"/>
                </a:lnTo>
                <a:lnTo>
                  <a:pt x="642905" y="376692"/>
                </a:lnTo>
                <a:lnTo>
                  <a:pt x="655373" y="378507"/>
                </a:lnTo>
                <a:lnTo>
                  <a:pt x="667388" y="380775"/>
                </a:lnTo>
                <a:lnTo>
                  <a:pt x="679403" y="383497"/>
                </a:lnTo>
                <a:lnTo>
                  <a:pt x="691191" y="386219"/>
                </a:lnTo>
                <a:lnTo>
                  <a:pt x="702752" y="389168"/>
                </a:lnTo>
                <a:lnTo>
                  <a:pt x="714314" y="392797"/>
                </a:lnTo>
                <a:lnTo>
                  <a:pt x="725422" y="396426"/>
                </a:lnTo>
                <a:lnTo>
                  <a:pt x="736530" y="400509"/>
                </a:lnTo>
                <a:lnTo>
                  <a:pt x="747184" y="405046"/>
                </a:lnTo>
                <a:lnTo>
                  <a:pt x="757839" y="409582"/>
                </a:lnTo>
                <a:lnTo>
                  <a:pt x="768267" y="414573"/>
                </a:lnTo>
                <a:lnTo>
                  <a:pt x="778468" y="420017"/>
                </a:lnTo>
                <a:lnTo>
                  <a:pt x="788669" y="425461"/>
                </a:lnTo>
                <a:lnTo>
                  <a:pt x="798644" y="431358"/>
                </a:lnTo>
                <a:lnTo>
                  <a:pt x="808392" y="437709"/>
                </a:lnTo>
                <a:lnTo>
                  <a:pt x="818140" y="444288"/>
                </a:lnTo>
                <a:lnTo>
                  <a:pt x="827434" y="451092"/>
                </a:lnTo>
                <a:lnTo>
                  <a:pt x="836729" y="458351"/>
                </a:lnTo>
                <a:lnTo>
                  <a:pt x="845796" y="466063"/>
                </a:lnTo>
                <a:lnTo>
                  <a:pt x="854864" y="473775"/>
                </a:lnTo>
                <a:lnTo>
                  <a:pt x="863705" y="481941"/>
                </a:lnTo>
                <a:lnTo>
                  <a:pt x="872319" y="490561"/>
                </a:lnTo>
                <a:lnTo>
                  <a:pt x="880934" y="499407"/>
                </a:lnTo>
                <a:lnTo>
                  <a:pt x="889095" y="508707"/>
                </a:lnTo>
                <a:lnTo>
                  <a:pt x="897483" y="518234"/>
                </a:lnTo>
                <a:lnTo>
                  <a:pt x="905417" y="527988"/>
                </a:lnTo>
                <a:lnTo>
                  <a:pt x="913351" y="538422"/>
                </a:lnTo>
                <a:lnTo>
                  <a:pt x="921512" y="548856"/>
                </a:lnTo>
                <a:lnTo>
                  <a:pt x="929220" y="559744"/>
                </a:lnTo>
                <a:lnTo>
                  <a:pt x="936701" y="571086"/>
                </a:lnTo>
                <a:lnTo>
                  <a:pt x="944182" y="582654"/>
                </a:lnTo>
                <a:lnTo>
                  <a:pt x="951436" y="594449"/>
                </a:lnTo>
                <a:lnTo>
                  <a:pt x="958690" y="606925"/>
                </a:lnTo>
                <a:lnTo>
                  <a:pt x="965944" y="619627"/>
                </a:lnTo>
                <a:lnTo>
                  <a:pt x="972745" y="632330"/>
                </a:lnTo>
                <a:lnTo>
                  <a:pt x="979546" y="645713"/>
                </a:lnTo>
                <a:lnTo>
                  <a:pt x="986347" y="659549"/>
                </a:lnTo>
                <a:lnTo>
                  <a:pt x="993148" y="673613"/>
                </a:lnTo>
                <a:lnTo>
                  <a:pt x="999722" y="687903"/>
                </a:lnTo>
                <a:lnTo>
                  <a:pt x="1006069" y="702647"/>
                </a:lnTo>
                <a:lnTo>
                  <a:pt x="1012643" y="717845"/>
                </a:lnTo>
                <a:lnTo>
                  <a:pt x="1018991" y="733269"/>
                </a:lnTo>
                <a:lnTo>
                  <a:pt x="1025111" y="748920"/>
                </a:lnTo>
                <a:lnTo>
                  <a:pt x="1031005" y="765252"/>
                </a:lnTo>
                <a:lnTo>
                  <a:pt x="1037126" y="781584"/>
                </a:lnTo>
                <a:lnTo>
                  <a:pt x="1043247" y="798823"/>
                </a:lnTo>
                <a:lnTo>
                  <a:pt x="1049141" y="816062"/>
                </a:lnTo>
                <a:lnTo>
                  <a:pt x="1054808" y="833528"/>
                </a:lnTo>
                <a:lnTo>
                  <a:pt x="1060476" y="851674"/>
                </a:lnTo>
                <a:lnTo>
                  <a:pt x="1066143" y="870048"/>
                </a:lnTo>
                <a:lnTo>
                  <a:pt x="1071810" y="888875"/>
                </a:lnTo>
                <a:lnTo>
                  <a:pt x="1077478" y="907928"/>
                </a:lnTo>
                <a:lnTo>
                  <a:pt x="1082692" y="927436"/>
                </a:lnTo>
                <a:lnTo>
                  <a:pt x="1088132" y="947624"/>
                </a:lnTo>
                <a:lnTo>
                  <a:pt x="1093573" y="967812"/>
                </a:lnTo>
                <a:lnTo>
                  <a:pt x="1098787" y="988453"/>
                </a:lnTo>
                <a:lnTo>
                  <a:pt x="1109215" y="1030870"/>
                </a:lnTo>
                <a:lnTo>
                  <a:pt x="1112615" y="1046522"/>
                </a:lnTo>
                <a:lnTo>
                  <a:pt x="1115789" y="1061946"/>
                </a:lnTo>
                <a:lnTo>
                  <a:pt x="1118056" y="1076917"/>
                </a:lnTo>
                <a:lnTo>
                  <a:pt x="1119870" y="1091888"/>
                </a:lnTo>
                <a:lnTo>
                  <a:pt x="1121456" y="1106405"/>
                </a:lnTo>
                <a:lnTo>
                  <a:pt x="1122136" y="1120922"/>
                </a:lnTo>
                <a:lnTo>
                  <a:pt x="1122363" y="1134985"/>
                </a:lnTo>
                <a:lnTo>
                  <a:pt x="1122136" y="1148822"/>
                </a:lnTo>
                <a:lnTo>
                  <a:pt x="1121456" y="1162659"/>
                </a:lnTo>
                <a:lnTo>
                  <a:pt x="1120096" y="1176042"/>
                </a:lnTo>
                <a:lnTo>
                  <a:pt x="1118509" y="1188971"/>
                </a:lnTo>
                <a:lnTo>
                  <a:pt x="1116469" y="1201900"/>
                </a:lnTo>
                <a:lnTo>
                  <a:pt x="1113749" y="1214603"/>
                </a:lnTo>
                <a:lnTo>
                  <a:pt x="1110575" y="1227078"/>
                </a:lnTo>
                <a:lnTo>
                  <a:pt x="1107175" y="1239100"/>
                </a:lnTo>
                <a:lnTo>
                  <a:pt x="1103321" y="1250896"/>
                </a:lnTo>
                <a:lnTo>
                  <a:pt x="1098787" y="1262464"/>
                </a:lnTo>
                <a:lnTo>
                  <a:pt x="1094026" y="1274032"/>
                </a:lnTo>
                <a:lnTo>
                  <a:pt x="1088812" y="1284920"/>
                </a:lnTo>
                <a:lnTo>
                  <a:pt x="1083145" y="1296035"/>
                </a:lnTo>
                <a:lnTo>
                  <a:pt x="1077251" y="1306469"/>
                </a:lnTo>
                <a:lnTo>
                  <a:pt x="1070904" y="1317130"/>
                </a:lnTo>
                <a:lnTo>
                  <a:pt x="1064103" y="1327110"/>
                </a:lnTo>
                <a:lnTo>
                  <a:pt x="1056849" y="1336864"/>
                </a:lnTo>
                <a:lnTo>
                  <a:pt x="1049368" y="1346845"/>
                </a:lnTo>
                <a:lnTo>
                  <a:pt x="1041660" y="1356145"/>
                </a:lnTo>
                <a:lnTo>
                  <a:pt x="1033499" y="1365218"/>
                </a:lnTo>
                <a:lnTo>
                  <a:pt x="1024658" y="1374064"/>
                </a:lnTo>
                <a:lnTo>
                  <a:pt x="1015817" y="1382911"/>
                </a:lnTo>
                <a:lnTo>
                  <a:pt x="1006749" y="1391303"/>
                </a:lnTo>
                <a:lnTo>
                  <a:pt x="997228" y="1399469"/>
                </a:lnTo>
                <a:lnTo>
                  <a:pt x="987253" y="1407408"/>
                </a:lnTo>
                <a:lnTo>
                  <a:pt x="977279" y="1415121"/>
                </a:lnTo>
                <a:lnTo>
                  <a:pt x="967078" y="1422606"/>
                </a:lnTo>
                <a:lnTo>
                  <a:pt x="956196" y="1429638"/>
                </a:lnTo>
                <a:lnTo>
                  <a:pt x="945315" y="1436669"/>
                </a:lnTo>
                <a:lnTo>
                  <a:pt x="934207" y="1443474"/>
                </a:lnTo>
                <a:lnTo>
                  <a:pt x="922872" y="1449826"/>
                </a:lnTo>
                <a:lnTo>
                  <a:pt x="911084" y="1455950"/>
                </a:lnTo>
                <a:lnTo>
                  <a:pt x="899296" y="1461848"/>
                </a:lnTo>
                <a:lnTo>
                  <a:pt x="887055" y="1467745"/>
                </a:lnTo>
                <a:lnTo>
                  <a:pt x="874586" y="1473189"/>
                </a:lnTo>
                <a:lnTo>
                  <a:pt x="862118" y="1478179"/>
                </a:lnTo>
                <a:lnTo>
                  <a:pt x="849197" y="1483396"/>
                </a:lnTo>
                <a:lnTo>
                  <a:pt x="836275" y="1488160"/>
                </a:lnTo>
                <a:lnTo>
                  <a:pt x="823127" y="1492470"/>
                </a:lnTo>
                <a:lnTo>
                  <a:pt x="809752" y="1496779"/>
                </a:lnTo>
                <a:lnTo>
                  <a:pt x="796377" y="1500862"/>
                </a:lnTo>
                <a:lnTo>
                  <a:pt x="782549" y="1504492"/>
                </a:lnTo>
                <a:lnTo>
                  <a:pt x="768720" y="1508348"/>
                </a:lnTo>
                <a:lnTo>
                  <a:pt x="754892" y="1511523"/>
                </a:lnTo>
                <a:lnTo>
                  <a:pt x="740610" y="1514472"/>
                </a:lnTo>
                <a:lnTo>
                  <a:pt x="726555" y="1517194"/>
                </a:lnTo>
                <a:lnTo>
                  <a:pt x="712047" y="1519689"/>
                </a:lnTo>
                <a:lnTo>
                  <a:pt x="697538" y="1521958"/>
                </a:lnTo>
                <a:lnTo>
                  <a:pt x="683030" y="1524226"/>
                </a:lnTo>
                <a:lnTo>
                  <a:pt x="668521" y="1526040"/>
                </a:lnTo>
                <a:lnTo>
                  <a:pt x="653786" y="1527401"/>
                </a:lnTo>
                <a:lnTo>
                  <a:pt x="638824" y="1528762"/>
                </a:lnTo>
                <a:lnTo>
                  <a:pt x="624089" y="1529897"/>
                </a:lnTo>
                <a:lnTo>
                  <a:pt x="609128" y="1530804"/>
                </a:lnTo>
                <a:lnTo>
                  <a:pt x="594166" y="1531484"/>
                </a:lnTo>
                <a:lnTo>
                  <a:pt x="579204" y="1531938"/>
                </a:lnTo>
                <a:lnTo>
                  <a:pt x="564015" y="1531938"/>
                </a:lnTo>
                <a:lnTo>
                  <a:pt x="549054" y="1531938"/>
                </a:lnTo>
                <a:lnTo>
                  <a:pt x="533865" y="1531484"/>
                </a:lnTo>
                <a:lnTo>
                  <a:pt x="518903" y="1530804"/>
                </a:lnTo>
                <a:lnTo>
                  <a:pt x="503941" y="1529670"/>
                </a:lnTo>
                <a:lnTo>
                  <a:pt x="488980" y="1528309"/>
                </a:lnTo>
                <a:lnTo>
                  <a:pt x="474018" y="1526948"/>
                </a:lnTo>
                <a:lnTo>
                  <a:pt x="459056" y="1525133"/>
                </a:lnTo>
                <a:lnTo>
                  <a:pt x="444321" y="1523319"/>
                </a:lnTo>
                <a:lnTo>
                  <a:pt x="429359" y="1520823"/>
                </a:lnTo>
                <a:lnTo>
                  <a:pt x="414851" y="1518328"/>
                </a:lnTo>
                <a:lnTo>
                  <a:pt x="400115" y="1515606"/>
                </a:lnTo>
                <a:lnTo>
                  <a:pt x="385607" y="1512204"/>
                </a:lnTo>
                <a:lnTo>
                  <a:pt x="371325" y="1509028"/>
                </a:lnTo>
                <a:lnTo>
                  <a:pt x="357044" y="1505172"/>
                </a:lnTo>
                <a:lnTo>
                  <a:pt x="342989" y="1501543"/>
                </a:lnTo>
                <a:lnTo>
                  <a:pt x="329160" y="1497233"/>
                </a:lnTo>
                <a:lnTo>
                  <a:pt x="315332" y="1492696"/>
                </a:lnTo>
                <a:lnTo>
                  <a:pt x="301730" y="1488160"/>
                </a:lnTo>
                <a:lnTo>
                  <a:pt x="288129" y="1483170"/>
                </a:lnTo>
                <a:lnTo>
                  <a:pt x="274754" y="1477952"/>
                </a:lnTo>
                <a:lnTo>
                  <a:pt x="261832" y="1472735"/>
                </a:lnTo>
                <a:lnTo>
                  <a:pt x="248910" y="1466838"/>
                </a:lnTo>
                <a:lnTo>
                  <a:pt x="235988" y="1460940"/>
                </a:lnTo>
                <a:lnTo>
                  <a:pt x="223520" y="1454816"/>
                </a:lnTo>
                <a:lnTo>
                  <a:pt x="211505" y="1448238"/>
                </a:lnTo>
                <a:lnTo>
                  <a:pt x="199264" y="1441660"/>
                </a:lnTo>
                <a:lnTo>
                  <a:pt x="187703" y="1434855"/>
                </a:lnTo>
                <a:lnTo>
                  <a:pt x="176141" y="1427596"/>
                </a:lnTo>
                <a:lnTo>
                  <a:pt x="164806" y="1420111"/>
                </a:lnTo>
                <a:lnTo>
                  <a:pt x="153925" y="1412399"/>
                </a:lnTo>
                <a:lnTo>
                  <a:pt x="143497" y="1404233"/>
                </a:lnTo>
                <a:lnTo>
                  <a:pt x="132843" y="1396067"/>
                </a:lnTo>
                <a:lnTo>
                  <a:pt x="122868" y="1387674"/>
                </a:lnTo>
                <a:lnTo>
                  <a:pt x="113120" y="1379055"/>
                </a:lnTo>
                <a:lnTo>
                  <a:pt x="103826" y="1370208"/>
                </a:lnTo>
                <a:lnTo>
                  <a:pt x="94758" y="1361135"/>
                </a:lnTo>
                <a:lnTo>
                  <a:pt x="86144" y="1351608"/>
                </a:lnTo>
                <a:lnTo>
                  <a:pt x="77756" y="1342081"/>
                </a:lnTo>
                <a:lnTo>
                  <a:pt x="69822" y="1332328"/>
                </a:lnTo>
                <a:lnTo>
                  <a:pt x="62341" y="1322120"/>
                </a:lnTo>
                <a:lnTo>
                  <a:pt x="55086" y="1311913"/>
                </a:lnTo>
                <a:lnTo>
                  <a:pt x="48286" y="1301479"/>
                </a:lnTo>
                <a:lnTo>
                  <a:pt x="41711" y="1290591"/>
                </a:lnTo>
                <a:lnTo>
                  <a:pt x="35817" y="1279703"/>
                </a:lnTo>
                <a:lnTo>
                  <a:pt x="30150" y="1268361"/>
                </a:lnTo>
                <a:lnTo>
                  <a:pt x="25163" y="1257020"/>
                </a:lnTo>
                <a:lnTo>
                  <a:pt x="20402" y="1245225"/>
                </a:lnTo>
                <a:lnTo>
                  <a:pt x="16095" y="1233203"/>
                </a:lnTo>
                <a:lnTo>
                  <a:pt x="12468" y="1221181"/>
                </a:lnTo>
                <a:lnTo>
                  <a:pt x="9068" y="1208932"/>
                </a:lnTo>
                <a:lnTo>
                  <a:pt x="6347" y="1196229"/>
                </a:lnTo>
                <a:lnTo>
                  <a:pt x="4080" y="1183527"/>
                </a:lnTo>
                <a:lnTo>
                  <a:pt x="2493" y="1170371"/>
                </a:lnTo>
                <a:lnTo>
                  <a:pt x="907" y="1157215"/>
                </a:lnTo>
                <a:lnTo>
                  <a:pt x="226" y="1143605"/>
                </a:lnTo>
                <a:lnTo>
                  <a:pt x="0" y="1129995"/>
                </a:lnTo>
                <a:lnTo>
                  <a:pt x="453" y="1116158"/>
                </a:lnTo>
                <a:lnTo>
                  <a:pt x="1133" y="1102095"/>
                </a:lnTo>
                <a:lnTo>
                  <a:pt x="2947" y="1087805"/>
                </a:lnTo>
                <a:lnTo>
                  <a:pt x="4760" y="1073288"/>
                </a:lnTo>
                <a:lnTo>
                  <a:pt x="7481" y="1058544"/>
                </a:lnTo>
                <a:lnTo>
                  <a:pt x="10654" y="1043573"/>
                </a:lnTo>
                <a:lnTo>
                  <a:pt x="14508" y="1028375"/>
                </a:lnTo>
                <a:lnTo>
                  <a:pt x="19042" y="1012951"/>
                </a:lnTo>
                <a:lnTo>
                  <a:pt x="29697" y="978473"/>
                </a:lnTo>
                <a:lnTo>
                  <a:pt x="40578" y="944448"/>
                </a:lnTo>
                <a:lnTo>
                  <a:pt x="51233" y="911104"/>
                </a:lnTo>
                <a:lnTo>
                  <a:pt x="62114" y="878667"/>
                </a:lnTo>
                <a:lnTo>
                  <a:pt x="73222" y="846684"/>
                </a:lnTo>
                <a:lnTo>
                  <a:pt x="84557" y="815608"/>
                </a:lnTo>
                <a:lnTo>
                  <a:pt x="95891" y="785213"/>
                </a:lnTo>
                <a:lnTo>
                  <a:pt x="101785" y="770469"/>
                </a:lnTo>
                <a:lnTo>
                  <a:pt x="107679" y="755725"/>
                </a:lnTo>
                <a:lnTo>
                  <a:pt x="113574" y="741435"/>
                </a:lnTo>
                <a:lnTo>
                  <a:pt x="119468" y="727145"/>
                </a:lnTo>
                <a:lnTo>
                  <a:pt x="125588" y="713081"/>
                </a:lnTo>
                <a:lnTo>
                  <a:pt x="131936" y="699245"/>
                </a:lnTo>
                <a:lnTo>
                  <a:pt x="138283" y="685635"/>
                </a:lnTo>
                <a:lnTo>
                  <a:pt x="144631" y="672479"/>
                </a:lnTo>
                <a:lnTo>
                  <a:pt x="151205" y="659322"/>
                </a:lnTo>
                <a:lnTo>
                  <a:pt x="157552" y="646393"/>
                </a:lnTo>
                <a:lnTo>
                  <a:pt x="164353" y="633691"/>
                </a:lnTo>
                <a:lnTo>
                  <a:pt x="171381" y="621669"/>
                </a:lnTo>
                <a:lnTo>
                  <a:pt x="178181" y="609420"/>
                </a:lnTo>
                <a:lnTo>
                  <a:pt x="185436" y="597625"/>
                </a:lnTo>
                <a:lnTo>
                  <a:pt x="192463" y="585830"/>
                </a:lnTo>
                <a:lnTo>
                  <a:pt x="199944" y="574488"/>
                </a:lnTo>
                <a:lnTo>
                  <a:pt x="207425" y="563600"/>
                </a:lnTo>
                <a:lnTo>
                  <a:pt x="215133" y="552712"/>
                </a:lnTo>
                <a:lnTo>
                  <a:pt x="222840" y="542051"/>
                </a:lnTo>
                <a:lnTo>
                  <a:pt x="230774" y="531844"/>
                </a:lnTo>
                <a:lnTo>
                  <a:pt x="238935" y="521863"/>
                </a:lnTo>
                <a:lnTo>
                  <a:pt x="247324" y="512110"/>
                </a:lnTo>
                <a:lnTo>
                  <a:pt x="255711" y="502810"/>
                </a:lnTo>
                <a:lnTo>
                  <a:pt x="264326" y="493736"/>
                </a:lnTo>
                <a:lnTo>
                  <a:pt x="272940" y="484663"/>
                </a:lnTo>
                <a:lnTo>
                  <a:pt x="282008" y="476271"/>
                </a:lnTo>
                <a:lnTo>
                  <a:pt x="291076" y="468105"/>
                </a:lnTo>
                <a:lnTo>
                  <a:pt x="300597" y="460166"/>
                </a:lnTo>
                <a:lnTo>
                  <a:pt x="310118" y="452453"/>
                </a:lnTo>
                <a:lnTo>
                  <a:pt x="319639" y="445195"/>
                </a:lnTo>
                <a:lnTo>
                  <a:pt x="329840" y="438163"/>
                </a:lnTo>
                <a:lnTo>
                  <a:pt x="339815" y="431585"/>
                </a:lnTo>
                <a:lnTo>
                  <a:pt x="350243" y="425234"/>
                </a:lnTo>
                <a:lnTo>
                  <a:pt x="360897" y="419336"/>
                </a:lnTo>
                <a:lnTo>
                  <a:pt x="371552" y="413665"/>
                </a:lnTo>
                <a:lnTo>
                  <a:pt x="382660" y="408222"/>
                </a:lnTo>
                <a:lnTo>
                  <a:pt x="393995" y="403231"/>
                </a:lnTo>
                <a:lnTo>
                  <a:pt x="405556" y="398695"/>
                </a:lnTo>
                <a:lnTo>
                  <a:pt x="417344" y="394385"/>
                </a:lnTo>
                <a:lnTo>
                  <a:pt x="429359" y="390529"/>
                </a:lnTo>
                <a:lnTo>
                  <a:pt x="441601" y="386899"/>
                </a:lnTo>
                <a:lnTo>
                  <a:pt x="454069" y="383724"/>
                </a:lnTo>
                <a:lnTo>
                  <a:pt x="466764" y="380775"/>
                </a:lnTo>
                <a:lnTo>
                  <a:pt x="479912" y="378280"/>
                </a:lnTo>
                <a:lnTo>
                  <a:pt x="493287" y="376238"/>
                </a:lnTo>
                <a:lnTo>
                  <a:pt x="506888" y="374424"/>
                </a:lnTo>
                <a:lnTo>
                  <a:pt x="520717" y="373063"/>
                </a:lnTo>
                <a:lnTo>
                  <a:pt x="534772" y="372156"/>
                </a:lnTo>
                <a:lnTo>
                  <a:pt x="549280" y="371475"/>
                </a:lnTo>
                <a:close/>
                <a:moveTo>
                  <a:pt x="455387" y="0"/>
                </a:moveTo>
                <a:lnTo>
                  <a:pt x="463542" y="227"/>
                </a:lnTo>
                <a:lnTo>
                  <a:pt x="471471" y="682"/>
                </a:lnTo>
                <a:lnTo>
                  <a:pt x="479174" y="1591"/>
                </a:lnTo>
                <a:lnTo>
                  <a:pt x="486423" y="2500"/>
                </a:lnTo>
                <a:lnTo>
                  <a:pt x="493446" y="3863"/>
                </a:lnTo>
                <a:lnTo>
                  <a:pt x="500242" y="5681"/>
                </a:lnTo>
                <a:lnTo>
                  <a:pt x="506812" y="7499"/>
                </a:lnTo>
                <a:lnTo>
                  <a:pt x="512702" y="9317"/>
                </a:lnTo>
                <a:lnTo>
                  <a:pt x="518592" y="11362"/>
                </a:lnTo>
                <a:lnTo>
                  <a:pt x="524256" y="13861"/>
                </a:lnTo>
                <a:lnTo>
                  <a:pt x="529466" y="16361"/>
                </a:lnTo>
                <a:lnTo>
                  <a:pt x="534450" y="18861"/>
                </a:lnTo>
                <a:lnTo>
                  <a:pt x="539207" y="21587"/>
                </a:lnTo>
                <a:lnTo>
                  <a:pt x="543738" y="24314"/>
                </a:lnTo>
                <a:lnTo>
                  <a:pt x="547816" y="27268"/>
                </a:lnTo>
                <a:lnTo>
                  <a:pt x="551894" y="29995"/>
                </a:lnTo>
                <a:lnTo>
                  <a:pt x="555292" y="32722"/>
                </a:lnTo>
                <a:lnTo>
                  <a:pt x="558916" y="35676"/>
                </a:lnTo>
                <a:lnTo>
                  <a:pt x="564807" y="40903"/>
                </a:lnTo>
                <a:lnTo>
                  <a:pt x="569790" y="45902"/>
                </a:lnTo>
                <a:lnTo>
                  <a:pt x="574095" y="50674"/>
                </a:lnTo>
                <a:lnTo>
                  <a:pt x="577040" y="54310"/>
                </a:lnTo>
                <a:lnTo>
                  <a:pt x="579079" y="57491"/>
                </a:lnTo>
                <a:lnTo>
                  <a:pt x="581118" y="59990"/>
                </a:lnTo>
                <a:lnTo>
                  <a:pt x="590406" y="51810"/>
                </a:lnTo>
                <a:lnTo>
                  <a:pt x="599467" y="44311"/>
                </a:lnTo>
                <a:lnTo>
                  <a:pt x="608076" y="37494"/>
                </a:lnTo>
                <a:lnTo>
                  <a:pt x="616685" y="31359"/>
                </a:lnTo>
                <a:lnTo>
                  <a:pt x="625293" y="25905"/>
                </a:lnTo>
                <a:lnTo>
                  <a:pt x="633449" y="21360"/>
                </a:lnTo>
                <a:lnTo>
                  <a:pt x="641151" y="17043"/>
                </a:lnTo>
                <a:lnTo>
                  <a:pt x="648854" y="13407"/>
                </a:lnTo>
                <a:lnTo>
                  <a:pt x="656103" y="10226"/>
                </a:lnTo>
                <a:lnTo>
                  <a:pt x="663126" y="7499"/>
                </a:lnTo>
                <a:lnTo>
                  <a:pt x="669922" y="5454"/>
                </a:lnTo>
                <a:lnTo>
                  <a:pt x="676492" y="3409"/>
                </a:lnTo>
                <a:lnTo>
                  <a:pt x="682608" y="2272"/>
                </a:lnTo>
                <a:lnTo>
                  <a:pt x="688498" y="1136"/>
                </a:lnTo>
                <a:lnTo>
                  <a:pt x="694162" y="454"/>
                </a:lnTo>
                <a:lnTo>
                  <a:pt x="699599" y="227"/>
                </a:lnTo>
                <a:lnTo>
                  <a:pt x="704583" y="0"/>
                </a:lnTo>
                <a:lnTo>
                  <a:pt x="709340" y="227"/>
                </a:lnTo>
                <a:lnTo>
                  <a:pt x="713871" y="454"/>
                </a:lnTo>
                <a:lnTo>
                  <a:pt x="717949" y="909"/>
                </a:lnTo>
                <a:lnTo>
                  <a:pt x="721800" y="1591"/>
                </a:lnTo>
                <a:lnTo>
                  <a:pt x="725198" y="2272"/>
                </a:lnTo>
                <a:lnTo>
                  <a:pt x="728596" y="3181"/>
                </a:lnTo>
                <a:lnTo>
                  <a:pt x="731315" y="3863"/>
                </a:lnTo>
                <a:lnTo>
                  <a:pt x="736299" y="5908"/>
                </a:lnTo>
                <a:lnTo>
                  <a:pt x="739697" y="7499"/>
                </a:lnTo>
                <a:lnTo>
                  <a:pt x="742415" y="8862"/>
                </a:lnTo>
                <a:lnTo>
                  <a:pt x="746720" y="13180"/>
                </a:lnTo>
                <a:lnTo>
                  <a:pt x="751024" y="17497"/>
                </a:lnTo>
                <a:lnTo>
                  <a:pt x="754875" y="22269"/>
                </a:lnTo>
                <a:lnTo>
                  <a:pt x="758726" y="27496"/>
                </a:lnTo>
                <a:lnTo>
                  <a:pt x="762124" y="32495"/>
                </a:lnTo>
                <a:lnTo>
                  <a:pt x="765523" y="37949"/>
                </a:lnTo>
                <a:lnTo>
                  <a:pt x="768694" y="43629"/>
                </a:lnTo>
                <a:lnTo>
                  <a:pt x="771639" y="49310"/>
                </a:lnTo>
                <a:lnTo>
                  <a:pt x="774584" y="54764"/>
                </a:lnTo>
                <a:lnTo>
                  <a:pt x="777076" y="60672"/>
                </a:lnTo>
                <a:lnTo>
                  <a:pt x="779342" y="66808"/>
                </a:lnTo>
                <a:lnTo>
                  <a:pt x="781834" y="72716"/>
                </a:lnTo>
                <a:lnTo>
                  <a:pt x="785911" y="84305"/>
                </a:lnTo>
                <a:lnTo>
                  <a:pt x="789536" y="95894"/>
                </a:lnTo>
                <a:lnTo>
                  <a:pt x="792481" y="106801"/>
                </a:lnTo>
                <a:lnTo>
                  <a:pt x="794973" y="117254"/>
                </a:lnTo>
                <a:lnTo>
                  <a:pt x="796785" y="126571"/>
                </a:lnTo>
                <a:lnTo>
                  <a:pt x="798371" y="134524"/>
                </a:lnTo>
                <a:lnTo>
                  <a:pt x="800183" y="146568"/>
                </a:lnTo>
                <a:lnTo>
                  <a:pt x="800636" y="150658"/>
                </a:lnTo>
                <a:lnTo>
                  <a:pt x="805847" y="149294"/>
                </a:lnTo>
                <a:lnTo>
                  <a:pt x="810831" y="147931"/>
                </a:lnTo>
                <a:lnTo>
                  <a:pt x="815362" y="146340"/>
                </a:lnTo>
                <a:lnTo>
                  <a:pt x="820119" y="144522"/>
                </a:lnTo>
                <a:lnTo>
                  <a:pt x="824197" y="142705"/>
                </a:lnTo>
                <a:lnTo>
                  <a:pt x="828275" y="140887"/>
                </a:lnTo>
                <a:lnTo>
                  <a:pt x="832352" y="139069"/>
                </a:lnTo>
                <a:lnTo>
                  <a:pt x="835750" y="136796"/>
                </a:lnTo>
                <a:lnTo>
                  <a:pt x="839375" y="134751"/>
                </a:lnTo>
                <a:lnTo>
                  <a:pt x="842547" y="132706"/>
                </a:lnTo>
                <a:lnTo>
                  <a:pt x="848663" y="128389"/>
                </a:lnTo>
                <a:lnTo>
                  <a:pt x="853647" y="124071"/>
                </a:lnTo>
                <a:lnTo>
                  <a:pt x="858405" y="119754"/>
                </a:lnTo>
                <a:lnTo>
                  <a:pt x="862482" y="115663"/>
                </a:lnTo>
                <a:lnTo>
                  <a:pt x="865654" y="111800"/>
                </a:lnTo>
                <a:lnTo>
                  <a:pt x="868372" y="108392"/>
                </a:lnTo>
                <a:lnTo>
                  <a:pt x="870638" y="105211"/>
                </a:lnTo>
                <a:lnTo>
                  <a:pt x="873130" y="100439"/>
                </a:lnTo>
                <a:lnTo>
                  <a:pt x="874036" y="98848"/>
                </a:lnTo>
                <a:lnTo>
                  <a:pt x="875395" y="106347"/>
                </a:lnTo>
                <a:lnTo>
                  <a:pt x="876755" y="113846"/>
                </a:lnTo>
                <a:lnTo>
                  <a:pt x="877434" y="121117"/>
                </a:lnTo>
                <a:lnTo>
                  <a:pt x="877887" y="128389"/>
                </a:lnTo>
                <a:lnTo>
                  <a:pt x="877887" y="135433"/>
                </a:lnTo>
                <a:lnTo>
                  <a:pt x="877434" y="142250"/>
                </a:lnTo>
                <a:lnTo>
                  <a:pt x="876755" y="149067"/>
                </a:lnTo>
                <a:lnTo>
                  <a:pt x="875622" y="155884"/>
                </a:lnTo>
                <a:lnTo>
                  <a:pt x="874263" y="162474"/>
                </a:lnTo>
                <a:lnTo>
                  <a:pt x="872903" y="168837"/>
                </a:lnTo>
                <a:lnTo>
                  <a:pt x="870864" y="175199"/>
                </a:lnTo>
                <a:lnTo>
                  <a:pt x="868599" y="181335"/>
                </a:lnTo>
                <a:lnTo>
                  <a:pt x="866334" y="187243"/>
                </a:lnTo>
                <a:lnTo>
                  <a:pt x="863615" y="193378"/>
                </a:lnTo>
                <a:lnTo>
                  <a:pt x="860670" y="199287"/>
                </a:lnTo>
                <a:lnTo>
                  <a:pt x="857725" y="204967"/>
                </a:lnTo>
                <a:lnTo>
                  <a:pt x="854327" y="210421"/>
                </a:lnTo>
                <a:lnTo>
                  <a:pt x="850702" y="215875"/>
                </a:lnTo>
                <a:lnTo>
                  <a:pt x="847078" y="221328"/>
                </a:lnTo>
                <a:lnTo>
                  <a:pt x="843000" y="226328"/>
                </a:lnTo>
                <a:lnTo>
                  <a:pt x="838922" y="231554"/>
                </a:lnTo>
                <a:lnTo>
                  <a:pt x="834844" y="236553"/>
                </a:lnTo>
                <a:lnTo>
                  <a:pt x="830313" y="241325"/>
                </a:lnTo>
                <a:lnTo>
                  <a:pt x="826009" y="246097"/>
                </a:lnTo>
                <a:lnTo>
                  <a:pt x="821252" y="250869"/>
                </a:lnTo>
                <a:lnTo>
                  <a:pt x="816494" y="255187"/>
                </a:lnTo>
                <a:lnTo>
                  <a:pt x="811737" y="259731"/>
                </a:lnTo>
                <a:lnTo>
                  <a:pt x="806753" y="264049"/>
                </a:lnTo>
                <a:lnTo>
                  <a:pt x="796785" y="272229"/>
                </a:lnTo>
                <a:lnTo>
                  <a:pt x="786364" y="279955"/>
                </a:lnTo>
                <a:lnTo>
                  <a:pt x="776170" y="287227"/>
                </a:lnTo>
                <a:lnTo>
                  <a:pt x="765749" y="294044"/>
                </a:lnTo>
                <a:lnTo>
                  <a:pt x="755328" y="300180"/>
                </a:lnTo>
                <a:lnTo>
                  <a:pt x="745360" y="305860"/>
                </a:lnTo>
                <a:lnTo>
                  <a:pt x="735619" y="311314"/>
                </a:lnTo>
                <a:lnTo>
                  <a:pt x="725878" y="316313"/>
                </a:lnTo>
                <a:lnTo>
                  <a:pt x="717043" y="320631"/>
                </a:lnTo>
                <a:lnTo>
                  <a:pt x="708661" y="324721"/>
                </a:lnTo>
                <a:lnTo>
                  <a:pt x="700732" y="327902"/>
                </a:lnTo>
                <a:lnTo>
                  <a:pt x="693709" y="331084"/>
                </a:lnTo>
                <a:lnTo>
                  <a:pt x="681929" y="335628"/>
                </a:lnTo>
                <a:lnTo>
                  <a:pt x="674453" y="338583"/>
                </a:lnTo>
                <a:lnTo>
                  <a:pt x="671961" y="339492"/>
                </a:lnTo>
                <a:lnTo>
                  <a:pt x="658142" y="336083"/>
                </a:lnTo>
                <a:lnTo>
                  <a:pt x="644776" y="333583"/>
                </a:lnTo>
                <a:lnTo>
                  <a:pt x="632089" y="331311"/>
                </a:lnTo>
                <a:lnTo>
                  <a:pt x="619630" y="329266"/>
                </a:lnTo>
                <a:lnTo>
                  <a:pt x="607623" y="327675"/>
                </a:lnTo>
                <a:lnTo>
                  <a:pt x="596069" y="326539"/>
                </a:lnTo>
                <a:lnTo>
                  <a:pt x="584969" y="325630"/>
                </a:lnTo>
                <a:lnTo>
                  <a:pt x="574548" y="324948"/>
                </a:lnTo>
                <a:lnTo>
                  <a:pt x="564127" y="324494"/>
                </a:lnTo>
                <a:lnTo>
                  <a:pt x="554612" y="324494"/>
                </a:lnTo>
                <a:lnTo>
                  <a:pt x="545324" y="324494"/>
                </a:lnTo>
                <a:lnTo>
                  <a:pt x="536715" y="324948"/>
                </a:lnTo>
                <a:lnTo>
                  <a:pt x="528333" y="325403"/>
                </a:lnTo>
                <a:lnTo>
                  <a:pt x="520178" y="326085"/>
                </a:lnTo>
                <a:lnTo>
                  <a:pt x="512702" y="326766"/>
                </a:lnTo>
                <a:lnTo>
                  <a:pt x="505679" y="327675"/>
                </a:lnTo>
                <a:lnTo>
                  <a:pt x="499109" y="328811"/>
                </a:lnTo>
                <a:lnTo>
                  <a:pt x="492993" y="329948"/>
                </a:lnTo>
                <a:lnTo>
                  <a:pt x="487329" y="331311"/>
                </a:lnTo>
                <a:lnTo>
                  <a:pt x="481892" y="332447"/>
                </a:lnTo>
                <a:lnTo>
                  <a:pt x="472604" y="334947"/>
                </a:lnTo>
                <a:lnTo>
                  <a:pt x="465128" y="337219"/>
                </a:lnTo>
                <a:lnTo>
                  <a:pt x="459012" y="339719"/>
                </a:lnTo>
                <a:lnTo>
                  <a:pt x="454934" y="341309"/>
                </a:lnTo>
                <a:lnTo>
                  <a:pt x="451536" y="342900"/>
                </a:lnTo>
                <a:lnTo>
                  <a:pt x="445646" y="337219"/>
                </a:lnTo>
                <a:lnTo>
                  <a:pt x="439529" y="331311"/>
                </a:lnTo>
                <a:lnTo>
                  <a:pt x="425710" y="318813"/>
                </a:lnTo>
                <a:lnTo>
                  <a:pt x="410532" y="305860"/>
                </a:lnTo>
                <a:lnTo>
                  <a:pt x="394221" y="292454"/>
                </a:lnTo>
                <a:lnTo>
                  <a:pt x="377456" y="279274"/>
                </a:lnTo>
                <a:lnTo>
                  <a:pt x="360239" y="266094"/>
                </a:lnTo>
                <a:lnTo>
                  <a:pt x="343249" y="252914"/>
                </a:lnTo>
                <a:lnTo>
                  <a:pt x="326258" y="240416"/>
                </a:lnTo>
                <a:lnTo>
                  <a:pt x="295222" y="217693"/>
                </a:lnTo>
                <a:lnTo>
                  <a:pt x="269849" y="199514"/>
                </a:lnTo>
                <a:lnTo>
                  <a:pt x="252405" y="187243"/>
                </a:lnTo>
                <a:lnTo>
                  <a:pt x="246062" y="183153"/>
                </a:lnTo>
                <a:lnTo>
                  <a:pt x="251726" y="176563"/>
                </a:lnTo>
                <a:lnTo>
                  <a:pt x="257616" y="170655"/>
                </a:lnTo>
                <a:lnTo>
                  <a:pt x="263506" y="165428"/>
                </a:lnTo>
                <a:lnTo>
                  <a:pt x="269623" y="160656"/>
                </a:lnTo>
                <a:lnTo>
                  <a:pt x="275286" y="156339"/>
                </a:lnTo>
                <a:lnTo>
                  <a:pt x="281629" y="152476"/>
                </a:lnTo>
                <a:lnTo>
                  <a:pt x="287746" y="149294"/>
                </a:lnTo>
                <a:lnTo>
                  <a:pt x="293863" y="146568"/>
                </a:lnTo>
                <a:lnTo>
                  <a:pt x="299979" y="144068"/>
                </a:lnTo>
                <a:lnTo>
                  <a:pt x="306096" y="142023"/>
                </a:lnTo>
                <a:lnTo>
                  <a:pt x="311986" y="140432"/>
                </a:lnTo>
                <a:lnTo>
                  <a:pt x="317876" y="139069"/>
                </a:lnTo>
                <a:lnTo>
                  <a:pt x="323766" y="138160"/>
                </a:lnTo>
                <a:lnTo>
                  <a:pt x="329656" y="137024"/>
                </a:lnTo>
                <a:lnTo>
                  <a:pt x="335093" y="136569"/>
                </a:lnTo>
                <a:lnTo>
                  <a:pt x="340530" y="136342"/>
                </a:lnTo>
                <a:lnTo>
                  <a:pt x="345967" y="136342"/>
                </a:lnTo>
                <a:lnTo>
                  <a:pt x="350951" y="136569"/>
                </a:lnTo>
                <a:lnTo>
                  <a:pt x="355708" y="136796"/>
                </a:lnTo>
                <a:lnTo>
                  <a:pt x="360466" y="137251"/>
                </a:lnTo>
                <a:lnTo>
                  <a:pt x="368848" y="138614"/>
                </a:lnTo>
                <a:lnTo>
                  <a:pt x="376097" y="139978"/>
                </a:lnTo>
                <a:lnTo>
                  <a:pt x="382214" y="141341"/>
                </a:lnTo>
                <a:lnTo>
                  <a:pt x="386518" y="142705"/>
                </a:lnTo>
                <a:lnTo>
                  <a:pt x="390369" y="143841"/>
                </a:lnTo>
                <a:lnTo>
                  <a:pt x="389916" y="135888"/>
                </a:lnTo>
                <a:lnTo>
                  <a:pt x="389916" y="127934"/>
                </a:lnTo>
                <a:lnTo>
                  <a:pt x="390369" y="120208"/>
                </a:lnTo>
                <a:lnTo>
                  <a:pt x="391049" y="112482"/>
                </a:lnTo>
                <a:lnTo>
                  <a:pt x="392182" y="105211"/>
                </a:lnTo>
                <a:lnTo>
                  <a:pt x="393767" y="98166"/>
                </a:lnTo>
                <a:lnTo>
                  <a:pt x="395580" y="91122"/>
                </a:lnTo>
                <a:lnTo>
                  <a:pt x="397619" y="84305"/>
                </a:lnTo>
                <a:lnTo>
                  <a:pt x="399884" y="77942"/>
                </a:lnTo>
                <a:lnTo>
                  <a:pt x="402376" y="71807"/>
                </a:lnTo>
                <a:lnTo>
                  <a:pt x="405095" y="65671"/>
                </a:lnTo>
                <a:lnTo>
                  <a:pt x="407813" y="59763"/>
                </a:lnTo>
                <a:lnTo>
                  <a:pt x="410985" y="54310"/>
                </a:lnTo>
                <a:lnTo>
                  <a:pt x="413930" y="49083"/>
                </a:lnTo>
                <a:lnTo>
                  <a:pt x="417101" y="43857"/>
                </a:lnTo>
                <a:lnTo>
                  <a:pt x="420273" y="39085"/>
                </a:lnTo>
                <a:lnTo>
                  <a:pt x="423444" y="34540"/>
                </a:lnTo>
                <a:lnTo>
                  <a:pt x="426616" y="30222"/>
                </a:lnTo>
                <a:lnTo>
                  <a:pt x="432959" y="22496"/>
                </a:lnTo>
                <a:lnTo>
                  <a:pt x="438849" y="15679"/>
                </a:lnTo>
                <a:lnTo>
                  <a:pt x="444060" y="10226"/>
                </a:lnTo>
                <a:lnTo>
                  <a:pt x="448817" y="5908"/>
                </a:lnTo>
                <a:lnTo>
                  <a:pt x="452215" y="2500"/>
                </a:lnTo>
                <a:lnTo>
                  <a:pt x="455387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6" name="MH_Other_13"/>
          <p:cNvSpPr/>
          <p:nvPr/>
        </p:nvSpPr>
        <p:spPr>
          <a:xfrm>
            <a:off x="703050" y="1477039"/>
            <a:ext cx="247654" cy="238128"/>
          </a:xfrm>
          <a:custGeom>
            <a:avLst/>
            <a:gdLst/>
            <a:ahLst/>
            <a:cxnLst>
              <a:cxn ang="0">
                <a:pos x="75211" y="75228"/>
              </a:cxn>
              <a:cxn ang="0">
                <a:pos x="67233" y="69736"/>
              </a:cxn>
              <a:cxn ang="0">
                <a:pos x="35657" y="85370"/>
              </a:cxn>
              <a:cxn ang="0">
                <a:pos x="23620" y="68921"/>
              </a:cxn>
              <a:cxn ang="0">
                <a:pos x="42984" y="86227"/>
              </a:cxn>
              <a:cxn ang="0">
                <a:pos x="26300" y="67848"/>
              </a:cxn>
              <a:cxn ang="0">
                <a:pos x="45510" y="64599"/>
              </a:cxn>
              <a:cxn ang="0">
                <a:pos x="50329" y="86015"/>
              </a:cxn>
              <a:cxn ang="0">
                <a:pos x="45510" y="64599"/>
              </a:cxn>
              <a:cxn ang="0">
                <a:pos x="90173" y="44394"/>
              </a:cxn>
              <a:cxn ang="0">
                <a:pos x="68345" y="67103"/>
              </a:cxn>
              <a:cxn ang="0">
                <a:pos x="45510" y="44394"/>
              </a:cxn>
              <a:cxn ang="0">
                <a:pos x="65666" y="66006"/>
              </a:cxn>
              <a:cxn ang="0">
                <a:pos x="45510" y="44394"/>
              </a:cxn>
              <a:cxn ang="0">
                <a:pos x="42984" y="44394"/>
              </a:cxn>
              <a:cxn ang="0">
                <a:pos x="25204" y="65212"/>
              </a:cxn>
              <a:cxn ang="0">
                <a:pos x="0" y="44394"/>
              </a:cxn>
              <a:cxn ang="0">
                <a:pos x="22582" y="66286"/>
              </a:cxn>
              <a:cxn ang="0">
                <a:pos x="0" y="44394"/>
              </a:cxn>
              <a:cxn ang="0">
                <a:pos x="42984" y="23383"/>
              </a:cxn>
              <a:cxn ang="0">
                <a:pos x="21421" y="41728"/>
              </a:cxn>
              <a:cxn ang="0">
                <a:pos x="64727" y="19521"/>
              </a:cxn>
              <a:cxn ang="0">
                <a:pos x="45510" y="41728"/>
              </a:cxn>
              <a:cxn ang="0">
                <a:pos x="64727" y="19521"/>
              </a:cxn>
              <a:cxn ang="0">
                <a:pos x="22947" y="19005"/>
              </a:cxn>
              <a:cxn ang="0">
                <a:pos x="11" y="41728"/>
              </a:cxn>
              <a:cxn ang="0">
                <a:pos x="76632" y="12462"/>
              </a:cxn>
              <a:cxn ang="0">
                <a:pos x="72327" y="41728"/>
              </a:cxn>
              <a:cxn ang="0">
                <a:pos x="76632" y="12462"/>
              </a:cxn>
              <a:cxn ang="0">
                <a:pos x="24093" y="16410"/>
              </a:cxn>
              <a:cxn ang="0">
                <a:pos x="35709" y="925"/>
              </a:cxn>
              <a:cxn ang="0">
                <a:pos x="74580" y="10477"/>
              </a:cxn>
              <a:cxn ang="0">
                <a:pos x="54298" y="884"/>
              </a:cxn>
              <a:cxn ang="0">
                <a:pos x="42984" y="20510"/>
              </a:cxn>
              <a:cxn ang="0">
                <a:pos x="42489" y="105"/>
              </a:cxn>
              <a:cxn ang="0">
                <a:pos x="45510" y="0"/>
              </a:cxn>
              <a:cxn ang="0">
                <a:pos x="63575" y="16917"/>
              </a:cxn>
              <a:cxn ang="0">
                <a:pos x="45510" y="0"/>
              </a:cxn>
            </a:cxnLst>
            <a:rect l="0" t="0" r="0" b="0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40" name="图片 39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3947" y="333895"/>
            <a:ext cx="2290876" cy="2551012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125"/>
    </mc:Choice>
    <mc:Fallback>
      <p:transition spd="slow" advTm="812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Circular Arrow 5"/>
          <p:cNvSpPr/>
          <p:nvPr/>
        </p:nvSpPr>
        <p:spPr>
          <a:xfrm>
            <a:off x="2736940" y="1059582"/>
            <a:ext cx="3670120" cy="3539424"/>
          </a:xfrm>
          <a:prstGeom prst="circularArrow">
            <a:avLst>
              <a:gd name="adj1" fmla="val 4668"/>
              <a:gd name="adj2" fmla="val 272909"/>
              <a:gd name="adj3" fmla="val 12840990"/>
              <a:gd name="adj4" fmla="val 19234214"/>
              <a:gd name="adj5" fmla="val 4847"/>
            </a:avLst>
          </a:prstGeom>
          <a:solidFill>
            <a:schemeClr val="bg1">
              <a:lumMod val="75000"/>
              <a:alpha val="37000"/>
            </a:schemeClr>
          </a:solidFill>
        </p:spPr>
        <p:style>
          <a:lnRef idx="0">
            <a:schemeClr val="dk1">
              <a:hueOff val="0"/>
              <a:satOff val="0"/>
              <a:lumOff val="0"/>
              <a:alphaOff val="0"/>
            </a:schemeClr>
          </a:lnRef>
          <a:fillRef idx="1">
            <a:schemeClr val="accent2">
              <a:tint val="40000"/>
              <a:hueOff val="0"/>
              <a:satOff val="0"/>
              <a:lumOff val="0"/>
              <a:alphaOff val="0"/>
            </a:schemeClr>
          </a:fillRef>
          <a:effectRef idx="0">
            <a:schemeClr val="accent2">
              <a:tint val="4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Dikdörtgen 1"/>
          <p:cNvSpPr/>
          <p:nvPr/>
        </p:nvSpPr>
        <p:spPr>
          <a:xfrm>
            <a:off x="6386416" y="1497219"/>
            <a:ext cx="2295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 err="1">
                <a:solidFill>
                  <a:schemeClr val="bg1"/>
                </a:solidFill>
                <a:cs typeface="+mn-ea"/>
                <a:sym typeface="+mn-lt"/>
              </a:rPr>
              <a:t>Strategy</a:t>
            </a:r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 1</a:t>
            </a:r>
            <a:br>
              <a:rPr lang="tr-TR" sz="1000">
                <a:solidFill>
                  <a:schemeClr val="bg2"/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6425522" y="3374869"/>
            <a:ext cx="2295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 err="1">
                <a:solidFill>
                  <a:schemeClr val="bg1"/>
                </a:solidFill>
                <a:cs typeface="+mn-ea"/>
                <a:sym typeface="+mn-lt"/>
              </a:rPr>
              <a:t>Strategy</a:t>
            </a:r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 2</a:t>
            </a:r>
            <a:br>
              <a:rPr lang="tr-TR" sz="1000">
                <a:solidFill>
                  <a:schemeClr val="bg2"/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61471" y="3374869"/>
            <a:ext cx="2295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 err="1">
                <a:solidFill>
                  <a:schemeClr val="bg1"/>
                </a:solidFill>
                <a:cs typeface="+mn-ea"/>
                <a:sym typeface="+mn-lt"/>
              </a:rPr>
              <a:t>Strategy</a:t>
            </a:r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 3</a:t>
            </a:r>
            <a:br>
              <a:rPr lang="tr-TR" sz="1000">
                <a:solidFill>
                  <a:schemeClr val="bg2"/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4" name="Dikdörtgen 33"/>
          <p:cNvSpPr/>
          <p:nvPr/>
        </p:nvSpPr>
        <p:spPr>
          <a:xfrm>
            <a:off x="532136" y="1502661"/>
            <a:ext cx="229552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00" b="1" err="1">
                <a:solidFill>
                  <a:schemeClr val="bg1"/>
                </a:solidFill>
                <a:cs typeface="+mn-ea"/>
                <a:sym typeface="+mn-lt"/>
              </a:rPr>
              <a:t>Strategy</a:t>
            </a:r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 4</a:t>
            </a:r>
            <a:br>
              <a:rPr lang="tr-TR" sz="1000">
                <a:solidFill>
                  <a:schemeClr val="bg2"/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文本框 19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797182" y="1528121"/>
            <a:ext cx="714311" cy="71431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25" name="Group 17"/>
          <p:cNvGrpSpPr/>
          <p:nvPr/>
        </p:nvGrpSpPr>
        <p:grpSpPr>
          <a:xfrm>
            <a:off x="2932641" y="1694744"/>
            <a:ext cx="438092" cy="381063"/>
            <a:chOff x="0" y="0"/>
            <a:chExt cx="2000" cy="1700"/>
          </a:xfrm>
          <a:solidFill>
            <a:schemeClr val="bg1"/>
          </a:solidFill>
        </p:grpSpPr>
        <p:sp>
          <p:nvSpPr>
            <p:cNvPr id="26" name="Freeform 914"/>
            <p:cNvSpPr/>
            <p:nvPr/>
          </p:nvSpPr>
          <p:spPr>
            <a:xfrm>
              <a:off x="1730" y="1255"/>
              <a:ext cx="270" cy="305"/>
            </a:xfrm>
            <a:custGeom>
              <a:avLst/>
              <a:gdLst/>
              <a:ahLst/>
              <a:cxnLst>
                <a:cxn ang="0">
                  <a:pos x="0" y="111"/>
                </a:cxn>
                <a:cxn ang="0">
                  <a:pos x="161" y="0"/>
                </a:cxn>
                <a:cxn ang="0">
                  <a:pos x="372" y="168"/>
                </a:cxn>
                <a:cxn ang="0">
                  <a:pos x="372" y="419"/>
                </a:cxn>
                <a:cxn ang="0">
                  <a:pos x="26" y="419"/>
                </a:cxn>
                <a:cxn ang="0">
                  <a:pos x="69" y="357"/>
                </a:cxn>
                <a:cxn ang="0">
                  <a:pos x="0" y="111"/>
                </a:cxn>
              </a:cxnLst>
              <a:rect l="0" t="0" r="0" b="0"/>
              <a:pathLst>
                <a:path w="196" h="222">
                  <a:moveTo>
                    <a:pt x="0" y="59"/>
                  </a:moveTo>
                  <a:cubicBezTo>
                    <a:pt x="38" y="56"/>
                    <a:pt x="70" y="33"/>
                    <a:pt x="85" y="0"/>
                  </a:cubicBezTo>
                  <a:cubicBezTo>
                    <a:pt x="139" y="15"/>
                    <a:pt x="196" y="42"/>
                    <a:pt x="196" y="89"/>
                  </a:cubicBezTo>
                  <a:cubicBezTo>
                    <a:pt x="196" y="179"/>
                    <a:pt x="196" y="222"/>
                    <a:pt x="196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36" y="189"/>
                    <a:pt x="36" y="189"/>
                    <a:pt x="36" y="18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Freeform 915"/>
            <p:cNvSpPr/>
            <p:nvPr/>
          </p:nvSpPr>
          <p:spPr>
            <a:xfrm>
              <a:off x="1550" y="1255"/>
              <a:ext cx="160" cy="30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219" y="111"/>
                </a:cxn>
                <a:cxn ang="0">
                  <a:pos x="152" y="357"/>
                </a:cxn>
                <a:cxn ang="0">
                  <a:pos x="193" y="419"/>
                </a:cxn>
                <a:cxn ang="0">
                  <a:pos x="26" y="419"/>
                </a:cxn>
                <a:cxn ang="0">
                  <a:pos x="26" y="122"/>
                </a:cxn>
                <a:cxn ang="0">
                  <a:pos x="0" y="19"/>
                </a:cxn>
                <a:cxn ang="0">
                  <a:pos x="60" y="0"/>
                </a:cxn>
              </a:cxnLst>
              <a:rect l="0" t="0" r="0" b="0"/>
              <a:pathLst>
                <a:path w="117" h="222">
                  <a:moveTo>
                    <a:pt x="32" y="0"/>
                  </a:moveTo>
                  <a:cubicBezTo>
                    <a:pt x="47" y="33"/>
                    <a:pt x="79" y="56"/>
                    <a:pt x="117" y="5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181"/>
                    <a:pt x="14" y="129"/>
                    <a:pt x="14" y="65"/>
                  </a:cubicBezTo>
                  <a:cubicBezTo>
                    <a:pt x="14" y="45"/>
                    <a:pt x="9" y="27"/>
                    <a:pt x="0" y="10"/>
                  </a:cubicBezTo>
                  <a:cubicBezTo>
                    <a:pt x="10" y="6"/>
                    <a:pt x="21" y="3"/>
                    <a:pt x="32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Freeform 916"/>
            <p:cNvSpPr>
              <a:spLocks noEditPoints="1"/>
            </p:cNvSpPr>
            <p:nvPr/>
          </p:nvSpPr>
          <p:spPr>
            <a:xfrm>
              <a:off x="1560" y="958"/>
              <a:ext cx="315" cy="315"/>
            </a:xfrm>
            <a:custGeom>
              <a:avLst/>
              <a:gdLst/>
              <a:ahLst/>
              <a:cxnLst>
                <a:cxn ang="0">
                  <a:pos x="218" y="433"/>
                </a:cxn>
                <a:cxn ang="0">
                  <a:pos x="0" y="217"/>
                </a:cxn>
                <a:cxn ang="0">
                  <a:pos x="218" y="0"/>
                </a:cxn>
                <a:cxn ang="0">
                  <a:pos x="435" y="217"/>
                </a:cxn>
                <a:cxn ang="0">
                  <a:pos x="218" y="433"/>
                </a:cxn>
                <a:cxn ang="0">
                  <a:pos x="397" y="210"/>
                </a:cxn>
                <a:cxn ang="0">
                  <a:pos x="340" y="87"/>
                </a:cxn>
                <a:cxn ang="0">
                  <a:pos x="355" y="172"/>
                </a:cxn>
                <a:cxn ang="0">
                  <a:pos x="260" y="365"/>
                </a:cxn>
                <a:cxn ang="0">
                  <a:pos x="397" y="210"/>
                </a:cxn>
              </a:cxnLst>
              <a:rect l="0" t="0" r="0" b="0"/>
              <a:pathLst>
                <a:path w="228" h="229">
                  <a:moveTo>
                    <a:pt x="114" y="229"/>
                  </a:moveTo>
                  <a:cubicBezTo>
                    <a:pt x="51" y="229"/>
                    <a:pt x="0" y="178"/>
                    <a:pt x="0" y="115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8" y="52"/>
                    <a:pt x="228" y="115"/>
                  </a:cubicBezTo>
                  <a:cubicBezTo>
                    <a:pt x="228" y="178"/>
                    <a:pt x="177" y="229"/>
                    <a:pt x="114" y="229"/>
                  </a:cubicBezTo>
                  <a:close/>
                  <a:moveTo>
                    <a:pt x="208" y="111"/>
                  </a:moveTo>
                  <a:cubicBezTo>
                    <a:pt x="208" y="85"/>
                    <a:pt x="196" y="62"/>
                    <a:pt x="178" y="46"/>
                  </a:cubicBezTo>
                  <a:cubicBezTo>
                    <a:pt x="183" y="60"/>
                    <a:pt x="186" y="76"/>
                    <a:pt x="186" y="91"/>
                  </a:cubicBezTo>
                  <a:cubicBezTo>
                    <a:pt x="186" y="133"/>
                    <a:pt x="166" y="170"/>
                    <a:pt x="136" y="193"/>
                  </a:cubicBezTo>
                  <a:cubicBezTo>
                    <a:pt x="177" y="188"/>
                    <a:pt x="208" y="153"/>
                    <a:pt x="208" y="1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Freeform 917"/>
            <p:cNvSpPr/>
            <p:nvPr/>
          </p:nvSpPr>
          <p:spPr>
            <a:xfrm>
              <a:off x="1027" y="1140"/>
              <a:ext cx="495" cy="560"/>
            </a:xfrm>
            <a:custGeom>
              <a:avLst/>
              <a:gdLst/>
              <a:ahLst/>
              <a:cxnLst>
                <a:cxn ang="0">
                  <a:pos x="297" y="0"/>
                </a:cxn>
                <a:cxn ang="0">
                  <a:pos x="681" y="308"/>
                </a:cxn>
                <a:cxn ang="0">
                  <a:pos x="681" y="772"/>
                </a:cxn>
                <a:cxn ang="0">
                  <a:pos x="50" y="772"/>
                </a:cxn>
                <a:cxn ang="0">
                  <a:pos x="122" y="654"/>
                </a:cxn>
                <a:cxn ang="0">
                  <a:pos x="0" y="204"/>
                </a:cxn>
                <a:cxn ang="0">
                  <a:pos x="297" y="0"/>
                </a:cxn>
              </a:cxnLst>
              <a:rect l="0" t="0" r="0" b="0"/>
              <a:pathLst>
                <a:path w="360" h="406">
                  <a:moveTo>
                    <a:pt x="157" y="0"/>
                  </a:moveTo>
                  <a:cubicBezTo>
                    <a:pt x="255" y="27"/>
                    <a:pt x="360" y="75"/>
                    <a:pt x="360" y="162"/>
                  </a:cubicBezTo>
                  <a:cubicBezTo>
                    <a:pt x="360" y="326"/>
                    <a:pt x="360" y="406"/>
                    <a:pt x="360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65" y="344"/>
                    <a:pt x="65" y="344"/>
                    <a:pt x="65" y="34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9" y="102"/>
                    <a:pt x="128" y="60"/>
                    <a:pt x="157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0" name="Freeform 919"/>
            <p:cNvSpPr/>
            <p:nvPr/>
          </p:nvSpPr>
          <p:spPr>
            <a:xfrm>
              <a:off x="495" y="1140"/>
              <a:ext cx="495" cy="560"/>
            </a:xfrm>
            <a:custGeom>
              <a:avLst/>
              <a:gdLst/>
              <a:ahLst/>
              <a:cxnLst>
                <a:cxn ang="0">
                  <a:pos x="0" y="772"/>
                </a:cxn>
                <a:cxn ang="0">
                  <a:pos x="0" y="308"/>
                </a:cxn>
                <a:cxn ang="0">
                  <a:pos x="384" y="0"/>
                </a:cxn>
                <a:cxn ang="0">
                  <a:pos x="681" y="204"/>
                </a:cxn>
                <a:cxn ang="0">
                  <a:pos x="558" y="654"/>
                </a:cxn>
                <a:cxn ang="0">
                  <a:pos x="631" y="772"/>
                </a:cxn>
                <a:cxn ang="0">
                  <a:pos x="0" y="772"/>
                </a:cxn>
              </a:cxnLst>
              <a:rect l="0" t="0" r="0" b="0"/>
              <a:pathLst>
                <a:path w="360" h="406">
                  <a:moveTo>
                    <a:pt x="0" y="406"/>
                  </a:moveTo>
                  <a:cubicBezTo>
                    <a:pt x="0" y="406"/>
                    <a:pt x="0" y="326"/>
                    <a:pt x="0" y="162"/>
                  </a:cubicBezTo>
                  <a:cubicBezTo>
                    <a:pt x="0" y="75"/>
                    <a:pt x="105" y="27"/>
                    <a:pt x="203" y="0"/>
                  </a:cubicBezTo>
                  <a:cubicBezTo>
                    <a:pt x="232" y="60"/>
                    <a:pt x="291" y="102"/>
                    <a:pt x="360" y="107"/>
                  </a:cubicBezTo>
                  <a:cubicBezTo>
                    <a:pt x="295" y="344"/>
                    <a:pt x="295" y="344"/>
                    <a:pt x="295" y="344"/>
                  </a:cubicBezTo>
                  <a:cubicBezTo>
                    <a:pt x="334" y="406"/>
                    <a:pt x="334" y="406"/>
                    <a:pt x="334" y="406"/>
                  </a:cubicBezTo>
                  <a:lnTo>
                    <a:pt x="0" y="40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Freeform 920"/>
            <p:cNvSpPr/>
            <p:nvPr/>
          </p:nvSpPr>
          <p:spPr>
            <a:xfrm>
              <a:off x="770" y="0"/>
              <a:ext cx="1215" cy="618"/>
            </a:xfrm>
            <a:custGeom>
              <a:avLst/>
              <a:gdLst/>
              <a:ahLst/>
              <a:cxnLst>
                <a:cxn ang="0">
                  <a:pos x="258" y="747"/>
                </a:cxn>
                <a:cxn ang="0">
                  <a:pos x="19" y="849"/>
                </a:cxn>
                <a:cxn ang="0">
                  <a:pos x="0" y="824"/>
                </a:cxn>
                <a:cxn ang="0">
                  <a:pos x="660" y="297"/>
                </a:cxn>
                <a:cxn ang="0">
                  <a:pos x="849" y="632"/>
                </a:cxn>
                <a:cxn ang="0">
                  <a:pos x="1171" y="358"/>
                </a:cxn>
                <a:cxn ang="0">
                  <a:pos x="914" y="211"/>
                </a:cxn>
                <a:cxn ang="0">
                  <a:pos x="1670" y="0"/>
                </a:cxn>
                <a:cxn ang="0">
                  <a:pos x="1406" y="737"/>
                </a:cxn>
                <a:cxn ang="0">
                  <a:pos x="1251" y="424"/>
                </a:cxn>
                <a:cxn ang="0">
                  <a:pos x="822" y="788"/>
                </a:cxn>
                <a:cxn ang="0">
                  <a:pos x="631" y="449"/>
                </a:cxn>
                <a:cxn ang="0">
                  <a:pos x="258" y="747"/>
                </a:cxn>
              </a:cxnLst>
              <a:rect l="0" t="0" r="0" b="0"/>
              <a:pathLst>
                <a:path w="884" h="450">
                  <a:moveTo>
                    <a:pt x="137" y="396"/>
                  </a:moveTo>
                  <a:cubicBezTo>
                    <a:pt x="89" y="402"/>
                    <a:pt x="46" y="421"/>
                    <a:pt x="10" y="450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450" y="335"/>
                    <a:pt x="450" y="335"/>
                    <a:pt x="450" y="335"/>
                  </a:cubicBezTo>
                  <a:cubicBezTo>
                    <a:pt x="620" y="190"/>
                    <a:pt x="620" y="190"/>
                    <a:pt x="620" y="190"/>
                  </a:cubicBezTo>
                  <a:cubicBezTo>
                    <a:pt x="484" y="112"/>
                    <a:pt x="484" y="112"/>
                    <a:pt x="484" y="112"/>
                  </a:cubicBezTo>
                  <a:cubicBezTo>
                    <a:pt x="884" y="0"/>
                    <a:pt x="884" y="0"/>
                    <a:pt x="884" y="0"/>
                  </a:cubicBezTo>
                  <a:cubicBezTo>
                    <a:pt x="744" y="391"/>
                    <a:pt x="744" y="391"/>
                    <a:pt x="744" y="391"/>
                  </a:cubicBezTo>
                  <a:cubicBezTo>
                    <a:pt x="662" y="225"/>
                    <a:pt x="662" y="225"/>
                    <a:pt x="662" y="225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334" y="238"/>
                    <a:pt x="334" y="238"/>
                    <a:pt x="334" y="238"/>
                  </a:cubicBezTo>
                  <a:lnTo>
                    <a:pt x="137" y="39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2" name="Freeform 921"/>
            <p:cNvSpPr/>
            <p:nvPr/>
          </p:nvSpPr>
          <p:spPr>
            <a:xfrm>
              <a:off x="0" y="503"/>
              <a:ext cx="782" cy="487"/>
            </a:xfrm>
            <a:custGeom>
              <a:avLst/>
              <a:gdLst/>
              <a:ahLst/>
              <a:cxnLst>
                <a:cxn ang="0">
                  <a:pos x="926" y="369"/>
                </a:cxn>
                <a:cxn ang="0">
                  <a:pos x="781" y="486"/>
                </a:cxn>
                <a:cxn ang="0">
                  <a:pos x="608" y="162"/>
                </a:cxn>
                <a:cxn ang="0">
                  <a:pos x="111" y="628"/>
                </a:cxn>
                <a:cxn ang="0">
                  <a:pos x="19" y="648"/>
                </a:cxn>
                <a:cxn ang="0">
                  <a:pos x="41" y="556"/>
                </a:cxn>
                <a:cxn ang="0">
                  <a:pos x="637" y="0"/>
                </a:cxn>
                <a:cxn ang="0">
                  <a:pos x="814" y="331"/>
                </a:cxn>
                <a:cxn ang="0">
                  <a:pos x="1054" y="136"/>
                </a:cxn>
                <a:cxn ang="0">
                  <a:pos x="1073" y="161"/>
                </a:cxn>
                <a:cxn ang="0">
                  <a:pos x="926" y="369"/>
                </a:cxn>
              </a:cxnLst>
              <a:rect l="0" t="0" r="0" b="0"/>
              <a:pathLst>
                <a:path w="570" h="355">
                  <a:moveTo>
                    <a:pt x="492" y="196"/>
                  </a:moveTo>
                  <a:cubicBezTo>
                    <a:pt x="415" y="258"/>
                    <a:pt x="415" y="258"/>
                    <a:pt x="415" y="258"/>
                  </a:cubicBezTo>
                  <a:cubicBezTo>
                    <a:pt x="323" y="86"/>
                    <a:pt x="323" y="86"/>
                    <a:pt x="323" y="86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42" y="350"/>
                    <a:pt x="20" y="355"/>
                    <a:pt x="10" y="344"/>
                  </a:cubicBezTo>
                  <a:cubicBezTo>
                    <a:pt x="0" y="333"/>
                    <a:pt x="5" y="312"/>
                    <a:pt x="22" y="295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432" y="176"/>
                    <a:pt x="432" y="176"/>
                    <a:pt x="432" y="176"/>
                  </a:cubicBezTo>
                  <a:cubicBezTo>
                    <a:pt x="560" y="72"/>
                    <a:pt x="560" y="72"/>
                    <a:pt x="560" y="72"/>
                  </a:cubicBezTo>
                  <a:cubicBezTo>
                    <a:pt x="570" y="85"/>
                    <a:pt x="570" y="85"/>
                    <a:pt x="570" y="85"/>
                  </a:cubicBezTo>
                  <a:cubicBezTo>
                    <a:pt x="535" y="114"/>
                    <a:pt x="507" y="152"/>
                    <a:pt x="492" y="196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3" name="Freeform 922"/>
            <p:cNvSpPr>
              <a:spLocks noEditPoints="1"/>
            </p:cNvSpPr>
            <p:nvPr/>
          </p:nvSpPr>
          <p:spPr>
            <a:xfrm>
              <a:off x="715" y="600"/>
              <a:ext cx="575" cy="575"/>
            </a:xfrm>
            <a:custGeom>
              <a:avLst/>
              <a:gdLst/>
              <a:ahLst/>
              <a:cxnLst>
                <a:cxn ang="0">
                  <a:pos x="472" y="666"/>
                </a:cxn>
                <a:cxn ang="0">
                  <a:pos x="721" y="380"/>
                </a:cxn>
                <a:cxn ang="0">
                  <a:pos x="616" y="160"/>
                </a:cxn>
                <a:cxn ang="0">
                  <a:pos x="616" y="160"/>
                </a:cxn>
                <a:cxn ang="0">
                  <a:pos x="616" y="160"/>
                </a:cxn>
                <a:cxn ang="0">
                  <a:pos x="645" y="314"/>
                </a:cxn>
                <a:cxn ang="0">
                  <a:pos x="472" y="666"/>
                </a:cxn>
                <a:cxn ang="0">
                  <a:pos x="396" y="791"/>
                </a:cxn>
                <a:cxn ang="0">
                  <a:pos x="0" y="396"/>
                </a:cxn>
                <a:cxn ang="0">
                  <a:pos x="396" y="0"/>
                </a:cxn>
                <a:cxn ang="0">
                  <a:pos x="791" y="396"/>
                </a:cxn>
                <a:cxn ang="0">
                  <a:pos x="396" y="791"/>
                </a:cxn>
              </a:cxnLst>
              <a:rect l="0" t="0" r="0" b="0"/>
              <a:pathLst>
                <a:path w="418" h="418">
                  <a:moveTo>
                    <a:pt x="249" y="352"/>
                  </a:moveTo>
                  <a:cubicBezTo>
                    <a:pt x="324" y="342"/>
                    <a:pt x="381" y="279"/>
                    <a:pt x="381" y="201"/>
                  </a:cubicBezTo>
                  <a:cubicBezTo>
                    <a:pt x="381" y="154"/>
                    <a:pt x="360" y="112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35" y="109"/>
                    <a:pt x="341" y="137"/>
                    <a:pt x="341" y="166"/>
                  </a:cubicBezTo>
                  <a:cubicBezTo>
                    <a:pt x="341" y="242"/>
                    <a:pt x="305" y="309"/>
                    <a:pt x="249" y="352"/>
                  </a:cubicBezTo>
                  <a:close/>
                  <a:moveTo>
                    <a:pt x="209" y="418"/>
                  </a:moveTo>
                  <a:cubicBezTo>
                    <a:pt x="93" y="418"/>
                    <a:pt x="0" y="325"/>
                    <a:pt x="0" y="209"/>
                  </a:cubicBezTo>
                  <a:cubicBezTo>
                    <a:pt x="0" y="94"/>
                    <a:pt x="93" y="0"/>
                    <a:pt x="209" y="0"/>
                  </a:cubicBezTo>
                  <a:cubicBezTo>
                    <a:pt x="325" y="0"/>
                    <a:pt x="418" y="94"/>
                    <a:pt x="418" y="209"/>
                  </a:cubicBezTo>
                  <a:cubicBezTo>
                    <a:pt x="418" y="325"/>
                    <a:pt x="325" y="418"/>
                    <a:pt x="209" y="41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Freeform 923"/>
            <p:cNvSpPr/>
            <p:nvPr/>
          </p:nvSpPr>
          <p:spPr>
            <a:xfrm>
              <a:off x="305" y="1258"/>
              <a:ext cx="160" cy="305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161" y="0"/>
                </a:cxn>
                <a:cxn ang="0">
                  <a:pos x="219" y="19"/>
                </a:cxn>
                <a:cxn ang="0">
                  <a:pos x="194" y="124"/>
                </a:cxn>
                <a:cxn ang="0">
                  <a:pos x="194" y="421"/>
                </a:cxn>
                <a:cxn ang="0">
                  <a:pos x="26" y="421"/>
                </a:cxn>
                <a:cxn ang="0">
                  <a:pos x="67" y="357"/>
                </a:cxn>
                <a:cxn ang="0">
                  <a:pos x="0" y="110"/>
                </a:cxn>
              </a:cxnLst>
              <a:rect l="0" t="0" r="0" b="0"/>
              <a:pathLst>
                <a:path w="117" h="221">
                  <a:moveTo>
                    <a:pt x="0" y="58"/>
                  </a:moveTo>
                  <a:cubicBezTo>
                    <a:pt x="38" y="56"/>
                    <a:pt x="70" y="32"/>
                    <a:pt x="86" y="0"/>
                  </a:cubicBezTo>
                  <a:cubicBezTo>
                    <a:pt x="96" y="3"/>
                    <a:pt x="107" y="6"/>
                    <a:pt x="117" y="10"/>
                  </a:cubicBezTo>
                  <a:cubicBezTo>
                    <a:pt x="108" y="26"/>
                    <a:pt x="104" y="45"/>
                    <a:pt x="104" y="65"/>
                  </a:cubicBezTo>
                  <a:cubicBezTo>
                    <a:pt x="104" y="128"/>
                    <a:pt x="104" y="180"/>
                    <a:pt x="10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36" y="188"/>
                    <a:pt x="36" y="188"/>
                    <a:pt x="36" y="188"/>
                  </a:cubicBezTo>
                  <a:lnTo>
                    <a:pt x="0" y="5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5" name="Freeform 924"/>
            <p:cNvSpPr/>
            <p:nvPr/>
          </p:nvSpPr>
          <p:spPr>
            <a:xfrm>
              <a:off x="12" y="1258"/>
              <a:ext cx="270" cy="305"/>
            </a:xfrm>
            <a:custGeom>
              <a:avLst/>
              <a:gdLst/>
              <a:ahLst/>
              <a:cxnLst>
                <a:cxn ang="0">
                  <a:pos x="372" y="110"/>
                </a:cxn>
                <a:cxn ang="0">
                  <a:pos x="303" y="357"/>
                </a:cxn>
                <a:cxn ang="0">
                  <a:pos x="346" y="421"/>
                </a:cxn>
                <a:cxn ang="0">
                  <a:pos x="0" y="421"/>
                </a:cxn>
                <a:cxn ang="0">
                  <a:pos x="0" y="167"/>
                </a:cxn>
                <a:cxn ang="0">
                  <a:pos x="211" y="0"/>
                </a:cxn>
                <a:cxn ang="0">
                  <a:pos x="372" y="110"/>
                </a:cxn>
              </a:cxnLst>
              <a:rect l="0" t="0" r="0" b="0"/>
              <a:pathLst>
                <a:path w="196" h="221">
                  <a:moveTo>
                    <a:pt x="196" y="58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0" y="178"/>
                    <a:pt x="0" y="88"/>
                  </a:cubicBezTo>
                  <a:cubicBezTo>
                    <a:pt x="0" y="41"/>
                    <a:pt x="57" y="14"/>
                    <a:pt x="111" y="0"/>
                  </a:cubicBezTo>
                  <a:cubicBezTo>
                    <a:pt x="126" y="32"/>
                    <a:pt x="158" y="56"/>
                    <a:pt x="196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6" name="Freeform 926"/>
            <p:cNvSpPr>
              <a:spLocks noEditPoints="1"/>
            </p:cNvSpPr>
            <p:nvPr/>
          </p:nvSpPr>
          <p:spPr>
            <a:xfrm>
              <a:off x="140" y="963"/>
              <a:ext cx="312" cy="315"/>
            </a:xfrm>
            <a:custGeom>
              <a:avLst/>
              <a:gdLst/>
              <a:ahLst/>
              <a:cxnLst>
                <a:cxn ang="0">
                  <a:pos x="93" y="87"/>
                </a:cxn>
                <a:cxn ang="0">
                  <a:pos x="37" y="208"/>
                </a:cxn>
                <a:cxn ang="0">
                  <a:pos x="172" y="363"/>
                </a:cxn>
                <a:cxn ang="0">
                  <a:pos x="78" y="172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213" y="433"/>
                </a:cxn>
                <a:cxn ang="0">
                  <a:pos x="0" y="216"/>
                </a:cxn>
                <a:cxn ang="0">
                  <a:pos x="213" y="0"/>
                </a:cxn>
                <a:cxn ang="0">
                  <a:pos x="427" y="216"/>
                </a:cxn>
                <a:cxn ang="0">
                  <a:pos x="213" y="433"/>
                </a:cxn>
              </a:cxnLst>
              <a:rect l="0" t="0" r="0" b="0"/>
              <a:pathLst>
                <a:path w="228" h="229">
                  <a:moveTo>
                    <a:pt x="50" y="46"/>
                  </a:moveTo>
                  <a:cubicBezTo>
                    <a:pt x="32" y="61"/>
                    <a:pt x="20" y="84"/>
                    <a:pt x="20" y="110"/>
                  </a:cubicBezTo>
                  <a:cubicBezTo>
                    <a:pt x="20" y="152"/>
                    <a:pt x="51" y="187"/>
                    <a:pt x="92" y="192"/>
                  </a:cubicBezTo>
                  <a:cubicBezTo>
                    <a:pt x="62" y="169"/>
                    <a:pt x="42" y="132"/>
                    <a:pt x="42" y="91"/>
                  </a:cubicBezTo>
                  <a:cubicBezTo>
                    <a:pt x="42" y="75"/>
                    <a:pt x="45" y="60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lose/>
                  <a:moveTo>
                    <a:pt x="114" y="229"/>
                  </a:moveTo>
                  <a:cubicBezTo>
                    <a:pt x="51" y="229"/>
                    <a:pt x="0" y="17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77" y="0"/>
                    <a:pt x="228" y="51"/>
                    <a:pt x="228" y="114"/>
                  </a:cubicBezTo>
                  <a:cubicBezTo>
                    <a:pt x="228" y="177"/>
                    <a:pt x="177" y="229"/>
                    <a:pt x="114" y="22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2" name="椭圆 21"/>
          <p:cNvSpPr/>
          <p:nvPr/>
        </p:nvSpPr>
        <p:spPr>
          <a:xfrm>
            <a:off x="5508135" y="1536525"/>
            <a:ext cx="714311" cy="71431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47" name="Group 30"/>
          <p:cNvGrpSpPr/>
          <p:nvPr/>
        </p:nvGrpSpPr>
        <p:grpSpPr>
          <a:xfrm>
            <a:off x="5651173" y="1721315"/>
            <a:ext cx="433558" cy="446121"/>
            <a:chOff x="0" y="0"/>
            <a:chExt cx="1712" cy="1790"/>
          </a:xfrm>
          <a:solidFill>
            <a:schemeClr val="bg1"/>
          </a:solidFill>
        </p:grpSpPr>
        <p:sp>
          <p:nvSpPr>
            <p:cNvPr id="48" name="Freeform 1015"/>
            <p:cNvSpPr/>
            <p:nvPr/>
          </p:nvSpPr>
          <p:spPr>
            <a:xfrm>
              <a:off x="0" y="0"/>
              <a:ext cx="1712" cy="100"/>
            </a:xfrm>
            <a:custGeom>
              <a:avLst/>
              <a:gdLst/>
              <a:ahLst/>
              <a:cxnLst>
                <a:cxn ang="0">
                  <a:pos x="2285" y="0"/>
                </a:cxn>
                <a:cxn ang="0">
                  <a:pos x="2354" y="70"/>
                </a:cxn>
                <a:cxn ang="0">
                  <a:pos x="2285" y="137"/>
                </a:cxn>
                <a:cxn ang="0">
                  <a:pos x="70" y="137"/>
                </a:cxn>
                <a:cxn ang="0">
                  <a:pos x="0" y="70"/>
                </a:cxn>
                <a:cxn ang="0">
                  <a:pos x="21" y="21"/>
                </a:cxn>
                <a:cxn ang="0">
                  <a:pos x="70" y="0"/>
                </a:cxn>
                <a:cxn ang="0">
                  <a:pos x="2285" y="0"/>
                </a:cxn>
              </a:cxnLst>
              <a:rect l="0" t="0" r="0" b="0"/>
              <a:pathLst>
                <a:path w="1245" h="73">
                  <a:moveTo>
                    <a:pt x="1209" y="0"/>
                  </a:moveTo>
                  <a:cubicBezTo>
                    <a:pt x="1229" y="0"/>
                    <a:pt x="1245" y="16"/>
                    <a:pt x="1245" y="37"/>
                  </a:cubicBezTo>
                  <a:cubicBezTo>
                    <a:pt x="1245" y="57"/>
                    <a:pt x="1229" y="73"/>
                    <a:pt x="1209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7" y="73"/>
                    <a:pt x="0" y="57"/>
                    <a:pt x="0" y="37"/>
                  </a:cubicBezTo>
                  <a:cubicBezTo>
                    <a:pt x="0" y="26"/>
                    <a:pt x="4" y="17"/>
                    <a:pt x="11" y="11"/>
                  </a:cubicBezTo>
                  <a:cubicBezTo>
                    <a:pt x="18" y="4"/>
                    <a:pt x="27" y="0"/>
                    <a:pt x="37" y="0"/>
                  </a:cubicBezTo>
                  <a:lnTo>
                    <a:pt x="1209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9" name="Freeform 1016"/>
            <p:cNvSpPr>
              <a:spLocks noEditPoints="1"/>
            </p:cNvSpPr>
            <p:nvPr/>
          </p:nvSpPr>
          <p:spPr>
            <a:xfrm>
              <a:off x="125" y="155"/>
              <a:ext cx="1465" cy="920"/>
            </a:xfrm>
            <a:custGeom>
              <a:avLst/>
              <a:gdLst/>
              <a:ahLst/>
              <a:cxnLst>
                <a:cxn ang="0">
                  <a:pos x="2013" y="0"/>
                </a:cxn>
                <a:cxn ang="0">
                  <a:pos x="2013" y="1263"/>
                </a:cxn>
                <a:cxn ang="0">
                  <a:pos x="0" y="1263"/>
                </a:cxn>
                <a:cxn ang="0">
                  <a:pos x="0" y="0"/>
                </a:cxn>
                <a:cxn ang="0">
                  <a:pos x="2013" y="0"/>
                </a:cxn>
                <a:cxn ang="0">
                  <a:pos x="1608" y="660"/>
                </a:cxn>
                <a:cxn ang="0">
                  <a:pos x="1593" y="648"/>
                </a:cxn>
                <a:cxn ang="0">
                  <a:pos x="1608" y="636"/>
                </a:cxn>
                <a:cxn ang="0">
                  <a:pos x="1575" y="577"/>
                </a:cxn>
                <a:cxn ang="0">
                  <a:pos x="1509" y="556"/>
                </a:cxn>
                <a:cxn ang="0">
                  <a:pos x="1449" y="585"/>
                </a:cxn>
                <a:cxn ang="0">
                  <a:pos x="1422" y="648"/>
                </a:cxn>
                <a:cxn ang="0">
                  <a:pos x="1424" y="663"/>
                </a:cxn>
                <a:cxn ang="0">
                  <a:pos x="1156" y="765"/>
                </a:cxn>
                <a:cxn ang="0">
                  <a:pos x="1086" y="666"/>
                </a:cxn>
                <a:cxn ang="0">
                  <a:pos x="1127" y="607"/>
                </a:cxn>
                <a:cxn ang="0">
                  <a:pos x="1218" y="641"/>
                </a:cxn>
                <a:cxn ang="0">
                  <a:pos x="1336" y="603"/>
                </a:cxn>
                <a:cxn ang="0">
                  <a:pos x="1396" y="496"/>
                </a:cxn>
                <a:cxn ang="0">
                  <a:pos x="1381" y="474"/>
                </a:cxn>
                <a:cxn ang="0">
                  <a:pos x="1396" y="450"/>
                </a:cxn>
                <a:cxn ang="0">
                  <a:pos x="1336" y="343"/>
                </a:cxn>
                <a:cxn ang="0">
                  <a:pos x="1218" y="308"/>
                </a:cxn>
                <a:cxn ang="0">
                  <a:pos x="1106" y="360"/>
                </a:cxn>
                <a:cxn ang="0">
                  <a:pos x="1075" y="408"/>
                </a:cxn>
                <a:cxn ang="0">
                  <a:pos x="838" y="408"/>
                </a:cxn>
                <a:cxn ang="0">
                  <a:pos x="841" y="400"/>
                </a:cxn>
                <a:cxn ang="0">
                  <a:pos x="823" y="369"/>
                </a:cxn>
                <a:cxn ang="0">
                  <a:pos x="841" y="339"/>
                </a:cxn>
                <a:cxn ang="0">
                  <a:pos x="761" y="200"/>
                </a:cxn>
                <a:cxn ang="0">
                  <a:pos x="609" y="151"/>
                </a:cxn>
                <a:cxn ang="0">
                  <a:pos x="463" y="221"/>
                </a:cxn>
                <a:cxn ang="0">
                  <a:pos x="404" y="369"/>
                </a:cxn>
                <a:cxn ang="0">
                  <a:pos x="463" y="519"/>
                </a:cxn>
                <a:cxn ang="0">
                  <a:pos x="609" y="588"/>
                </a:cxn>
                <a:cxn ang="0">
                  <a:pos x="761" y="540"/>
                </a:cxn>
                <a:cxn ang="0">
                  <a:pos x="829" y="444"/>
                </a:cxn>
                <a:cxn ang="0">
                  <a:pos x="1065" y="444"/>
                </a:cxn>
                <a:cxn ang="0">
                  <a:pos x="1061" y="474"/>
                </a:cxn>
                <a:cxn ang="0">
                  <a:pos x="1101" y="582"/>
                </a:cxn>
                <a:cxn ang="0">
                  <a:pos x="1058" y="645"/>
                </a:cxn>
                <a:cxn ang="0">
                  <a:pos x="908" y="607"/>
                </a:cxn>
                <a:cxn ang="0">
                  <a:pos x="746" y="684"/>
                </a:cxn>
                <a:cxn ang="0">
                  <a:pos x="697" y="762"/>
                </a:cxn>
                <a:cxn ang="0">
                  <a:pos x="680" y="853"/>
                </a:cxn>
                <a:cxn ang="0">
                  <a:pos x="697" y="941"/>
                </a:cxn>
                <a:cxn ang="0">
                  <a:pos x="746" y="1017"/>
                </a:cxn>
                <a:cxn ang="0">
                  <a:pos x="908" y="1096"/>
                </a:cxn>
                <a:cxn ang="0">
                  <a:pos x="1080" y="1041"/>
                </a:cxn>
                <a:cxn ang="0">
                  <a:pos x="1170" y="884"/>
                </a:cxn>
                <a:cxn ang="0">
                  <a:pos x="1154" y="853"/>
                </a:cxn>
                <a:cxn ang="0">
                  <a:pos x="1170" y="818"/>
                </a:cxn>
                <a:cxn ang="0">
                  <a:pos x="1165" y="799"/>
                </a:cxn>
                <a:cxn ang="0">
                  <a:pos x="1438" y="696"/>
                </a:cxn>
                <a:cxn ang="0">
                  <a:pos x="1449" y="711"/>
                </a:cxn>
                <a:cxn ang="0">
                  <a:pos x="1509" y="741"/>
                </a:cxn>
                <a:cxn ang="0">
                  <a:pos x="1575" y="721"/>
                </a:cxn>
                <a:cxn ang="0">
                  <a:pos x="1608" y="660"/>
                </a:cxn>
              </a:cxnLst>
              <a:rect l="0" t="0" r="0" b="0"/>
              <a:pathLst>
                <a:path w="1066" h="670">
                  <a:moveTo>
                    <a:pt x="1066" y="0"/>
                  </a:moveTo>
                  <a:cubicBezTo>
                    <a:pt x="1066" y="670"/>
                    <a:pt x="1066" y="670"/>
                    <a:pt x="1066" y="67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66" y="0"/>
                  </a:lnTo>
                  <a:close/>
                  <a:moveTo>
                    <a:pt x="851" y="350"/>
                  </a:moveTo>
                  <a:cubicBezTo>
                    <a:pt x="852" y="347"/>
                    <a:pt x="848" y="344"/>
                    <a:pt x="843" y="344"/>
                  </a:cubicBezTo>
                  <a:cubicBezTo>
                    <a:pt x="848" y="344"/>
                    <a:pt x="852" y="341"/>
                    <a:pt x="851" y="337"/>
                  </a:cubicBezTo>
                  <a:cubicBezTo>
                    <a:pt x="850" y="325"/>
                    <a:pt x="843" y="313"/>
                    <a:pt x="834" y="306"/>
                  </a:cubicBezTo>
                  <a:cubicBezTo>
                    <a:pt x="824" y="298"/>
                    <a:pt x="812" y="294"/>
                    <a:pt x="799" y="295"/>
                  </a:cubicBezTo>
                  <a:cubicBezTo>
                    <a:pt x="787" y="295"/>
                    <a:pt x="775" y="301"/>
                    <a:pt x="767" y="310"/>
                  </a:cubicBezTo>
                  <a:cubicBezTo>
                    <a:pt x="758" y="319"/>
                    <a:pt x="753" y="331"/>
                    <a:pt x="753" y="344"/>
                  </a:cubicBezTo>
                  <a:cubicBezTo>
                    <a:pt x="753" y="346"/>
                    <a:pt x="754" y="349"/>
                    <a:pt x="754" y="352"/>
                  </a:cubicBezTo>
                  <a:cubicBezTo>
                    <a:pt x="612" y="406"/>
                    <a:pt x="612" y="406"/>
                    <a:pt x="612" y="406"/>
                  </a:cubicBezTo>
                  <a:cubicBezTo>
                    <a:pt x="604" y="386"/>
                    <a:pt x="591" y="367"/>
                    <a:pt x="575" y="353"/>
                  </a:cubicBezTo>
                  <a:cubicBezTo>
                    <a:pt x="597" y="322"/>
                    <a:pt x="597" y="322"/>
                    <a:pt x="597" y="322"/>
                  </a:cubicBezTo>
                  <a:cubicBezTo>
                    <a:pt x="611" y="332"/>
                    <a:pt x="628" y="339"/>
                    <a:pt x="645" y="340"/>
                  </a:cubicBezTo>
                  <a:cubicBezTo>
                    <a:pt x="667" y="342"/>
                    <a:pt x="690" y="334"/>
                    <a:pt x="707" y="320"/>
                  </a:cubicBezTo>
                  <a:cubicBezTo>
                    <a:pt x="725" y="306"/>
                    <a:pt x="736" y="285"/>
                    <a:pt x="739" y="263"/>
                  </a:cubicBezTo>
                  <a:cubicBezTo>
                    <a:pt x="740" y="257"/>
                    <a:pt x="736" y="251"/>
                    <a:pt x="731" y="251"/>
                  </a:cubicBezTo>
                  <a:cubicBezTo>
                    <a:pt x="736" y="251"/>
                    <a:pt x="740" y="246"/>
                    <a:pt x="739" y="239"/>
                  </a:cubicBezTo>
                  <a:cubicBezTo>
                    <a:pt x="736" y="217"/>
                    <a:pt x="725" y="196"/>
                    <a:pt x="707" y="182"/>
                  </a:cubicBezTo>
                  <a:cubicBezTo>
                    <a:pt x="690" y="168"/>
                    <a:pt x="667" y="161"/>
                    <a:pt x="645" y="163"/>
                  </a:cubicBezTo>
                  <a:cubicBezTo>
                    <a:pt x="623" y="164"/>
                    <a:pt x="601" y="174"/>
                    <a:pt x="586" y="191"/>
                  </a:cubicBezTo>
                  <a:cubicBezTo>
                    <a:pt x="579" y="198"/>
                    <a:pt x="573" y="207"/>
                    <a:pt x="569" y="216"/>
                  </a:cubicBezTo>
                  <a:cubicBezTo>
                    <a:pt x="444" y="216"/>
                    <a:pt x="444" y="216"/>
                    <a:pt x="444" y="216"/>
                  </a:cubicBezTo>
                  <a:cubicBezTo>
                    <a:pt x="444" y="215"/>
                    <a:pt x="444" y="213"/>
                    <a:pt x="445" y="212"/>
                  </a:cubicBezTo>
                  <a:cubicBezTo>
                    <a:pt x="446" y="203"/>
                    <a:pt x="442" y="196"/>
                    <a:pt x="436" y="196"/>
                  </a:cubicBezTo>
                  <a:cubicBezTo>
                    <a:pt x="442" y="196"/>
                    <a:pt x="446" y="189"/>
                    <a:pt x="445" y="180"/>
                  </a:cubicBezTo>
                  <a:cubicBezTo>
                    <a:pt x="441" y="152"/>
                    <a:pt x="426" y="125"/>
                    <a:pt x="403" y="106"/>
                  </a:cubicBezTo>
                  <a:cubicBezTo>
                    <a:pt x="381" y="88"/>
                    <a:pt x="351" y="78"/>
                    <a:pt x="322" y="80"/>
                  </a:cubicBezTo>
                  <a:cubicBezTo>
                    <a:pt x="293" y="82"/>
                    <a:pt x="265" y="96"/>
                    <a:pt x="245" y="117"/>
                  </a:cubicBezTo>
                  <a:cubicBezTo>
                    <a:pt x="225" y="138"/>
                    <a:pt x="214" y="167"/>
                    <a:pt x="214" y="196"/>
                  </a:cubicBezTo>
                  <a:cubicBezTo>
                    <a:pt x="214" y="225"/>
                    <a:pt x="225" y="254"/>
                    <a:pt x="245" y="275"/>
                  </a:cubicBezTo>
                  <a:cubicBezTo>
                    <a:pt x="265" y="296"/>
                    <a:pt x="293" y="310"/>
                    <a:pt x="322" y="312"/>
                  </a:cubicBezTo>
                  <a:cubicBezTo>
                    <a:pt x="351" y="314"/>
                    <a:pt x="381" y="304"/>
                    <a:pt x="403" y="286"/>
                  </a:cubicBezTo>
                  <a:cubicBezTo>
                    <a:pt x="419" y="273"/>
                    <a:pt x="432" y="255"/>
                    <a:pt x="439" y="235"/>
                  </a:cubicBezTo>
                  <a:cubicBezTo>
                    <a:pt x="564" y="235"/>
                    <a:pt x="564" y="235"/>
                    <a:pt x="564" y="235"/>
                  </a:cubicBezTo>
                  <a:cubicBezTo>
                    <a:pt x="563" y="240"/>
                    <a:pt x="562" y="246"/>
                    <a:pt x="562" y="251"/>
                  </a:cubicBezTo>
                  <a:cubicBezTo>
                    <a:pt x="562" y="272"/>
                    <a:pt x="570" y="293"/>
                    <a:pt x="583" y="309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37" y="327"/>
                    <a:pt x="509" y="320"/>
                    <a:pt x="481" y="322"/>
                  </a:cubicBezTo>
                  <a:cubicBezTo>
                    <a:pt x="449" y="324"/>
                    <a:pt x="417" y="339"/>
                    <a:pt x="395" y="363"/>
                  </a:cubicBezTo>
                  <a:cubicBezTo>
                    <a:pt x="384" y="375"/>
                    <a:pt x="375" y="389"/>
                    <a:pt x="369" y="404"/>
                  </a:cubicBezTo>
                  <a:cubicBezTo>
                    <a:pt x="363" y="419"/>
                    <a:pt x="360" y="435"/>
                    <a:pt x="360" y="452"/>
                  </a:cubicBezTo>
                  <a:cubicBezTo>
                    <a:pt x="360" y="468"/>
                    <a:pt x="363" y="484"/>
                    <a:pt x="369" y="499"/>
                  </a:cubicBezTo>
                  <a:cubicBezTo>
                    <a:pt x="375" y="514"/>
                    <a:pt x="384" y="528"/>
                    <a:pt x="395" y="540"/>
                  </a:cubicBezTo>
                  <a:cubicBezTo>
                    <a:pt x="417" y="564"/>
                    <a:pt x="449" y="579"/>
                    <a:pt x="481" y="581"/>
                  </a:cubicBezTo>
                  <a:cubicBezTo>
                    <a:pt x="514" y="584"/>
                    <a:pt x="547" y="573"/>
                    <a:pt x="572" y="552"/>
                  </a:cubicBezTo>
                  <a:cubicBezTo>
                    <a:pt x="597" y="532"/>
                    <a:pt x="615" y="501"/>
                    <a:pt x="619" y="469"/>
                  </a:cubicBezTo>
                  <a:cubicBezTo>
                    <a:pt x="620" y="459"/>
                    <a:pt x="616" y="452"/>
                    <a:pt x="611" y="452"/>
                  </a:cubicBezTo>
                  <a:cubicBezTo>
                    <a:pt x="616" y="451"/>
                    <a:pt x="620" y="444"/>
                    <a:pt x="619" y="434"/>
                  </a:cubicBezTo>
                  <a:cubicBezTo>
                    <a:pt x="618" y="431"/>
                    <a:pt x="618" y="427"/>
                    <a:pt x="617" y="424"/>
                  </a:cubicBezTo>
                  <a:cubicBezTo>
                    <a:pt x="761" y="369"/>
                    <a:pt x="761" y="369"/>
                    <a:pt x="761" y="369"/>
                  </a:cubicBezTo>
                  <a:cubicBezTo>
                    <a:pt x="763" y="372"/>
                    <a:pt x="764" y="375"/>
                    <a:pt x="767" y="377"/>
                  </a:cubicBezTo>
                  <a:cubicBezTo>
                    <a:pt x="775" y="386"/>
                    <a:pt x="787" y="392"/>
                    <a:pt x="799" y="393"/>
                  </a:cubicBezTo>
                  <a:cubicBezTo>
                    <a:pt x="812" y="394"/>
                    <a:pt x="824" y="390"/>
                    <a:pt x="834" y="382"/>
                  </a:cubicBezTo>
                  <a:cubicBezTo>
                    <a:pt x="843" y="374"/>
                    <a:pt x="850" y="362"/>
                    <a:pt x="851" y="35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Freeform 1017"/>
            <p:cNvSpPr/>
            <p:nvPr/>
          </p:nvSpPr>
          <p:spPr>
            <a:xfrm>
              <a:off x="1185" y="585"/>
              <a:ext cx="97" cy="82"/>
            </a:xfrm>
            <a:custGeom>
              <a:avLst/>
              <a:gdLst/>
              <a:ahLst/>
              <a:cxnLst>
                <a:cxn ang="0">
                  <a:pos x="17" y="52"/>
                </a:cxn>
                <a:cxn ang="0">
                  <a:pos x="0" y="58"/>
                </a:cxn>
                <a:cxn ang="0">
                  <a:pos x="0" y="56"/>
                </a:cxn>
                <a:cxn ang="0">
                  <a:pos x="15" y="17"/>
                </a:cxn>
                <a:cxn ang="0">
                  <a:pos x="55" y="0"/>
                </a:cxn>
                <a:cxn ang="0">
                  <a:pos x="96" y="12"/>
                </a:cxn>
                <a:cxn ang="0">
                  <a:pos x="118" y="48"/>
                </a:cxn>
                <a:cxn ang="0">
                  <a:pos x="134" y="56"/>
                </a:cxn>
                <a:cxn ang="0">
                  <a:pos x="118" y="63"/>
                </a:cxn>
                <a:cxn ang="0">
                  <a:pos x="96" y="98"/>
                </a:cxn>
                <a:cxn ang="0">
                  <a:pos x="55" y="110"/>
                </a:cxn>
                <a:cxn ang="0">
                  <a:pos x="15" y="93"/>
                </a:cxn>
                <a:cxn ang="0">
                  <a:pos x="14" y="90"/>
                </a:cxn>
                <a:cxn ang="0">
                  <a:pos x="29" y="83"/>
                </a:cxn>
                <a:cxn ang="0">
                  <a:pos x="60" y="56"/>
                </a:cxn>
                <a:cxn ang="0">
                  <a:pos x="17" y="52"/>
                </a:cxn>
              </a:cxnLst>
              <a:rect l="0" t="0" r="0" b="0"/>
              <a:pathLst>
                <a:path w="70" h="61">
                  <a:moveTo>
                    <a:pt x="9" y="29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23"/>
                    <a:pt x="3" y="15"/>
                    <a:pt x="8" y="10"/>
                  </a:cubicBezTo>
                  <a:cubicBezTo>
                    <a:pt x="14" y="4"/>
                    <a:pt x="21" y="1"/>
                    <a:pt x="29" y="0"/>
                  </a:cubicBezTo>
                  <a:cubicBezTo>
                    <a:pt x="36" y="0"/>
                    <a:pt x="44" y="2"/>
                    <a:pt x="50" y="7"/>
                  </a:cubicBezTo>
                  <a:cubicBezTo>
                    <a:pt x="56" y="12"/>
                    <a:pt x="60" y="19"/>
                    <a:pt x="61" y="27"/>
                  </a:cubicBezTo>
                  <a:cubicBezTo>
                    <a:pt x="61" y="29"/>
                    <a:pt x="65" y="31"/>
                    <a:pt x="70" y="31"/>
                  </a:cubicBezTo>
                  <a:cubicBezTo>
                    <a:pt x="65" y="31"/>
                    <a:pt x="61" y="33"/>
                    <a:pt x="61" y="35"/>
                  </a:cubicBezTo>
                  <a:cubicBezTo>
                    <a:pt x="60" y="42"/>
                    <a:pt x="56" y="49"/>
                    <a:pt x="50" y="54"/>
                  </a:cubicBezTo>
                  <a:cubicBezTo>
                    <a:pt x="44" y="59"/>
                    <a:pt x="36" y="61"/>
                    <a:pt x="29" y="61"/>
                  </a:cubicBezTo>
                  <a:cubicBezTo>
                    <a:pt x="21" y="60"/>
                    <a:pt x="14" y="57"/>
                    <a:pt x="8" y="51"/>
                  </a:cubicBezTo>
                  <a:cubicBezTo>
                    <a:pt x="8" y="51"/>
                    <a:pt x="7" y="50"/>
                    <a:pt x="7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6" y="43"/>
                    <a:pt x="32" y="36"/>
                    <a:pt x="31" y="31"/>
                  </a:cubicBezTo>
                  <a:cubicBezTo>
                    <a:pt x="29" y="26"/>
                    <a:pt x="19" y="25"/>
                    <a:pt x="9" y="2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1018"/>
            <p:cNvSpPr/>
            <p:nvPr/>
          </p:nvSpPr>
          <p:spPr>
            <a:xfrm>
              <a:off x="570" y="1097"/>
              <a:ext cx="572" cy="693"/>
            </a:xfrm>
            <a:custGeom>
              <a:avLst/>
              <a:gdLst/>
              <a:ahLst/>
              <a:cxnLst>
                <a:cxn ang="0">
                  <a:pos x="759" y="831"/>
                </a:cxn>
                <a:cxn ang="0">
                  <a:pos x="756" y="927"/>
                </a:cxn>
                <a:cxn ang="0">
                  <a:pos x="658" y="924"/>
                </a:cxn>
                <a:cxn ang="0">
                  <a:pos x="394" y="641"/>
                </a:cxn>
                <a:cxn ang="0">
                  <a:pos x="126" y="924"/>
                </a:cxn>
                <a:cxn ang="0">
                  <a:pos x="30" y="927"/>
                </a:cxn>
                <a:cxn ang="0">
                  <a:pos x="26" y="831"/>
                </a:cxn>
                <a:cxn ang="0">
                  <a:pos x="314" y="524"/>
                </a:cxn>
                <a:cxn ang="0">
                  <a:pos x="320" y="520"/>
                </a:cxn>
                <a:cxn ang="0">
                  <a:pos x="320" y="0"/>
                </a:cxn>
                <a:cxn ang="0">
                  <a:pos x="466" y="0"/>
                </a:cxn>
                <a:cxn ang="0">
                  <a:pos x="466" y="520"/>
                </a:cxn>
                <a:cxn ang="0">
                  <a:pos x="470" y="524"/>
                </a:cxn>
                <a:cxn ang="0">
                  <a:pos x="759" y="831"/>
                </a:cxn>
              </a:cxnLst>
              <a:rect l="0" t="0" r="0" b="0"/>
              <a:pathLst>
                <a:path w="417" h="504">
                  <a:moveTo>
                    <a:pt x="403" y="439"/>
                  </a:moveTo>
                  <a:cubicBezTo>
                    <a:pt x="417" y="454"/>
                    <a:pt x="416" y="476"/>
                    <a:pt x="402" y="490"/>
                  </a:cubicBezTo>
                  <a:cubicBezTo>
                    <a:pt x="387" y="504"/>
                    <a:pt x="364" y="503"/>
                    <a:pt x="350" y="489"/>
                  </a:cubicBezTo>
                  <a:cubicBezTo>
                    <a:pt x="209" y="339"/>
                    <a:pt x="209" y="339"/>
                    <a:pt x="209" y="339"/>
                  </a:cubicBezTo>
                  <a:cubicBezTo>
                    <a:pt x="67" y="489"/>
                    <a:pt x="67" y="489"/>
                    <a:pt x="67" y="489"/>
                  </a:cubicBezTo>
                  <a:cubicBezTo>
                    <a:pt x="53" y="503"/>
                    <a:pt x="30" y="504"/>
                    <a:pt x="16" y="490"/>
                  </a:cubicBezTo>
                  <a:cubicBezTo>
                    <a:pt x="1" y="476"/>
                    <a:pt x="0" y="454"/>
                    <a:pt x="14" y="439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8" y="276"/>
                    <a:pt x="169" y="275"/>
                    <a:pt x="170" y="275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8" y="275"/>
                    <a:pt x="248" y="275"/>
                    <a:pt x="248" y="275"/>
                  </a:cubicBezTo>
                  <a:cubicBezTo>
                    <a:pt x="248" y="275"/>
                    <a:pt x="249" y="276"/>
                    <a:pt x="250" y="277"/>
                  </a:cubicBezTo>
                  <a:lnTo>
                    <a:pt x="403" y="43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1019"/>
            <p:cNvSpPr/>
            <p:nvPr/>
          </p:nvSpPr>
          <p:spPr>
            <a:xfrm>
              <a:off x="935" y="400"/>
              <a:ext cx="195" cy="197"/>
            </a:xfrm>
            <a:custGeom>
              <a:avLst/>
              <a:gdLst/>
              <a:ahLst/>
              <a:cxnLst>
                <a:cxn ang="0">
                  <a:pos x="249" y="117"/>
                </a:cxn>
                <a:cxn ang="0">
                  <a:pos x="270" y="135"/>
                </a:cxn>
                <a:cxn ang="0">
                  <a:pos x="249" y="154"/>
                </a:cxn>
                <a:cxn ang="0">
                  <a:pos x="201" y="240"/>
                </a:cxn>
                <a:cxn ang="0">
                  <a:pos x="106" y="267"/>
                </a:cxn>
                <a:cxn ang="0">
                  <a:pos x="33" y="240"/>
                </a:cxn>
                <a:cxn ang="0">
                  <a:pos x="151" y="69"/>
                </a:cxn>
                <a:cxn ang="0">
                  <a:pos x="0" y="69"/>
                </a:cxn>
                <a:cxn ang="0">
                  <a:pos x="19" y="44"/>
                </a:cxn>
                <a:cxn ang="0">
                  <a:pos x="106" y="1"/>
                </a:cxn>
                <a:cxn ang="0">
                  <a:pos x="201" y="32"/>
                </a:cxn>
                <a:cxn ang="0">
                  <a:pos x="249" y="117"/>
                </a:cxn>
              </a:cxnLst>
              <a:rect l="0" t="0" r="0" b="0"/>
              <a:pathLst>
                <a:path w="141" h="143">
                  <a:moveTo>
                    <a:pt x="130" y="62"/>
                  </a:moveTo>
                  <a:cubicBezTo>
                    <a:pt x="131" y="67"/>
                    <a:pt x="135" y="71"/>
                    <a:pt x="141" y="71"/>
                  </a:cubicBezTo>
                  <a:cubicBezTo>
                    <a:pt x="135" y="71"/>
                    <a:pt x="131" y="76"/>
                    <a:pt x="130" y="81"/>
                  </a:cubicBezTo>
                  <a:cubicBezTo>
                    <a:pt x="128" y="98"/>
                    <a:pt x="119" y="115"/>
                    <a:pt x="105" y="126"/>
                  </a:cubicBezTo>
                  <a:cubicBezTo>
                    <a:pt x="92" y="137"/>
                    <a:pt x="74" y="143"/>
                    <a:pt x="56" y="141"/>
                  </a:cubicBezTo>
                  <a:cubicBezTo>
                    <a:pt x="42" y="140"/>
                    <a:pt x="28" y="135"/>
                    <a:pt x="17" y="12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6" y="27"/>
                    <a:pt x="10" y="23"/>
                  </a:cubicBezTo>
                  <a:cubicBezTo>
                    <a:pt x="22" y="11"/>
                    <a:pt x="39" y="2"/>
                    <a:pt x="56" y="1"/>
                  </a:cubicBezTo>
                  <a:cubicBezTo>
                    <a:pt x="74" y="0"/>
                    <a:pt x="92" y="6"/>
                    <a:pt x="105" y="17"/>
                  </a:cubicBezTo>
                  <a:cubicBezTo>
                    <a:pt x="119" y="28"/>
                    <a:pt x="128" y="44"/>
                    <a:pt x="130" y="62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Freeform 1020"/>
            <p:cNvSpPr/>
            <p:nvPr/>
          </p:nvSpPr>
          <p:spPr>
            <a:xfrm>
              <a:off x="922" y="477"/>
              <a:ext cx="73" cy="78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25" y="107"/>
                </a:cxn>
                <a:cxn ang="0">
                  <a:pos x="0" y="30"/>
                </a:cxn>
                <a:cxn ang="0">
                  <a:pos x="4" y="0"/>
                </a:cxn>
                <a:cxn ang="0">
                  <a:pos x="102" y="0"/>
                </a:cxn>
              </a:cxnLst>
              <a:rect l="0" t="0" r="0" b="0"/>
              <a:pathLst>
                <a:path w="52" h="57">
                  <a:moveTo>
                    <a:pt x="52" y="0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5" y="45"/>
                    <a:pt x="0" y="31"/>
                    <a:pt x="0" y="16"/>
                  </a:cubicBezTo>
                  <a:cubicBezTo>
                    <a:pt x="0" y="11"/>
                    <a:pt x="1" y="5"/>
                    <a:pt x="2" y="0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Freeform 1021"/>
            <p:cNvSpPr/>
            <p:nvPr/>
          </p:nvSpPr>
          <p:spPr>
            <a:xfrm>
              <a:off x="645" y="620"/>
              <a:ext cx="320" cy="310"/>
            </a:xfrm>
            <a:custGeom>
              <a:avLst/>
              <a:gdLst/>
              <a:ahLst/>
              <a:cxnLst>
                <a:cxn ang="0">
                  <a:pos x="419" y="184"/>
                </a:cxn>
                <a:cxn ang="0">
                  <a:pos x="439" y="213"/>
                </a:cxn>
                <a:cxn ang="0">
                  <a:pos x="419" y="241"/>
                </a:cxn>
                <a:cxn ang="0">
                  <a:pos x="343" y="374"/>
                </a:cxn>
                <a:cxn ang="0">
                  <a:pos x="196" y="421"/>
                </a:cxn>
                <a:cxn ang="0">
                  <a:pos x="59" y="355"/>
                </a:cxn>
                <a:cxn ang="0">
                  <a:pos x="1" y="213"/>
                </a:cxn>
                <a:cxn ang="0">
                  <a:pos x="59" y="70"/>
                </a:cxn>
                <a:cxn ang="0">
                  <a:pos x="196" y="4"/>
                </a:cxn>
                <a:cxn ang="0">
                  <a:pos x="324" y="36"/>
                </a:cxn>
                <a:cxn ang="0">
                  <a:pos x="163" y="267"/>
                </a:cxn>
                <a:cxn ang="0">
                  <a:pos x="418" y="171"/>
                </a:cxn>
                <a:cxn ang="0">
                  <a:pos x="419" y="184"/>
                </a:cxn>
              </a:cxnLst>
              <a:rect l="0" t="0" r="0" b="0"/>
              <a:pathLst>
                <a:path w="233" h="226">
                  <a:moveTo>
                    <a:pt x="222" y="98"/>
                  </a:moveTo>
                  <a:cubicBezTo>
                    <a:pt x="223" y="106"/>
                    <a:pt x="227" y="112"/>
                    <a:pt x="233" y="113"/>
                  </a:cubicBezTo>
                  <a:cubicBezTo>
                    <a:pt x="227" y="113"/>
                    <a:pt x="223" y="119"/>
                    <a:pt x="222" y="128"/>
                  </a:cubicBezTo>
                  <a:cubicBezTo>
                    <a:pt x="219" y="155"/>
                    <a:pt x="204" y="181"/>
                    <a:pt x="182" y="199"/>
                  </a:cubicBezTo>
                  <a:cubicBezTo>
                    <a:pt x="161" y="217"/>
                    <a:pt x="132" y="226"/>
                    <a:pt x="104" y="224"/>
                  </a:cubicBezTo>
                  <a:cubicBezTo>
                    <a:pt x="76" y="222"/>
                    <a:pt x="50" y="209"/>
                    <a:pt x="31" y="189"/>
                  </a:cubicBezTo>
                  <a:cubicBezTo>
                    <a:pt x="11" y="168"/>
                    <a:pt x="0" y="140"/>
                    <a:pt x="1" y="113"/>
                  </a:cubicBezTo>
                  <a:cubicBezTo>
                    <a:pt x="0" y="85"/>
                    <a:pt x="11" y="57"/>
                    <a:pt x="31" y="37"/>
                  </a:cubicBezTo>
                  <a:cubicBezTo>
                    <a:pt x="50" y="16"/>
                    <a:pt x="76" y="3"/>
                    <a:pt x="104" y="2"/>
                  </a:cubicBezTo>
                  <a:cubicBezTo>
                    <a:pt x="128" y="0"/>
                    <a:pt x="152" y="6"/>
                    <a:pt x="172" y="19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221" y="91"/>
                    <a:pt x="221" y="91"/>
                    <a:pt x="221" y="91"/>
                  </a:cubicBezTo>
                  <a:cubicBezTo>
                    <a:pt x="222" y="93"/>
                    <a:pt x="222" y="95"/>
                    <a:pt x="222" y="9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Freeform 1022"/>
            <p:cNvSpPr/>
            <p:nvPr/>
          </p:nvSpPr>
          <p:spPr>
            <a:xfrm>
              <a:off x="830" y="660"/>
              <a:ext cx="110" cy="102"/>
            </a:xfrm>
            <a:custGeom>
              <a:avLst/>
              <a:gdLst/>
              <a:ahLst/>
              <a:cxnLst>
                <a:cxn ang="0">
                  <a:pos x="151" y="84"/>
                </a:cxn>
                <a:cxn ang="0">
                  <a:pos x="0" y="143"/>
                </a:cxn>
                <a:cxn ang="0">
                  <a:pos x="96" y="0"/>
                </a:cxn>
                <a:cxn ang="0">
                  <a:pos x="151" y="84"/>
                </a:cxn>
              </a:cxnLst>
              <a:rect l="0" t="0" r="0" b="0"/>
              <a:pathLst>
                <a:path w="80" h="73">
                  <a:moveTo>
                    <a:pt x="80" y="43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4" y="12"/>
                    <a:pt x="74" y="27"/>
                    <a:pt x="80" y="4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7" name="Freeform 1023"/>
            <p:cNvSpPr/>
            <p:nvPr/>
          </p:nvSpPr>
          <p:spPr>
            <a:xfrm>
              <a:off x="445" y="287"/>
              <a:ext cx="280" cy="273"/>
            </a:xfrm>
            <a:custGeom>
              <a:avLst/>
              <a:gdLst/>
              <a:ahLst/>
              <a:cxnLst>
                <a:cxn ang="0">
                  <a:pos x="386" y="189"/>
                </a:cxn>
                <a:cxn ang="0">
                  <a:pos x="367" y="212"/>
                </a:cxn>
                <a:cxn ang="0">
                  <a:pos x="366" y="226"/>
                </a:cxn>
                <a:cxn ang="0">
                  <a:pos x="247" y="226"/>
                </a:cxn>
                <a:cxn ang="0">
                  <a:pos x="210" y="245"/>
                </a:cxn>
                <a:cxn ang="0">
                  <a:pos x="247" y="262"/>
                </a:cxn>
                <a:cxn ang="0">
                  <a:pos x="354" y="262"/>
                </a:cxn>
                <a:cxn ang="0">
                  <a:pos x="301" y="331"/>
                </a:cxn>
                <a:cxn ang="0">
                  <a:pos x="171" y="372"/>
                </a:cxn>
                <a:cxn ang="0">
                  <a:pos x="50" y="314"/>
                </a:cxn>
                <a:cxn ang="0">
                  <a:pos x="0" y="189"/>
                </a:cxn>
                <a:cxn ang="0">
                  <a:pos x="50" y="63"/>
                </a:cxn>
                <a:cxn ang="0">
                  <a:pos x="171" y="4"/>
                </a:cxn>
                <a:cxn ang="0">
                  <a:pos x="301" y="46"/>
                </a:cxn>
                <a:cxn ang="0">
                  <a:pos x="367" y="164"/>
                </a:cxn>
                <a:cxn ang="0">
                  <a:pos x="386" y="189"/>
                </a:cxn>
              </a:cxnLst>
              <a:rect l="0" t="0" r="0" b="0"/>
              <a:pathLst>
                <a:path w="203" h="198">
                  <a:moveTo>
                    <a:pt x="203" y="99"/>
                  </a:moveTo>
                  <a:cubicBezTo>
                    <a:pt x="198" y="99"/>
                    <a:pt x="194" y="105"/>
                    <a:pt x="193" y="112"/>
                  </a:cubicBezTo>
                  <a:cubicBezTo>
                    <a:pt x="193" y="115"/>
                    <a:pt x="192" y="117"/>
                    <a:pt x="192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19" y="119"/>
                    <a:pt x="110" y="124"/>
                    <a:pt x="110" y="129"/>
                  </a:cubicBezTo>
                  <a:cubicBezTo>
                    <a:pt x="110" y="134"/>
                    <a:pt x="119" y="138"/>
                    <a:pt x="130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0" y="152"/>
                    <a:pt x="170" y="165"/>
                    <a:pt x="158" y="174"/>
                  </a:cubicBezTo>
                  <a:cubicBezTo>
                    <a:pt x="139" y="190"/>
                    <a:pt x="115" y="198"/>
                    <a:pt x="90" y="196"/>
                  </a:cubicBezTo>
                  <a:cubicBezTo>
                    <a:pt x="66" y="194"/>
                    <a:pt x="43" y="183"/>
                    <a:pt x="26" y="165"/>
                  </a:cubicBezTo>
                  <a:cubicBezTo>
                    <a:pt x="9" y="148"/>
                    <a:pt x="0" y="123"/>
                    <a:pt x="0" y="99"/>
                  </a:cubicBezTo>
                  <a:cubicBezTo>
                    <a:pt x="0" y="75"/>
                    <a:pt x="9" y="50"/>
                    <a:pt x="26" y="33"/>
                  </a:cubicBezTo>
                  <a:cubicBezTo>
                    <a:pt x="43" y="15"/>
                    <a:pt x="66" y="4"/>
                    <a:pt x="90" y="2"/>
                  </a:cubicBezTo>
                  <a:cubicBezTo>
                    <a:pt x="115" y="0"/>
                    <a:pt x="139" y="8"/>
                    <a:pt x="158" y="24"/>
                  </a:cubicBezTo>
                  <a:cubicBezTo>
                    <a:pt x="177" y="39"/>
                    <a:pt x="190" y="62"/>
                    <a:pt x="193" y="86"/>
                  </a:cubicBezTo>
                  <a:cubicBezTo>
                    <a:pt x="194" y="93"/>
                    <a:pt x="198" y="99"/>
                    <a:pt x="203" y="9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24" name="椭圆 23"/>
          <p:cNvSpPr/>
          <p:nvPr/>
        </p:nvSpPr>
        <p:spPr>
          <a:xfrm>
            <a:off x="2742197" y="3368444"/>
            <a:ext cx="714311" cy="71431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58" name="Group 41"/>
          <p:cNvGrpSpPr/>
          <p:nvPr/>
        </p:nvGrpSpPr>
        <p:grpSpPr>
          <a:xfrm>
            <a:off x="2925171" y="3539775"/>
            <a:ext cx="396926" cy="381064"/>
            <a:chOff x="0" y="0"/>
            <a:chExt cx="1290" cy="1238"/>
          </a:xfrm>
          <a:solidFill>
            <a:schemeClr val="bg1"/>
          </a:solidFill>
        </p:grpSpPr>
        <p:sp>
          <p:nvSpPr>
            <p:cNvPr id="59" name="Freeform 31"/>
            <p:cNvSpPr/>
            <p:nvPr/>
          </p:nvSpPr>
          <p:spPr>
            <a:xfrm>
              <a:off x="855" y="175"/>
              <a:ext cx="435" cy="553"/>
            </a:xfrm>
            <a:custGeom>
              <a:avLst/>
              <a:gdLst/>
              <a:ahLst/>
              <a:cxnLst>
                <a:cxn ang="0">
                  <a:pos x="841" y="112"/>
                </a:cxn>
                <a:cxn ang="0">
                  <a:pos x="168" y="1047"/>
                </a:cxn>
                <a:cxn ang="0">
                  <a:pos x="0" y="936"/>
                </a:cxn>
                <a:cxn ang="0">
                  <a:pos x="677" y="0"/>
                </a:cxn>
                <a:cxn ang="0">
                  <a:pos x="841" y="112"/>
                </a:cxn>
              </a:cxnLst>
              <a:rect l="0" t="0" r="0" b="0"/>
              <a:pathLst>
                <a:path w="225" h="292">
                  <a:moveTo>
                    <a:pt x="225" y="31"/>
                  </a:moveTo>
                  <a:lnTo>
                    <a:pt x="45" y="292"/>
                  </a:lnTo>
                  <a:lnTo>
                    <a:pt x="0" y="261"/>
                  </a:lnTo>
                  <a:lnTo>
                    <a:pt x="181" y="0"/>
                  </a:lnTo>
                  <a:lnTo>
                    <a:pt x="225" y="3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32"/>
            <p:cNvSpPr/>
            <p:nvPr/>
          </p:nvSpPr>
          <p:spPr>
            <a:xfrm>
              <a:off x="0" y="0"/>
              <a:ext cx="1090" cy="1238"/>
            </a:xfrm>
            <a:custGeom>
              <a:avLst/>
              <a:gdLst/>
              <a:ahLst/>
              <a:cxnLst>
                <a:cxn ang="0">
                  <a:pos x="2095" y="2300"/>
                </a:cxn>
                <a:cxn ang="0">
                  <a:pos x="2095" y="2340"/>
                </a:cxn>
                <a:cxn ang="0">
                  <a:pos x="2051" y="2340"/>
                </a:cxn>
                <a:cxn ang="0">
                  <a:pos x="1926" y="2340"/>
                </a:cxn>
                <a:cxn ang="0">
                  <a:pos x="0" y="2340"/>
                </a:cxn>
                <a:cxn ang="0">
                  <a:pos x="0" y="0"/>
                </a:cxn>
                <a:cxn ang="0">
                  <a:pos x="2095" y="0"/>
                </a:cxn>
                <a:cxn ang="0">
                  <a:pos x="2095" y="539"/>
                </a:cxn>
                <a:cxn ang="0">
                  <a:pos x="2007" y="654"/>
                </a:cxn>
                <a:cxn ang="0">
                  <a:pos x="2007" y="85"/>
                </a:cxn>
                <a:cxn ang="0">
                  <a:pos x="85" y="85"/>
                </a:cxn>
                <a:cxn ang="0">
                  <a:pos x="85" y="2259"/>
                </a:cxn>
                <a:cxn ang="0">
                  <a:pos x="2007" y="2259"/>
                </a:cxn>
                <a:cxn ang="0">
                  <a:pos x="2007" y="1212"/>
                </a:cxn>
                <a:cxn ang="0">
                  <a:pos x="2095" y="1092"/>
                </a:cxn>
                <a:cxn ang="0">
                  <a:pos x="2095" y="2300"/>
                </a:cxn>
              </a:cxnLst>
              <a:rect l="0" t="0" r="0" b="0"/>
              <a:pathLst>
                <a:path w="567" h="655">
                  <a:moveTo>
                    <a:pt x="567" y="644"/>
                  </a:moveTo>
                  <a:lnTo>
                    <a:pt x="567" y="655"/>
                  </a:lnTo>
                  <a:lnTo>
                    <a:pt x="555" y="655"/>
                  </a:lnTo>
                  <a:lnTo>
                    <a:pt x="521" y="655"/>
                  </a:lnTo>
                  <a:lnTo>
                    <a:pt x="0" y="655"/>
                  </a:lnTo>
                  <a:lnTo>
                    <a:pt x="0" y="0"/>
                  </a:lnTo>
                  <a:lnTo>
                    <a:pt x="567" y="0"/>
                  </a:lnTo>
                  <a:lnTo>
                    <a:pt x="567" y="151"/>
                  </a:lnTo>
                  <a:lnTo>
                    <a:pt x="543" y="183"/>
                  </a:lnTo>
                  <a:lnTo>
                    <a:pt x="543" y="24"/>
                  </a:lnTo>
                  <a:lnTo>
                    <a:pt x="23" y="24"/>
                  </a:lnTo>
                  <a:lnTo>
                    <a:pt x="23" y="632"/>
                  </a:lnTo>
                  <a:lnTo>
                    <a:pt x="543" y="632"/>
                  </a:lnTo>
                  <a:lnTo>
                    <a:pt x="543" y="339"/>
                  </a:lnTo>
                  <a:lnTo>
                    <a:pt x="567" y="306"/>
                  </a:lnTo>
                  <a:lnTo>
                    <a:pt x="567" y="64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Freeform 33"/>
            <p:cNvSpPr/>
            <p:nvPr/>
          </p:nvSpPr>
          <p:spPr>
            <a:xfrm>
              <a:off x="795" y="690"/>
              <a:ext cx="135" cy="160"/>
            </a:xfrm>
            <a:custGeom>
              <a:avLst/>
              <a:gdLst/>
              <a:ahLst/>
              <a:cxnLst>
                <a:cxn ang="0">
                  <a:pos x="260" y="116"/>
                </a:cxn>
                <a:cxn ang="0">
                  <a:pos x="0" y="305"/>
                </a:cxn>
                <a:cxn ang="0">
                  <a:pos x="93" y="0"/>
                </a:cxn>
                <a:cxn ang="0">
                  <a:pos x="260" y="116"/>
                </a:cxn>
              </a:cxnLst>
              <a:rect l="0" t="0" r="0" b="0"/>
              <a:pathLst>
                <a:path w="70" h="84">
                  <a:moveTo>
                    <a:pt x="70" y="32"/>
                  </a:moveTo>
                  <a:lnTo>
                    <a:pt x="0" y="84"/>
                  </a:lnTo>
                  <a:lnTo>
                    <a:pt x="25" y="0"/>
                  </a:lnTo>
                  <a:lnTo>
                    <a:pt x="70" y="3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2" name="Rectangle 34"/>
            <p:cNvSpPr/>
            <p:nvPr/>
          </p:nvSpPr>
          <p:spPr>
            <a:xfrm>
              <a:off x="710" y="3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3" name="Rectangle 35"/>
            <p:cNvSpPr/>
            <p:nvPr/>
          </p:nvSpPr>
          <p:spPr>
            <a:xfrm>
              <a:off x="710" y="2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4" name="Rectangle 36"/>
            <p:cNvSpPr/>
            <p:nvPr/>
          </p:nvSpPr>
          <p:spPr>
            <a:xfrm>
              <a:off x="190" y="9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5" name="Rectangle 37"/>
            <p:cNvSpPr/>
            <p:nvPr/>
          </p:nvSpPr>
          <p:spPr>
            <a:xfrm>
              <a:off x="190" y="8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6" name="Rectangle 38"/>
            <p:cNvSpPr/>
            <p:nvPr/>
          </p:nvSpPr>
          <p:spPr>
            <a:xfrm>
              <a:off x="190" y="790"/>
              <a:ext cx="505" cy="48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7" name="Rectangle 39"/>
            <p:cNvSpPr/>
            <p:nvPr/>
          </p:nvSpPr>
          <p:spPr>
            <a:xfrm>
              <a:off x="190" y="6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8" name="Rectangle 40"/>
            <p:cNvSpPr/>
            <p:nvPr/>
          </p:nvSpPr>
          <p:spPr>
            <a:xfrm>
              <a:off x="190" y="583"/>
              <a:ext cx="210" cy="4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9" name="Rectangle 41"/>
            <p:cNvSpPr/>
            <p:nvPr/>
          </p:nvSpPr>
          <p:spPr>
            <a:xfrm>
              <a:off x="190" y="483"/>
              <a:ext cx="210" cy="4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70" name="Rectangle 42"/>
            <p:cNvSpPr/>
            <p:nvPr/>
          </p:nvSpPr>
          <p:spPr>
            <a:xfrm>
              <a:off x="190" y="3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71" name="Rectangle 43"/>
            <p:cNvSpPr/>
            <p:nvPr/>
          </p:nvSpPr>
          <p:spPr>
            <a:xfrm>
              <a:off x="190" y="2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</p:grpSp>
      <p:sp>
        <p:nvSpPr>
          <p:cNvPr id="72" name="Gözyaşı Damlası 9"/>
          <p:cNvSpPr/>
          <p:nvPr/>
        </p:nvSpPr>
        <p:spPr>
          <a:xfrm>
            <a:off x="5555493" y="3368444"/>
            <a:ext cx="714312" cy="714311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73" name="MH_Other_13"/>
          <p:cNvSpPr/>
          <p:nvPr/>
        </p:nvSpPr>
        <p:spPr>
          <a:xfrm>
            <a:off x="5694677" y="3496432"/>
            <a:ext cx="463411" cy="445587"/>
          </a:xfrm>
          <a:custGeom>
            <a:avLst/>
            <a:gdLst/>
            <a:ahLst/>
            <a:cxnLst>
              <a:cxn ang="0">
                <a:pos x="75211" y="75228"/>
              </a:cxn>
              <a:cxn ang="0">
                <a:pos x="67233" y="69736"/>
              </a:cxn>
              <a:cxn ang="0">
                <a:pos x="35657" y="85370"/>
              </a:cxn>
              <a:cxn ang="0">
                <a:pos x="23620" y="68921"/>
              </a:cxn>
              <a:cxn ang="0">
                <a:pos x="42984" y="86227"/>
              </a:cxn>
              <a:cxn ang="0">
                <a:pos x="26300" y="67848"/>
              </a:cxn>
              <a:cxn ang="0">
                <a:pos x="45510" y="64599"/>
              </a:cxn>
              <a:cxn ang="0">
                <a:pos x="50329" y="86015"/>
              </a:cxn>
              <a:cxn ang="0">
                <a:pos x="45510" y="64599"/>
              </a:cxn>
              <a:cxn ang="0">
                <a:pos x="90173" y="44394"/>
              </a:cxn>
              <a:cxn ang="0">
                <a:pos x="68345" y="67103"/>
              </a:cxn>
              <a:cxn ang="0">
                <a:pos x="45510" y="44394"/>
              </a:cxn>
              <a:cxn ang="0">
                <a:pos x="65666" y="66006"/>
              </a:cxn>
              <a:cxn ang="0">
                <a:pos x="45510" y="44394"/>
              </a:cxn>
              <a:cxn ang="0">
                <a:pos x="42984" y="44394"/>
              </a:cxn>
              <a:cxn ang="0">
                <a:pos x="25204" y="65212"/>
              </a:cxn>
              <a:cxn ang="0">
                <a:pos x="0" y="44394"/>
              </a:cxn>
              <a:cxn ang="0">
                <a:pos x="22582" y="66286"/>
              </a:cxn>
              <a:cxn ang="0">
                <a:pos x="0" y="44394"/>
              </a:cxn>
              <a:cxn ang="0">
                <a:pos x="42984" y="23383"/>
              </a:cxn>
              <a:cxn ang="0">
                <a:pos x="21421" y="41728"/>
              </a:cxn>
              <a:cxn ang="0">
                <a:pos x="64727" y="19521"/>
              </a:cxn>
              <a:cxn ang="0">
                <a:pos x="45510" y="41728"/>
              </a:cxn>
              <a:cxn ang="0">
                <a:pos x="64727" y="19521"/>
              </a:cxn>
              <a:cxn ang="0">
                <a:pos x="22947" y="19005"/>
              </a:cxn>
              <a:cxn ang="0">
                <a:pos x="11" y="41728"/>
              </a:cxn>
              <a:cxn ang="0">
                <a:pos x="76632" y="12462"/>
              </a:cxn>
              <a:cxn ang="0">
                <a:pos x="72327" y="41728"/>
              </a:cxn>
              <a:cxn ang="0">
                <a:pos x="76632" y="12462"/>
              </a:cxn>
              <a:cxn ang="0">
                <a:pos x="24093" y="16410"/>
              </a:cxn>
              <a:cxn ang="0">
                <a:pos x="35709" y="925"/>
              </a:cxn>
              <a:cxn ang="0">
                <a:pos x="74580" y="10477"/>
              </a:cxn>
              <a:cxn ang="0">
                <a:pos x="54298" y="884"/>
              </a:cxn>
              <a:cxn ang="0">
                <a:pos x="42984" y="20510"/>
              </a:cxn>
              <a:cxn ang="0">
                <a:pos x="42489" y="105"/>
              </a:cxn>
              <a:cxn ang="0">
                <a:pos x="45510" y="0"/>
              </a:cxn>
              <a:cxn ang="0">
                <a:pos x="63575" y="16917"/>
              </a:cxn>
              <a:cxn ang="0">
                <a:pos x="45510" y="0"/>
              </a:cxn>
            </a:cxnLst>
            <a:rect l="0" t="0" r="0" b="0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32930" y="1628668"/>
            <a:ext cx="2996206" cy="2658756"/>
          </a:xfrm>
          <a:prstGeom prst="rect">
            <a:avLst/>
          </a:prstGeom>
        </p:spPr>
      </p:pic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891"/>
    </mc:Choice>
    <mc:Fallback>
      <p:transition spd="slow" advTm="118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9" grpId="0"/>
      <p:bldP spid="32" grpId="0"/>
      <p:bldP spid="3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93104" y="1491630"/>
            <a:ext cx="1557791" cy="1557791"/>
          </a:xfrm>
          <a:prstGeom prst="ellipse">
            <a:avLst/>
          </a:pr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FFFF"/>
                </a:solidFill>
                <a:cs typeface="+mn-ea"/>
                <a:sym typeface="+mn-lt"/>
              </a:rPr>
              <a:t>03</a:t>
            </a:r>
            <a:endParaRPr lang="en-US" altLang="zh-CN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19672" y="4042800"/>
            <a:ext cx="5904656" cy="45719"/>
            <a:chOff x="1331640" y="4155926"/>
            <a:chExt cx="4319588" cy="33178"/>
          </a:xfrm>
        </p:grpSpPr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1331640" y="4155926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1331640" y="4189104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116"/>
          <p:cNvSpPr/>
          <p:nvPr/>
        </p:nvSpPr>
        <p:spPr>
          <a:xfrm>
            <a:off x="1897201" y="3651870"/>
            <a:ext cx="5421610" cy="37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zh-CN" altLang="en-US"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这不是一个完美的计划，但却为我们的未来，指明了前行的道路，请多指证！</a:t>
            </a:r>
            <a:endParaRPr lang="zh-CN" altLang="en-US" sz="1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2209" y="3073136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实施计划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Dirsek Bağlayıcısı 3"/>
          <p:cNvCxnSpPr/>
          <p:nvPr/>
        </p:nvCxnSpPr>
        <p:spPr>
          <a:xfrm>
            <a:off x="2491489" y="2057535"/>
            <a:ext cx="1043453" cy="720080"/>
          </a:xfrm>
          <a:prstGeom prst="bentConnector3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7" name="Dirsek Bağlayıcısı 36"/>
          <p:cNvCxnSpPr/>
          <p:nvPr/>
        </p:nvCxnSpPr>
        <p:spPr>
          <a:xfrm>
            <a:off x="5408476" y="2057535"/>
            <a:ext cx="1043453" cy="720080"/>
          </a:xfrm>
          <a:prstGeom prst="bentConnector3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  <a:tailEnd type="arrow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5" name="Dikdörtgen 4"/>
          <p:cNvSpPr/>
          <p:nvPr/>
        </p:nvSpPr>
        <p:spPr>
          <a:xfrm>
            <a:off x="559872" y="3425686"/>
            <a:ext cx="210961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SOCIAL NETWORK</a:t>
            </a:r>
            <a:br>
              <a:rPr lang="tr-TR" sz="10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tr-TR" sz="100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.</a:t>
            </a:r>
            <a:endParaRPr lang="tr-TR" sz="100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3499601" y="3425686"/>
            <a:ext cx="210961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SOCIAL NETWORK</a:t>
            </a:r>
            <a:br>
              <a:rPr lang="tr-TR" sz="10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tr-TR" sz="100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tr-TR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9" name="Dikdörtgen 38"/>
          <p:cNvSpPr/>
          <p:nvPr/>
        </p:nvSpPr>
        <p:spPr>
          <a:xfrm>
            <a:off x="6307913" y="3425686"/>
            <a:ext cx="210961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tr-TR" sz="1000" b="1">
                <a:solidFill>
                  <a:schemeClr val="bg1"/>
                </a:solidFill>
                <a:cs typeface="+mn-ea"/>
                <a:sym typeface="+mn-lt"/>
              </a:rPr>
              <a:t>SOCIAL NETWORK</a:t>
            </a:r>
            <a:br>
              <a:rPr lang="tr-TR" sz="10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tr-TR" sz="1000">
                <a:solidFill>
                  <a:schemeClr val="bg2"/>
                </a:solidFill>
                <a:cs typeface="+mn-ea"/>
                <a:sym typeface="+mn-lt"/>
              </a:rPr>
              <a:t>.</a:t>
            </a:r>
            <a:endParaRPr lang="tr-TR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文本框 25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834839" y="1609790"/>
            <a:ext cx="1647248" cy="1647248"/>
            <a:chOff x="2797182" y="1528121"/>
            <a:chExt cx="714311" cy="714311"/>
          </a:xfrm>
        </p:grpSpPr>
        <p:sp>
          <p:nvSpPr>
            <p:cNvPr id="41" name="椭圆 40"/>
            <p:cNvSpPr/>
            <p:nvPr/>
          </p:nvSpPr>
          <p:spPr>
            <a:xfrm>
              <a:off x="2797182" y="1528121"/>
              <a:ext cx="714311" cy="71431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Group 17"/>
            <p:cNvGrpSpPr/>
            <p:nvPr/>
          </p:nvGrpSpPr>
          <p:grpSpPr>
            <a:xfrm>
              <a:off x="2932641" y="1694744"/>
              <a:ext cx="438092" cy="381063"/>
              <a:chOff x="0" y="0"/>
              <a:chExt cx="2000" cy="1700"/>
            </a:xfrm>
            <a:solidFill>
              <a:schemeClr val="bg1"/>
            </a:solidFill>
          </p:grpSpPr>
          <p:sp>
            <p:nvSpPr>
              <p:cNvPr id="43" name="Freeform 914"/>
              <p:cNvSpPr/>
              <p:nvPr/>
            </p:nvSpPr>
            <p:spPr>
              <a:xfrm>
                <a:off x="1730" y="1255"/>
                <a:ext cx="270" cy="305"/>
              </a:xfrm>
              <a:custGeom>
                <a:avLst/>
                <a:gdLst/>
                <a:ahLst/>
                <a:cxnLst>
                  <a:cxn ang="0">
                    <a:pos x="0" y="111"/>
                  </a:cxn>
                  <a:cxn ang="0">
                    <a:pos x="161" y="0"/>
                  </a:cxn>
                  <a:cxn ang="0">
                    <a:pos x="372" y="168"/>
                  </a:cxn>
                  <a:cxn ang="0">
                    <a:pos x="372" y="419"/>
                  </a:cxn>
                  <a:cxn ang="0">
                    <a:pos x="26" y="419"/>
                  </a:cxn>
                  <a:cxn ang="0">
                    <a:pos x="69" y="357"/>
                  </a:cxn>
                  <a:cxn ang="0">
                    <a:pos x="0" y="111"/>
                  </a:cxn>
                </a:cxnLst>
                <a:rect l="0" t="0" r="0" b="0"/>
                <a:pathLst>
                  <a:path w="196" h="222">
                    <a:moveTo>
                      <a:pt x="0" y="59"/>
                    </a:moveTo>
                    <a:cubicBezTo>
                      <a:pt x="38" y="56"/>
                      <a:pt x="70" y="33"/>
                      <a:pt x="85" y="0"/>
                    </a:cubicBezTo>
                    <a:cubicBezTo>
                      <a:pt x="139" y="15"/>
                      <a:pt x="196" y="42"/>
                      <a:pt x="196" y="89"/>
                    </a:cubicBezTo>
                    <a:cubicBezTo>
                      <a:pt x="196" y="179"/>
                      <a:pt x="196" y="222"/>
                      <a:pt x="196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36" y="189"/>
                      <a:pt x="36" y="189"/>
                      <a:pt x="36" y="189"/>
                    </a:cubicBezTo>
                    <a:lnTo>
                      <a:pt x="0" y="59"/>
                    </a:ln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915"/>
              <p:cNvSpPr/>
              <p:nvPr/>
            </p:nvSpPr>
            <p:spPr>
              <a:xfrm>
                <a:off x="1550" y="1255"/>
                <a:ext cx="160" cy="30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219" y="111"/>
                  </a:cxn>
                  <a:cxn ang="0">
                    <a:pos x="152" y="357"/>
                  </a:cxn>
                  <a:cxn ang="0">
                    <a:pos x="193" y="419"/>
                  </a:cxn>
                  <a:cxn ang="0">
                    <a:pos x="26" y="419"/>
                  </a:cxn>
                  <a:cxn ang="0">
                    <a:pos x="26" y="122"/>
                  </a:cxn>
                  <a:cxn ang="0">
                    <a:pos x="0" y="19"/>
                  </a:cxn>
                  <a:cxn ang="0">
                    <a:pos x="60" y="0"/>
                  </a:cxn>
                </a:cxnLst>
                <a:rect l="0" t="0" r="0" b="0"/>
                <a:pathLst>
                  <a:path w="117" h="222">
                    <a:moveTo>
                      <a:pt x="32" y="0"/>
                    </a:moveTo>
                    <a:cubicBezTo>
                      <a:pt x="47" y="33"/>
                      <a:pt x="79" y="56"/>
                      <a:pt x="117" y="59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181"/>
                      <a:pt x="14" y="129"/>
                      <a:pt x="14" y="65"/>
                    </a:cubicBezTo>
                    <a:cubicBezTo>
                      <a:pt x="14" y="45"/>
                      <a:pt x="9" y="27"/>
                      <a:pt x="0" y="10"/>
                    </a:cubicBezTo>
                    <a:cubicBezTo>
                      <a:pt x="10" y="6"/>
                      <a:pt x="21" y="3"/>
                      <a:pt x="32" y="0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916"/>
              <p:cNvSpPr>
                <a:spLocks noEditPoints="1"/>
              </p:cNvSpPr>
              <p:nvPr/>
            </p:nvSpPr>
            <p:spPr>
              <a:xfrm>
                <a:off x="1560" y="958"/>
                <a:ext cx="315" cy="315"/>
              </a:xfrm>
              <a:custGeom>
                <a:avLst/>
                <a:gdLst/>
                <a:ahLst/>
                <a:cxnLst>
                  <a:cxn ang="0">
                    <a:pos x="218" y="433"/>
                  </a:cxn>
                  <a:cxn ang="0">
                    <a:pos x="0" y="217"/>
                  </a:cxn>
                  <a:cxn ang="0">
                    <a:pos x="218" y="0"/>
                  </a:cxn>
                  <a:cxn ang="0">
                    <a:pos x="435" y="217"/>
                  </a:cxn>
                  <a:cxn ang="0">
                    <a:pos x="218" y="433"/>
                  </a:cxn>
                  <a:cxn ang="0">
                    <a:pos x="397" y="210"/>
                  </a:cxn>
                  <a:cxn ang="0">
                    <a:pos x="340" y="87"/>
                  </a:cxn>
                  <a:cxn ang="0">
                    <a:pos x="355" y="172"/>
                  </a:cxn>
                  <a:cxn ang="0">
                    <a:pos x="260" y="365"/>
                  </a:cxn>
                  <a:cxn ang="0">
                    <a:pos x="397" y="210"/>
                  </a:cxn>
                </a:cxnLst>
                <a:rect l="0" t="0" r="0" b="0"/>
                <a:pathLst>
                  <a:path w="228" h="229">
                    <a:moveTo>
                      <a:pt x="114" y="229"/>
                    </a:moveTo>
                    <a:cubicBezTo>
                      <a:pt x="51" y="229"/>
                      <a:pt x="0" y="178"/>
                      <a:pt x="0" y="115"/>
                    </a:cubicBezTo>
                    <a:cubicBezTo>
                      <a:pt x="0" y="52"/>
                      <a:pt x="51" y="0"/>
                      <a:pt x="114" y="0"/>
                    </a:cubicBezTo>
                    <a:cubicBezTo>
                      <a:pt x="177" y="0"/>
                      <a:pt x="228" y="52"/>
                      <a:pt x="228" y="115"/>
                    </a:cubicBezTo>
                    <a:cubicBezTo>
                      <a:pt x="228" y="178"/>
                      <a:pt x="177" y="229"/>
                      <a:pt x="114" y="229"/>
                    </a:cubicBezTo>
                    <a:close/>
                    <a:moveTo>
                      <a:pt x="208" y="111"/>
                    </a:moveTo>
                    <a:cubicBezTo>
                      <a:pt x="208" y="85"/>
                      <a:pt x="196" y="62"/>
                      <a:pt x="178" y="46"/>
                    </a:cubicBezTo>
                    <a:cubicBezTo>
                      <a:pt x="183" y="60"/>
                      <a:pt x="186" y="76"/>
                      <a:pt x="186" y="91"/>
                    </a:cubicBezTo>
                    <a:cubicBezTo>
                      <a:pt x="186" y="133"/>
                      <a:pt x="166" y="170"/>
                      <a:pt x="136" y="193"/>
                    </a:cubicBezTo>
                    <a:cubicBezTo>
                      <a:pt x="177" y="188"/>
                      <a:pt x="208" y="153"/>
                      <a:pt x="208" y="111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917"/>
              <p:cNvSpPr/>
              <p:nvPr/>
            </p:nvSpPr>
            <p:spPr>
              <a:xfrm>
                <a:off x="1027" y="1140"/>
                <a:ext cx="495" cy="560"/>
              </a:xfrm>
              <a:custGeom>
                <a:avLst/>
                <a:gdLst/>
                <a:ahLst/>
                <a:cxnLst>
                  <a:cxn ang="0">
                    <a:pos x="297" y="0"/>
                  </a:cxn>
                  <a:cxn ang="0">
                    <a:pos x="681" y="308"/>
                  </a:cxn>
                  <a:cxn ang="0">
                    <a:pos x="681" y="772"/>
                  </a:cxn>
                  <a:cxn ang="0">
                    <a:pos x="50" y="772"/>
                  </a:cxn>
                  <a:cxn ang="0">
                    <a:pos x="122" y="654"/>
                  </a:cxn>
                  <a:cxn ang="0">
                    <a:pos x="0" y="204"/>
                  </a:cxn>
                  <a:cxn ang="0">
                    <a:pos x="297" y="0"/>
                  </a:cxn>
                </a:cxnLst>
                <a:rect l="0" t="0" r="0" b="0"/>
                <a:pathLst>
                  <a:path w="360" h="406">
                    <a:moveTo>
                      <a:pt x="157" y="0"/>
                    </a:moveTo>
                    <a:cubicBezTo>
                      <a:pt x="255" y="27"/>
                      <a:pt x="360" y="75"/>
                      <a:pt x="360" y="162"/>
                    </a:cubicBezTo>
                    <a:cubicBezTo>
                      <a:pt x="360" y="326"/>
                      <a:pt x="360" y="406"/>
                      <a:pt x="360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65" y="344"/>
                      <a:pt x="65" y="344"/>
                      <a:pt x="65" y="344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9" y="102"/>
                      <a:pt x="128" y="60"/>
                      <a:pt x="157" y="0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919"/>
              <p:cNvSpPr/>
              <p:nvPr/>
            </p:nvSpPr>
            <p:spPr>
              <a:xfrm>
                <a:off x="495" y="1140"/>
                <a:ext cx="495" cy="560"/>
              </a:xfrm>
              <a:custGeom>
                <a:avLst/>
                <a:gdLst/>
                <a:ahLst/>
                <a:cxnLst>
                  <a:cxn ang="0">
                    <a:pos x="0" y="772"/>
                  </a:cxn>
                  <a:cxn ang="0">
                    <a:pos x="0" y="308"/>
                  </a:cxn>
                  <a:cxn ang="0">
                    <a:pos x="384" y="0"/>
                  </a:cxn>
                  <a:cxn ang="0">
                    <a:pos x="681" y="204"/>
                  </a:cxn>
                  <a:cxn ang="0">
                    <a:pos x="558" y="654"/>
                  </a:cxn>
                  <a:cxn ang="0">
                    <a:pos x="631" y="772"/>
                  </a:cxn>
                  <a:cxn ang="0">
                    <a:pos x="0" y="772"/>
                  </a:cxn>
                </a:cxnLst>
                <a:rect l="0" t="0" r="0" b="0"/>
                <a:pathLst>
                  <a:path w="360" h="406">
                    <a:moveTo>
                      <a:pt x="0" y="406"/>
                    </a:moveTo>
                    <a:cubicBezTo>
                      <a:pt x="0" y="406"/>
                      <a:pt x="0" y="326"/>
                      <a:pt x="0" y="162"/>
                    </a:cubicBezTo>
                    <a:cubicBezTo>
                      <a:pt x="0" y="75"/>
                      <a:pt x="105" y="27"/>
                      <a:pt x="203" y="0"/>
                    </a:cubicBezTo>
                    <a:cubicBezTo>
                      <a:pt x="232" y="60"/>
                      <a:pt x="291" y="102"/>
                      <a:pt x="360" y="107"/>
                    </a:cubicBezTo>
                    <a:cubicBezTo>
                      <a:pt x="295" y="344"/>
                      <a:pt x="295" y="344"/>
                      <a:pt x="295" y="344"/>
                    </a:cubicBezTo>
                    <a:cubicBezTo>
                      <a:pt x="334" y="406"/>
                      <a:pt x="334" y="406"/>
                      <a:pt x="334" y="406"/>
                    </a:cubicBezTo>
                    <a:lnTo>
                      <a:pt x="0" y="406"/>
                    </a:ln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920"/>
              <p:cNvSpPr/>
              <p:nvPr/>
            </p:nvSpPr>
            <p:spPr>
              <a:xfrm>
                <a:off x="770" y="0"/>
                <a:ext cx="1215" cy="618"/>
              </a:xfrm>
              <a:custGeom>
                <a:avLst/>
                <a:gdLst/>
                <a:ahLst/>
                <a:cxnLst>
                  <a:cxn ang="0">
                    <a:pos x="258" y="747"/>
                  </a:cxn>
                  <a:cxn ang="0">
                    <a:pos x="19" y="849"/>
                  </a:cxn>
                  <a:cxn ang="0">
                    <a:pos x="0" y="824"/>
                  </a:cxn>
                  <a:cxn ang="0">
                    <a:pos x="660" y="297"/>
                  </a:cxn>
                  <a:cxn ang="0">
                    <a:pos x="849" y="632"/>
                  </a:cxn>
                  <a:cxn ang="0">
                    <a:pos x="1171" y="358"/>
                  </a:cxn>
                  <a:cxn ang="0">
                    <a:pos x="914" y="211"/>
                  </a:cxn>
                  <a:cxn ang="0">
                    <a:pos x="1670" y="0"/>
                  </a:cxn>
                  <a:cxn ang="0">
                    <a:pos x="1406" y="737"/>
                  </a:cxn>
                  <a:cxn ang="0">
                    <a:pos x="1251" y="424"/>
                  </a:cxn>
                  <a:cxn ang="0">
                    <a:pos x="822" y="788"/>
                  </a:cxn>
                  <a:cxn ang="0">
                    <a:pos x="631" y="449"/>
                  </a:cxn>
                  <a:cxn ang="0">
                    <a:pos x="258" y="747"/>
                  </a:cxn>
                </a:cxnLst>
                <a:rect l="0" t="0" r="0" b="0"/>
                <a:pathLst>
                  <a:path w="884" h="450">
                    <a:moveTo>
                      <a:pt x="137" y="396"/>
                    </a:moveTo>
                    <a:cubicBezTo>
                      <a:pt x="89" y="402"/>
                      <a:pt x="46" y="421"/>
                      <a:pt x="10" y="4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620" y="190"/>
                      <a:pt x="620" y="190"/>
                      <a:pt x="620" y="190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884" y="0"/>
                      <a:pt x="884" y="0"/>
                      <a:pt x="884" y="0"/>
                    </a:cubicBezTo>
                    <a:cubicBezTo>
                      <a:pt x="744" y="391"/>
                      <a:pt x="744" y="391"/>
                      <a:pt x="744" y="391"/>
                    </a:cubicBezTo>
                    <a:cubicBezTo>
                      <a:pt x="662" y="225"/>
                      <a:pt x="662" y="225"/>
                      <a:pt x="662" y="225"/>
                    </a:cubicBezTo>
                    <a:cubicBezTo>
                      <a:pt x="435" y="418"/>
                      <a:pt x="435" y="418"/>
                      <a:pt x="435" y="418"/>
                    </a:cubicBezTo>
                    <a:cubicBezTo>
                      <a:pt x="334" y="238"/>
                      <a:pt x="334" y="238"/>
                      <a:pt x="334" y="238"/>
                    </a:cubicBezTo>
                    <a:lnTo>
                      <a:pt x="137" y="396"/>
                    </a:ln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921"/>
              <p:cNvSpPr/>
              <p:nvPr/>
            </p:nvSpPr>
            <p:spPr>
              <a:xfrm>
                <a:off x="0" y="503"/>
                <a:ext cx="782" cy="487"/>
              </a:xfrm>
              <a:custGeom>
                <a:avLst/>
                <a:gdLst/>
                <a:ahLst/>
                <a:cxnLst>
                  <a:cxn ang="0">
                    <a:pos x="926" y="369"/>
                  </a:cxn>
                  <a:cxn ang="0">
                    <a:pos x="781" y="486"/>
                  </a:cxn>
                  <a:cxn ang="0">
                    <a:pos x="608" y="162"/>
                  </a:cxn>
                  <a:cxn ang="0">
                    <a:pos x="111" y="628"/>
                  </a:cxn>
                  <a:cxn ang="0">
                    <a:pos x="19" y="648"/>
                  </a:cxn>
                  <a:cxn ang="0">
                    <a:pos x="41" y="556"/>
                  </a:cxn>
                  <a:cxn ang="0">
                    <a:pos x="637" y="0"/>
                  </a:cxn>
                  <a:cxn ang="0">
                    <a:pos x="814" y="331"/>
                  </a:cxn>
                  <a:cxn ang="0">
                    <a:pos x="1054" y="136"/>
                  </a:cxn>
                  <a:cxn ang="0">
                    <a:pos x="1073" y="161"/>
                  </a:cxn>
                  <a:cxn ang="0">
                    <a:pos x="926" y="369"/>
                  </a:cxn>
                </a:cxnLst>
                <a:rect l="0" t="0" r="0" b="0"/>
                <a:pathLst>
                  <a:path w="570" h="355">
                    <a:moveTo>
                      <a:pt x="492" y="196"/>
                    </a:moveTo>
                    <a:cubicBezTo>
                      <a:pt x="415" y="258"/>
                      <a:pt x="415" y="258"/>
                      <a:pt x="415" y="258"/>
                    </a:cubicBezTo>
                    <a:cubicBezTo>
                      <a:pt x="323" y="86"/>
                      <a:pt x="323" y="86"/>
                      <a:pt x="323" y="86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42" y="350"/>
                      <a:pt x="20" y="355"/>
                      <a:pt x="10" y="344"/>
                    </a:cubicBezTo>
                    <a:cubicBezTo>
                      <a:pt x="0" y="333"/>
                      <a:pt x="5" y="312"/>
                      <a:pt x="22" y="295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32" y="176"/>
                      <a:pt x="432" y="176"/>
                      <a:pt x="432" y="176"/>
                    </a:cubicBezTo>
                    <a:cubicBezTo>
                      <a:pt x="560" y="72"/>
                      <a:pt x="560" y="72"/>
                      <a:pt x="560" y="72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35" y="114"/>
                      <a:pt x="507" y="152"/>
                      <a:pt x="492" y="196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922"/>
              <p:cNvSpPr>
                <a:spLocks noEditPoints="1"/>
              </p:cNvSpPr>
              <p:nvPr/>
            </p:nvSpPr>
            <p:spPr>
              <a:xfrm>
                <a:off x="715" y="600"/>
                <a:ext cx="575" cy="575"/>
              </a:xfrm>
              <a:custGeom>
                <a:avLst/>
                <a:gdLst/>
                <a:ahLst/>
                <a:cxnLst>
                  <a:cxn ang="0">
                    <a:pos x="472" y="666"/>
                  </a:cxn>
                  <a:cxn ang="0">
                    <a:pos x="721" y="38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45" y="314"/>
                  </a:cxn>
                  <a:cxn ang="0">
                    <a:pos x="472" y="666"/>
                  </a:cxn>
                  <a:cxn ang="0">
                    <a:pos x="396" y="791"/>
                  </a:cxn>
                  <a:cxn ang="0">
                    <a:pos x="0" y="396"/>
                  </a:cxn>
                  <a:cxn ang="0">
                    <a:pos x="396" y="0"/>
                  </a:cxn>
                  <a:cxn ang="0">
                    <a:pos x="791" y="396"/>
                  </a:cxn>
                  <a:cxn ang="0">
                    <a:pos x="396" y="791"/>
                  </a:cxn>
                </a:cxnLst>
                <a:rect l="0" t="0" r="0" b="0"/>
                <a:pathLst>
                  <a:path w="418" h="418">
                    <a:moveTo>
                      <a:pt x="249" y="352"/>
                    </a:moveTo>
                    <a:cubicBezTo>
                      <a:pt x="324" y="342"/>
                      <a:pt x="381" y="279"/>
                      <a:pt x="381" y="201"/>
                    </a:cubicBezTo>
                    <a:cubicBezTo>
                      <a:pt x="381" y="154"/>
                      <a:pt x="360" y="112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35" y="109"/>
                      <a:pt x="341" y="137"/>
                      <a:pt x="341" y="166"/>
                    </a:cubicBezTo>
                    <a:cubicBezTo>
                      <a:pt x="341" y="242"/>
                      <a:pt x="305" y="309"/>
                      <a:pt x="249" y="352"/>
                    </a:cubicBezTo>
                    <a:close/>
                    <a:moveTo>
                      <a:pt x="209" y="418"/>
                    </a:moveTo>
                    <a:cubicBezTo>
                      <a:pt x="93" y="418"/>
                      <a:pt x="0" y="325"/>
                      <a:pt x="0" y="209"/>
                    </a:cubicBezTo>
                    <a:cubicBezTo>
                      <a:pt x="0" y="94"/>
                      <a:pt x="93" y="0"/>
                      <a:pt x="209" y="0"/>
                    </a:cubicBezTo>
                    <a:cubicBezTo>
                      <a:pt x="325" y="0"/>
                      <a:pt x="418" y="94"/>
                      <a:pt x="418" y="209"/>
                    </a:cubicBezTo>
                    <a:cubicBezTo>
                      <a:pt x="418" y="325"/>
                      <a:pt x="325" y="418"/>
                      <a:pt x="209" y="418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923"/>
              <p:cNvSpPr/>
              <p:nvPr/>
            </p:nvSpPr>
            <p:spPr>
              <a:xfrm>
                <a:off x="305" y="1258"/>
                <a:ext cx="160" cy="305"/>
              </a:xfrm>
              <a:custGeom>
                <a:avLst/>
                <a:gdLst/>
                <a:ahLst/>
                <a:cxnLst>
                  <a:cxn ang="0">
                    <a:pos x="0" y="110"/>
                  </a:cxn>
                  <a:cxn ang="0">
                    <a:pos x="161" y="0"/>
                  </a:cxn>
                  <a:cxn ang="0">
                    <a:pos x="219" y="19"/>
                  </a:cxn>
                  <a:cxn ang="0">
                    <a:pos x="194" y="124"/>
                  </a:cxn>
                  <a:cxn ang="0">
                    <a:pos x="194" y="421"/>
                  </a:cxn>
                  <a:cxn ang="0">
                    <a:pos x="26" y="421"/>
                  </a:cxn>
                  <a:cxn ang="0">
                    <a:pos x="67" y="357"/>
                  </a:cxn>
                  <a:cxn ang="0">
                    <a:pos x="0" y="110"/>
                  </a:cxn>
                </a:cxnLst>
                <a:rect l="0" t="0" r="0" b="0"/>
                <a:pathLst>
                  <a:path w="117" h="221">
                    <a:moveTo>
                      <a:pt x="0" y="58"/>
                    </a:moveTo>
                    <a:cubicBezTo>
                      <a:pt x="38" y="56"/>
                      <a:pt x="70" y="32"/>
                      <a:pt x="86" y="0"/>
                    </a:cubicBezTo>
                    <a:cubicBezTo>
                      <a:pt x="96" y="3"/>
                      <a:pt x="107" y="6"/>
                      <a:pt x="117" y="10"/>
                    </a:cubicBezTo>
                    <a:cubicBezTo>
                      <a:pt x="108" y="26"/>
                      <a:pt x="104" y="45"/>
                      <a:pt x="104" y="65"/>
                    </a:cubicBezTo>
                    <a:cubicBezTo>
                      <a:pt x="104" y="128"/>
                      <a:pt x="104" y="180"/>
                      <a:pt x="10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36" y="188"/>
                      <a:pt x="36" y="188"/>
                      <a:pt x="36" y="18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3" name="Freeform 924"/>
              <p:cNvSpPr/>
              <p:nvPr/>
            </p:nvSpPr>
            <p:spPr>
              <a:xfrm>
                <a:off x="12" y="1258"/>
                <a:ext cx="270" cy="305"/>
              </a:xfrm>
              <a:custGeom>
                <a:avLst/>
                <a:gdLst/>
                <a:ahLst/>
                <a:cxnLst>
                  <a:cxn ang="0">
                    <a:pos x="372" y="110"/>
                  </a:cxn>
                  <a:cxn ang="0">
                    <a:pos x="303" y="357"/>
                  </a:cxn>
                  <a:cxn ang="0">
                    <a:pos x="346" y="421"/>
                  </a:cxn>
                  <a:cxn ang="0">
                    <a:pos x="0" y="421"/>
                  </a:cxn>
                  <a:cxn ang="0">
                    <a:pos x="0" y="167"/>
                  </a:cxn>
                  <a:cxn ang="0">
                    <a:pos x="211" y="0"/>
                  </a:cxn>
                  <a:cxn ang="0">
                    <a:pos x="372" y="110"/>
                  </a:cxn>
                </a:cxnLst>
                <a:rect l="0" t="0" r="0" b="0"/>
                <a:pathLst>
                  <a:path w="196" h="221">
                    <a:moveTo>
                      <a:pt x="196" y="58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0" y="178"/>
                      <a:pt x="0" y="88"/>
                    </a:cubicBezTo>
                    <a:cubicBezTo>
                      <a:pt x="0" y="41"/>
                      <a:pt x="57" y="14"/>
                      <a:pt x="111" y="0"/>
                    </a:cubicBezTo>
                    <a:cubicBezTo>
                      <a:pt x="126" y="32"/>
                      <a:pt x="158" y="56"/>
                      <a:pt x="196" y="58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4" name="Freeform 926"/>
              <p:cNvSpPr>
                <a:spLocks noEditPoints="1"/>
              </p:cNvSpPr>
              <p:nvPr/>
            </p:nvSpPr>
            <p:spPr>
              <a:xfrm>
                <a:off x="140" y="963"/>
                <a:ext cx="312" cy="315"/>
              </a:xfrm>
              <a:custGeom>
                <a:avLst/>
                <a:gdLst/>
                <a:ahLst/>
                <a:cxnLst>
                  <a:cxn ang="0">
                    <a:pos x="93" y="87"/>
                  </a:cxn>
                  <a:cxn ang="0">
                    <a:pos x="37" y="208"/>
                  </a:cxn>
                  <a:cxn ang="0">
                    <a:pos x="172" y="363"/>
                  </a:cxn>
                  <a:cxn ang="0">
                    <a:pos x="78" y="172"/>
                  </a:cxn>
                  <a:cxn ang="0">
                    <a:pos x="93" y="87"/>
                  </a:cxn>
                  <a:cxn ang="0">
                    <a:pos x="93" y="87"/>
                  </a:cxn>
                  <a:cxn ang="0">
                    <a:pos x="213" y="433"/>
                  </a:cxn>
                  <a:cxn ang="0">
                    <a:pos x="0" y="216"/>
                  </a:cxn>
                  <a:cxn ang="0">
                    <a:pos x="213" y="0"/>
                  </a:cxn>
                  <a:cxn ang="0">
                    <a:pos x="427" y="216"/>
                  </a:cxn>
                  <a:cxn ang="0">
                    <a:pos x="213" y="433"/>
                  </a:cxn>
                </a:cxnLst>
                <a:rect l="0" t="0" r="0" b="0"/>
                <a:pathLst>
                  <a:path w="228" h="229">
                    <a:moveTo>
                      <a:pt x="50" y="46"/>
                    </a:moveTo>
                    <a:cubicBezTo>
                      <a:pt x="32" y="61"/>
                      <a:pt x="20" y="84"/>
                      <a:pt x="20" y="110"/>
                    </a:cubicBezTo>
                    <a:cubicBezTo>
                      <a:pt x="20" y="152"/>
                      <a:pt x="51" y="187"/>
                      <a:pt x="92" y="192"/>
                    </a:cubicBezTo>
                    <a:cubicBezTo>
                      <a:pt x="62" y="169"/>
                      <a:pt x="42" y="132"/>
                      <a:pt x="42" y="91"/>
                    </a:cubicBezTo>
                    <a:cubicBezTo>
                      <a:pt x="42" y="75"/>
                      <a:pt x="45" y="60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lose/>
                    <a:moveTo>
                      <a:pt x="114" y="229"/>
                    </a:moveTo>
                    <a:cubicBezTo>
                      <a:pt x="51" y="229"/>
                      <a:pt x="0" y="177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77" y="0"/>
                      <a:pt x="228" y="51"/>
                      <a:pt x="228" y="114"/>
                    </a:cubicBezTo>
                    <a:cubicBezTo>
                      <a:pt x="228" y="177"/>
                      <a:pt x="177" y="229"/>
                      <a:pt x="114" y="229"/>
                    </a:cubicBezTo>
                    <a:close/>
                  </a:path>
                </a:pathLst>
              </a:custGeom>
              <a:grpFill/>
              <a:ln w="15875">
                <a:solidFill>
                  <a:schemeClr val="bg1">
                    <a:alpha val="37000"/>
                  </a:schemeClr>
                </a:solidFill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3648085" y="1556287"/>
            <a:ext cx="1647248" cy="1647248"/>
            <a:chOff x="5508135" y="1536525"/>
            <a:chExt cx="714311" cy="714311"/>
          </a:xfrm>
        </p:grpSpPr>
        <p:sp>
          <p:nvSpPr>
            <p:cNvPr id="56" name="椭圆 55"/>
            <p:cNvSpPr/>
            <p:nvPr/>
          </p:nvSpPr>
          <p:spPr>
            <a:xfrm>
              <a:off x="5508135" y="1536525"/>
              <a:ext cx="714311" cy="71431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57" name="Group 30"/>
            <p:cNvGrpSpPr/>
            <p:nvPr/>
          </p:nvGrpSpPr>
          <p:grpSpPr>
            <a:xfrm>
              <a:off x="5651173" y="1721315"/>
              <a:ext cx="433558" cy="446121"/>
              <a:chOff x="0" y="0"/>
              <a:chExt cx="1712" cy="1790"/>
            </a:xfrm>
            <a:solidFill>
              <a:schemeClr val="bg1"/>
            </a:solidFill>
          </p:grpSpPr>
          <p:sp>
            <p:nvSpPr>
              <p:cNvPr id="58" name="Freeform 1015"/>
              <p:cNvSpPr/>
              <p:nvPr/>
            </p:nvSpPr>
            <p:spPr>
              <a:xfrm>
                <a:off x="0" y="0"/>
                <a:ext cx="1712" cy="100"/>
              </a:xfrm>
              <a:custGeom>
                <a:avLst/>
                <a:gdLst/>
                <a:ahLst/>
                <a:cxnLst>
                  <a:cxn ang="0">
                    <a:pos x="2285" y="0"/>
                  </a:cxn>
                  <a:cxn ang="0">
                    <a:pos x="2354" y="70"/>
                  </a:cxn>
                  <a:cxn ang="0">
                    <a:pos x="2285" y="137"/>
                  </a:cxn>
                  <a:cxn ang="0">
                    <a:pos x="70" y="137"/>
                  </a:cxn>
                  <a:cxn ang="0">
                    <a:pos x="0" y="70"/>
                  </a:cxn>
                  <a:cxn ang="0">
                    <a:pos x="21" y="21"/>
                  </a:cxn>
                  <a:cxn ang="0">
                    <a:pos x="70" y="0"/>
                  </a:cxn>
                  <a:cxn ang="0">
                    <a:pos x="2285" y="0"/>
                  </a:cxn>
                </a:cxnLst>
                <a:rect l="0" t="0" r="0" b="0"/>
                <a:pathLst>
                  <a:path w="1245" h="73">
                    <a:moveTo>
                      <a:pt x="1209" y="0"/>
                    </a:moveTo>
                    <a:cubicBezTo>
                      <a:pt x="1229" y="0"/>
                      <a:pt x="1245" y="16"/>
                      <a:pt x="1245" y="37"/>
                    </a:cubicBezTo>
                    <a:cubicBezTo>
                      <a:pt x="1245" y="57"/>
                      <a:pt x="1229" y="73"/>
                      <a:pt x="1209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17" y="73"/>
                      <a:pt x="0" y="57"/>
                      <a:pt x="0" y="37"/>
                    </a:cubicBezTo>
                    <a:cubicBezTo>
                      <a:pt x="0" y="26"/>
                      <a:pt x="4" y="17"/>
                      <a:pt x="11" y="11"/>
                    </a:cubicBezTo>
                    <a:cubicBezTo>
                      <a:pt x="18" y="4"/>
                      <a:pt x="27" y="0"/>
                      <a:pt x="37" y="0"/>
                    </a:cubicBezTo>
                    <a:lnTo>
                      <a:pt x="1209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9" name="Freeform 1016"/>
              <p:cNvSpPr>
                <a:spLocks noEditPoints="1"/>
              </p:cNvSpPr>
              <p:nvPr/>
            </p:nvSpPr>
            <p:spPr>
              <a:xfrm>
                <a:off x="125" y="155"/>
                <a:ext cx="1465" cy="920"/>
              </a:xfrm>
              <a:custGeom>
                <a:avLst/>
                <a:gdLst/>
                <a:ahLst/>
                <a:cxnLst>
                  <a:cxn ang="0">
                    <a:pos x="2013" y="0"/>
                  </a:cxn>
                  <a:cxn ang="0">
                    <a:pos x="2013" y="1263"/>
                  </a:cxn>
                  <a:cxn ang="0">
                    <a:pos x="0" y="1263"/>
                  </a:cxn>
                  <a:cxn ang="0">
                    <a:pos x="0" y="0"/>
                  </a:cxn>
                  <a:cxn ang="0">
                    <a:pos x="2013" y="0"/>
                  </a:cxn>
                  <a:cxn ang="0">
                    <a:pos x="1608" y="660"/>
                  </a:cxn>
                  <a:cxn ang="0">
                    <a:pos x="1593" y="648"/>
                  </a:cxn>
                  <a:cxn ang="0">
                    <a:pos x="1608" y="636"/>
                  </a:cxn>
                  <a:cxn ang="0">
                    <a:pos x="1575" y="577"/>
                  </a:cxn>
                  <a:cxn ang="0">
                    <a:pos x="1509" y="556"/>
                  </a:cxn>
                  <a:cxn ang="0">
                    <a:pos x="1449" y="585"/>
                  </a:cxn>
                  <a:cxn ang="0">
                    <a:pos x="1422" y="648"/>
                  </a:cxn>
                  <a:cxn ang="0">
                    <a:pos x="1424" y="663"/>
                  </a:cxn>
                  <a:cxn ang="0">
                    <a:pos x="1156" y="765"/>
                  </a:cxn>
                  <a:cxn ang="0">
                    <a:pos x="1086" y="666"/>
                  </a:cxn>
                  <a:cxn ang="0">
                    <a:pos x="1127" y="607"/>
                  </a:cxn>
                  <a:cxn ang="0">
                    <a:pos x="1218" y="641"/>
                  </a:cxn>
                  <a:cxn ang="0">
                    <a:pos x="1336" y="603"/>
                  </a:cxn>
                  <a:cxn ang="0">
                    <a:pos x="1396" y="496"/>
                  </a:cxn>
                  <a:cxn ang="0">
                    <a:pos x="1381" y="474"/>
                  </a:cxn>
                  <a:cxn ang="0">
                    <a:pos x="1396" y="450"/>
                  </a:cxn>
                  <a:cxn ang="0">
                    <a:pos x="1336" y="343"/>
                  </a:cxn>
                  <a:cxn ang="0">
                    <a:pos x="1218" y="308"/>
                  </a:cxn>
                  <a:cxn ang="0">
                    <a:pos x="1106" y="360"/>
                  </a:cxn>
                  <a:cxn ang="0">
                    <a:pos x="1075" y="408"/>
                  </a:cxn>
                  <a:cxn ang="0">
                    <a:pos x="838" y="408"/>
                  </a:cxn>
                  <a:cxn ang="0">
                    <a:pos x="841" y="400"/>
                  </a:cxn>
                  <a:cxn ang="0">
                    <a:pos x="823" y="369"/>
                  </a:cxn>
                  <a:cxn ang="0">
                    <a:pos x="841" y="339"/>
                  </a:cxn>
                  <a:cxn ang="0">
                    <a:pos x="761" y="200"/>
                  </a:cxn>
                  <a:cxn ang="0">
                    <a:pos x="609" y="151"/>
                  </a:cxn>
                  <a:cxn ang="0">
                    <a:pos x="463" y="221"/>
                  </a:cxn>
                  <a:cxn ang="0">
                    <a:pos x="404" y="369"/>
                  </a:cxn>
                  <a:cxn ang="0">
                    <a:pos x="463" y="519"/>
                  </a:cxn>
                  <a:cxn ang="0">
                    <a:pos x="609" y="588"/>
                  </a:cxn>
                  <a:cxn ang="0">
                    <a:pos x="761" y="540"/>
                  </a:cxn>
                  <a:cxn ang="0">
                    <a:pos x="829" y="444"/>
                  </a:cxn>
                  <a:cxn ang="0">
                    <a:pos x="1065" y="444"/>
                  </a:cxn>
                  <a:cxn ang="0">
                    <a:pos x="1061" y="474"/>
                  </a:cxn>
                  <a:cxn ang="0">
                    <a:pos x="1101" y="582"/>
                  </a:cxn>
                  <a:cxn ang="0">
                    <a:pos x="1058" y="645"/>
                  </a:cxn>
                  <a:cxn ang="0">
                    <a:pos x="908" y="607"/>
                  </a:cxn>
                  <a:cxn ang="0">
                    <a:pos x="746" y="684"/>
                  </a:cxn>
                  <a:cxn ang="0">
                    <a:pos x="697" y="762"/>
                  </a:cxn>
                  <a:cxn ang="0">
                    <a:pos x="680" y="853"/>
                  </a:cxn>
                  <a:cxn ang="0">
                    <a:pos x="697" y="941"/>
                  </a:cxn>
                  <a:cxn ang="0">
                    <a:pos x="746" y="1017"/>
                  </a:cxn>
                  <a:cxn ang="0">
                    <a:pos x="908" y="1096"/>
                  </a:cxn>
                  <a:cxn ang="0">
                    <a:pos x="1080" y="1041"/>
                  </a:cxn>
                  <a:cxn ang="0">
                    <a:pos x="1170" y="884"/>
                  </a:cxn>
                  <a:cxn ang="0">
                    <a:pos x="1154" y="853"/>
                  </a:cxn>
                  <a:cxn ang="0">
                    <a:pos x="1170" y="818"/>
                  </a:cxn>
                  <a:cxn ang="0">
                    <a:pos x="1165" y="799"/>
                  </a:cxn>
                  <a:cxn ang="0">
                    <a:pos x="1438" y="696"/>
                  </a:cxn>
                  <a:cxn ang="0">
                    <a:pos x="1449" y="711"/>
                  </a:cxn>
                  <a:cxn ang="0">
                    <a:pos x="1509" y="741"/>
                  </a:cxn>
                  <a:cxn ang="0">
                    <a:pos x="1575" y="721"/>
                  </a:cxn>
                  <a:cxn ang="0">
                    <a:pos x="1608" y="660"/>
                  </a:cxn>
                </a:cxnLst>
                <a:rect l="0" t="0" r="0" b="0"/>
                <a:pathLst>
                  <a:path w="1066" h="670">
                    <a:moveTo>
                      <a:pt x="1066" y="0"/>
                    </a:moveTo>
                    <a:cubicBezTo>
                      <a:pt x="1066" y="670"/>
                      <a:pt x="1066" y="670"/>
                      <a:pt x="1066" y="670"/>
                    </a:cubicBezTo>
                    <a:cubicBezTo>
                      <a:pt x="0" y="670"/>
                      <a:pt x="0" y="670"/>
                      <a:pt x="0" y="6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66" y="0"/>
                    </a:lnTo>
                    <a:close/>
                    <a:moveTo>
                      <a:pt x="851" y="350"/>
                    </a:moveTo>
                    <a:cubicBezTo>
                      <a:pt x="852" y="347"/>
                      <a:pt x="848" y="344"/>
                      <a:pt x="843" y="344"/>
                    </a:cubicBezTo>
                    <a:cubicBezTo>
                      <a:pt x="848" y="344"/>
                      <a:pt x="852" y="341"/>
                      <a:pt x="851" y="337"/>
                    </a:cubicBezTo>
                    <a:cubicBezTo>
                      <a:pt x="850" y="325"/>
                      <a:pt x="843" y="313"/>
                      <a:pt x="834" y="306"/>
                    </a:cubicBezTo>
                    <a:cubicBezTo>
                      <a:pt x="824" y="298"/>
                      <a:pt x="812" y="294"/>
                      <a:pt x="799" y="295"/>
                    </a:cubicBezTo>
                    <a:cubicBezTo>
                      <a:pt x="787" y="295"/>
                      <a:pt x="775" y="301"/>
                      <a:pt x="767" y="310"/>
                    </a:cubicBezTo>
                    <a:cubicBezTo>
                      <a:pt x="758" y="319"/>
                      <a:pt x="753" y="331"/>
                      <a:pt x="753" y="344"/>
                    </a:cubicBezTo>
                    <a:cubicBezTo>
                      <a:pt x="753" y="346"/>
                      <a:pt x="754" y="349"/>
                      <a:pt x="754" y="352"/>
                    </a:cubicBezTo>
                    <a:cubicBezTo>
                      <a:pt x="612" y="406"/>
                      <a:pt x="612" y="406"/>
                      <a:pt x="612" y="406"/>
                    </a:cubicBezTo>
                    <a:cubicBezTo>
                      <a:pt x="604" y="386"/>
                      <a:pt x="591" y="367"/>
                      <a:pt x="575" y="353"/>
                    </a:cubicBezTo>
                    <a:cubicBezTo>
                      <a:pt x="597" y="322"/>
                      <a:pt x="597" y="322"/>
                      <a:pt x="597" y="322"/>
                    </a:cubicBezTo>
                    <a:cubicBezTo>
                      <a:pt x="611" y="332"/>
                      <a:pt x="628" y="339"/>
                      <a:pt x="645" y="340"/>
                    </a:cubicBezTo>
                    <a:cubicBezTo>
                      <a:pt x="667" y="342"/>
                      <a:pt x="690" y="334"/>
                      <a:pt x="707" y="320"/>
                    </a:cubicBezTo>
                    <a:cubicBezTo>
                      <a:pt x="725" y="306"/>
                      <a:pt x="736" y="285"/>
                      <a:pt x="739" y="263"/>
                    </a:cubicBezTo>
                    <a:cubicBezTo>
                      <a:pt x="740" y="257"/>
                      <a:pt x="736" y="251"/>
                      <a:pt x="731" y="251"/>
                    </a:cubicBezTo>
                    <a:cubicBezTo>
                      <a:pt x="736" y="251"/>
                      <a:pt x="740" y="246"/>
                      <a:pt x="739" y="239"/>
                    </a:cubicBezTo>
                    <a:cubicBezTo>
                      <a:pt x="736" y="217"/>
                      <a:pt x="725" y="196"/>
                      <a:pt x="707" y="182"/>
                    </a:cubicBezTo>
                    <a:cubicBezTo>
                      <a:pt x="690" y="168"/>
                      <a:pt x="667" y="161"/>
                      <a:pt x="645" y="163"/>
                    </a:cubicBezTo>
                    <a:cubicBezTo>
                      <a:pt x="623" y="164"/>
                      <a:pt x="601" y="174"/>
                      <a:pt x="586" y="191"/>
                    </a:cubicBezTo>
                    <a:cubicBezTo>
                      <a:pt x="579" y="198"/>
                      <a:pt x="573" y="207"/>
                      <a:pt x="569" y="216"/>
                    </a:cubicBezTo>
                    <a:cubicBezTo>
                      <a:pt x="444" y="216"/>
                      <a:pt x="444" y="216"/>
                      <a:pt x="444" y="216"/>
                    </a:cubicBezTo>
                    <a:cubicBezTo>
                      <a:pt x="444" y="215"/>
                      <a:pt x="444" y="213"/>
                      <a:pt x="445" y="212"/>
                    </a:cubicBezTo>
                    <a:cubicBezTo>
                      <a:pt x="446" y="203"/>
                      <a:pt x="442" y="196"/>
                      <a:pt x="436" y="196"/>
                    </a:cubicBezTo>
                    <a:cubicBezTo>
                      <a:pt x="442" y="196"/>
                      <a:pt x="446" y="189"/>
                      <a:pt x="445" y="180"/>
                    </a:cubicBezTo>
                    <a:cubicBezTo>
                      <a:pt x="441" y="152"/>
                      <a:pt x="426" y="125"/>
                      <a:pt x="403" y="106"/>
                    </a:cubicBezTo>
                    <a:cubicBezTo>
                      <a:pt x="381" y="88"/>
                      <a:pt x="351" y="78"/>
                      <a:pt x="322" y="80"/>
                    </a:cubicBezTo>
                    <a:cubicBezTo>
                      <a:pt x="293" y="82"/>
                      <a:pt x="265" y="96"/>
                      <a:pt x="245" y="117"/>
                    </a:cubicBezTo>
                    <a:cubicBezTo>
                      <a:pt x="225" y="138"/>
                      <a:pt x="214" y="167"/>
                      <a:pt x="214" y="196"/>
                    </a:cubicBezTo>
                    <a:cubicBezTo>
                      <a:pt x="214" y="225"/>
                      <a:pt x="225" y="254"/>
                      <a:pt x="245" y="275"/>
                    </a:cubicBezTo>
                    <a:cubicBezTo>
                      <a:pt x="265" y="296"/>
                      <a:pt x="293" y="310"/>
                      <a:pt x="322" y="312"/>
                    </a:cubicBezTo>
                    <a:cubicBezTo>
                      <a:pt x="351" y="314"/>
                      <a:pt x="381" y="304"/>
                      <a:pt x="403" y="286"/>
                    </a:cubicBezTo>
                    <a:cubicBezTo>
                      <a:pt x="419" y="273"/>
                      <a:pt x="432" y="255"/>
                      <a:pt x="439" y="235"/>
                    </a:cubicBezTo>
                    <a:cubicBezTo>
                      <a:pt x="564" y="235"/>
                      <a:pt x="564" y="235"/>
                      <a:pt x="564" y="235"/>
                    </a:cubicBezTo>
                    <a:cubicBezTo>
                      <a:pt x="563" y="240"/>
                      <a:pt x="562" y="246"/>
                      <a:pt x="562" y="251"/>
                    </a:cubicBezTo>
                    <a:cubicBezTo>
                      <a:pt x="562" y="272"/>
                      <a:pt x="570" y="293"/>
                      <a:pt x="583" y="309"/>
                    </a:cubicBezTo>
                    <a:cubicBezTo>
                      <a:pt x="560" y="342"/>
                      <a:pt x="560" y="342"/>
                      <a:pt x="560" y="342"/>
                    </a:cubicBezTo>
                    <a:cubicBezTo>
                      <a:pt x="537" y="327"/>
                      <a:pt x="509" y="320"/>
                      <a:pt x="481" y="322"/>
                    </a:cubicBezTo>
                    <a:cubicBezTo>
                      <a:pt x="449" y="324"/>
                      <a:pt x="417" y="339"/>
                      <a:pt x="395" y="363"/>
                    </a:cubicBezTo>
                    <a:cubicBezTo>
                      <a:pt x="384" y="375"/>
                      <a:pt x="375" y="389"/>
                      <a:pt x="369" y="404"/>
                    </a:cubicBezTo>
                    <a:cubicBezTo>
                      <a:pt x="363" y="419"/>
                      <a:pt x="360" y="435"/>
                      <a:pt x="360" y="452"/>
                    </a:cubicBezTo>
                    <a:cubicBezTo>
                      <a:pt x="360" y="468"/>
                      <a:pt x="363" y="484"/>
                      <a:pt x="369" y="499"/>
                    </a:cubicBezTo>
                    <a:cubicBezTo>
                      <a:pt x="375" y="514"/>
                      <a:pt x="384" y="528"/>
                      <a:pt x="395" y="540"/>
                    </a:cubicBezTo>
                    <a:cubicBezTo>
                      <a:pt x="417" y="564"/>
                      <a:pt x="449" y="579"/>
                      <a:pt x="481" y="581"/>
                    </a:cubicBezTo>
                    <a:cubicBezTo>
                      <a:pt x="514" y="584"/>
                      <a:pt x="547" y="573"/>
                      <a:pt x="572" y="552"/>
                    </a:cubicBezTo>
                    <a:cubicBezTo>
                      <a:pt x="597" y="532"/>
                      <a:pt x="615" y="501"/>
                      <a:pt x="619" y="469"/>
                    </a:cubicBezTo>
                    <a:cubicBezTo>
                      <a:pt x="620" y="459"/>
                      <a:pt x="616" y="452"/>
                      <a:pt x="611" y="452"/>
                    </a:cubicBezTo>
                    <a:cubicBezTo>
                      <a:pt x="616" y="451"/>
                      <a:pt x="620" y="444"/>
                      <a:pt x="619" y="434"/>
                    </a:cubicBezTo>
                    <a:cubicBezTo>
                      <a:pt x="618" y="431"/>
                      <a:pt x="618" y="427"/>
                      <a:pt x="617" y="424"/>
                    </a:cubicBezTo>
                    <a:cubicBezTo>
                      <a:pt x="761" y="369"/>
                      <a:pt x="761" y="369"/>
                      <a:pt x="761" y="369"/>
                    </a:cubicBezTo>
                    <a:cubicBezTo>
                      <a:pt x="763" y="372"/>
                      <a:pt x="764" y="375"/>
                      <a:pt x="767" y="377"/>
                    </a:cubicBezTo>
                    <a:cubicBezTo>
                      <a:pt x="775" y="386"/>
                      <a:pt x="787" y="392"/>
                      <a:pt x="799" y="393"/>
                    </a:cubicBezTo>
                    <a:cubicBezTo>
                      <a:pt x="812" y="394"/>
                      <a:pt x="824" y="390"/>
                      <a:pt x="834" y="382"/>
                    </a:cubicBezTo>
                    <a:cubicBezTo>
                      <a:pt x="843" y="374"/>
                      <a:pt x="850" y="362"/>
                      <a:pt x="851" y="35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0" name="Freeform 1017"/>
              <p:cNvSpPr/>
              <p:nvPr/>
            </p:nvSpPr>
            <p:spPr>
              <a:xfrm>
                <a:off x="1185" y="585"/>
                <a:ext cx="97" cy="82"/>
              </a:xfrm>
              <a:custGeom>
                <a:avLst/>
                <a:gdLst/>
                <a:ahLst/>
                <a:cxnLst>
                  <a:cxn ang="0">
                    <a:pos x="17" y="52"/>
                  </a:cxn>
                  <a:cxn ang="0">
                    <a:pos x="0" y="58"/>
                  </a:cxn>
                  <a:cxn ang="0">
                    <a:pos x="0" y="56"/>
                  </a:cxn>
                  <a:cxn ang="0">
                    <a:pos x="15" y="17"/>
                  </a:cxn>
                  <a:cxn ang="0">
                    <a:pos x="55" y="0"/>
                  </a:cxn>
                  <a:cxn ang="0">
                    <a:pos x="96" y="12"/>
                  </a:cxn>
                  <a:cxn ang="0">
                    <a:pos x="118" y="48"/>
                  </a:cxn>
                  <a:cxn ang="0">
                    <a:pos x="134" y="56"/>
                  </a:cxn>
                  <a:cxn ang="0">
                    <a:pos x="118" y="63"/>
                  </a:cxn>
                  <a:cxn ang="0">
                    <a:pos x="96" y="98"/>
                  </a:cxn>
                  <a:cxn ang="0">
                    <a:pos x="55" y="110"/>
                  </a:cxn>
                  <a:cxn ang="0">
                    <a:pos x="15" y="93"/>
                  </a:cxn>
                  <a:cxn ang="0">
                    <a:pos x="14" y="90"/>
                  </a:cxn>
                  <a:cxn ang="0">
                    <a:pos x="29" y="83"/>
                  </a:cxn>
                  <a:cxn ang="0">
                    <a:pos x="60" y="56"/>
                  </a:cxn>
                  <a:cxn ang="0">
                    <a:pos x="17" y="52"/>
                  </a:cxn>
                </a:cxnLst>
                <a:rect l="0" t="0" r="0" b="0"/>
                <a:pathLst>
                  <a:path w="70" h="61">
                    <a:moveTo>
                      <a:pt x="9" y="29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23"/>
                      <a:pt x="3" y="15"/>
                      <a:pt x="8" y="10"/>
                    </a:cubicBezTo>
                    <a:cubicBezTo>
                      <a:pt x="14" y="4"/>
                      <a:pt x="21" y="1"/>
                      <a:pt x="29" y="0"/>
                    </a:cubicBezTo>
                    <a:cubicBezTo>
                      <a:pt x="36" y="0"/>
                      <a:pt x="44" y="2"/>
                      <a:pt x="50" y="7"/>
                    </a:cubicBezTo>
                    <a:cubicBezTo>
                      <a:pt x="56" y="12"/>
                      <a:pt x="60" y="19"/>
                      <a:pt x="61" y="27"/>
                    </a:cubicBezTo>
                    <a:cubicBezTo>
                      <a:pt x="61" y="29"/>
                      <a:pt x="65" y="31"/>
                      <a:pt x="70" y="31"/>
                    </a:cubicBezTo>
                    <a:cubicBezTo>
                      <a:pt x="65" y="31"/>
                      <a:pt x="61" y="33"/>
                      <a:pt x="61" y="35"/>
                    </a:cubicBezTo>
                    <a:cubicBezTo>
                      <a:pt x="60" y="42"/>
                      <a:pt x="56" y="49"/>
                      <a:pt x="50" y="54"/>
                    </a:cubicBezTo>
                    <a:cubicBezTo>
                      <a:pt x="44" y="59"/>
                      <a:pt x="36" y="61"/>
                      <a:pt x="29" y="61"/>
                    </a:cubicBezTo>
                    <a:cubicBezTo>
                      <a:pt x="21" y="60"/>
                      <a:pt x="14" y="57"/>
                      <a:pt x="8" y="51"/>
                    </a:cubicBezTo>
                    <a:cubicBezTo>
                      <a:pt x="8" y="51"/>
                      <a:pt x="7" y="50"/>
                      <a:pt x="7" y="50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26" y="43"/>
                      <a:pt x="32" y="36"/>
                      <a:pt x="31" y="31"/>
                    </a:cubicBezTo>
                    <a:cubicBezTo>
                      <a:pt x="29" y="26"/>
                      <a:pt x="19" y="25"/>
                      <a:pt x="9" y="2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1" name="Freeform 1018"/>
              <p:cNvSpPr/>
              <p:nvPr/>
            </p:nvSpPr>
            <p:spPr>
              <a:xfrm>
                <a:off x="570" y="1097"/>
                <a:ext cx="572" cy="693"/>
              </a:xfrm>
              <a:custGeom>
                <a:avLst/>
                <a:gdLst/>
                <a:ahLst/>
                <a:cxnLst>
                  <a:cxn ang="0">
                    <a:pos x="759" y="831"/>
                  </a:cxn>
                  <a:cxn ang="0">
                    <a:pos x="756" y="927"/>
                  </a:cxn>
                  <a:cxn ang="0">
                    <a:pos x="658" y="924"/>
                  </a:cxn>
                  <a:cxn ang="0">
                    <a:pos x="394" y="641"/>
                  </a:cxn>
                  <a:cxn ang="0">
                    <a:pos x="126" y="924"/>
                  </a:cxn>
                  <a:cxn ang="0">
                    <a:pos x="30" y="927"/>
                  </a:cxn>
                  <a:cxn ang="0">
                    <a:pos x="26" y="831"/>
                  </a:cxn>
                  <a:cxn ang="0">
                    <a:pos x="314" y="524"/>
                  </a:cxn>
                  <a:cxn ang="0">
                    <a:pos x="320" y="520"/>
                  </a:cxn>
                  <a:cxn ang="0">
                    <a:pos x="320" y="0"/>
                  </a:cxn>
                  <a:cxn ang="0">
                    <a:pos x="466" y="0"/>
                  </a:cxn>
                  <a:cxn ang="0">
                    <a:pos x="466" y="520"/>
                  </a:cxn>
                  <a:cxn ang="0">
                    <a:pos x="470" y="524"/>
                  </a:cxn>
                  <a:cxn ang="0">
                    <a:pos x="759" y="831"/>
                  </a:cxn>
                </a:cxnLst>
                <a:rect l="0" t="0" r="0" b="0"/>
                <a:pathLst>
                  <a:path w="417" h="504">
                    <a:moveTo>
                      <a:pt x="403" y="439"/>
                    </a:moveTo>
                    <a:cubicBezTo>
                      <a:pt x="417" y="454"/>
                      <a:pt x="416" y="476"/>
                      <a:pt x="402" y="490"/>
                    </a:cubicBezTo>
                    <a:cubicBezTo>
                      <a:pt x="387" y="504"/>
                      <a:pt x="364" y="503"/>
                      <a:pt x="350" y="489"/>
                    </a:cubicBezTo>
                    <a:cubicBezTo>
                      <a:pt x="209" y="339"/>
                      <a:pt x="209" y="339"/>
                      <a:pt x="209" y="339"/>
                    </a:cubicBezTo>
                    <a:cubicBezTo>
                      <a:pt x="67" y="489"/>
                      <a:pt x="67" y="489"/>
                      <a:pt x="67" y="489"/>
                    </a:cubicBezTo>
                    <a:cubicBezTo>
                      <a:pt x="53" y="503"/>
                      <a:pt x="30" y="504"/>
                      <a:pt x="16" y="490"/>
                    </a:cubicBezTo>
                    <a:cubicBezTo>
                      <a:pt x="1" y="476"/>
                      <a:pt x="0" y="454"/>
                      <a:pt x="14" y="439"/>
                    </a:cubicBezTo>
                    <a:cubicBezTo>
                      <a:pt x="167" y="277"/>
                      <a:pt x="167" y="277"/>
                      <a:pt x="167" y="277"/>
                    </a:cubicBezTo>
                    <a:cubicBezTo>
                      <a:pt x="168" y="276"/>
                      <a:pt x="169" y="275"/>
                      <a:pt x="170" y="275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248" y="0"/>
                      <a:pt x="248" y="0"/>
                      <a:pt x="248" y="0"/>
                    </a:cubicBezTo>
                    <a:cubicBezTo>
                      <a:pt x="248" y="275"/>
                      <a:pt x="248" y="275"/>
                      <a:pt x="248" y="275"/>
                    </a:cubicBezTo>
                    <a:cubicBezTo>
                      <a:pt x="248" y="275"/>
                      <a:pt x="249" y="276"/>
                      <a:pt x="250" y="277"/>
                    </a:cubicBezTo>
                    <a:lnTo>
                      <a:pt x="403" y="439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2" name="Freeform 1019"/>
              <p:cNvSpPr/>
              <p:nvPr/>
            </p:nvSpPr>
            <p:spPr>
              <a:xfrm>
                <a:off x="935" y="400"/>
                <a:ext cx="195" cy="197"/>
              </a:xfrm>
              <a:custGeom>
                <a:avLst/>
                <a:gdLst/>
                <a:ahLst/>
                <a:cxnLst>
                  <a:cxn ang="0">
                    <a:pos x="249" y="117"/>
                  </a:cxn>
                  <a:cxn ang="0">
                    <a:pos x="270" y="135"/>
                  </a:cxn>
                  <a:cxn ang="0">
                    <a:pos x="249" y="154"/>
                  </a:cxn>
                  <a:cxn ang="0">
                    <a:pos x="201" y="240"/>
                  </a:cxn>
                  <a:cxn ang="0">
                    <a:pos x="106" y="267"/>
                  </a:cxn>
                  <a:cxn ang="0">
                    <a:pos x="33" y="240"/>
                  </a:cxn>
                  <a:cxn ang="0">
                    <a:pos x="151" y="69"/>
                  </a:cxn>
                  <a:cxn ang="0">
                    <a:pos x="0" y="69"/>
                  </a:cxn>
                  <a:cxn ang="0">
                    <a:pos x="19" y="44"/>
                  </a:cxn>
                  <a:cxn ang="0">
                    <a:pos x="106" y="1"/>
                  </a:cxn>
                  <a:cxn ang="0">
                    <a:pos x="201" y="32"/>
                  </a:cxn>
                  <a:cxn ang="0">
                    <a:pos x="249" y="117"/>
                  </a:cxn>
                </a:cxnLst>
                <a:rect l="0" t="0" r="0" b="0"/>
                <a:pathLst>
                  <a:path w="141" h="143">
                    <a:moveTo>
                      <a:pt x="130" y="62"/>
                    </a:moveTo>
                    <a:cubicBezTo>
                      <a:pt x="131" y="67"/>
                      <a:pt x="135" y="71"/>
                      <a:pt x="141" y="71"/>
                    </a:cubicBezTo>
                    <a:cubicBezTo>
                      <a:pt x="135" y="71"/>
                      <a:pt x="131" y="76"/>
                      <a:pt x="130" y="81"/>
                    </a:cubicBezTo>
                    <a:cubicBezTo>
                      <a:pt x="128" y="98"/>
                      <a:pt x="119" y="115"/>
                      <a:pt x="105" y="126"/>
                    </a:cubicBezTo>
                    <a:cubicBezTo>
                      <a:pt x="92" y="137"/>
                      <a:pt x="74" y="143"/>
                      <a:pt x="56" y="141"/>
                    </a:cubicBezTo>
                    <a:cubicBezTo>
                      <a:pt x="42" y="140"/>
                      <a:pt x="28" y="135"/>
                      <a:pt x="17" y="126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" y="32"/>
                      <a:pt x="6" y="27"/>
                      <a:pt x="10" y="23"/>
                    </a:cubicBezTo>
                    <a:cubicBezTo>
                      <a:pt x="22" y="11"/>
                      <a:pt x="39" y="2"/>
                      <a:pt x="56" y="1"/>
                    </a:cubicBezTo>
                    <a:cubicBezTo>
                      <a:pt x="74" y="0"/>
                      <a:pt x="92" y="6"/>
                      <a:pt x="105" y="17"/>
                    </a:cubicBezTo>
                    <a:cubicBezTo>
                      <a:pt x="119" y="28"/>
                      <a:pt x="128" y="44"/>
                      <a:pt x="130" y="62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3" name="Freeform 1020"/>
              <p:cNvSpPr/>
              <p:nvPr/>
            </p:nvSpPr>
            <p:spPr>
              <a:xfrm>
                <a:off x="922" y="477"/>
                <a:ext cx="73" cy="78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25" y="107"/>
                  </a:cxn>
                  <a:cxn ang="0">
                    <a:pos x="0" y="30"/>
                  </a:cxn>
                  <a:cxn ang="0">
                    <a:pos x="4" y="0"/>
                  </a:cxn>
                  <a:cxn ang="0">
                    <a:pos x="102" y="0"/>
                  </a:cxn>
                </a:cxnLst>
                <a:rect l="0" t="0" r="0" b="0"/>
                <a:pathLst>
                  <a:path w="52" h="57">
                    <a:moveTo>
                      <a:pt x="52" y="0"/>
                    </a:moveTo>
                    <a:cubicBezTo>
                      <a:pt x="13" y="57"/>
                      <a:pt x="13" y="57"/>
                      <a:pt x="13" y="57"/>
                    </a:cubicBezTo>
                    <a:cubicBezTo>
                      <a:pt x="5" y="45"/>
                      <a:pt x="0" y="31"/>
                      <a:pt x="0" y="16"/>
                    </a:cubicBezTo>
                    <a:cubicBezTo>
                      <a:pt x="0" y="11"/>
                      <a:pt x="1" y="5"/>
                      <a:pt x="2" y="0"/>
                    </a:cubicBezTo>
                    <a:lnTo>
                      <a:pt x="52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4" name="Freeform 1021"/>
              <p:cNvSpPr/>
              <p:nvPr/>
            </p:nvSpPr>
            <p:spPr>
              <a:xfrm>
                <a:off x="645" y="620"/>
                <a:ext cx="320" cy="310"/>
              </a:xfrm>
              <a:custGeom>
                <a:avLst/>
                <a:gdLst/>
                <a:ahLst/>
                <a:cxnLst>
                  <a:cxn ang="0">
                    <a:pos x="419" y="184"/>
                  </a:cxn>
                  <a:cxn ang="0">
                    <a:pos x="439" y="213"/>
                  </a:cxn>
                  <a:cxn ang="0">
                    <a:pos x="419" y="241"/>
                  </a:cxn>
                  <a:cxn ang="0">
                    <a:pos x="343" y="374"/>
                  </a:cxn>
                  <a:cxn ang="0">
                    <a:pos x="196" y="421"/>
                  </a:cxn>
                  <a:cxn ang="0">
                    <a:pos x="59" y="355"/>
                  </a:cxn>
                  <a:cxn ang="0">
                    <a:pos x="1" y="213"/>
                  </a:cxn>
                  <a:cxn ang="0">
                    <a:pos x="59" y="70"/>
                  </a:cxn>
                  <a:cxn ang="0">
                    <a:pos x="196" y="4"/>
                  </a:cxn>
                  <a:cxn ang="0">
                    <a:pos x="324" y="36"/>
                  </a:cxn>
                  <a:cxn ang="0">
                    <a:pos x="163" y="267"/>
                  </a:cxn>
                  <a:cxn ang="0">
                    <a:pos x="418" y="171"/>
                  </a:cxn>
                  <a:cxn ang="0">
                    <a:pos x="419" y="184"/>
                  </a:cxn>
                </a:cxnLst>
                <a:rect l="0" t="0" r="0" b="0"/>
                <a:pathLst>
                  <a:path w="233" h="226">
                    <a:moveTo>
                      <a:pt x="222" y="98"/>
                    </a:moveTo>
                    <a:cubicBezTo>
                      <a:pt x="223" y="106"/>
                      <a:pt x="227" y="112"/>
                      <a:pt x="233" y="113"/>
                    </a:cubicBezTo>
                    <a:cubicBezTo>
                      <a:pt x="227" y="113"/>
                      <a:pt x="223" y="119"/>
                      <a:pt x="222" y="128"/>
                    </a:cubicBezTo>
                    <a:cubicBezTo>
                      <a:pt x="219" y="155"/>
                      <a:pt x="204" y="181"/>
                      <a:pt x="182" y="199"/>
                    </a:cubicBezTo>
                    <a:cubicBezTo>
                      <a:pt x="161" y="217"/>
                      <a:pt x="132" y="226"/>
                      <a:pt x="104" y="224"/>
                    </a:cubicBezTo>
                    <a:cubicBezTo>
                      <a:pt x="76" y="222"/>
                      <a:pt x="50" y="209"/>
                      <a:pt x="31" y="189"/>
                    </a:cubicBezTo>
                    <a:cubicBezTo>
                      <a:pt x="11" y="168"/>
                      <a:pt x="0" y="140"/>
                      <a:pt x="1" y="113"/>
                    </a:cubicBezTo>
                    <a:cubicBezTo>
                      <a:pt x="0" y="85"/>
                      <a:pt x="11" y="57"/>
                      <a:pt x="31" y="37"/>
                    </a:cubicBezTo>
                    <a:cubicBezTo>
                      <a:pt x="50" y="16"/>
                      <a:pt x="76" y="3"/>
                      <a:pt x="104" y="2"/>
                    </a:cubicBezTo>
                    <a:cubicBezTo>
                      <a:pt x="128" y="0"/>
                      <a:pt x="152" y="6"/>
                      <a:pt x="172" y="19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221" y="91"/>
                      <a:pt x="221" y="91"/>
                      <a:pt x="221" y="91"/>
                    </a:cubicBezTo>
                    <a:cubicBezTo>
                      <a:pt x="222" y="93"/>
                      <a:pt x="222" y="95"/>
                      <a:pt x="222" y="9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5" name="Freeform 1022"/>
              <p:cNvSpPr/>
              <p:nvPr/>
            </p:nvSpPr>
            <p:spPr>
              <a:xfrm>
                <a:off x="830" y="660"/>
                <a:ext cx="110" cy="102"/>
              </a:xfrm>
              <a:custGeom>
                <a:avLst/>
                <a:gdLst/>
                <a:ahLst/>
                <a:cxnLst>
                  <a:cxn ang="0">
                    <a:pos x="151" y="84"/>
                  </a:cxn>
                  <a:cxn ang="0">
                    <a:pos x="0" y="143"/>
                  </a:cxn>
                  <a:cxn ang="0">
                    <a:pos x="96" y="0"/>
                  </a:cxn>
                  <a:cxn ang="0">
                    <a:pos x="151" y="84"/>
                  </a:cxn>
                </a:cxnLst>
                <a:rect l="0" t="0" r="0" b="0"/>
                <a:pathLst>
                  <a:path w="80" h="73">
                    <a:moveTo>
                      <a:pt x="80" y="43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4" y="12"/>
                      <a:pt x="74" y="27"/>
                      <a:pt x="80" y="43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6" name="Freeform 1023"/>
              <p:cNvSpPr/>
              <p:nvPr/>
            </p:nvSpPr>
            <p:spPr>
              <a:xfrm>
                <a:off x="445" y="287"/>
                <a:ext cx="280" cy="273"/>
              </a:xfrm>
              <a:custGeom>
                <a:avLst/>
                <a:gdLst/>
                <a:ahLst/>
                <a:cxnLst>
                  <a:cxn ang="0">
                    <a:pos x="386" y="189"/>
                  </a:cxn>
                  <a:cxn ang="0">
                    <a:pos x="367" y="212"/>
                  </a:cxn>
                  <a:cxn ang="0">
                    <a:pos x="366" y="226"/>
                  </a:cxn>
                  <a:cxn ang="0">
                    <a:pos x="247" y="226"/>
                  </a:cxn>
                  <a:cxn ang="0">
                    <a:pos x="210" y="245"/>
                  </a:cxn>
                  <a:cxn ang="0">
                    <a:pos x="247" y="262"/>
                  </a:cxn>
                  <a:cxn ang="0">
                    <a:pos x="354" y="262"/>
                  </a:cxn>
                  <a:cxn ang="0">
                    <a:pos x="301" y="331"/>
                  </a:cxn>
                  <a:cxn ang="0">
                    <a:pos x="171" y="372"/>
                  </a:cxn>
                  <a:cxn ang="0">
                    <a:pos x="50" y="314"/>
                  </a:cxn>
                  <a:cxn ang="0">
                    <a:pos x="0" y="189"/>
                  </a:cxn>
                  <a:cxn ang="0">
                    <a:pos x="50" y="63"/>
                  </a:cxn>
                  <a:cxn ang="0">
                    <a:pos x="171" y="4"/>
                  </a:cxn>
                  <a:cxn ang="0">
                    <a:pos x="301" y="46"/>
                  </a:cxn>
                  <a:cxn ang="0">
                    <a:pos x="367" y="164"/>
                  </a:cxn>
                  <a:cxn ang="0">
                    <a:pos x="386" y="189"/>
                  </a:cxn>
                </a:cxnLst>
                <a:rect l="0" t="0" r="0" b="0"/>
                <a:pathLst>
                  <a:path w="203" h="198">
                    <a:moveTo>
                      <a:pt x="203" y="99"/>
                    </a:moveTo>
                    <a:cubicBezTo>
                      <a:pt x="198" y="99"/>
                      <a:pt x="194" y="105"/>
                      <a:pt x="193" y="112"/>
                    </a:cubicBezTo>
                    <a:cubicBezTo>
                      <a:pt x="193" y="115"/>
                      <a:pt x="192" y="117"/>
                      <a:pt x="192" y="119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19" y="119"/>
                      <a:pt x="110" y="124"/>
                      <a:pt x="110" y="129"/>
                    </a:cubicBezTo>
                    <a:cubicBezTo>
                      <a:pt x="110" y="134"/>
                      <a:pt x="119" y="138"/>
                      <a:pt x="130" y="138"/>
                    </a:cubicBezTo>
                    <a:cubicBezTo>
                      <a:pt x="186" y="138"/>
                      <a:pt x="186" y="138"/>
                      <a:pt x="186" y="138"/>
                    </a:cubicBezTo>
                    <a:cubicBezTo>
                      <a:pt x="180" y="152"/>
                      <a:pt x="170" y="165"/>
                      <a:pt x="158" y="174"/>
                    </a:cubicBezTo>
                    <a:cubicBezTo>
                      <a:pt x="139" y="190"/>
                      <a:pt x="115" y="198"/>
                      <a:pt x="90" y="196"/>
                    </a:cubicBezTo>
                    <a:cubicBezTo>
                      <a:pt x="66" y="194"/>
                      <a:pt x="43" y="183"/>
                      <a:pt x="26" y="165"/>
                    </a:cubicBezTo>
                    <a:cubicBezTo>
                      <a:pt x="9" y="148"/>
                      <a:pt x="0" y="123"/>
                      <a:pt x="0" y="99"/>
                    </a:cubicBezTo>
                    <a:cubicBezTo>
                      <a:pt x="0" y="75"/>
                      <a:pt x="9" y="50"/>
                      <a:pt x="26" y="33"/>
                    </a:cubicBezTo>
                    <a:cubicBezTo>
                      <a:pt x="43" y="15"/>
                      <a:pt x="66" y="4"/>
                      <a:pt x="90" y="2"/>
                    </a:cubicBezTo>
                    <a:cubicBezTo>
                      <a:pt x="115" y="0"/>
                      <a:pt x="139" y="8"/>
                      <a:pt x="158" y="24"/>
                    </a:cubicBezTo>
                    <a:cubicBezTo>
                      <a:pt x="177" y="39"/>
                      <a:pt x="190" y="62"/>
                      <a:pt x="193" y="86"/>
                    </a:cubicBezTo>
                    <a:cubicBezTo>
                      <a:pt x="194" y="93"/>
                      <a:pt x="198" y="99"/>
                      <a:pt x="203" y="9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6565072" y="1556287"/>
            <a:ext cx="1647248" cy="1647248"/>
            <a:chOff x="2742197" y="3368444"/>
            <a:chExt cx="714311" cy="714311"/>
          </a:xfrm>
        </p:grpSpPr>
        <p:sp>
          <p:nvSpPr>
            <p:cNvPr id="68" name="椭圆 67"/>
            <p:cNvSpPr/>
            <p:nvPr/>
          </p:nvSpPr>
          <p:spPr>
            <a:xfrm>
              <a:off x="2742197" y="3368444"/>
              <a:ext cx="714311" cy="71431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69" name="Group 41"/>
            <p:cNvGrpSpPr/>
            <p:nvPr/>
          </p:nvGrpSpPr>
          <p:grpSpPr>
            <a:xfrm>
              <a:off x="2925171" y="3539775"/>
              <a:ext cx="396926" cy="381064"/>
              <a:chOff x="0" y="0"/>
              <a:chExt cx="1290" cy="1238"/>
            </a:xfrm>
            <a:solidFill>
              <a:schemeClr val="bg1"/>
            </a:solidFill>
          </p:grpSpPr>
          <p:sp>
            <p:nvSpPr>
              <p:cNvPr id="70" name="Freeform 31"/>
              <p:cNvSpPr/>
              <p:nvPr/>
            </p:nvSpPr>
            <p:spPr>
              <a:xfrm>
                <a:off x="855" y="175"/>
                <a:ext cx="435" cy="553"/>
              </a:xfrm>
              <a:custGeom>
                <a:avLst/>
                <a:gdLst/>
                <a:ahLst/>
                <a:cxnLst>
                  <a:cxn ang="0">
                    <a:pos x="841" y="112"/>
                  </a:cxn>
                  <a:cxn ang="0">
                    <a:pos x="168" y="1047"/>
                  </a:cxn>
                  <a:cxn ang="0">
                    <a:pos x="0" y="936"/>
                  </a:cxn>
                  <a:cxn ang="0">
                    <a:pos x="677" y="0"/>
                  </a:cxn>
                  <a:cxn ang="0">
                    <a:pos x="841" y="112"/>
                  </a:cxn>
                </a:cxnLst>
                <a:rect l="0" t="0" r="0" b="0"/>
                <a:pathLst>
                  <a:path w="225" h="292">
                    <a:moveTo>
                      <a:pt x="225" y="31"/>
                    </a:moveTo>
                    <a:lnTo>
                      <a:pt x="45" y="292"/>
                    </a:lnTo>
                    <a:lnTo>
                      <a:pt x="0" y="261"/>
                    </a:lnTo>
                    <a:lnTo>
                      <a:pt x="181" y="0"/>
                    </a:lnTo>
                    <a:lnTo>
                      <a:pt x="225" y="31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1" name="Freeform 32"/>
              <p:cNvSpPr/>
              <p:nvPr/>
            </p:nvSpPr>
            <p:spPr>
              <a:xfrm>
                <a:off x="0" y="0"/>
                <a:ext cx="1090" cy="1238"/>
              </a:xfrm>
              <a:custGeom>
                <a:avLst/>
                <a:gdLst/>
                <a:ahLst/>
                <a:cxnLst>
                  <a:cxn ang="0">
                    <a:pos x="2095" y="2300"/>
                  </a:cxn>
                  <a:cxn ang="0">
                    <a:pos x="2095" y="2340"/>
                  </a:cxn>
                  <a:cxn ang="0">
                    <a:pos x="2051" y="2340"/>
                  </a:cxn>
                  <a:cxn ang="0">
                    <a:pos x="1926" y="2340"/>
                  </a:cxn>
                  <a:cxn ang="0">
                    <a:pos x="0" y="2340"/>
                  </a:cxn>
                  <a:cxn ang="0">
                    <a:pos x="0" y="0"/>
                  </a:cxn>
                  <a:cxn ang="0">
                    <a:pos x="2095" y="0"/>
                  </a:cxn>
                  <a:cxn ang="0">
                    <a:pos x="2095" y="539"/>
                  </a:cxn>
                  <a:cxn ang="0">
                    <a:pos x="2007" y="654"/>
                  </a:cxn>
                  <a:cxn ang="0">
                    <a:pos x="2007" y="85"/>
                  </a:cxn>
                  <a:cxn ang="0">
                    <a:pos x="85" y="85"/>
                  </a:cxn>
                  <a:cxn ang="0">
                    <a:pos x="85" y="2259"/>
                  </a:cxn>
                  <a:cxn ang="0">
                    <a:pos x="2007" y="2259"/>
                  </a:cxn>
                  <a:cxn ang="0">
                    <a:pos x="2007" y="1212"/>
                  </a:cxn>
                  <a:cxn ang="0">
                    <a:pos x="2095" y="1092"/>
                  </a:cxn>
                  <a:cxn ang="0">
                    <a:pos x="2095" y="2300"/>
                  </a:cxn>
                </a:cxnLst>
                <a:rect l="0" t="0" r="0" b="0"/>
                <a:pathLst>
                  <a:path w="567" h="655">
                    <a:moveTo>
                      <a:pt x="567" y="644"/>
                    </a:moveTo>
                    <a:lnTo>
                      <a:pt x="567" y="655"/>
                    </a:lnTo>
                    <a:lnTo>
                      <a:pt x="555" y="655"/>
                    </a:lnTo>
                    <a:lnTo>
                      <a:pt x="521" y="655"/>
                    </a:lnTo>
                    <a:lnTo>
                      <a:pt x="0" y="655"/>
                    </a:lnTo>
                    <a:lnTo>
                      <a:pt x="0" y="0"/>
                    </a:lnTo>
                    <a:lnTo>
                      <a:pt x="567" y="0"/>
                    </a:lnTo>
                    <a:lnTo>
                      <a:pt x="567" y="151"/>
                    </a:lnTo>
                    <a:lnTo>
                      <a:pt x="543" y="183"/>
                    </a:lnTo>
                    <a:lnTo>
                      <a:pt x="543" y="24"/>
                    </a:lnTo>
                    <a:lnTo>
                      <a:pt x="23" y="24"/>
                    </a:lnTo>
                    <a:lnTo>
                      <a:pt x="23" y="632"/>
                    </a:lnTo>
                    <a:lnTo>
                      <a:pt x="543" y="632"/>
                    </a:lnTo>
                    <a:lnTo>
                      <a:pt x="543" y="339"/>
                    </a:lnTo>
                    <a:lnTo>
                      <a:pt x="567" y="306"/>
                    </a:lnTo>
                    <a:lnTo>
                      <a:pt x="567" y="644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2" name="Freeform 33"/>
              <p:cNvSpPr/>
              <p:nvPr/>
            </p:nvSpPr>
            <p:spPr>
              <a:xfrm>
                <a:off x="795" y="690"/>
                <a:ext cx="135" cy="160"/>
              </a:xfrm>
              <a:custGeom>
                <a:avLst/>
                <a:gdLst/>
                <a:ahLst/>
                <a:cxnLst>
                  <a:cxn ang="0">
                    <a:pos x="260" y="116"/>
                  </a:cxn>
                  <a:cxn ang="0">
                    <a:pos x="0" y="305"/>
                  </a:cxn>
                  <a:cxn ang="0">
                    <a:pos x="93" y="0"/>
                  </a:cxn>
                  <a:cxn ang="0">
                    <a:pos x="260" y="116"/>
                  </a:cxn>
                </a:cxnLst>
                <a:rect l="0" t="0" r="0" b="0"/>
                <a:pathLst>
                  <a:path w="70" h="84">
                    <a:moveTo>
                      <a:pt x="70" y="32"/>
                    </a:moveTo>
                    <a:lnTo>
                      <a:pt x="0" y="84"/>
                    </a:lnTo>
                    <a:lnTo>
                      <a:pt x="25" y="0"/>
                    </a:lnTo>
                    <a:lnTo>
                      <a:pt x="70" y="32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3" name="Rectangle 34"/>
              <p:cNvSpPr/>
              <p:nvPr/>
            </p:nvSpPr>
            <p:spPr>
              <a:xfrm>
                <a:off x="710" y="3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74" name="Rectangle 35"/>
              <p:cNvSpPr/>
              <p:nvPr/>
            </p:nvSpPr>
            <p:spPr>
              <a:xfrm>
                <a:off x="710" y="2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75" name="Rectangle 36"/>
              <p:cNvSpPr/>
              <p:nvPr/>
            </p:nvSpPr>
            <p:spPr>
              <a:xfrm>
                <a:off x="190" y="990"/>
                <a:ext cx="505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76" name="Rectangle 37"/>
              <p:cNvSpPr/>
              <p:nvPr/>
            </p:nvSpPr>
            <p:spPr>
              <a:xfrm>
                <a:off x="190" y="890"/>
                <a:ext cx="505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77" name="Rectangle 38"/>
              <p:cNvSpPr/>
              <p:nvPr/>
            </p:nvSpPr>
            <p:spPr>
              <a:xfrm>
                <a:off x="190" y="790"/>
                <a:ext cx="505" cy="48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78" name="Rectangle 39"/>
              <p:cNvSpPr/>
              <p:nvPr/>
            </p:nvSpPr>
            <p:spPr>
              <a:xfrm>
                <a:off x="190" y="690"/>
                <a:ext cx="505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79" name="Rectangle 40"/>
              <p:cNvSpPr/>
              <p:nvPr/>
            </p:nvSpPr>
            <p:spPr>
              <a:xfrm>
                <a:off x="190" y="583"/>
                <a:ext cx="210" cy="47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80" name="Rectangle 41"/>
              <p:cNvSpPr/>
              <p:nvPr/>
            </p:nvSpPr>
            <p:spPr>
              <a:xfrm>
                <a:off x="190" y="483"/>
                <a:ext cx="210" cy="47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81" name="Rectangle 42"/>
              <p:cNvSpPr/>
              <p:nvPr/>
            </p:nvSpPr>
            <p:spPr>
              <a:xfrm>
                <a:off x="190" y="3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  <p:sp>
            <p:nvSpPr>
              <p:cNvPr id="82" name="Rectangle 43"/>
              <p:cNvSpPr/>
              <p:nvPr/>
            </p:nvSpPr>
            <p:spPr>
              <a:xfrm>
                <a:off x="190" y="285"/>
                <a:ext cx="210" cy="45"/>
              </a:xfrm>
              <a:prstGeom prst="rect">
                <a:avLst/>
              </a:prstGeom>
              <a:grpFill/>
              <a:ln w="9525">
                <a:noFill/>
                <a:miter/>
              </a:ln>
            </p:spPr>
            <p:txBody>
              <a:bodyPr lIns="82563" tIns="43026" rIns="82563" bIns="43026"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lvl="0" algn="ctr" defTabSz="1066800" eaLnBrk="1" hangingPunct="1"/>
                <a:endParaRPr lang="zh-CN" altLang="en-US" sz="1500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302"/>
    </mc:Choice>
    <mc:Fallback>
      <p:transition spd="slow" advTm="1330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16923" y="1779662"/>
            <a:ext cx="1764990" cy="2499772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773553" y="1779662"/>
            <a:ext cx="1764990" cy="2499772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4802408" y="1779662"/>
            <a:ext cx="1764990" cy="2499772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0001" y="1779662"/>
            <a:ext cx="1764990" cy="2499772"/>
          </a:xfrm>
          <a:prstGeom prst="rect">
            <a:avLst/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2691490" y="1936946"/>
            <a:ext cx="613580" cy="295428"/>
          </a:xfrm>
          <a:custGeom>
            <a:avLst/>
            <a:gdLst>
              <a:gd name="connsiteX0" fmla="*/ 0 w 5743497"/>
              <a:gd name="connsiteY0" fmla="*/ 0 h 1843087"/>
              <a:gd name="connsiteX1" fmla="*/ 5743497 w 5743497"/>
              <a:gd name="connsiteY1" fmla="*/ 0 h 1843087"/>
              <a:gd name="connsiteX2" fmla="*/ 5190333 w 5743497"/>
              <a:gd name="connsiteY2" fmla="*/ 1843087 h 1843087"/>
              <a:gd name="connsiteX3" fmla="*/ 0 w 5743497"/>
              <a:gd name="connsiteY3" fmla="*/ 1843087 h 184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3497" h="1843087">
                <a:moveTo>
                  <a:pt x="0" y="0"/>
                </a:moveTo>
                <a:lnTo>
                  <a:pt x="5743497" y="0"/>
                </a:lnTo>
                <a:lnTo>
                  <a:pt x="5190333" y="1843087"/>
                </a:lnTo>
                <a:lnTo>
                  <a:pt x="0" y="1843087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1200" b="1">
                <a:solidFill>
                  <a:srgbClr val="F2F2F2"/>
                </a:solidFill>
                <a:cs typeface="+mn-ea"/>
                <a:sym typeface="+mn-lt"/>
              </a:rPr>
              <a:t>2</a:t>
            </a: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719083" y="1936946"/>
            <a:ext cx="613580" cy="295428"/>
          </a:xfrm>
          <a:custGeom>
            <a:avLst/>
            <a:gdLst>
              <a:gd name="connsiteX0" fmla="*/ 0 w 5743497"/>
              <a:gd name="connsiteY0" fmla="*/ 0 h 1843087"/>
              <a:gd name="connsiteX1" fmla="*/ 5743497 w 5743497"/>
              <a:gd name="connsiteY1" fmla="*/ 0 h 1843087"/>
              <a:gd name="connsiteX2" fmla="*/ 5190333 w 5743497"/>
              <a:gd name="connsiteY2" fmla="*/ 1843087 h 1843087"/>
              <a:gd name="connsiteX3" fmla="*/ 0 w 5743497"/>
              <a:gd name="connsiteY3" fmla="*/ 1843087 h 184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3497" h="1843087">
                <a:moveTo>
                  <a:pt x="0" y="0"/>
                </a:moveTo>
                <a:lnTo>
                  <a:pt x="5743497" y="0"/>
                </a:lnTo>
                <a:lnTo>
                  <a:pt x="5190333" y="1843087"/>
                </a:lnTo>
                <a:lnTo>
                  <a:pt x="0" y="1843087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1200" b="1">
                <a:solidFill>
                  <a:srgbClr val="F2F2F2"/>
                </a:solidFill>
                <a:cs typeface="+mn-ea"/>
                <a:sym typeface="+mn-lt"/>
              </a:rPr>
              <a:t>3</a:t>
            </a: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3922438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4099189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59529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961393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6138145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6298483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8034436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8212450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8372789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105685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248349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任意多边形 18"/>
          <p:cNvSpPr/>
          <p:nvPr/>
        </p:nvSpPr>
        <p:spPr>
          <a:xfrm>
            <a:off x="632335" y="1936946"/>
            <a:ext cx="613580" cy="295428"/>
          </a:xfrm>
          <a:custGeom>
            <a:avLst/>
            <a:gdLst>
              <a:gd name="connsiteX0" fmla="*/ 0 w 5743497"/>
              <a:gd name="connsiteY0" fmla="*/ 0 h 1843087"/>
              <a:gd name="connsiteX1" fmla="*/ 5743497 w 5743497"/>
              <a:gd name="connsiteY1" fmla="*/ 0 h 1843087"/>
              <a:gd name="connsiteX2" fmla="*/ 5190333 w 5743497"/>
              <a:gd name="connsiteY2" fmla="*/ 1843087 h 1843087"/>
              <a:gd name="connsiteX3" fmla="*/ 0 w 5743497"/>
              <a:gd name="connsiteY3" fmla="*/ 1843087 h 184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3497" h="1843087">
                <a:moveTo>
                  <a:pt x="0" y="0"/>
                </a:moveTo>
                <a:lnTo>
                  <a:pt x="5743497" y="0"/>
                </a:lnTo>
                <a:lnTo>
                  <a:pt x="5190333" y="1843087"/>
                </a:lnTo>
                <a:lnTo>
                  <a:pt x="0" y="1843087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1200" b="1">
                <a:solidFill>
                  <a:srgbClr val="F2F2F2"/>
                </a:solidFill>
                <a:cs typeface="+mn-ea"/>
                <a:sym typeface="+mn-lt"/>
              </a:rPr>
              <a:t>1</a:t>
            </a: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6740362" y="1936946"/>
            <a:ext cx="613580" cy="295428"/>
          </a:xfrm>
          <a:custGeom>
            <a:avLst/>
            <a:gdLst>
              <a:gd name="connsiteX0" fmla="*/ 0 w 5743497"/>
              <a:gd name="connsiteY0" fmla="*/ 0 h 1843087"/>
              <a:gd name="connsiteX1" fmla="*/ 5743497 w 5743497"/>
              <a:gd name="connsiteY1" fmla="*/ 0 h 1843087"/>
              <a:gd name="connsiteX2" fmla="*/ 5190333 w 5743497"/>
              <a:gd name="connsiteY2" fmla="*/ 1843087 h 1843087"/>
              <a:gd name="connsiteX3" fmla="*/ 0 w 5743497"/>
              <a:gd name="connsiteY3" fmla="*/ 1843087 h 18430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43497" h="1843087">
                <a:moveTo>
                  <a:pt x="0" y="0"/>
                </a:moveTo>
                <a:lnTo>
                  <a:pt x="5743497" y="0"/>
                </a:lnTo>
                <a:lnTo>
                  <a:pt x="5190333" y="1843087"/>
                </a:lnTo>
                <a:lnTo>
                  <a:pt x="0" y="1843087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1200" b="1">
                <a:solidFill>
                  <a:srgbClr val="F2F2F2"/>
                </a:solidFill>
                <a:cs typeface="+mn-ea"/>
                <a:sym typeface="+mn-lt"/>
              </a:rPr>
              <a:t>4</a:t>
            </a: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1" name="矩形 45"/>
          <p:cNvSpPr>
            <a:spLocks noChangeArrowheads="1"/>
          </p:cNvSpPr>
          <p:nvPr/>
        </p:nvSpPr>
        <p:spPr bwMode="auto">
          <a:xfrm>
            <a:off x="7209369" y="3622928"/>
            <a:ext cx="108074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Potential </a:t>
            </a:r>
            <a:endParaRPr lang="en-US" altLang="zh-CN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Challenges</a:t>
            </a: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矩形 51"/>
          <p:cNvSpPr>
            <a:spLocks noChangeArrowheads="1"/>
          </p:cNvSpPr>
          <p:nvPr/>
        </p:nvSpPr>
        <p:spPr bwMode="auto">
          <a:xfrm>
            <a:off x="5288184" y="3622928"/>
            <a:ext cx="8515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Optimal </a:t>
            </a:r>
            <a:endParaRPr lang="en-US" altLang="zh-CN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Strategy</a:t>
            </a: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矩形 58"/>
          <p:cNvSpPr>
            <a:spLocks noChangeArrowheads="1"/>
          </p:cNvSpPr>
          <p:nvPr/>
        </p:nvSpPr>
        <p:spPr bwMode="auto">
          <a:xfrm>
            <a:off x="3266903" y="3622928"/>
            <a:ext cx="85151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Phaeton</a:t>
            </a:r>
            <a:endParaRPr lang="en-US" altLang="zh-CN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 Profile</a:t>
            </a: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59"/>
          <p:cNvSpPr>
            <a:spLocks noChangeArrowheads="1"/>
          </p:cNvSpPr>
          <p:nvPr/>
        </p:nvSpPr>
        <p:spPr bwMode="auto">
          <a:xfrm>
            <a:off x="983257" y="3658279"/>
            <a:ext cx="12891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Microsoft YaHei UI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China Luxury </a:t>
            </a:r>
            <a:endParaRPr lang="en-US" altLang="zh-CN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eaLnBrk="1" hangingPunct="1"/>
            <a:r>
              <a:rPr lang="en-US" altLang="zh-CN" sz="140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Car Market </a:t>
            </a:r>
            <a:endParaRPr lang="zh-CN" altLang="en-US" sz="140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1" name="直角三角形 30"/>
          <p:cNvSpPr/>
          <p:nvPr/>
        </p:nvSpPr>
        <p:spPr>
          <a:xfrm flipH="1" flipV="1">
            <a:off x="549009" y="3977694"/>
            <a:ext cx="167914" cy="310578"/>
          </a:xfrm>
          <a:prstGeom prst="rtTriangl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2" name="直角三角形 31"/>
          <p:cNvSpPr/>
          <p:nvPr/>
        </p:nvSpPr>
        <p:spPr>
          <a:xfrm flipH="1" flipV="1">
            <a:off x="2605640" y="3982744"/>
            <a:ext cx="167914" cy="310578"/>
          </a:xfrm>
          <a:prstGeom prst="rtTriangl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3" name="直角三角形 32"/>
          <p:cNvSpPr/>
          <p:nvPr/>
        </p:nvSpPr>
        <p:spPr>
          <a:xfrm flipH="1" flipV="1">
            <a:off x="4633232" y="3975169"/>
            <a:ext cx="167914" cy="311840"/>
          </a:xfrm>
          <a:prstGeom prst="rtTriangl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4" name="直角三角形 33"/>
          <p:cNvSpPr/>
          <p:nvPr/>
        </p:nvSpPr>
        <p:spPr>
          <a:xfrm flipH="1" flipV="1">
            <a:off x="6659561" y="3976431"/>
            <a:ext cx="167914" cy="311841"/>
          </a:xfrm>
          <a:prstGeom prst="rtTriangle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5" name="直角三角形 34"/>
          <p:cNvSpPr/>
          <p:nvPr/>
        </p:nvSpPr>
        <p:spPr>
          <a:xfrm flipH="1" flipV="1">
            <a:off x="632335" y="2224186"/>
            <a:ext cx="84589" cy="83326"/>
          </a:xfrm>
          <a:prstGeom prst="rtTriangle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6" name="直角三角形 35"/>
          <p:cNvSpPr/>
          <p:nvPr/>
        </p:nvSpPr>
        <p:spPr>
          <a:xfrm flipH="1" flipV="1">
            <a:off x="2687702" y="2224186"/>
            <a:ext cx="83326" cy="83326"/>
          </a:xfrm>
          <a:prstGeom prst="rtTriangle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7" name="直角三角形 36"/>
          <p:cNvSpPr/>
          <p:nvPr/>
        </p:nvSpPr>
        <p:spPr>
          <a:xfrm flipH="1" flipV="1">
            <a:off x="4724133" y="2219135"/>
            <a:ext cx="83326" cy="83326"/>
          </a:xfrm>
          <a:prstGeom prst="rtTriangle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8" name="直角三角形 37"/>
          <p:cNvSpPr/>
          <p:nvPr/>
        </p:nvSpPr>
        <p:spPr>
          <a:xfrm flipH="1" flipV="1">
            <a:off x="6744150" y="2224186"/>
            <a:ext cx="83326" cy="83326"/>
          </a:xfrm>
          <a:prstGeom prst="rtTriangle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1963021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1820358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677694" y="2053097"/>
            <a:ext cx="90901" cy="90901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50" name="Group 41"/>
          <p:cNvGrpSpPr/>
          <p:nvPr/>
        </p:nvGrpSpPr>
        <p:grpSpPr>
          <a:xfrm>
            <a:off x="1220075" y="2525292"/>
            <a:ext cx="851182" cy="817167"/>
            <a:chOff x="0" y="0"/>
            <a:chExt cx="1290" cy="1238"/>
          </a:xfrm>
          <a:solidFill>
            <a:schemeClr val="bg1"/>
          </a:solidFill>
        </p:grpSpPr>
        <p:sp>
          <p:nvSpPr>
            <p:cNvPr id="51" name="Freeform 31"/>
            <p:cNvSpPr/>
            <p:nvPr/>
          </p:nvSpPr>
          <p:spPr>
            <a:xfrm>
              <a:off x="855" y="175"/>
              <a:ext cx="435" cy="553"/>
            </a:xfrm>
            <a:custGeom>
              <a:avLst/>
              <a:gdLst/>
              <a:ahLst/>
              <a:cxnLst>
                <a:cxn ang="0">
                  <a:pos x="841" y="112"/>
                </a:cxn>
                <a:cxn ang="0">
                  <a:pos x="168" y="1047"/>
                </a:cxn>
                <a:cxn ang="0">
                  <a:pos x="0" y="936"/>
                </a:cxn>
                <a:cxn ang="0">
                  <a:pos x="677" y="0"/>
                </a:cxn>
                <a:cxn ang="0">
                  <a:pos x="841" y="112"/>
                </a:cxn>
              </a:cxnLst>
              <a:rect l="0" t="0" r="0" b="0"/>
              <a:pathLst>
                <a:path w="225" h="292">
                  <a:moveTo>
                    <a:pt x="225" y="31"/>
                  </a:moveTo>
                  <a:lnTo>
                    <a:pt x="45" y="292"/>
                  </a:lnTo>
                  <a:lnTo>
                    <a:pt x="0" y="261"/>
                  </a:lnTo>
                  <a:lnTo>
                    <a:pt x="181" y="0"/>
                  </a:lnTo>
                  <a:lnTo>
                    <a:pt x="225" y="3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Freeform 32"/>
            <p:cNvSpPr/>
            <p:nvPr/>
          </p:nvSpPr>
          <p:spPr>
            <a:xfrm>
              <a:off x="0" y="0"/>
              <a:ext cx="1090" cy="1238"/>
            </a:xfrm>
            <a:custGeom>
              <a:avLst/>
              <a:gdLst/>
              <a:ahLst/>
              <a:cxnLst>
                <a:cxn ang="0">
                  <a:pos x="2095" y="2300"/>
                </a:cxn>
                <a:cxn ang="0">
                  <a:pos x="2095" y="2340"/>
                </a:cxn>
                <a:cxn ang="0">
                  <a:pos x="2051" y="2340"/>
                </a:cxn>
                <a:cxn ang="0">
                  <a:pos x="1926" y="2340"/>
                </a:cxn>
                <a:cxn ang="0">
                  <a:pos x="0" y="2340"/>
                </a:cxn>
                <a:cxn ang="0">
                  <a:pos x="0" y="0"/>
                </a:cxn>
                <a:cxn ang="0">
                  <a:pos x="2095" y="0"/>
                </a:cxn>
                <a:cxn ang="0">
                  <a:pos x="2095" y="539"/>
                </a:cxn>
                <a:cxn ang="0">
                  <a:pos x="2007" y="654"/>
                </a:cxn>
                <a:cxn ang="0">
                  <a:pos x="2007" y="85"/>
                </a:cxn>
                <a:cxn ang="0">
                  <a:pos x="85" y="85"/>
                </a:cxn>
                <a:cxn ang="0">
                  <a:pos x="85" y="2259"/>
                </a:cxn>
                <a:cxn ang="0">
                  <a:pos x="2007" y="2259"/>
                </a:cxn>
                <a:cxn ang="0">
                  <a:pos x="2007" y="1212"/>
                </a:cxn>
                <a:cxn ang="0">
                  <a:pos x="2095" y="1092"/>
                </a:cxn>
                <a:cxn ang="0">
                  <a:pos x="2095" y="2300"/>
                </a:cxn>
              </a:cxnLst>
              <a:rect l="0" t="0" r="0" b="0"/>
              <a:pathLst>
                <a:path w="567" h="655">
                  <a:moveTo>
                    <a:pt x="567" y="644"/>
                  </a:moveTo>
                  <a:lnTo>
                    <a:pt x="567" y="655"/>
                  </a:lnTo>
                  <a:lnTo>
                    <a:pt x="555" y="655"/>
                  </a:lnTo>
                  <a:lnTo>
                    <a:pt x="521" y="655"/>
                  </a:lnTo>
                  <a:lnTo>
                    <a:pt x="0" y="655"/>
                  </a:lnTo>
                  <a:lnTo>
                    <a:pt x="0" y="0"/>
                  </a:lnTo>
                  <a:lnTo>
                    <a:pt x="567" y="0"/>
                  </a:lnTo>
                  <a:lnTo>
                    <a:pt x="567" y="151"/>
                  </a:lnTo>
                  <a:lnTo>
                    <a:pt x="543" y="183"/>
                  </a:lnTo>
                  <a:lnTo>
                    <a:pt x="543" y="24"/>
                  </a:lnTo>
                  <a:lnTo>
                    <a:pt x="23" y="24"/>
                  </a:lnTo>
                  <a:lnTo>
                    <a:pt x="23" y="632"/>
                  </a:lnTo>
                  <a:lnTo>
                    <a:pt x="543" y="632"/>
                  </a:lnTo>
                  <a:lnTo>
                    <a:pt x="543" y="339"/>
                  </a:lnTo>
                  <a:lnTo>
                    <a:pt x="567" y="306"/>
                  </a:lnTo>
                  <a:lnTo>
                    <a:pt x="567" y="64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Freeform 33"/>
            <p:cNvSpPr/>
            <p:nvPr/>
          </p:nvSpPr>
          <p:spPr>
            <a:xfrm>
              <a:off x="795" y="690"/>
              <a:ext cx="135" cy="160"/>
            </a:xfrm>
            <a:custGeom>
              <a:avLst/>
              <a:gdLst/>
              <a:ahLst/>
              <a:cxnLst>
                <a:cxn ang="0">
                  <a:pos x="260" y="116"/>
                </a:cxn>
                <a:cxn ang="0">
                  <a:pos x="0" y="305"/>
                </a:cxn>
                <a:cxn ang="0">
                  <a:pos x="93" y="0"/>
                </a:cxn>
                <a:cxn ang="0">
                  <a:pos x="260" y="116"/>
                </a:cxn>
              </a:cxnLst>
              <a:rect l="0" t="0" r="0" b="0"/>
              <a:pathLst>
                <a:path w="70" h="84">
                  <a:moveTo>
                    <a:pt x="70" y="32"/>
                  </a:moveTo>
                  <a:lnTo>
                    <a:pt x="0" y="84"/>
                  </a:lnTo>
                  <a:lnTo>
                    <a:pt x="25" y="0"/>
                  </a:lnTo>
                  <a:lnTo>
                    <a:pt x="70" y="3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Rectangle 34"/>
            <p:cNvSpPr/>
            <p:nvPr/>
          </p:nvSpPr>
          <p:spPr>
            <a:xfrm>
              <a:off x="710" y="3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55" name="Rectangle 35"/>
            <p:cNvSpPr/>
            <p:nvPr/>
          </p:nvSpPr>
          <p:spPr>
            <a:xfrm>
              <a:off x="710" y="2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56" name="Rectangle 36"/>
            <p:cNvSpPr/>
            <p:nvPr/>
          </p:nvSpPr>
          <p:spPr>
            <a:xfrm>
              <a:off x="190" y="9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57" name="Rectangle 37"/>
            <p:cNvSpPr/>
            <p:nvPr/>
          </p:nvSpPr>
          <p:spPr>
            <a:xfrm>
              <a:off x="190" y="8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58" name="Rectangle 38"/>
            <p:cNvSpPr/>
            <p:nvPr/>
          </p:nvSpPr>
          <p:spPr>
            <a:xfrm>
              <a:off x="190" y="790"/>
              <a:ext cx="505" cy="48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59" name="Rectangle 39"/>
            <p:cNvSpPr/>
            <p:nvPr/>
          </p:nvSpPr>
          <p:spPr>
            <a:xfrm>
              <a:off x="190" y="6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0" name="Rectangle 40"/>
            <p:cNvSpPr/>
            <p:nvPr/>
          </p:nvSpPr>
          <p:spPr>
            <a:xfrm>
              <a:off x="190" y="583"/>
              <a:ext cx="210" cy="4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1" name="Rectangle 41"/>
            <p:cNvSpPr/>
            <p:nvPr/>
          </p:nvSpPr>
          <p:spPr>
            <a:xfrm>
              <a:off x="190" y="483"/>
              <a:ext cx="210" cy="4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2" name="Rectangle 42"/>
            <p:cNvSpPr/>
            <p:nvPr/>
          </p:nvSpPr>
          <p:spPr>
            <a:xfrm>
              <a:off x="190" y="3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3" name="Rectangle 43"/>
            <p:cNvSpPr/>
            <p:nvPr/>
          </p:nvSpPr>
          <p:spPr>
            <a:xfrm>
              <a:off x="190" y="2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</p:grpSp>
      <p:sp>
        <p:nvSpPr>
          <p:cNvPr id="64" name="MH_Other_13"/>
          <p:cNvSpPr/>
          <p:nvPr/>
        </p:nvSpPr>
        <p:spPr>
          <a:xfrm>
            <a:off x="3280499" y="2516054"/>
            <a:ext cx="787895" cy="757591"/>
          </a:xfrm>
          <a:custGeom>
            <a:avLst/>
            <a:gdLst/>
            <a:ahLst/>
            <a:cxnLst>
              <a:cxn ang="0">
                <a:pos x="75211" y="75228"/>
              </a:cxn>
              <a:cxn ang="0">
                <a:pos x="67233" y="69736"/>
              </a:cxn>
              <a:cxn ang="0">
                <a:pos x="35657" y="85370"/>
              </a:cxn>
              <a:cxn ang="0">
                <a:pos x="23620" y="68921"/>
              </a:cxn>
              <a:cxn ang="0">
                <a:pos x="42984" y="86227"/>
              </a:cxn>
              <a:cxn ang="0">
                <a:pos x="26300" y="67848"/>
              </a:cxn>
              <a:cxn ang="0">
                <a:pos x="45510" y="64599"/>
              </a:cxn>
              <a:cxn ang="0">
                <a:pos x="50329" y="86015"/>
              </a:cxn>
              <a:cxn ang="0">
                <a:pos x="45510" y="64599"/>
              </a:cxn>
              <a:cxn ang="0">
                <a:pos x="90173" y="44394"/>
              </a:cxn>
              <a:cxn ang="0">
                <a:pos x="68345" y="67103"/>
              </a:cxn>
              <a:cxn ang="0">
                <a:pos x="45510" y="44394"/>
              </a:cxn>
              <a:cxn ang="0">
                <a:pos x="65666" y="66006"/>
              </a:cxn>
              <a:cxn ang="0">
                <a:pos x="45510" y="44394"/>
              </a:cxn>
              <a:cxn ang="0">
                <a:pos x="42984" y="44394"/>
              </a:cxn>
              <a:cxn ang="0">
                <a:pos x="25204" y="65212"/>
              </a:cxn>
              <a:cxn ang="0">
                <a:pos x="0" y="44394"/>
              </a:cxn>
              <a:cxn ang="0">
                <a:pos x="22582" y="66286"/>
              </a:cxn>
              <a:cxn ang="0">
                <a:pos x="0" y="44394"/>
              </a:cxn>
              <a:cxn ang="0">
                <a:pos x="42984" y="23383"/>
              </a:cxn>
              <a:cxn ang="0">
                <a:pos x="21421" y="41728"/>
              </a:cxn>
              <a:cxn ang="0">
                <a:pos x="64727" y="19521"/>
              </a:cxn>
              <a:cxn ang="0">
                <a:pos x="45510" y="41728"/>
              </a:cxn>
              <a:cxn ang="0">
                <a:pos x="64727" y="19521"/>
              </a:cxn>
              <a:cxn ang="0">
                <a:pos x="22947" y="19005"/>
              </a:cxn>
              <a:cxn ang="0">
                <a:pos x="11" y="41728"/>
              </a:cxn>
              <a:cxn ang="0">
                <a:pos x="76632" y="12462"/>
              </a:cxn>
              <a:cxn ang="0">
                <a:pos x="72327" y="41728"/>
              </a:cxn>
              <a:cxn ang="0">
                <a:pos x="76632" y="12462"/>
              </a:cxn>
              <a:cxn ang="0">
                <a:pos x="24093" y="16410"/>
              </a:cxn>
              <a:cxn ang="0">
                <a:pos x="35709" y="925"/>
              </a:cxn>
              <a:cxn ang="0">
                <a:pos x="74580" y="10477"/>
              </a:cxn>
              <a:cxn ang="0">
                <a:pos x="54298" y="884"/>
              </a:cxn>
              <a:cxn ang="0">
                <a:pos x="42984" y="20510"/>
              </a:cxn>
              <a:cxn ang="0">
                <a:pos x="42489" y="105"/>
              </a:cxn>
              <a:cxn ang="0">
                <a:pos x="45510" y="0"/>
              </a:cxn>
              <a:cxn ang="0">
                <a:pos x="63575" y="16917"/>
              </a:cxn>
              <a:cxn ang="0">
                <a:pos x="45510" y="0"/>
              </a:cxn>
            </a:cxnLst>
            <a:rect l="0" t="0" r="0" b="0"/>
            <a:pathLst>
              <a:path w="1889279" h="1810503">
                <a:moveTo>
                  <a:pt x="1408636" y="1462945"/>
                </a:moveTo>
                <a:cubicBezTo>
                  <a:pt x="1471912" y="1494489"/>
                  <a:pt x="1528819" y="1532588"/>
                  <a:pt x="1575786" y="1578162"/>
                </a:cubicBezTo>
                <a:cubicBezTo>
                  <a:pt x="1467281" y="1672800"/>
                  <a:pt x="1335058" y="1742507"/>
                  <a:pt x="1188886" y="1779443"/>
                </a:cubicBezTo>
                <a:cubicBezTo>
                  <a:pt x="1278166" y="1700386"/>
                  <a:pt x="1353810" y="1592053"/>
                  <a:pt x="1408636" y="1462945"/>
                </a:cubicBezTo>
                <a:close/>
                <a:moveTo>
                  <a:pt x="494888" y="1445849"/>
                </a:moveTo>
                <a:cubicBezTo>
                  <a:pt x="556747" y="1590569"/>
                  <a:pt x="643865" y="1709702"/>
                  <a:pt x="747068" y="1790925"/>
                </a:cubicBezTo>
                <a:cubicBezTo>
                  <a:pt x="576321" y="1756303"/>
                  <a:pt x="422614" y="1677538"/>
                  <a:pt x="300900" y="1566189"/>
                </a:cubicBezTo>
                <a:cubicBezTo>
                  <a:pt x="355309" y="1517036"/>
                  <a:pt x="421005" y="1476420"/>
                  <a:pt x="494888" y="1445849"/>
                </a:cubicBezTo>
                <a:close/>
                <a:moveTo>
                  <a:pt x="900586" y="1355871"/>
                </a:moveTo>
                <a:lnTo>
                  <a:pt x="900586" y="1808904"/>
                </a:lnTo>
                <a:lnTo>
                  <a:pt x="884222" y="1808113"/>
                </a:lnTo>
                <a:cubicBezTo>
                  <a:pt x="745280" y="1742581"/>
                  <a:pt x="627378" y="1604992"/>
                  <a:pt x="551037" y="1423344"/>
                </a:cubicBezTo>
                <a:cubicBezTo>
                  <a:pt x="655969" y="1381011"/>
                  <a:pt x="774745" y="1357337"/>
                  <a:pt x="900586" y="1355871"/>
                </a:cubicBezTo>
                <a:close/>
                <a:moveTo>
                  <a:pt x="953521" y="1355186"/>
                </a:moveTo>
                <a:cubicBezTo>
                  <a:pt x="1099660" y="1356509"/>
                  <a:pt x="1236550" y="1386650"/>
                  <a:pt x="1354036" y="1440083"/>
                </a:cubicBezTo>
                <a:cubicBezTo>
                  <a:pt x="1283551" y="1605630"/>
                  <a:pt x="1178611" y="1734316"/>
                  <a:pt x="1054486" y="1804443"/>
                </a:cubicBezTo>
                <a:lnTo>
                  <a:pt x="953521" y="1810503"/>
                </a:lnTo>
                <a:lnTo>
                  <a:pt x="953521" y="1355186"/>
                </a:lnTo>
                <a:close/>
                <a:moveTo>
                  <a:pt x="1517159" y="931303"/>
                </a:moveTo>
                <a:lnTo>
                  <a:pt x="1889279" y="931303"/>
                </a:lnTo>
                <a:cubicBezTo>
                  <a:pt x="1883282" y="1167646"/>
                  <a:pt x="1781715" y="1381244"/>
                  <a:pt x="1618873" y="1536894"/>
                </a:cubicBezTo>
                <a:cubicBezTo>
                  <a:pt x="1566437" y="1485571"/>
                  <a:pt x="1502786" y="1442774"/>
                  <a:pt x="1431939" y="1407715"/>
                </a:cubicBezTo>
                <a:cubicBezTo>
                  <a:pt x="1485774" y="1266553"/>
                  <a:pt x="1516428" y="1104135"/>
                  <a:pt x="1517159" y="931303"/>
                </a:cubicBezTo>
                <a:close/>
                <a:moveTo>
                  <a:pt x="953521" y="931303"/>
                </a:moveTo>
                <a:lnTo>
                  <a:pt x="1456842" y="931303"/>
                </a:lnTo>
                <a:cubicBezTo>
                  <a:pt x="1456123" y="1096196"/>
                  <a:pt x="1427268" y="1250986"/>
                  <a:pt x="1375819" y="1384691"/>
                </a:cubicBezTo>
                <a:cubicBezTo>
                  <a:pt x="1251537" y="1327928"/>
                  <a:pt x="1107288" y="1296191"/>
                  <a:pt x="953521" y="1294902"/>
                </a:cubicBezTo>
                <a:lnTo>
                  <a:pt x="953521" y="931303"/>
                </a:lnTo>
                <a:close/>
                <a:moveTo>
                  <a:pt x="448568" y="931303"/>
                </a:moveTo>
                <a:lnTo>
                  <a:pt x="900586" y="931303"/>
                </a:lnTo>
                <a:lnTo>
                  <a:pt x="900586" y="1295603"/>
                </a:lnTo>
                <a:cubicBezTo>
                  <a:pt x="766605" y="1297053"/>
                  <a:pt x="640053" y="1322469"/>
                  <a:pt x="528061" y="1368046"/>
                </a:cubicBezTo>
                <a:cubicBezTo>
                  <a:pt x="478984" y="1238632"/>
                  <a:pt x="450499" y="1089843"/>
                  <a:pt x="448568" y="931303"/>
                </a:cubicBezTo>
                <a:close/>
                <a:moveTo>
                  <a:pt x="0" y="931303"/>
                </a:moveTo>
                <a:lnTo>
                  <a:pt x="388264" y="931303"/>
                </a:lnTo>
                <a:cubicBezTo>
                  <a:pt x="390220" y="1097785"/>
                  <a:pt x="420532" y="1254193"/>
                  <a:pt x="473139" y="1390578"/>
                </a:cubicBezTo>
                <a:cubicBezTo>
                  <a:pt x="391203" y="1423988"/>
                  <a:pt x="318506" y="1469260"/>
                  <a:pt x="258353" y="1524144"/>
                </a:cubicBezTo>
                <a:cubicBezTo>
                  <a:pt x="102364" y="1370026"/>
                  <a:pt x="5849" y="1161456"/>
                  <a:pt x="0" y="931303"/>
                </a:cubicBezTo>
                <a:close/>
                <a:moveTo>
                  <a:pt x="536834" y="421694"/>
                </a:moveTo>
                <a:cubicBezTo>
                  <a:pt x="646682" y="464986"/>
                  <a:pt x="770110" y="489176"/>
                  <a:pt x="900586" y="490537"/>
                </a:cubicBezTo>
                <a:lnTo>
                  <a:pt x="900586" y="875390"/>
                </a:lnTo>
                <a:lnTo>
                  <a:pt x="448805" y="875390"/>
                </a:lnTo>
                <a:cubicBezTo>
                  <a:pt x="451150" y="709592"/>
                  <a:pt x="482649" y="554587"/>
                  <a:pt x="536834" y="421694"/>
                </a:cubicBezTo>
                <a:close/>
                <a:moveTo>
                  <a:pt x="1356131" y="409527"/>
                </a:moveTo>
                <a:cubicBezTo>
                  <a:pt x="1415590" y="544412"/>
                  <a:pt x="1451132" y="703874"/>
                  <a:pt x="1455052" y="875390"/>
                </a:cubicBezTo>
                <a:lnTo>
                  <a:pt x="953521" y="875390"/>
                </a:lnTo>
                <a:lnTo>
                  <a:pt x="953521" y="491238"/>
                </a:lnTo>
                <a:cubicBezTo>
                  <a:pt x="1099303" y="490092"/>
                  <a:pt x="1236528" y="461431"/>
                  <a:pt x="1356131" y="409527"/>
                </a:cubicBezTo>
                <a:close/>
                <a:moveTo>
                  <a:pt x="271202" y="273767"/>
                </a:moveTo>
                <a:cubicBezTo>
                  <a:pt x="330895" y="324894"/>
                  <a:pt x="401533" y="367494"/>
                  <a:pt x="480768" y="398692"/>
                </a:cubicBezTo>
                <a:cubicBezTo>
                  <a:pt x="424147" y="539118"/>
                  <a:pt x="390867" y="701724"/>
                  <a:pt x="388496" y="875390"/>
                </a:cubicBezTo>
                <a:lnTo>
                  <a:pt x="238" y="875390"/>
                </a:lnTo>
                <a:cubicBezTo>
                  <a:pt x="7162" y="640451"/>
                  <a:pt x="108645" y="428248"/>
                  <a:pt x="271202" y="273767"/>
                </a:cubicBezTo>
                <a:close/>
                <a:moveTo>
                  <a:pt x="1605567" y="261436"/>
                </a:moveTo>
                <a:cubicBezTo>
                  <a:pt x="1775300" y="417133"/>
                  <a:pt x="1881942" y="634296"/>
                  <a:pt x="1889035" y="875390"/>
                </a:cubicBezTo>
                <a:lnTo>
                  <a:pt x="1515364" y="875390"/>
                </a:lnTo>
                <a:cubicBezTo>
                  <a:pt x="1511419" y="696081"/>
                  <a:pt x="1474168" y="529014"/>
                  <a:pt x="1413107" y="386152"/>
                </a:cubicBezTo>
                <a:cubicBezTo>
                  <a:pt x="1485941" y="353453"/>
                  <a:pt x="1551126" y="311628"/>
                  <a:pt x="1605567" y="261436"/>
                </a:cubicBezTo>
                <a:close/>
                <a:moveTo>
                  <a:pt x="748157" y="19413"/>
                </a:moveTo>
                <a:cubicBezTo>
                  <a:pt x="649482" y="96557"/>
                  <a:pt x="565491" y="208310"/>
                  <a:pt x="504779" y="344256"/>
                </a:cubicBezTo>
                <a:cubicBezTo>
                  <a:pt x="432706" y="315858"/>
                  <a:pt x="368354" y="277545"/>
                  <a:pt x="313920" y="231604"/>
                </a:cubicBezTo>
                <a:cubicBezTo>
                  <a:pt x="434240" y="127070"/>
                  <a:pt x="583275" y="52667"/>
                  <a:pt x="748157" y="19413"/>
                </a:cubicBezTo>
                <a:close/>
                <a:moveTo>
                  <a:pt x="1137621" y="18543"/>
                </a:moveTo>
                <a:cubicBezTo>
                  <a:pt x="1297904" y="50310"/>
                  <a:pt x="1443338" y="120918"/>
                  <a:pt x="1562575" y="219802"/>
                </a:cubicBezTo>
                <a:cubicBezTo>
                  <a:pt x="1512842" y="265093"/>
                  <a:pt x="1453308" y="302843"/>
                  <a:pt x="1386970" y="332857"/>
                </a:cubicBezTo>
                <a:cubicBezTo>
                  <a:pt x="1323718" y="199817"/>
                  <a:pt x="1237626" y="91674"/>
                  <a:pt x="1137621" y="18543"/>
                </a:cubicBezTo>
                <a:close/>
                <a:moveTo>
                  <a:pt x="900586" y="1702"/>
                </a:moveTo>
                <a:lnTo>
                  <a:pt x="900586" y="430269"/>
                </a:lnTo>
                <a:cubicBezTo>
                  <a:pt x="778345" y="428899"/>
                  <a:pt x="662774" y="406468"/>
                  <a:pt x="560047" y="366408"/>
                </a:cubicBezTo>
                <a:cubicBezTo>
                  <a:pt x="637783" y="193348"/>
                  <a:pt x="753999" y="63227"/>
                  <a:pt x="890213" y="2203"/>
                </a:cubicBezTo>
                <a:lnTo>
                  <a:pt x="900586" y="1702"/>
                </a:lnTo>
                <a:close/>
                <a:moveTo>
                  <a:pt x="953521" y="0"/>
                </a:moveTo>
                <a:lnTo>
                  <a:pt x="981035" y="1330"/>
                </a:lnTo>
                <a:cubicBezTo>
                  <a:pt x="1124068" y="53565"/>
                  <a:pt x="1247786" y="180867"/>
                  <a:pt x="1332000" y="354889"/>
                </a:cubicBezTo>
                <a:cubicBezTo>
                  <a:pt x="1219743" y="403080"/>
                  <a:pt x="1090709" y="429800"/>
                  <a:pt x="953521" y="430954"/>
                </a:cubicBezTo>
                <a:lnTo>
                  <a:pt x="953521" y="0"/>
                </a:lnTo>
                <a:close/>
              </a:path>
            </a:pathLst>
          </a:custGeom>
          <a:solidFill>
            <a:srgbClr val="FFFFFF">
              <a:alpha val="100000"/>
            </a:srgbClr>
          </a:solidFill>
          <a:ln w="9525">
            <a:noFill/>
          </a:ln>
        </p:spPr>
        <p:txBody>
          <a:bodyPr/>
          <a:lstStyle>
            <a:lvl1pPr marL="0" lvl="0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7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0" fontAlgn="base" latinLnBrk="0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21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grpSp>
        <p:nvGrpSpPr>
          <p:cNvPr id="65" name="Group 17"/>
          <p:cNvGrpSpPr/>
          <p:nvPr/>
        </p:nvGrpSpPr>
        <p:grpSpPr>
          <a:xfrm>
            <a:off x="5215173" y="2486266"/>
            <a:ext cx="939460" cy="817165"/>
            <a:chOff x="0" y="0"/>
            <a:chExt cx="2000" cy="1700"/>
          </a:xfrm>
          <a:solidFill>
            <a:schemeClr val="bg1"/>
          </a:solidFill>
        </p:grpSpPr>
        <p:sp>
          <p:nvSpPr>
            <p:cNvPr id="66" name="Freeform 914"/>
            <p:cNvSpPr/>
            <p:nvPr/>
          </p:nvSpPr>
          <p:spPr>
            <a:xfrm>
              <a:off x="1730" y="1255"/>
              <a:ext cx="270" cy="305"/>
            </a:xfrm>
            <a:custGeom>
              <a:avLst/>
              <a:gdLst/>
              <a:ahLst/>
              <a:cxnLst>
                <a:cxn ang="0">
                  <a:pos x="0" y="111"/>
                </a:cxn>
                <a:cxn ang="0">
                  <a:pos x="161" y="0"/>
                </a:cxn>
                <a:cxn ang="0">
                  <a:pos x="372" y="168"/>
                </a:cxn>
                <a:cxn ang="0">
                  <a:pos x="372" y="419"/>
                </a:cxn>
                <a:cxn ang="0">
                  <a:pos x="26" y="419"/>
                </a:cxn>
                <a:cxn ang="0">
                  <a:pos x="69" y="357"/>
                </a:cxn>
                <a:cxn ang="0">
                  <a:pos x="0" y="111"/>
                </a:cxn>
              </a:cxnLst>
              <a:rect l="0" t="0" r="0" b="0"/>
              <a:pathLst>
                <a:path w="196" h="222">
                  <a:moveTo>
                    <a:pt x="0" y="59"/>
                  </a:moveTo>
                  <a:cubicBezTo>
                    <a:pt x="38" y="56"/>
                    <a:pt x="70" y="33"/>
                    <a:pt x="85" y="0"/>
                  </a:cubicBezTo>
                  <a:cubicBezTo>
                    <a:pt x="139" y="15"/>
                    <a:pt x="196" y="42"/>
                    <a:pt x="196" y="89"/>
                  </a:cubicBezTo>
                  <a:cubicBezTo>
                    <a:pt x="196" y="179"/>
                    <a:pt x="196" y="222"/>
                    <a:pt x="196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36" y="189"/>
                    <a:pt x="36" y="189"/>
                    <a:pt x="36" y="18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7" name="Freeform 915"/>
            <p:cNvSpPr/>
            <p:nvPr/>
          </p:nvSpPr>
          <p:spPr>
            <a:xfrm>
              <a:off x="1550" y="1255"/>
              <a:ext cx="160" cy="30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219" y="111"/>
                </a:cxn>
                <a:cxn ang="0">
                  <a:pos x="152" y="357"/>
                </a:cxn>
                <a:cxn ang="0">
                  <a:pos x="193" y="419"/>
                </a:cxn>
                <a:cxn ang="0">
                  <a:pos x="26" y="419"/>
                </a:cxn>
                <a:cxn ang="0">
                  <a:pos x="26" y="122"/>
                </a:cxn>
                <a:cxn ang="0">
                  <a:pos x="0" y="19"/>
                </a:cxn>
                <a:cxn ang="0">
                  <a:pos x="60" y="0"/>
                </a:cxn>
              </a:cxnLst>
              <a:rect l="0" t="0" r="0" b="0"/>
              <a:pathLst>
                <a:path w="117" h="222">
                  <a:moveTo>
                    <a:pt x="32" y="0"/>
                  </a:moveTo>
                  <a:cubicBezTo>
                    <a:pt x="47" y="33"/>
                    <a:pt x="79" y="56"/>
                    <a:pt x="117" y="5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181"/>
                    <a:pt x="14" y="129"/>
                    <a:pt x="14" y="65"/>
                  </a:cubicBezTo>
                  <a:cubicBezTo>
                    <a:pt x="14" y="45"/>
                    <a:pt x="9" y="27"/>
                    <a:pt x="0" y="10"/>
                  </a:cubicBezTo>
                  <a:cubicBezTo>
                    <a:pt x="10" y="6"/>
                    <a:pt x="21" y="3"/>
                    <a:pt x="32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Freeform 916"/>
            <p:cNvSpPr>
              <a:spLocks noEditPoints="1"/>
            </p:cNvSpPr>
            <p:nvPr/>
          </p:nvSpPr>
          <p:spPr>
            <a:xfrm>
              <a:off x="1560" y="958"/>
              <a:ext cx="315" cy="315"/>
            </a:xfrm>
            <a:custGeom>
              <a:avLst/>
              <a:gdLst/>
              <a:ahLst/>
              <a:cxnLst>
                <a:cxn ang="0">
                  <a:pos x="218" y="433"/>
                </a:cxn>
                <a:cxn ang="0">
                  <a:pos x="0" y="217"/>
                </a:cxn>
                <a:cxn ang="0">
                  <a:pos x="218" y="0"/>
                </a:cxn>
                <a:cxn ang="0">
                  <a:pos x="435" y="217"/>
                </a:cxn>
                <a:cxn ang="0">
                  <a:pos x="218" y="433"/>
                </a:cxn>
                <a:cxn ang="0">
                  <a:pos x="397" y="210"/>
                </a:cxn>
                <a:cxn ang="0">
                  <a:pos x="340" y="87"/>
                </a:cxn>
                <a:cxn ang="0">
                  <a:pos x="355" y="172"/>
                </a:cxn>
                <a:cxn ang="0">
                  <a:pos x="260" y="365"/>
                </a:cxn>
                <a:cxn ang="0">
                  <a:pos x="397" y="210"/>
                </a:cxn>
              </a:cxnLst>
              <a:rect l="0" t="0" r="0" b="0"/>
              <a:pathLst>
                <a:path w="228" h="229">
                  <a:moveTo>
                    <a:pt x="114" y="229"/>
                  </a:moveTo>
                  <a:cubicBezTo>
                    <a:pt x="51" y="229"/>
                    <a:pt x="0" y="178"/>
                    <a:pt x="0" y="115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8" y="52"/>
                    <a:pt x="228" y="115"/>
                  </a:cubicBezTo>
                  <a:cubicBezTo>
                    <a:pt x="228" y="178"/>
                    <a:pt x="177" y="229"/>
                    <a:pt x="114" y="229"/>
                  </a:cubicBezTo>
                  <a:close/>
                  <a:moveTo>
                    <a:pt x="208" y="111"/>
                  </a:moveTo>
                  <a:cubicBezTo>
                    <a:pt x="208" y="85"/>
                    <a:pt x="196" y="62"/>
                    <a:pt x="178" y="46"/>
                  </a:cubicBezTo>
                  <a:cubicBezTo>
                    <a:pt x="183" y="60"/>
                    <a:pt x="186" y="76"/>
                    <a:pt x="186" y="91"/>
                  </a:cubicBezTo>
                  <a:cubicBezTo>
                    <a:pt x="186" y="133"/>
                    <a:pt x="166" y="170"/>
                    <a:pt x="136" y="193"/>
                  </a:cubicBezTo>
                  <a:cubicBezTo>
                    <a:pt x="177" y="188"/>
                    <a:pt x="208" y="153"/>
                    <a:pt x="208" y="1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9" name="Freeform 917"/>
            <p:cNvSpPr/>
            <p:nvPr/>
          </p:nvSpPr>
          <p:spPr>
            <a:xfrm>
              <a:off x="1027" y="1140"/>
              <a:ext cx="495" cy="560"/>
            </a:xfrm>
            <a:custGeom>
              <a:avLst/>
              <a:gdLst/>
              <a:ahLst/>
              <a:cxnLst>
                <a:cxn ang="0">
                  <a:pos x="297" y="0"/>
                </a:cxn>
                <a:cxn ang="0">
                  <a:pos x="681" y="308"/>
                </a:cxn>
                <a:cxn ang="0">
                  <a:pos x="681" y="772"/>
                </a:cxn>
                <a:cxn ang="0">
                  <a:pos x="50" y="772"/>
                </a:cxn>
                <a:cxn ang="0">
                  <a:pos x="122" y="654"/>
                </a:cxn>
                <a:cxn ang="0">
                  <a:pos x="0" y="204"/>
                </a:cxn>
                <a:cxn ang="0">
                  <a:pos x="297" y="0"/>
                </a:cxn>
              </a:cxnLst>
              <a:rect l="0" t="0" r="0" b="0"/>
              <a:pathLst>
                <a:path w="360" h="406">
                  <a:moveTo>
                    <a:pt x="157" y="0"/>
                  </a:moveTo>
                  <a:cubicBezTo>
                    <a:pt x="255" y="27"/>
                    <a:pt x="360" y="75"/>
                    <a:pt x="360" y="162"/>
                  </a:cubicBezTo>
                  <a:cubicBezTo>
                    <a:pt x="360" y="326"/>
                    <a:pt x="360" y="406"/>
                    <a:pt x="360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65" y="344"/>
                    <a:pt x="65" y="344"/>
                    <a:pt x="65" y="34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9" y="102"/>
                    <a:pt x="128" y="60"/>
                    <a:pt x="157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Freeform 919"/>
            <p:cNvSpPr/>
            <p:nvPr/>
          </p:nvSpPr>
          <p:spPr>
            <a:xfrm>
              <a:off x="495" y="1140"/>
              <a:ext cx="495" cy="560"/>
            </a:xfrm>
            <a:custGeom>
              <a:avLst/>
              <a:gdLst/>
              <a:ahLst/>
              <a:cxnLst>
                <a:cxn ang="0">
                  <a:pos x="0" y="772"/>
                </a:cxn>
                <a:cxn ang="0">
                  <a:pos x="0" y="308"/>
                </a:cxn>
                <a:cxn ang="0">
                  <a:pos x="384" y="0"/>
                </a:cxn>
                <a:cxn ang="0">
                  <a:pos x="681" y="204"/>
                </a:cxn>
                <a:cxn ang="0">
                  <a:pos x="558" y="654"/>
                </a:cxn>
                <a:cxn ang="0">
                  <a:pos x="631" y="772"/>
                </a:cxn>
                <a:cxn ang="0">
                  <a:pos x="0" y="772"/>
                </a:cxn>
              </a:cxnLst>
              <a:rect l="0" t="0" r="0" b="0"/>
              <a:pathLst>
                <a:path w="360" h="406">
                  <a:moveTo>
                    <a:pt x="0" y="406"/>
                  </a:moveTo>
                  <a:cubicBezTo>
                    <a:pt x="0" y="406"/>
                    <a:pt x="0" y="326"/>
                    <a:pt x="0" y="162"/>
                  </a:cubicBezTo>
                  <a:cubicBezTo>
                    <a:pt x="0" y="75"/>
                    <a:pt x="105" y="27"/>
                    <a:pt x="203" y="0"/>
                  </a:cubicBezTo>
                  <a:cubicBezTo>
                    <a:pt x="232" y="60"/>
                    <a:pt x="291" y="102"/>
                    <a:pt x="360" y="107"/>
                  </a:cubicBezTo>
                  <a:cubicBezTo>
                    <a:pt x="295" y="344"/>
                    <a:pt x="295" y="344"/>
                    <a:pt x="295" y="344"/>
                  </a:cubicBezTo>
                  <a:cubicBezTo>
                    <a:pt x="334" y="406"/>
                    <a:pt x="334" y="406"/>
                    <a:pt x="334" y="406"/>
                  </a:cubicBezTo>
                  <a:lnTo>
                    <a:pt x="0" y="40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1" name="Freeform 920"/>
            <p:cNvSpPr/>
            <p:nvPr/>
          </p:nvSpPr>
          <p:spPr>
            <a:xfrm>
              <a:off x="770" y="0"/>
              <a:ext cx="1215" cy="618"/>
            </a:xfrm>
            <a:custGeom>
              <a:avLst/>
              <a:gdLst/>
              <a:ahLst/>
              <a:cxnLst>
                <a:cxn ang="0">
                  <a:pos x="258" y="747"/>
                </a:cxn>
                <a:cxn ang="0">
                  <a:pos x="19" y="849"/>
                </a:cxn>
                <a:cxn ang="0">
                  <a:pos x="0" y="824"/>
                </a:cxn>
                <a:cxn ang="0">
                  <a:pos x="660" y="297"/>
                </a:cxn>
                <a:cxn ang="0">
                  <a:pos x="849" y="632"/>
                </a:cxn>
                <a:cxn ang="0">
                  <a:pos x="1171" y="358"/>
                </a:cxn>
                <a:cxn ang="0">
                  <a:pos x="914" y="211"/>
                </a:cxn>
                <a:cxn ang="0">
                  <a:pos x="1670" y="0"/>
                </a:cxn>
                <a:cxn ang="0">
                  <a:pos x="1406" y="737"/>
                </a:cxn>
                <a:cxn ang="0">
                  <a:pos x="1251" y="424"/>
                </a:cxn>
                <a:cxn ang="0">
                  <a:pos x="822" y="788"/>
                </a:cxn>
                <a:cxn ang="0">
                  <a:pos x="631" y="449"/>
                </a:cxn>
                <a:cxn ang="0">
                  <a:pos x="258" y="747"/>
                </a:cxn>
              </a:cxnLst>
              <a:rect l="0" t="0" r="0" b="0"/>
              <a:pathLst>
                <a:path w="884" h="450">
                  <a:moveTo>
                    <a:pt x="137" y="396"/>
                  </a:moveTo>
                  <a:cubicBezTo>
                    <a:pt x="89" y="402"/>
                    <a:pt x="46" y="421"/>
                    <a:pt x="10" y="450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450" y="335"/>
                    <a:pt x="450" y="335"/>
                    <a:pt x="450" y="335"/>
                  </a:cubicBezTo>
                  <a:cubicBezTo>
                    <a:pt x="620" y="190"/>
                    <a:pt x="620" y="190"/>
                    <a:pt x="620" y="190"/>
                  </a:cubicBezTo>
                  <a:cubicBezTo>
                    <a:pt x="484" y="112"/>
                    <a:pt x="484" y="112"/>
                    <a:pt x="484" y="112"/>
                  </a:cubicBezTo>
                  <a:cubicBezTo>
                    <a:pt x="884" y="0"/>
                    <a:pt x="884" y="0"/>
                    <a:pt x="884" y="0"/>
                  </a:cubicBezTo>
                  <a:cubicBezTo>
                    <a:pt x="744" y="391"/>
                    <a:pt x="744" y="391"/>
                    <a:pt x="744" y="391"/>
                  </a:cubicBezTo>
                  <a:cubicBezTo>
                    <a:pt x="662" y="225"/>
                    <a:pt x="662" y="225"/>
                    <a:pt x="662" y="225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334" y="238"/>
                    <a:pt x="334" y="238"/>
                    <a:pt x="334" y="238"/>
                  </a:cubicBezTo>
                  <a:lnTo>
                    <a:pt x="137" y="39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921"/>
            <p:cNvSpPr/>
            <p:nvPr/>
          </p:nvSpPr>
          <p:spPr>
            <a:xfrm>
              <a:off x="0" y="503"/>
              <a:ext cx="782" cy="487"/>
            </a:xfrm>
            <a:custGeom>
              <a:avLst/>
              <a:gdLst/>
              <a:ahLst/>
              <a:cxnLst>
                <a:cxn ang="0">
                  <a:pos x="926" y="369"/>
                </a:cxn>
                <a:cxn ang="0">
                  <a:pos x="781" y="486"/>
                </a:cxn>
                <a:cxn ang="0">
                  <a:pos x="608" y="162"/>
                </a:cxn>
                <a:cxn ang="0">
                  <a:pos x="111" y="628"/>
                </a:cxn>
                <a:cxn ang="0">
                  <a:pos x="19" y="648"/>
                </a:cxn>
                <a:cxn ang="0">
                  <a:pos x="41" y="556"/>
                </a:cxn>
                <a:cxn ang="0">
                  <a:pos x="637" y="0"/>
                </a:cxn>
                <a:cxn ang="0">
                  <a:pos x="814" y="331"/>
                </a:cxn>
                <a:cxn ang="0">
                  <a:pos x="1054" y="136"/>
                </a:cxn>
                <a:cxn ang="0">
                  <a:pos x="1073" y="161"/>
                </a:cxn>
                <a:cxn ang="0">
                  <a:pos x="926" y="369"/>
                </a:cxn>
              </a:cxnLst>
              <a:rect l="0" t="0" r="0" b="0"/>
              <a:pathLst>
                <a:path w="570" h="355">
                  <a:moveTo>
                    <a:pt x="492" y="196"/>
                  </a:moveTo>
                  <a:cubicBezTo>
                    <a:pt x="415" y="258"/>
                    <a:pt x="415" y="258"/>
                    <a:pt x="415" y="258"/>
                  </a:cubicBezTo>
                  <a:cubicBezTo>
                    <a:pt x="323" y="86"/>
                    <a:pt x="323" y="86"/>
                    <a:pt x="323" y="86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42" y="350"/>
                    <a:pt x="20" y="355"/>
                    <a:pt x="10" y="344"/>
                  </a:cubicBezTo>
                  <a:cubicBezTo>
                    <a:pt x="0" y="333"/>
                    <a:pt x="5" y="312"/>
                    <a:pt x="22" y="295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432" y="176"/>
                    <a:pt x="432" y="176"/>
                    <a:pt x="432" y="176"/>
                  </a:cubicBezTo>
                  <a:cubicBezTo>
                    <a:pt x="560" y="72"/>
                    <a:pt x="560" y="72"/>
                    <a:pt x="560" y="72"/>
                  </a:cubicBezTo>
                  <a:cubicBezTo>
                    <a:pt x="570" y="85"/>
                    <a:pt x="570" y="85"/>
                    <a:pt x="570" y="85"/>
                  </a:cubicBezTo>
                  <a:cubicBezTo>
                    <a:pt x="535" y="114"/>
                    <a:pt x="507" y="152"/>
                    <a:pt x="492" y="196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922"/>
            <p:cNvSpPr>
              <a:spLocks noEditPoints="1"/>
            </p:cNvSpPr>
            <p:nvPr/>
          </p:nvSpPr>
          <p:spPr>
            <a:xfrm>
              <a:off x="715" y="600"/>
              <a:ext cx="575" cy="575"/>
            </a:xfrm>
            <a:custGeom>
              <a:avLst/>
              <a:gdLst/>
              <a:ahLst/>
              <a:cxnLst>
                <a:cxn ang="0">
                  <a:pos x="472" y="666"/>
                </a:cxn>
                <a:cxn ang="0">
                  <a:pos x="721" y="380"/>
                </a:cxn>
                <a:cxn ang="0">
                  <a:pos x="616" y="160"/>
                </a:cxn>
                <a:cxn ang="0">
                  <a:pos x="616" y="160"/>
                </a:cxn>
                <a:cxn ang="0">
                  <a:pos x="616" y="160"/>
                </a:cxn>
                <a:cxn ang="0">
                  <a:pos x="645" y="314"/>
                </a:cxn>
                <a:cxn ang="0">
                  <a:pos x="472" y="666"/>
                </a:cxn>
                <a:cxn ang="0">
                  <a:pos x="396" y="791"/>
                </a:cxn>
                <a:cxn ang="0">
                  <a:pos x="0" y="396"/>
                </a:cxn>
                <a:cxn ang="0">
                  <a:pos x="396" y="0"/>
                </a:cxn>
                <a:cxn ang="0">
                  <a:pos x="791" y="396"/>
                </a:cxn>
                <a:cxn ang="0">
                  <a:pos x="396" y="791"/>
                </a:cxn>
              </a:cxnLst>
              <a:rect l="0" t="0" r="0" b="0"/>
              <a:pathLst>
                <a:path w="418" h="418">
                  <a:moveTo>
                    <a:pt x="249" y="352"/>
                  </a:moveTo>
                  <a:cubicBezTo>
                    <a:pt x="324" y="342"/>
                    <a:pt x="381" y="279"/>
                    <a:pt x="381" y="201"/>
                  </a:cubicBezTo>
                  <a:cubicBezTo>
                    <a:pt x="381" y="154"/>
                    <a:pt x="360" y="112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35" y="109"/>
                    <a:pt x="341" y="137"/>
                    <a:pt x="341" y="166"/>
                  </a:cubicBezTo>
                  <a:cubicBezTo>
                    <a:pt x="341" y="242"/>
                    <a:pt x="305" y="309"/>
                    <a:pt x="249" y="352"/>
                  </a:cubicBezTo>
                  <a:close/>
                  <a:moveTo>
                    <a:pt x="209" y="418"/>
                  </a:moveTo>
                  <a:cubicBezTo>
                    <a:pt x="93" y="418"/>
                    <a:pt x="0" y="325"/>
                    <a:pt x="0" y="209"/>
                  </a:cubicBezTo>
                  <a:cubicBezTo>
                    <a:pt x="0" y="94"/>
                    <a:pt x="93" y="0"/>
                    <a:pt x="209" y="0"/>
                  </a:cubicBezTo>
                  <a:cubicBezTo>
                    <a:pt x="325" y="0"/>
                    <a:pt x="418" y="94"/>
                    <a:pt x="418" y="209"/>
                  </a:cubicBezTo>
                  <a:cubicBezTo>
                    <a:pt x="418" y="325"/>
                    <a:pt x="325" y="418"/>
                    <a:pt x="209" y="41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923"/>
            <p:cNvSpPr/>
            <p:nvPr/>
          </p:nvSpPr>
          <p:spPr>
            <a:xfrm>
              <a:off x="305" y="1258"/>
              <a:ext cx="160" cy="305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161" y="0"/>
                </a:cxn>
                <a:cxn ang="0">
                  <a:pos x="219" y="19"/>
                </a:cxn>
                <a:cxn ang="0">
                  <a:pos x="194" y="124"/>
                </a:cxn>
                <a:cxn ang="0">
                  <a:pos x="194" y="421"/>
                </a:cxn>
                <a:cxn ang="0">
                  <a:pos x="26" y="421"/>
                </a:cxn>
                <a:cxn ang="0">
                  <a:pos x="67" y="357"/>
                </a:cxn>
                <a:cxn ang="0">
                  <a:pos x="0" y="110"/>
                </a:cxn>
              </a:cxnLst>
              <a:rect l="0" t="0" r="0" b="0"/>
              <a:pathLst>
                <a:path w="117" h="221">
                  <a:moveTo>
                    <a:pt x="0" y="58"/>
                  </a:moveTo>
                  <a:cubicBezTo>
                    <a:pt x="38" y="56"/>
                    <a:pt x="70" y="32"/>
                    <a:pt x="86" y="0"/>
                  </a:cubicBezTo>
                  <a:cubicBezTo>
                    <a:pt x="96" y="3"/>
                    <a:pt x="107" y="6"/>
                    <a:pt x="117" y="10"/>
                  </a:cubicBezTo>
                  <a:cubicBezTo>
                    <a:pt x="108" y="26"/>
                    <a:pt x="104" y="45"/>
                    <a:pt x="104" y="65"/>
                  </a:cubicBezTo>
                  <a:cubicBezTo>
                    <a:pt x="104" y="128"/>
                    <a:pt x="104" y="180"/>
                    <a:pt x="10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36" y="188"/>
                    <a:pt x="36" y="188"/>
                    <a:pt x="36" y="188"/>
                  </a:cubicBezTo>
                  <a:lnTo>
                    <a:pt x="0" y="5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924"/>
            <p:cNvSpPr/>
            <p:nvPr/>
          </p:nvSpPr>
          <p:spPr>
            <a:xfrm>
              <a:off x="12" y="1258"/>
              <a:ext cx="270" cy="305"/>
            </a:xfrm>
            <a:custGeom>
              <a:avLst/>
              <a:gdLst/>
              <a:ahLst/>
              <a:cxnLst>
                <a:cxn ang="0">
                  <a:pos x="372" y="110"/>
                </a:cxn>
                <a:cxn ang="0">
                  <a:pos x="303" y="357"/>
                </a:cxn>
                <a:cxn ang="0">
                  <a:pos x="346" y="421"/>
                </a:cxn>
                <a:cxn ang="0">
                  <a:pos x="0" y="421"/>
                </a:cxn>
                <a:cxn ang="0">
                  <a:pos x="0" y="167"/>
                </a:cxn>
                <a:cxn ang="0">
                  <a:pos x="211" y="0"/>
                </a:cxn>
                <a:cxn ang="0">
                  <a:pos x="372" y="110"/>
                </a:cxn>
              </a:cxnLst>
              <a:rect l="0" t="0" r="0" b="0"/>
              <a:pathLst>
                <a:path w="196" h="221">
                  <a:moveTo>
                    <a:pt x="196" y="58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0" y="178"/>
                    <a:pt x="0" y="88"/>
                  </a:cubicBezTo>
                  <a:cubicBezTo>
                    <a:pt x="0" y="41"/>
                    <a:pt x="57" y="14"/>
                    <a:pt x="111" y="0"/>
                  </a:cubicBezTo>
                  <a:cubicBezTo>
                    <a:pt x="126" y="32"/>
                    <a:pt x="158" y="56"/>
                    <a:pt x="196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926"/>
            <p:cNvSpPr>
              <a:spLocks noEditPoints="1"/>
            </p:cNvSpPr>
            <p:nvPr/>
          </p:nvSpPr>
          <p:spPr>
            <a:xfrm>
              <a:off x="140" y="963"/>
              <a:ext cx="312" cy="315"/>
            </a:xfrm>
            <a:custGeom>
              <a:avLst/>
              <a:gdLst/>
              <a:ahLst/>
              <a:cxnLst>
                <a:cxn ang="0">
                  <a:pos x="93" y="87"/>
                </a:cxn>
                <a:cxn ang="0">
                  <a:pos x="37" y="208"/>
                </a:cxn>
                <a:cxn ang="0">
                  <a:pos x="172" y="363"/>
                </a:cxn>
                <a:cxn ang="0">
                  <a:pos x="78" y="172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213" y="433"/>
                </a:cxn>
                <a:cxn ang="0">
                  <a:pos x="0" y="216"/>
                </a:cxn>
                <a:cxn ang="0">
                  <a:pos x="213" y="0"/>
                </a:cxn>
                <a:cxn ang="0">
                  <a:pos x="427" y="216"/>
                </a:cxn>
                <a:cxn ang="0">
                  <a:pos x="213" y="433"/>
                </a:cxn>
              </a:cxnLst>
              <a:rect l="0" t="0" r="0" b="0"/>
              <a:pathLst>
                <a:path w="228" h="229">
                  <a:moveTo>
                    <a:pt x="50" y="46"/>
                  </a:moveTo>
                  <a:cubicBezTo>
                    <a:pt x="32" y="61"/>
                    <a:pt x="20" y="84"/>
                    <a:pt x="20" y="110"/>
                  </a:cubicBezTo>
                  <a:cubicBezTo>
                    <a:pt x="20" y="152"/>
                    <a:pt x="51" y="187"/>
                    <a:pt x="92" y="192"/>
                  </a:cubicBezTo>
                  <a:cubicBezTo>
                    <a:pt x="62" y="169"/>
                    <a:pt x="42" y="132"/>
                    <a:pt x="42" y="91"/>
                  </a:cubicBezTo>
                  <a:cubicBezTo>
                    <a:pt x="42" y="75"/>
                    <a:pt x="45" y="60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lose/>
                  <a:moveTo>
                    <a:pt x="114" y="229"/>
                  </a:moveTo>
                  <a:cubicBezTo>
                    <a:pt x="51" y="229"/>
                    <a:pt x="0" y="17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77" y="0"/>
                    <a:pt x="228" y="51"/>
                    <a:pt x="228" y="114"/>
                  </a:cubicBezTo>
                  <a:cubicBezTo>
                    <a:pt x="228" y="177"/>
                    <a:pt x="177" y="229"/>
                    <a:pt x="114" y="22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7" name="Group 30"/>
          <p:cNvGrpSpPr/>
          <p:nvPr/>
        </p:nvGrpSpPr>
        <p:grpSpPr>
          <a:xfrm>
            <a:off x="7282713" y="2525752"/>
            <a:ext cx="842624" cy="867041"/>
            <a:chOff x="0" y="0"/>
            <a:chExt cx="1712" cy="1790"/>
          </a:xfrm>
          <a:solidFill>
            <a:schemeClr val="bg1"/>
          </a:solidFill>
        </p:grpSpPr>
        <p:sp>
          <p:nvSpPr>
            <p:cNvPr id="78" name="Freeform 1015"/>
            <p:cNvSpPr/>
            <p:nvPr/>
          </p:nvSpPr>
          <p:spPr>
            <a:xfrm>
              <a:off x="0" y="0"/>
              <a:ext cx="1712" cy="100"/>
            </a:xfrm>
            <a:custGeom>
              <a:avLst/>
              <a:gdLst/>
              <a:ahLst/>
              <a:cxnLst>
                <a:cxn ang="0">
                  <a:pos x="2285" y="0"/>
                </a:cxn>
                <a:cxn ang="0">
                  <a:pos x="2354" y="70"/>
                </a:cxn>
                <a:cxn ang="0">
                  <a:pos x="2285" y="137"/>
                </a:cxn>
                <a:cxn ang="0">
                  <a:pos x="70" y="137"/>
                </a:cxn>
                <a:cxn ang="0">
                  <a:pos x="0" y="70"/>
                </a:cxn>
                <a:cxn ang="0">
                  <a:pos x="21" y="21"/>
                </a:cxn>
                <a:cxn ang="0">
                  <a:pos x="70" y="0"/>
                </a:cxn>
                <a:cxn ang="0">
                  <a:pos x="2285" y="0"/>
                </a:cxn>
              </a:cxnLst>
              <a:rect l="0" t="0" r="0" b="0"/>
              <a:pathLst>
                <a:path w="1245" h="73">
                  <a:moveTo>
                    <a:pt x="1209" y="0"/>
                  </a:moveTo>
                  <a:cubicBezTo>
                    <a:pt x="1229" y="0"/>
                    <a:pt x="1245" y="16"/>
                    <a:pt x="1245" y="37"/>
                  </a:cubicBezTo>
                  <a:cubicBezTo>
                    <a:pt x="1245" y="57"/>
                    <a:pt x="1229" y="73"/>
                    <a:pt x="1209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7" y="73"/>
                    <a:pt x="0" y="57"/>
                    <a:pt x="0" y="37"/>
                  </a:cubicBezTo>
                  <a:cubicBezTo>
                    <a:pt x="0" y="26"/>
                    <a:pt x="4" y="17"/>
                    <a:pt x="11" y="11"/>
                  </a:cubicBezTo>
                  <a:cubicBezTo>
                    <a:pt x="18" y="4"/>
                    <a:pt x="27" y="0"/>
                    <a:pt x="37" y="0"/>
                  </a:cubicBezTo>
                  <a:lnTo>
                    <a:pt x="1209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016"/>
            <p:cNvSpPr>
              <a:spLocks noEditPoints="1"/>
            </p:cNvSpPr>
            <p:nvPr/>
          </p:nvSpPr>
          <p:spPr>
            <a:xfrm>
              <a:off x="125" y="155"/>
              <a:ext cx="1465" cy="920"/>
            </a:xfrm>
            <a:custGeom>
              <a:avLst/>
              <a:gdLst/>
              <a:ahLst/>
              <a:cxnLst>
                <a:cxn ang="0">
                  <a:pos x="2013" y="0"/>
                </a:cxn>
                <a:cxn ang="0">
                  <a:pos x="2013" y="1263"/>
                </a:cxn>
                <a:cxn ang="0">
                  <a:pos x="0" y="1263"/>
                </a:cxn>
                <a:cxn ang="0">
                  <a:pos x="0" y="0"/>
                </a:cxn>
                <a:cxn ang="0">
                  <a:pos x="2013" y="0"/>
                </a:cxn>
                <a:cxn ang="0">
                  <a:pos x="1608" y="660"/>
                </a:cxn>
                <a:cxn ang="0">
                  <a:pos x="1593" y="648"/>
                </a:cxn>
                <a:cxn ang="0">
                  <a:pos x="1608" y="636"/>
                </a:cxn>
                <a:cxn ang="0">
                  <a:pos x="1575" y="577"/>
                </a:cxn>
                <a:cxn ang="0">
                  <a:pos x="1509" y="556"/>
                </a:cxn>
                <a:cxn ang="0">
                  <a:pos x="1449" y="585"/>
                </a:cxn>
                <a:cxn ang="0">
                  <a:pos x="1422" y="648"/>
                </a:cxn>
                <a:cxn ang="0">
                  <a:pos x="1424" y="663"/>
                </a:cxn>
                <a:cxn ang="0">
                  <a:pos x="1156" y="765"/>
                </a:cxn>
                <a:cxn ang="0">
                  <a:pos x="1086" y="666"/>
                </a:cxn>
                <a:cxn ang="0">
                  <a:pos x="1127" y="607"/>
                </a:cxn>
                <a:cxn ang="0">
                  <a:pos x="1218" y="641"/>
                </a:cxn>
                <a:cxn ang="0">
                  <a:pos x="1336" y="603"/>
                </a:cxn>
                <a:cxn ang="0">
                  <a:pos x="1396" y="496"/>
                </a:cxn>
                <a:cxn ang="0">
                  <a:pos x="1381" y="474"/>
                </a:cxn>
                <a:cxn ang="0">
                  <a:pos x="1396" y="450"/>
                </a:cxn>
                <a:cxn ang="0">
                  <a:pos x="1336" y="343"/>
                </a:cxn>
                <a:cxn ang="0">
                  <a:pos x="1218" y="308"/>
                </a:cxn>
                <a:cxn ang="0">
                  <a:pos x="1106" y="360"/>
                </a:cxn>
                <a:cxn ang="0">
                  <a:pos x="1075" y="408"/>
                </a:cxn>
                <a:cxn ang="0">
                  <a:pos x="838" y="408"/>
                </a:cxn>
                <a:cxn ang="0">
                  <a:pos x="841" y="400"/>
                </a:cxn>
                <a:cxn ang="0">
                  <a:pos x="823" y="369"/>
                </a:cxn>
                <a:cxn ang="0">
                  <a:pos x="841" y="339"/>
                </a:cxn>
                <a:cxn ang="0">
                  <a:pos x="761" y="200"/>
                </a:cxn>
                <a:cxn ang="0">
                  <a:pos x="609" y="151"/>
                </a:cxn>
                <a:cxn ang="0">
                  <a:pos x="463" y="221"/>
                </a:cxn>
                <a:cxn ang="0">
                  <a:pos x="404" y="369"/>
                </a:cxn>
                <a:cxn ang="0">
                  <a:pos x="463" y="519"/>
                </a:cxn>
                <a:cxn ang="0">
                  <a:pos x="609" y="588"/>
                </a:cxn>
                <a:cxn ang="0">
                  <a:pos x="761" y="540"/>
                </a:cxn>
                <a:cxn ang="0">
                  <a:pos x="829" y="444"/>
                </a:cxn>
                <a:cxn ang="0">
                  <a:pos x="1065" y="444"/>
                </a:cxn>
                <a:cxn ang="0">
                  <a:pos x="1061" y="474"/>
                </a:cxn>
                <a:cxn ang="0">
                  <a:pos x="1101" y="582"/>
                </a:cxn>
                <a:cxn ang="0">
                  <a:pos x="1058" y="645"/>
                </a:cxn>
                <a:cxn ang="0">
                  <a:pos x="908" y="607"/>
                </a:cxn>
                <a:cxn ang="0">
                  <a:pos x="746" y="684"/>
                </a:cxn>
                <a:cxn ang="0">
                  <a:pos x="697" y="762"/>
                </a:cxn>
                <a:cxn ang="0">
                  <a:pos x="680" y="853"/>
                </a:cxn>
                <a:cxn ang="0">
                  <a:pos x="697" y="941"/>
                </a:cxn>
                <a:cxn ang="0">
                  <a:pos x="746" y="1017"/>
                </a:cxn>
                <a:cxn ang="0">
                  <a:pos x="908" y="1096"/>
                </a:cxn>
                <a:cxn ang="0">
                  <a:pos x="1080" y="1041"/>
                </a:cxn>
                <a:cxn ang="0">
                  <a:pos x="1170" y="884"/>
                </a:cxn>
                <a:cxn ang="0">
                  <a:pos x="1154" y="853"/>
                </a:cxn>
                <a:cxn ang="0">
                  <a:pos x="1170" y="818"/>
                </a:cxn>
                <a:cxn ang="0">
                  <a:pos x="1165" y="799"/>
                </a:cxn>
                <a:cxn ang="0">
                  <a:pos x="1438" y="696"/>
                </a:cxn>
                <a:cxn ang="0">
                  <a:pos x="1449" y="711"/>
                </a:cxn>
                <a:cxn ang="0">
                  <a:pos x="1509" y="741"/>
                </a:cxn>
                <a:cxn ang="0">
                  <a:pos x="1575" y="721"/>
                </a:cxn>
                <a:cxn ang="0">
                  <a:pos x="1608" y="660"/>
                </a:cxn>
              </a:cxnLst>
              <a:rect l="0" t="0" r="0" b="0"/>
              <a:pathLst>
                <a:path w="1066" h="670">
                  <a:moveTo>
                    <a:pt x="1066" y="0"/>
                  </a:moveTo>
                  <a:cubicBezTo>
                    <a:pt x="1066" y="670"/>
                    <a:pt x="1066" y="670"/>
                    <a:pt x="1066" y="67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66" y="0"/>
                  </a:lnTo>
                  <a:close/>
                  <a:moveTo>
                    <a:pt x="851" y="350"/>
                  </a:moveTo>
                  <a:cubicBezTo>
                    <a:pt x="852" y="347"/>
                    <a:pt x="848" y="344"/>
                    <a:pt x="843" y="344"/>
                  </a:cubicBezTo>
                  <a:cubicBezTo>
                    <a:pt x="848" y="344"/>
                    <a:pt x="852" y="341"/>
                    <a:pt x="851" y="337"/>
                  </a:cubicBezTo>
                  <a:cubicBezTo>
                    <a:pt x="850" y="325"/>
                    <a:pt x="843" y="313"/>
                    <a:pt x="834" y="306"/>
                  </a:cubicBezTo>
                  <a:cubicBezTo>
                    <a:pt x="824" y="298"/>
                    <a:pt x="812" y="294"/>
                    <a:pt x="799" y="295"/>
                  </a:cubicBezTo>
                  <a:cubicBezTo>
                    <a:pt x="787" y="295"/>
                    <a:pt x="775" y="301"/>
                    <a:pt x="767" y="310"/>
                  </a:cubicBezTo>
                  <a:cubicBezTo>
                    <a:pt x="758" y="319"/>
                    <a:pt x="753" y="331"/>
                    <a:pt x="753" y="344"/>
                  </a:cubicBezTo>
                  <a:cubicBezTo>
                    <a:pt x="753" y="346"/>
                    <a:pt x="754" y="349"/>
                    <a:pt x="754" y="352"/>
                  </a:cubicBezTo>
                  <a:cubicBezTo>
                    <a:pt x="612" y="406"/>
                    <a:pt x="612" y="406"/>
                    <a:pt x="612" y="406"/>
                  </a:cubicBezTo>
                  <a:cubicBezTo>
                    <a:pt x="604" y="386"/>
                    <a:pt x="591" y="367"/>
                    <a:pt x="575" y="353"/>
                  </a:cubicBezTo>
                  <a:cubicBezTo>
                    <a:pt x="597" y="322"/>
                    <a:pt x="597" y="322"/>
                    <a:pt x="597" y="322"/>
                  </a:cubicBezTo>
                  <a:cubicBezTo>
                    <a:pt x="611" y="332"/>
                    <a:pt x="628" y="339"/>
                    <a:pt x="645" y="340"/>
                  </a:cubicBezTo>
                  <a:cubicBezTo>
                    <a:pt x="667" y="342"/>
                    <a:pt x="690" y="334"/>
                    <a:pt x="707" y="320"/>
                  </a:cubicBezTo>
                  <a:cubicBezTo>
                    <a:pt x="725" y="306"/>
                    <a:pt x="736" y="285"/>
                    <a:pt x="739" y="263"/>
                  </a:cubicBezTo>
                  <a:cubicBezTo>
                    <a:pt x="740" y="257"/>
                    <a:pt x="736" y="251"/>
                    <a:pt x="731" y="251"/>
                  </a:cubicBezTo>
                  <a:cubicBezTo>
                    <a:pt x="736" y="251"/>
                    <a:pt x="740" y="246"/>
                    <a:pt x="739" y="239"/>
                  </a:cubicBezTo>
                  <a:cubicBezTo>
                    <a:pt x="736" y="217"/>
                    <a:pt x="725" y="196"/>
                    <a:pt x="707" y="182"/>
                  </a:cubicBezTo>
                  <a:cubicBezTo>
                    <a:pt x="690" y="168"/>
                    <a:pt x="667" y="161"/>
                    <a:pt x="645" y="163"/>
                  </a:cubicBezTo>
                  <a:cubicBezTo>
                    <a:pt x="623" y="164"/>
                    <a:pt x="601" y="174"/>
                    <a:pt x="586" y="191"/>
                  </a:cubicBezTo>
                  <a:cubicBezTo>
                    <a:pt x="579" y="198"/>
                    <a:pt x="573" y="207"/>
                    <a:pt x="569" y="216"/>
                  </a:cubicBezTo>
                  <a:cubicBezTo>
                    <a:pt x="444" y="216"/>
                    <a:pt x="444" y="216"/>
                    <a:pt x="444" y="216"/>
                  </a:cubicBezTo>
                  <a:cubicBezTo>
                    <a:pt x="444" y="215"/>
                    <a:pt x="444" y="213"/>
                    <a:pt x="445" y="212"/>
                  </a:cubicBezTo>
                  <a:cubicBezTo>
                    <a:pt x="446" y="203"/>
                    <a:pt x="442" y="196"/>
                    <a:pt x="436" y="196"/>
                  </a:cubicBezTo>
                  <a:cubicBezTo>
                    <a:pt x="442" y="196"/>
                    <a:pt x="446" y="189"/>
                    <a:pt x="445" y="180"/>
                  </a:cubicBezTo>
                  <a:cubicBezTo>
                    <a:pt x="441" y="152"/>
                    <a:pt x="426" y="125"/>
                    <a:pt x="403" y="106"/>
                  </a:cubicBezTo>
                  <a:cubicBezTo>
                    <a:pt x="381" y="88"/>
                    <a:pt x="351" y="78"/>
                    <a:pt x="322" y="80"/>
                  </a:cubicBezTo>
                  <a:cubicBezTo>
                    <a:pt x="293" y="82"/>
                    <a:pt x="265" y="96"/>
                    <a:pt x="245" y="117"/>
                  </a:cubicBezTo>
                  <a:cubicBezTo>
                    <a:pt x="225" y="138"/>
                    <a:pt x="214" y="167"/>
                    <a:pt x="214" y="196"/>
                  </a:cubicBezTo>
                  <a:cubicBezTo>
                    <a:pt x="214" y="225"/>
                    <a:pt x="225" y="254"/>
                    <a:pt x="245" y="275"/>
                  </a:cubicBezTo>
                  <a:cubicBezTo>
                    <a:pt x="265" y="296"/>
                    <a:pt x="293" y="310"/>
                    <a:pt x="322" y="312"/>
                  </a:cubicBezTo>
                  <a:cubicBezTo>
                    <a:pt x="351" y="314"/>
                    <a:pt x="381" y="304"/>
                    <a:pt x="403" y="286"/>
                  </a:cubicBezTo>
                  <a:cubicBezTo>
                    <a:pt x="419" y="273"/>
                    <a:pt x="432" y="255"/>
                    <a:pt x="439" y="235"/>
                  </a:cubicBezTo>
                  <a:cubicBezTo>
                    <a:pt x="564" y="235"/>
                    <a:pt x="564" y="235"/>
                    <a:pt x="564" y="235"/>
                  </a:cubicBezTo>
                  <a:cubicBezTo>
                    <a:pt x="563" y="240"/>
                    <a:pt x="562" y="246"/>
                    <a:pt x="562" y="251"/>
                  </a:cubicBezTo>
                  <a:cubicBezTo>
                    <a:pt x="562" y="272"/>
                    <a:pt x="570" y="293"/>
                    <a:pt x="583" y="309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37" y="327"/>
                    <a:pt x="509" y="320"/>
                    <a:pt x="481" y="322"/>
                  </a:cubicBezTo>
                  <a:cubicBezTo>
                    <a:pt x="449" y="324"/>
                    <a:pt x="417" y="339"/>
                    <a:pt x="395" y="363"/>
                  </a:cubicBezTo>
                  <a:cubicBezTo>
                    <a:pt x="384" y="375"/>
                    <a:pt x="375" y="389"/>
                    <a:pt x="369" y="404"/>
                  </a:cubicBezTo>
                  <a:cubicBezTo>
                    <a:pt x="363" y="419"/>
                    <a:pt x="360" y="435"/>
                    <a:pt x="360" y="452"/>
                  </a:cubicBezTo>
                  <a:cubicBezTo>
                    <a:pt x="360" y="468"/>
                    <a:pt x="363" y="484"/>
                    <a:pt x="369" y="499"/>
                  </a:cubicBezTo>
                  <a:cubicBezTo>
                    <a:pt x="375" y="514"/>
                    <a:pt x="384" y="528"/>
                    <a:pt x="395" y="540"/>
                  </a:cubicBezTo>
                  <a:cubicBezTo>
                    <a:pt x="417" y="564"/>
                    <a:pt x="449" y="579"/>
                    <a:pt x="481" y="581"/>
                  </a:cubicBezTo>
                  <a:cubicBezTo>
                    <a:pt x="514" y="584"/>
                    <a:pt x="547" y="573"/>
                    <a:pt x="572" y="552"/>
                  </a:cubicBezTo>
                  <a:cubicBezTo>
                    <a:pt x="597" y="532"/>
                    <a:pt x="615" y="501"/>
                    <a:pt x="619" y="469"/>
                  </a:cubicBezTo>
                  <a:cubicBezTo>
                    <a:pt x="620" y="459"/>
                    <a:pt x="616" y="452"/>
                    <a:pt x="611" y="452"/>
                  </a:cubicBezTo>
                  <a:cubicBezTo>
                    <a:pt x="616" y="451"/>
                    <a:pt x="620" y="444"/>
                    <a:pt x="619" y="434"/>
                  </a:cubicBezTo>
                  <a:cubicBezTo>
                    <a:pt x="618" y="431"/>
                    <a:pt x="618" y="427"/>
                    <a:pt x="617" y="424"/>
                  </a:cubicBezTo>
                  <a:cubicBezTo>
                    <a:pt x="761" y="369"/>
                    <a:pt x="761" y="369"/>
                    <a:pt x="761" y="369"/>
                  </a:cubicBezTo>
                  <a:cubicBezTo>
                    <a:pt x="763" y="372"/>
                    <a:pt x="764" y="375"/>
                    <a:pt x="767" y="377"/>
                  </a:cubicBezTo>
                  <a:cubicBezTo>
                    <a:pt x="775" y="386"/>
                    <a:pt x="787" y="392"/>
                    <a:pt x="799" y="393"/>
                  </a:cubicBezTo>
                  <a:cubicBezTo>
                    <a:pt x="812" y="394"/>
                    <a:pt x="824" y="390"/>
                    <a:pt x="834" y="382"/>
                  </a:cubicBezTo>
                  <a:cubicBezTo>
                    <a:pt x="843" y="374"/>
                    <a:pt x="850" y="362"/>
                    <a:pt x="851" y="35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0" name="Freeform 1017"/>
            <p:cNvSpPr/>
            <p:nvPr/>
          </p:nvSpPr>
          <p:spPr>
            <a:xfrm>
              <a:off x="1185" y="585"/>
              <a:ext cx="97" cy="82"/>
            </a:xfrm>
            <a:custGeom>
              <a:avLst/>
              <a:gdLst/>
              <a:ahLst/>
              <a:cxnLst>
                <a:cxn ang="0">
                  <a:pos x="17" y="52"/>
                </a:cxn>
                <a:cxn ang="0">
                  <a:pos x="0" y="58"/>
                </a:cxn>
                <a:cxn ang="0">
                  <a:pos x="0" y="56"/>
                </a:cxn>
                <a:cxn ang="0">
                  <a:pos x="15" y="17"/>
                </a:cxn>
                <a:cxn ang="0">
                  <a:pos x="55" y="0"/>
                </a:cxn>
                <a:cxn ang="0">
                  <a:pos x="96" y="12"/>
                </a:cxn>
                <a:cxn ang="0">
                  <a:pos x="118" y="48"/>
                </a:cxn>
                <a:cxn ang="0">
                  <a:pos x="134" y="56"/>
                </a:cxn>
                <a:cxn ang="0">
                  <a:pos x="118" y="63"/>
                </a:cxn>
                <a:cxn ang="0">
                  <a:pos x="96" y="98"/>
                </a:cxn>
                <a:cxn ang="0">
                  <a:pos x="55" y="110"/>
                </a:cxn>
                <a:cxn ang="0">
                  <a:pos x="15" y="93"/>
                </a:cxn>
                <a:cxn ang="0">
                  <a:pos x="14" y="90"/>
                </a:cxn>
                <a:cxn ang="0">
                  <a:pos x="29" y="83"/>
                </a:cxn>
                <a:cxn ang="0">
                  <a:pos x="60" y="56"/>
                </a:cxn>
                <a:cxn ang="0">
                  <a:pos x="17" y="52"/>
                </a:cxn>
              </a:cxnLst>
              <a:rect l="0" t="0" r="0" b="0"/>
              <a:pathLst>
                <a:path w="70" h="61">
                  <a:moveTo>
                    <a:pt x="9" y="29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23"/>
                    <a:pt x="3" y="15"/>
                    <a:pt x="8" y="10"/>
                  </a:cubicBezTo>
                  <a:cubicBezTo>
                    <a:pt x="14" y="4"/>
                    <a:pt x="21" y="1"/>
                    <a:pt x="29" y="0"/>
                  </a:cubicBezTo>
                  <a:cubicBezTo>
                    <a:pt x="36" y="0"/>
                    <a:pt x="44" y="2"/>
                    <a:pt x="50" y="7"/>
                  </a:cubicBezTo>
                  <a:cubicBezTo>
                    <a:pt x="56" y="12"/>
                    <a:pt x="60" y="19"/>
                    <a:pt x="61" y="27"/>
                  </a:cubicBezTo>
                  <a:cubicBezTo>
                    <a:pt x="61" y="29"/>
                    <a:pt x="65" y="31"/>
                    <a:pt x="70" y="31"/>
                  </a:cubicBezTo>
                  <a:cubicBezTo>
                    <a:pt x="65" y="31"/>
                    <a:pt x="61" y="33"/>
                    <a:pt x="61" y="35"/>
                  </a:cubicBezTo>
                  <a:cubicBezTo>
                    <a:pt x="60" y="42"/>
                    <a:pt x="56" y="49"/>
                    <a:pt x="50" y="54"/>
                  </a:cubicBezTo>
                  <a:cubicBezTo>
                    <a:pt x="44" y="59"/>
                    <a:pt x="36" y="61"/>
                    <a:pt x="29" y="61"/>
                  </a:cubicBezTo>
                  <a:cubicBezTo>
                    <a:pt x="21" y="60"/>
                    <a:pt x="14" y="57"/>
                    <a:pt x="8" y="51"/>
                  </a:cubicBezTo>
                  <a:cubicBezTo>
                    <a:pt x="8" y="51"/>
                    <a:pt x="7" y="50"/>
                    <a:pt x="7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6" y="43"/>
                    <a:pt x="32" y="36"/>
                    <a:pt x="31" y="31"/>
                  </a:cubicBezTo>
                  <a:cubicBezTo>
                    <a:pt x="29" y="26"/>
                    <a:pt x="19" y="25"/>
                    <a:pt x="9" y="2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1018"/>
            <p:cNvSpPr/>
            <p:nvPr/>
          </p:nvSpPr>
          <p:spPr>
            <a:xfrm>
              <a:off x="570" y="1097"/>
              <a:ext cx="572" cy="693"/>
            </a:xfrm>
            <a:custGeom>
              <a:avLst/>
              <a:gdLst/>
              <a:ahLst/>
              <a:cxnLst>
                <a:cxn ang="0">
                  <a:pos x="759" y="831"/>
                </a:cxn>
                <a:cxn ang="0">
                  <a:pos x="756" y="927"/>
                </a:cxn>
                <a:cxn ang="0">
                  <a:pos x="658" y="924"/>
                </a:cxn>
                <a:cxn ang="0">
                  <a:pos x="394" y="641"/>
                </a:cxn>
                <a:cxn ang="0">
                  <a:pos x="126" y="924"/>
                </a:cxn>
                <a:cxn ang="0">
                  <a:pos x="30" y="927"/>
                </a:cxn>
                <a:cxn ang="0">
                  <a:pos x="26" y="831"/>
                </a:cxn>
                <a:cxn ang="0">
                  <a:pos x="314" y="524"/>
                </a:cxn>
                <a:cxn ang="0">
                  <a:pos x="320" y="520"/>
                </a:cxn>
                <a:cxn ang="0">
                  <a:pos x="320" y="0"/>
                </a:cxn>
                <a:cxn ang="0">
                  <a:pos x="466" y="0"/>
                </a:cxn>
                <a:cxn ang="0">
                  <a:pos x="466" y="520"/>
                </a:cxn>
                <a:cxn ang="0">
                  <a:pos x="470" y="524"/>
                </a:cxn>
                <a:cxn ang="0">
                  <a:pos x="759" y="831"/>
                </a:cxn>
              </a:cxnLst>
              <a:rect l="0" t="0" r="0" b="0"/>
              <a:pathLst>
                <a:path w="417" h="504">
                  <a:moveTo>
                    <a:pt x="403" y="439"/>
                  </a:moveTo>
                  <a:cubicBezTo>
                    <a:pt x="417" y="454"/>
                    <a:pt x="416" y="476"/>
                    <a:pt x="402" y="490"/>
                  </a:cubicBezTo>
                  <a:cubicBezTo>
                    <a:pt x="387" y="504"/>
                    <a:pt x="364" y="503"/>
                    <a:pt x="350" y="489"/>
                  </a:cubicBezTo>
                  <a:cubicBezTo>
                    <a:pt x="209" y="339"/>
                    <a:pt x="209" y="339"/>
                    <a:pt x="209" y="339"/>
                  </a:cubicBezTo>
                  <a:cubicBezTo>
                    <a:pt x="67" y="489"/>
                    <a:pt x="67" y="489"/>
                    <a:pt x="67" y="489"/>
                  </a:cubicBezTo>
                  <a:cubicBezTo>
                    <a:pt x="53" y="503"/>
                    <a:pt x="30" y="504"/>
                    <a:pt x="16" y="490"/>
                  </a:cubicBezTo>
                  <a:cubicBezTo>
                    <a:pt x="1" y="476"/>
                    <a:pt x="0" y="454"/>
                    <a:pt x="14" y="439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8" y="276"/>
                    <a:pt x="169" y="275"/>
                    <a:pt x="170" y="275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8" y="275"/>
                    <a:pt x="248" y="275"/>
                    <a:pt x="248" y="275"/>
                  </a:cubicBezTo>
                  <a:cubicBezTo>
                    <a:pt x="248" y="275"/>
                    <a:pt x="249" y="276"/>
                    <a:pt x="250" y="277"/>
                  </a:cubicBezTo>
                  <a:lnTo>
                    <a:pt x="403" y="43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1019"/>
            <p:cNvSpPr/>
            <p:nvPr/>
          </p:nvSpPr>
          <p:spPr>
            <a:xfrm>
              <a:off x="935" y="400"/>
              <a:ext cx="195" cy="197"/>
            </a:xfrm>
            <a:custGeom>
              <a:avLst/>
              <a:gdLst/>
              <a:ahLst/>
              <a:cxnLst>
                <a:cxn ang="0">
                  <a:pos x="249" y="117"/>
                </a:cxn>
                <a:cxn ang="0">
                  <a:pos x="270" y="135"/>
                </a:cxn>
                <a:cxn ang="0">
                  <a:pos x="249" y="154"/>
                </a:cxn>
                <a:cxn ang="0">
                  <a:pos x="201" y="240"/>
                </a:cxn>
                <a:cxn ang="0">
                  <a:pos x="106" y="267"/>
                </a:cxn>
                <a:cxn ang="0">
                  <a:pos x="33" y="240"/>
                </a:cxn>
                <a:cxn ang="0">
                  <a:pos x="151" y="69"/>
                </a:cxn>
                <a:cxn ang="0">
                  <a:pos x="0" y="69"/>
                </a:cxn>
                <a:cxn ang="0">
                  <a:pos x="19" y="44"/>
                </a:cxn>
                <a:cxn ang="0">
                  <a:pos x="106" y="1"/>
                </a:cxn>
                <a:cxn ang="0">
                  <a:pos x="201" y="32"/>
                </a:cxn>
                <a:cxn ang="0">
                  <a:pos x="249" y="117"/>
                </a:cxn>
              </a:cxnLst>
              <a:rect l="0" t="0" r="0" b="0"/>
              <a:pathLst>
                <a:path w="141" h="143">
                  <a:moveTo>
                    <a:pt x="130" y="62"/>
                  </a:moveTo>
                  <a:cubicBezTo>
                    <a:pt x="131" y="67"/>
                    <a:pt x="135" y="71"/>
                    <a:pt x="141" y="71"/>
                  </a:cubicBezTo>
                  <a:cubicBezTo>
                    <a:pt x="135" y="71"/>
                    <a:pt x="131" y="76"/>
                    <a:pt x="130" y="81"/>
                  </a:cubicBezTo>
                  <a:cubicBezTo>
                    <a:pt x="128" y="98"/>
                    <a:pt x="119" y="115"/>
                    <a:pt x="105" y="126"/>
                  </a:cubicBezTo>
                  <a:cubicBezTo>
                    <a:pt x="92" y="137"/>
                    <a:pt x="74" y="143"/>
                    <a:pt x="56" y="141"/>
                  </a:cubicBezTo>
                  <a:cubicBezTo>
                    <a:pt x="42" y="140"/>
                    <a:pt x="28" y="135"/>
                    <a:pt x="17" y="12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6" y="27"/>
                    <a:pt x="10" y="23"/>
                  </a:cubicBezTo>
                  <a:cubicBezTo>
                    <a:pt x="22" y="11"/>
                    <a:pt x="39" y="2"/>
                    <a:pt x="56" y="1"/>
                  </a:cubicBezTo>
                  <a:cubicBezTo>
                    <a:pt x="74" y="0"/>
                    <a:pt x="92" y="6"/>
                    <a:pt x="105" y="17"/>
                  </a:cubicBezTo>
                  <a:cubicBezTo>
                    <a:pt x="119" y="28"/>
                    <a:pt x="128" y="44"/>
                    <a:pt x="130" y="62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1020"/>
            <p:cNvSpPr/>
            <p:nvPr/>
          </p:nvSpPr>
          <p:spPr>
            <a:xfrm>
              <a:off x="922" y="477"/>
              <a:ext cx="73" cy="78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25" y="107"/>
                </a:cxn>
                <a:cxn ang="0">
                  <a:pos x="0" y="30"/>
                </a:cxn>
                <a:cxn ang="0">
                  <a:pos x="4" y="0"/>
                </a:cxn>
                <a:cxn ang="0">
                  <a:pos x="102" y="0"/>
                </a:cxn>
              </a:cxnLst>
              <a:rect l="0" t="0" r="0" b="0"/>
              <a:pathLst>
                <a:path w="52" h="57">
                  <a:moveTo>
                    <a:pt x="52" y="0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5" y="45"/>
                    <a:pt x="0" y="31"/>
                    <a:pt x="0" y="16"/>
                  </a:cubicBezTo>
                  <a:cubicBezTo>
                    <a:pt x="0" y="11"/>
                    <a:pt x="1" y="5"/>
                    <a:pt x="2" y="0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1021"/>
            <p:cNvSpPr/>
            <p:nvPr/>
          </p:nvSpPr>
          <p:spPr>
            <a:xfrm>
              <a:off x="645" y="620"/>
              <a:ext cx="320" cy="310"/>
            </a:xfrm>
            <a:custGeom>
              <a:avLst/>
              <a:gdLst/>
              <a:ahLst/>
              <a:cxnLst>
                <a:cxn ang="0">
                  <a:pos x="419" y="184"/>
                </a:cxn>
                <a:cxn ang="0">
                  <a:pos x="439" y="213"/>
                </a:cxn>
                <a:cxn ang="0">
                  <a:pos x="419" y="241"/>
                </a:cxn>
                <a:cxn ang="0">
                  <a:pos x="343" y="374"/>
                </a:cxn>
                <a:cxn ang="0">
                  <a:pos x="196" y="421"/>
                </a:cxn>
                <a:cxn ang="0">
                  <a:pos x="59" y="355"/>
                </a:cxn>
                <a:cxn ang="0">
                  <a:pos x="1" y="213"/>
                </a:cxn>
                <a:cxn ang="0">
                  <a:pos x="59" y="70"/>
                </a:cxn>
                <a:cxn ang="0">
                  <a:pos x="196" y="4"/>
                </a:cxn>
                <a:cxn ang="0">
                  <a:pos x="324" y="36"/>
                </a:cxn>
                <a:cxn ang="0">
                  <a:pos x="163" y="267"/>
                </a:cxn>
                <a:cxn ang="0">
                  <a:pos x="418" y="171"/>
                </a:cxn>
                <a:cxn ang="0">
                  <a:pos x="419" y="184"/>
                </a:cxn>
              </a:cxnLst>
              <a:rect l="0" t="0" r="0" b="0"/>
              <a:pathLst>
                <a:path w="233" h="226">
                  <a:moveTo>
                    <a:pt x="222" y="98"/>
                  </a:moveTo>
                  <a:cubicBezTo>
                    <a:pt x="223" y="106"/>
                    <a:pt x="227" y="112"/>
                    <a:pt x="233" y="113"/>
                  </a:cubicBezTo>
                  <a:cubicBezTo>
                    <a:pt x="227" y="113"/>
                    <a:pt x="223" y="119"/>
                    <a:pt x="222" y="128"/>
                  </a:cubicBezTo>
                  <a:cubicBezTo>
                    <a:pt x="219" y="155"/>
                    <a:pt x="204" y="181"/>
                    <a:pt x="182" y="199"/>
                  </a:cubicBezTo>
                  <a:cubicBezTo>
                    <a:pt x="161" y="217"/>
                    <a:pt x="132" y="226"/>
                    <a:pt x="104" y="224"/>
                  </a:cubicBezTo>
                  <a:cubicBezTo>
                    <a:pt x="76" y="222"/>
                    <a:pt x="50" y="209"/>
                    <a:pt x="31" y="189"/>
                  </a:cubicBezTo>
                  <a:cubicBezTo>
                    <a:pt x="11" y="168"/>
                    <a:pt x="0" y="140"/>
                    <a:pt x="1" y="113"/>
                  </a:cubicBezTo>
                  <a:cubicBezTo>
                    <a:pt x="0" y="85"/>
                    <a:pt x="11" y="57"/>
                    <a:pt x="31" y="37"/>
                  </a:cubicBezTo>
                  <a:cubicBezTo>
                    <a:pt x="50" y="16"/>
                    <a:pt x="76" y="3"/>
                    <a:pt x="104" y="2"/>
                  </a:cubicBezTo>
                  <a:cubicBezTo>
                    <a:pt x="128" y="0"/>
                    <a:pt x="152" y="6"/>
                    <a:pt x="172" y="19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221" y="91"/>
                    <a:pt x="221" y="91"/>
                    <a:pt x="221" y="91"/>
                  </a:cubicBezTo>
                  <a:cubicBezTo>
                    <a:pt x="222" y="93"/>
                    <a:pt x="222" y="95"/>
                    <a:pt x="222" y="9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1022"/>
            <p:cNvSpPr/>
            <p:nvPr/>
          </p:nvSpPr>
          <p:spPr>
            <a:xfrm>
              <a:off x="830" y="660"/>
              <a:ext cx="110" cy="102"/>
            </a:xfrm>
            <a:custGeom>
              <a:avLst/>
              <a:gdLst/>
              <a:ahLst/>
              <a:cxnLst>
                <a:cxn ang="0">
                  <a:pos x="151" y="84"/>
                </a:cxn>
                <a:cxn ang="0">
                  <a:pos x="0" y="143"/>
                </a:cxn>
                <a:cxn ang="0">
                  <a:pos x="96" y="0"/>
                </a:cxn>
                <a:cxn ang="0">
                  <a:pos x="151" y="84"/>
                </a:cxn>
              </a:cxnLst>
              <a:rect l="0" t="0" r="0" b="0"/>
              <a:pathLst>
                <a:path w="80" h="73">
                  <a:moveTo>
                    <a:pt x="80" y="43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4" y="12"/>
                    <a:pt x="74" y="27"/>
                    <a:pt x="80" y="4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1023"/>
            <p:cNvSpPr/>
            <p:nvPr/>
          </p:nvSpPr>
          <p:spPr>
            <a:xfrm>
              <a:off x="445" y="287"/>
              <a:ext cx="280" cy="273"/>
            </a:xfrm>
            <a:custGeom>
              <a:avLst/>
              <a:gdLst/>
              <a:ahLst/>
              <a:cxnLst>
                <a:cxn ang="0">
                  <a:pos x="386" y="189"/>
                </a:cxn>
                <a:cxn ang="0">
                  <a:pos x="367" y="212"/>
                </a:cxn>
                <a:cxn ang="0">
                  <a:pos x="366" y="226"/>
                </a:cxn>
                <a:cxn ang="0">
                  <a:pos x="247" y="226"/>
                </a:cxn>
                <a:cxn ang="0">
                  <a:pos x="210" y="245"/>
                </a:cxn>
                <a:cxn ang="0">
                  <a:pos x="247" y="262"/>
                </a:cxn>
                <a:cxn ang="0">
                  <a:pos x="354" y="262"/>
                </a:cxn>
                <a:cxn ang="0">
                  <a:pos x="301" y="331"/>
                </a:cxn>
                <a:cxn ang="0">
                  <a:pos x="171" y="372"/>
                </a:cxn>
                <a:cxn ang="0">
                  <a:pos x="50" y="314"/>
                </a:cxn>
                <a:cxn ang="0">
                  <a:pos x="0" y="189"/>
                </a:cxn>
                <a:cxn ang="0">
                  <a:pos x="50" y="63"/>
                </a:cxn>
                <a:cxn ang="0">
                  <a:pos x="171" y="4"/>
                </a:cxn>
                <a:cxn ang="0">
                  <a:pos x="301" y="46"/>
                </a:cxn>
                <a:cxn ang="0">
                  <a:pos x="367" y="164"/>
                </a:cxn>
                <a:cxn ang="0">
                  <a:pos x="386" y="189"/>
                </a:cxn>
              </a:cxnLst>
              <a:rect l="0" t="0" r="0" b="0"/>
              <a:pathLst>
                <a:path w="203" h="198">
                  <a:moveTo>
                    <a:pt x="203" y="99"/>
                  </a:moveTo>
                  <a:cubicBezTo>
                    <a:pt x="198" y="99"/>
                    <a:pt x="194" y="105"/>
                    <a:pt x="193" y="112"/>
                  </a:cubicBezTo>
                  <a:cubicBezTo>
                    <a:pt x="193" y="115"/>
                    <a:pt x="192" y="117"/>
                    <a:pt x="192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19" y="119"/>
                    <a:pt x="110" y="124"/>
                    <a:pt x="110" y="129"/>
                  </a:cubicBezTo>
                  <a:cubicBezTo>
                    <a:pt x="110" y="134"/>
                    <a:pt x="119" y="138"/>
                    <a:pt x="130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0" y="152"/>
                    <a:pt x="170" y="165"/>
                    <a:pt x="158" y="174"/>
                  </a:cubicBezTo>
                  <a:cubicBezTo>
                    <a:pt x="139" y="190"/>
                    <a:pt x="115" y="198"/>
                    <a:pt x="90" y="196"/>
                  </a:cubicBezTo>
                  <a:cubicBezTo>
                    <a:pt x="66" y="194"/>
                    <a:pt x="43" y="183"/>
                    <a:pt x="26" y="165"/>
                  </a:cubicBezTo>
                  <a:cubicBezTo>
                    <a:pt x="9" y="148"/>
                    <a:pt x="0" y="123"/>
                    <a:pt x="0" y="99"/>
                  </a:cubicBezTo>
                  <a:cubicBezTo>
                    <a:pt x="0" y="75"/>
                    <a:pt x="9" y="50"/>
                    <a:pt x="26" y="33"/>
                  </a:cubicBezTo>
                  <a:cubicBezTo>
                    <a:pt x="43" y="15"/>
                    <a:pt x="66" y="4"/>
                    <a:pt x="90" y="2"/>
                  </a:cubicBezTo>
                  <a:cubicBezTo>
                    <a:pt x="115" y="0"/>
                    <a:pt x="139" y="8"/>
                    <a:pt x="158" y="24"/>
                  </a:cubicBezTo>
                  <a:cubicBezTo>
                    <a:pt x="177" y="39"/>
                    <a:pt x="190" y="62"/>
                    <a:pt x="193" y="86"/>
                  </a:cubicBezTo>
                  <a:cubicBezTo>
                    <a:pt x="194" y="93"/>
                    <a:pt x="198" y="99"/>
                    <a:pt x="203" y="9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87" name="MH_Others_4"/>
          <p:cNvSpPr/>
          <p:nvPr>
            <p:custDataLst>
              <p:tags r:id="rId1"/>
            </p:custDataLst>
          </p:nvPr>
        </p:nvSpPr>
        <p:spPr>
          <a:xfrm>
            <a:off x="2134036" y="628273"/>
            <a:ext cx="4871560" cy="44011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-41" y="connsiteY5-4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85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700" spc="15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700" spc="15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92" name="直接连接符 91"/>
          <p:cNvCxnSpPr/>
          <p:nvPr/>
        </p:nvCxnSpPr>
        <p:spPr>
          <a:xfrm>
            <a:off x="263833" y="843558"/>
            <a:ext cx="2795999" cy="0"/>
          </a:xfrm>
          <a:prstGeom prst="line">
            <a:avLst/>
          </a:prstGeom>
          <a:ln w="12700">
            <a:solidFill>
              <a:schemeClr val="bg1">
                <a:alpha val="37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/>
          <p:cNvCxnSpPr/>
          <p:nvPr/>
        </p:nvCxnSpPr>
        <p:spPr>
          <a:xfrm>
            <a:off x="6095917" y="843558"/>
            <a:ext cx="2795999" cy="0"/>
          </a:xfrm>
          <a:prstGeom prst="line">
            <a:avLst/>
          </a:prstGeom>
          <a:ln w="12700">
            <a:solidFill>
              <a:schemeClr val="bg1">
                <a:alpha val="37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ikdörtgen 11"/>
          <p:cNvSpPr/>
          <p:nvPr/>
        </p:nvSpPr>
        <p:spPr>
          <a:xfrm>
            <a:off x="5724128" y="2612194"/>
            <a:ext cx="316835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sit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b="1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mi.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molestie.sit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b="1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4" name="文本框 13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347614"/>
            <a:ext cx="5209524" cy="3371429"/>
          </a:xfrm>
          <a:prstGeom prst="rect">
            <a:avLst/>
          </a:prstGeom>
        </p:spPr>
      </p:pic>
      <p:sp>
        <p:nvSpPr>
          <p:cNvPr id="9" name="Metin kutusu 50"/>
          <p:cNvSpPr txBox="1"/>
          <p:nvPr/>
        </p:nvSpPr>
        <p:spPr>
          <a:xfrm>
            <a:off x="5724128" y="1729024"/>
            <a:ext cx="30550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>
                <a:solidFill>
                  <a:schemeClr val="bg1"/>
                </a:solidFill>
                <a:cs typeface="+mn-ea"/>
                <a:sym typeface="+mn-lt"/>
              </a:rPr>
              <a:t>Structure</a:t>
            </a:r>
            <a:br>
              <a:rPr lang="tr-TR">
                <a:cs typeface="+mn-ea"/>
                <a:sym typeface="+mn-lt"/>
              </a:rPr>
            </a:br>
            <a:endParaRPr lang="en-US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737148" y="1971586"/>
            <a:ext cx="304204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. Sed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zh-CN" sz="10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altLang="zh-CN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zh-CN" alt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518"/>
    </mc:Choice>
    <mc:Fallback>
      <p:transition spd="slow" advTm="1351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-1588" y="10686"/>
            <a:ext cx="9144000" cy="5143500"/>
          </a:xfrm>
          <a:prstGeom prst="rect">
            <a:avLst/>
          </a:prstGeom>
          <a:blipFill dpi="0" rotWithShape="1">
            <a:blip r:embed="rId1">
              <a:alphaModFix amt="81000"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5" name="Oval 4"/>
          <p:cNvSpPr/>
          <p:nvPr/>
        </p:nvSpPr>
        <p:spPr>
          <a:xfrm>
            <a:off x="2806502" y="939775"/>
            <a:ext cx="3526804" cy="3528000"/>
          </a:xfrm>
          <a:prstGeom prst="ellipse">
            <a:avLst/>
          </a:pr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endParaRPr lang="tr-TR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cxnSp>
        <p:nvCxnSpPr>
          <p:cNvPr id="7" name="Düz Bağlayıcı 6"/>
          <p:cNvCxnSpPr/>
          <p:nvPr/>
        </p:nvCxnSpPr>
        <p:spPr>
          <a:xfrm>
            <a:off x="3635896" y="2283718"/>
            <a:ext cx="1872208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Dikdörtgen 25"/>
          <p:cNvSpPr/>
          <p:nvPr/>
        </p:nvSpPr>
        <p:spPr>
          <a:xfrm>
            <a:off x="3093740" y="2427734"/>
            <a:ext cx="295232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000" b="1">
                <a:solidFill>
                  <a:schemeClr val="bg1"/>
                </a:solidFill>
                <a:cs typeface="+mn-ea"/>
                <a:sym typeface="+mn-lt"/>
              </a:rPr>
              <a:t>Lorem ipsum dolor 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sit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amet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consectetur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adipiscing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elit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Ut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efficitur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ipsum vitae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tortor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, a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pulvinar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lorem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lacinia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eu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arcu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Fusce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eget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consequat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risus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Proin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est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lacus,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interdum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vitae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feugiat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quis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faucibus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mi.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vitae porta a,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commodo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sodales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Sed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iaculis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rutrum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1"/>
                </a:solidFill>
                <a:cs typeface="+mn-ea"/>
                <a:sym typeface="+mn-lt"/>
              </a:rPr>
              <a:t>molestie</a:t>
            </a:r>
            <a:r>
              <a:rPr lang="en-US" sz="1000">
                <a:solidFill>
                  <a:schemeClr val="bg1"/>
                </a:solidFill>
                <a:cs typeface="+mn-ea"/>
                <a:sym typeface="+mn-lt"/>
              </a:rPr>
              <a:t>.</a:t>
            </a:r>
            <a:endParaRPr lang="en-US" sz="1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4108575" y="1232168"/>
            <a:ext cx="922658" cy="922658"/>
            <a:chOff x="2797182" y="1528121"/>
            <a:chExt cx="714311" cy="714311"/>
          </a:xfrm>
        </p:grpSpPr>
        <p:sp>
          <p:nvSpPr>
            <p:cNvPr id="22" name="椭圆 21"/>
            <p:cNvSpPr/>
            <p:nvPr/>
          </p:nvSpPr>
          <p:spPr>
            <a:xfrm>
              <a:off x="2797182" y="1528121"/>
              <a:ext cx="714311" cy="71431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23" name="Group 17"/>
            <p:cNvGrpSpPr/>
            <p:nvPr/>
          </p:nvGrpSpPr>
          <p:grpSpPr>
            <a:xfrm>
              <a:off x="2932641" y="1694744"/>
              <a:ext cx="438092" cy="381063"/>
              <a:chOff x="0" y="0"/>
              <a:chExt cx="2000" cy="1700"/>
            </a:xfrm>
            <a:solidFill>
              <a:schemeClr val="bg1"/>
            </a:solidFill>
          </p:grpSpPr>
          <p:sp>
            <p:nvSpPr>
              <p:cNvPr id="24" name="Freeform 914"/>
              <p:cNvSpPr/>
              <p:nvPr/>
            </p:nvSpPr>
            <p:spPr>
              <a:xfrm>
                <a:off x="1730" y="1255"/>
                <a:ext cx="270" cy="305"/>
              </a:xfrm>
              <a:custGeom>
                <a:avLst/>
                <a:gdLst/>
                <a:ahLst/>
                <a:cxnLst>
                  <a:cxn ang="0">
                    <a:pos x="0" y="111"/>
                  </a:cxn>
                  <a:cxn ang="0">
                    <a:pos x="161" y="0"/>
                  </a:cxn>
                  <a:cxn ang="0">
                    <a:pos x="372" y="168"/>
                  </a:cxn>
                  <a:cxn ang="0">
                    <a:pos x="372" y="419"/>
                  </a:cxn>
                  <a:cxn ang="0">
                    <a:pos x="26" y="419"/>
                  </a:cxn>
                  <a:cxn ang="0">
                    <a:pos x="69" y="357"/>
                  </a:cxn>
                  <a:cxn ang="0">
                    <a:pos x="0" y="111"/>
                  </a:cxn>
                </a:cxnLst>
                <a:rect l="0" t="0" r="0" b="0"/>
                <a:pathLst>
                  <a:path w="196" h="222">
                    <a:moveTo>
                      <a:pt x="0" y="59"/>
                    </a:moveTo>
                    <a:cubicBezTo>
                      <a:pt x="38" y="56"/>
                      <a:pt x="70" y="33"/>
                      <a:pt x="85" y="0"/>
                    </a:cubicBezTo>
                    <a:cubicBezTo>
                      <a:pt x="139" y="15"/>
                      <a:pt x="196" y="42"/>
                      <a:pt x="196" y="89"/>
                    </a:cubicBezTo>
                    <a:cubicBezTo>
                      <a:pt x="196" y="179"/>
                      <a:pt x="196" y="222"/>
                      <a:pt x="196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36" y="189"/>
                      <a:pt x="36" y="189"/>
                      <a:pt x="36" y="189"/>
                    </a:cubicBezTo>
                    <a:lnTo>
                      <a:pt x="0" y="59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915"/>
              <p:cNvSpPr/>
              <p:nvPr/>
            </p:nvSpPr>
            <p:spPr>
              <a:xfrm>
                <a:off x="1550" y="1255"/>
                <a:ext cx="160" cy="30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219" y="111"/>
                  </a:cxn>
                  <a:cxn ang="0">
                    <a:pos x="152" y="357"/>
                  </a:cxn>
                  <a:cxn ang="0">
                    <a:pos x="193" y="419"/>
                  </a:cxn>
                  <a:cxn ang="0">
                    <a:pos x="26" y="419"/>
                  </a:cxn>
                  <a:cxn ang="0">
                    <a:pos x="26" y="122"/>
                  </a:cxn>
                  <a:cxn ang="0">
                    <a:pos x="0" y="19"/>
                  </a:cxn>
                  <a:cxn ang="0">
                    <a:pos x="60" y="0"/>
                  </a:cxn>
                </a:cxnLst>
                <a:rect l="0" t="0" r="0" b="0"/>
                <a:pathLst>
                  <a:path w="117" h="222">
                    <a:moveTo>
                      <a:pt x="32" y="0"/>
                    </a:moveTo>
                    <a:cubicBezTo>
                      <a:pt x="47" y="33"/>
                      <a:pt x="79" y="56"/>
                      <a:pt x="117" y="59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181"/>
                      <a:pt x="14" y="129"/>
                      <a:pt x="14" y="65"/>
                    </a:cubicBezTo>
                    <a:cubicBezTo>
                      <a:pt x="14" y="45"/>
                      <a:pt x="9" y="27"/>
                      <a:pt x="0" y="10"/>
                    </a:cubicBezTo>
                    <a:cubicBezTo>
                      <a:pt x="10" y="6"/>
                      <a:pt x="21" y="3"/>
                      <a:pt x="32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Freeform 916"/>
              <p:cNvSpPr>
                <a:spLocks noEditPoints="1"/>
              </p:cNvSpPr>
              <p:nvPr/>
            </p:nvSpPr>
            <p:spPr>
              <a:xfrm>
                <a:off x="1560" y="958"/>
                <a:ext cx="315" cy="315"/>
              </a:xfrm>
              <a:custGeom>
                <a:avLst/>
                <a:gdLst/>
                <a:ahLst/>
                <a:cxnLst>
                  <a:cxn ang="0">
                    <a:pos x="218" y="433"/>
                  </a:cxn>
                  <a:cxn ang="0">
                    <a:pos x="0" y="217"/>
                  </a:cxn>
                  <a:cxn ang="0">
                    <a:pos x="218" y="0"/>
                  </a:cxn>
                  <a:cxn ang="0">
                    <a:pos x="435" y="217"/>
                  </a:cxn>
                  <a:cxn ang="0">
                    <a:pos x="218" y="433"/>
                  </a:cxn>
                  <a:cxn ang="0">
                    <a:pos x="397" y="210"/>
                  </a:cxn>
                  <a:cxn ang="0">
                    <a:pos x="340" y="87"/>
                  </a:cxn>
                  <a:cxn ang="0">
                    <a:pos x="355" y="172"/>
                  </a:cxn>
                  <a:cxn ang="0">
                    <a:pos x="260" y="365"/>
                  </a:cxn>
                  <a:cxn ang="0">
                    <a:pos x="397" y="210"/>
                  </a:cxn>
                </a:cxnLst>
                <a:rect l="0" t="0" r="0" b="0"/>
                <a:pathLst>
                  <a:path w="228" h="229">
                    <a:moveTo>
                      <a:pt x="114" y="229"/>
                    </a:moveTo>
                    <a:cubicBezTo>
                      <a:pt x="51" y="229"/>
                      <a:pt x="0" y="178"/>
                      <a:pt x="0" y="115"/>
                    </a:cubicBezTo>
                    <a:cubicBezTo>
                      <a:pt x="0" y="52"/>
                      <a:pt x="51" y="0"/>
                      <a:pt x="114" y="0"/>
                    </a:cubicBezTo>
                    <a:cubicBezTo>
                      <a:pt x="177" y="0"/>
                      <a:pt x="228" y="52"/>
                      <a:pt x="228" y="115"/>
                    </a:cubicBezTo>
                    <a:cubicBezTo>
                      <a:pt x="228" y="178"/>
                      <a:pt x="177" y="229"/>
                      <a:pt x="114" y="229"/>
                    </a:cubicBezTo>
                    <a:close/>
                    <a:moveTo>
                      <a:pt x="208" y="111"/>
                    </a:moveTo>
                    <a:cubicBezTo>
                      <a:pt x="208" y="85"/>
                      <a:pt x="196" y="62"/>
                      <a:pt x="178" y="46"/>
                    </a:cubicBezTo>
                    <a:cubicBezTo>
                      <a:pt x="183" y="60"/>
                      <a:pt x="186" y="76"/>
                      <a:pt x="186" y="91"/>
                    </a:cubicBezTo>
                    <a:cubicBezTo>
                      <a:pt x="186" y="133"/>
                      <a:pt x="166" y="170"/>
                      <a:pt x="136" y="193"/>
                    </a:cubicBezTo>
                    <a:cubicBezTo>
                      <a:pt x="177" y="188"/>
                      <a:pt x="208" y="153"/>
                      <a:pt x="208" y="111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917"/>
              <p:cNvSpPr/>
              <p:nvPr/>
            </p:nvSpPr>
            <p:spPr>
              <a:xfrm>
                <a:off x="1027" y="1140"/>
                <a:ext cx="495" cy="560"/>
              </a:xfrm>
              <a:custGeom>
                <a:avLst/>
                <a:gdLst/>
                <a:ahLst/>
                <a:cxnLst>
                  <a:cxn ang="0">
                    <a:pos x="297" y="0"/>
                  </a:cxn>
                  <a:cxn ang="0">
                    <a:pos x="681" y="308"/>
                  </a:cxn>
                  <a:cxn ang="0">
                    <a:pos x="681" y="772"/>
                  </a:cxn>
                  <a:cxn ang="0">
                    <a:pos x="50" y="772"/>
                  </a:cxn>
                  <a:cxn ang="0">
                    <a:pos x="122" y="654"/>
                  </a:cxn>
                  <a:cxn ang="0">
                    <a:pos x="0" y="204"/>
                  </a:cxn>
                  <a:cxn ang="0">
                    <a:pos x="297" y="0"/>
                  </a:cxn>
                </a:cxnLst>
                <a:rect l="0" t="0" r="0" b="0"/>
                <a:pathLst>
                  <a:path w="360" h="406">
                    <a:moveTo>
                      <a:pt x="157" y="0"/>
                    </a:moveTo>
                    <a:cubicBezTo>
                      <a:pt x="255" y="27"/>
                      <a:pt x="360" y="75"/>
                      <a:pt x="360" y="162"/>
                    </a:cubicBezTo>
                    <a:cubicBezTo>
                      <a:pt x="360" y="326"/>
                      <a:pt x="360" y="406"/>
                      <a:pt x="360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65" y="344"/>
                      <a:pt x="65" y="344"/>
                      <a:pt x="65" y="344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9" y="102"/>
                      <a:pt x="128" y="60"/>
                      <a:pt x="157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0" name="Freeform 919"/>
              <p:cNvSpPr/>
              <p:nvPr/>
            </p:nvSpPr>
            <p:spPr>
              <a:xfrm>
                <a:off x="495" y="1140"/>
                <a:ext cx="495" cy="560"/>
              </a:xfrm>
              <a:custGeom>
                <a:avLst/>
                <a:gdLst/>
                <a:ahLst/>
                <a:cxnLst>
                  <a:cxn ang="0">
                    <a:pos x="0" y="772"/>
                  </a:cxn>
                  <a:cxn ang="0">
                    <a:pos x="0" y="308"/>
                  </a:cxn>
                  <a:cxn ang="0">
                    <a:pos x="384" y="0"/>
                  </a:cxn>
                  <a:cxn ang="0">
                    <a:pos x="681" y="204"/>
                  </a:cxn>
                  <a:cxn ang="0">
                    <a:pos x="558" y="654"/>
                  </a:cxn>
                  <a:cxn ang="0">
                    <a:pos x="631" y="772"/>
                  </a:cxn>
                  <a:cxn ang="0">
                    <a:pos x="0" y="772"/>
                  </a:cxn>
                </a:cxnLst>
                <a:rect l="0" t="0" r="0" b="0"/>
                <a:pathLst>
                  <a:path w="360" h="406">
                    <a:moveTo>
                      <a:pt x="0" y="406"/>
                    </a:moveTo>
                    <a:cubicBezTo>
                      <a:pt x="0" y="406"/>
                      <a:pt x="0" y="326"/>
                      <a:pt x="0" y="162"/>
                    </a:cubicBezTo>
                    <a:cubicBezTo>
                      <a:pt x="0" y="75"/>
                      <a:pt x="105" y="27"/>
                      <a:pt x="203" y="0"/>
                    </a:cubicBezTo>
                    <a:cubicBezTo>
                      <a:pt x="232" y="60"/>
                      <a:pt x="291" y="102"/>
                      <a:pt x="360" y="107"/>
                    </a:cubicBezTo>
                    <a:cubicBezTo>
                      <a:pt x="295" y="344"/>
                      <a:pt x="295" y="344"/>
                      <a:pt x="295" y="344"/>
                    </a:cubicBezTo>
                    <a:cubicBezTo>
                      <a:pt x="334" y="406"/>
                      <a:pt x="334" y="406"/>
                      <a:pt x="334" y="406"/>
                    </a:cubicBezTo>
                    <a:lnTo>
                      <a:pt x="0" y="40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1" name="Freeform 920"/>
              <p:cNvSpPr/>
              <p:nvPr/>
            </p:nvSpPr>
            <p:spPr>
              <a:xfrm>
                <a:off x="770" y="0"/>
                <a:ext cx="1215" cy="618"/>
              </a:xfrm>
              <a:custGeom>
                <a:avLst/>
                <a:gdLst/>
                <a:ahLst/>
                <a:cxnLst>
                  <a:cxn ang="0">
                    <a:pos x="258" y="747"/>
                  </a:cxn>
                  <a:cxn ang="0">
                    <a:pos x="19" y="849"/>
                  </a:cxn>
                  <a:cxn ang="0">
                    <a:pos x="0" y="824"/>
                  </a:cxn>
                  <a:cxn ang="0">
                    <a:pos x="660" y="297"/>
                  </a:cxn>
                  <a:cxn ang="0">
                    <a:pos x="849" y="632"/>
                  </a:cxn>
                  <a:cxn ang="0">
                    <a:pos x="1171" y="358"/>
                  </a:cxn>
                  <a:cxn ang="0">
                    <a:pos x="914" y="211"/>
                  </a:cxn>
                  <a:cxn ang="0">
                    <a:pos x="1670" y="0"/>
                  </a:cxn>
                  <a:cxn ang="0">
                    <a:pos x="1406" y="737"/>
                  </a:cxn>
                  <a:cxn ang="0">
                    <a:pos x="1251" y="424"/>
                  </a:cxn>
                  <a:cxn ang="0">
                    <a:pos x="822" y="788"/>
                  </a:cxn>
                  <a:cxn ang="0">
                    <a:pos x="631" y="449"/>
                  </a:cxn>
                  <a:cxn ang="0">
                    <a:pos x="258" y="747"/>
                  </a:cxn>
                </a:cxnLst>
                <a:rect l="0" t="0" r="0" b="0"/>
                <a:pathLst>
                  <a:path w="884" h="450">
                    <a:moveTo>
                      <a:pt x="137" y="396"/>
                    </a:moveTo>
                    <a:cubicBezTo>
                      <a:pt x="89" y="402"/>
                      <a:pt x="46" y="421"/>
                      <a:pt x="10" y="4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620" y="190"/>
                      <a:pt x="620" y="190"/>
                      <a:pt x="620" y="190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884" y="0"/>
                      <a:pt x="884" y="0"/>
                      <a:pt x="884" y="0"/>
                    </a:cubicBezTo>
                    <a:cubicBezTo>
                      <a:pt x="744" y="391"/>
                      <a:pt x="744" y="391"/>
                      <a:pt x="744" y="391"/>
                    </a:cubicBezTo>
                    <a:cubicBezTo>
                      <a:pt x="662" y="225"/>
                      <a:pt x="662" y="225"/>
                      <a:pt x="662" y="225"/>
                    </a:cubicBezTo>
                    <a:cubicBezTo>
                      <a:pt x="435" y="418"/>
                      <a:pt x="435" y="418"/>
                      <a:pt x="435" y="418"/>
                    </a:cubicBezTo>
                    <a:cubicBezTo>
                      <a:pt x="334" y="238"/>
                      <a:pt x="334" y="238"/>
                      <a:pt x="334" y="238"/>
                    </a:cubicBezTo>
                    <a:lnTo>
                      <a:pt x="137" y="39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921"/>
              <p:cNvSpPr/>
              <p:nvPr/>
            </p:nvSpPr>
            <p:spPr>
              <a:xfrm>
                <a:off x="0" y="503"/>
                <a:ext cx="782" cy="487"/>
              </a:xfrm>
              <a:custGeom>
                <a:avLst/>
                <a:gdLst/>
                <a:ahLst/>
                <a:cxnLst>
                  <a:cxn ang="0">
                    <a:pos x="926" y="369"/>
                  </a:cxn>
                  <a:cxn ang="0">
                    <a:pos x="781" y="486"/>
                  </a:cxn>
                  <a:cxn ang="0">
                    <a:pos x="608" y="162"/>
                  </a:cxn>
                  <a:cxn ang="0">
                    <a:pos x="111" y="628"/>
                  </a:cxn>
                  <a:cxn ang="0">
                    <a:pos x="19" y="648"/>
                  </a:cxn>
                  <a:cxn ang="0">
                    <a:pos x="41" y="556"/>
                  </a:cxn>
                  <a:cxn ang="0">
                    <a:pos x="637" y="0"/>
                  </a:cxn>
                  <a:cxn ang="0">
                    <a:pos x="814" y="331"/>
                  </a:cxn>
                  <a:cxn ang="0">
                    <a:pos x="1054" y="136"/>
                  </a:cxn>
                  <a:cxn ang="0">
                    <a:pos x="1073" y="161"/>
                  </a:cxn>
                  <a:cxn ang="0">
                    <a:pos x="926" y="369"/>
                  </a:cxn>
                </a:cxnLst>
                <a:rect l="0" t="0" r="0" b="0"/>
                <a:pathLst>
                  <a:path w="570" h="355">
                    <a:moveTo>
                      <a:pt x="492" y="196"/>
                    </a:moveTo>
                    <a:cubicBezTo>
                      <a:pt x="415" y="258"/>
                      <a:pt x="415" y="258"/>
                      <a:pt x="415" y="258"/>
                    </a:cubicBezTo>
                    <a:cubicBezTo>
                      <a:pt x="323" y="86"/>
                      <a:pt x="323" y="86"/>
                      <a:pt x="323" y="86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42" y="350"/>
                      <a:pt x="20" y="355"/>
                      <a:pt x="10" y="344"/>
                    </a:cubicBezTo>
                    <a:cubicBezTo>
                      <a:pt x="0" y="333"/>
                      <a:pt x="5" y="312"/>
                      <a:pt x="22" y="295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32" y="176"/>
                      <a:pt x="432" y="176"/>
                      <a:pt x="432" y="176"/>
                    </a:cubicBezTo>
                    <a:cubicBezTo>
                      <a:pt x="560" y="72"/>
                      <a:pt x="560" y="72"/>
                      <a:pt x="560" y="72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35" y="114"/>
                      <a:pt x="507" y="152"/>
                      <a:pt x="492" y="196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3" name="Freeform 922"/>
              <p:cNvSpPr>
                <a:spLocks noEditPoints="1"/>
              </p:cNvSpPr>
              <p:nvPr/>
            </p:nvSpPr>
            <p:spPr>
              <a:xfrm>
                <a:off x="715" y="600"/>
                <a:ext cx="575" cy="575"/>
              </a:xfrm>
              <a:custGeom>
                <a:avLst/>
                <a:gdLst/>
                <a:ahLst/>
                <a:cxnLst>
                  <a:cxn ang="0">
                    <a:pos x="472" y="666"/>
                  </a:cxn>
                  <a:cxn ang="0">
                    <a:pos x="721" y="38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45" y="314"/>
                  </a:cxn>
                  <a:cxn ang="0">
                    <a:pos x="472" y="666"/>
                  </a:cxn>
                  <a:cxn ang="0">
                    <a:pos x="396" y="791"/>
                  </a:cxn>
                  <a:cxn ang="0">
                    <a:pos x="0" y="396"/>
                  </a:cxn>
                  <a:cxn ang="0">
                    <a:pos x="396" y="0"/>
                  </a:cxn>
                  <a:cxn ang="0">
                    <a:pos x="791" y="396"/>
                  </a:cxn>
                  <a:cxn ang="0">
                    <a:pos x="396" y="791"/>
                  </a:cxn>
                </a:cxnLst>
                <a:rect l="0" t="0" r="0" b="0"/>
                <a:pathLst>
                  <a:path w="418" h="418">
                    <a:moveTo>
                      <a:pt x="249" y="352"/>
                    </a:moveTo>
                    <a:cubicBezTo>
                      <a:pt x="324" y="342"/>
                      <a:pt x="381" y="279"/>
                      <a:pt x="381" y="201"/>
                    </a:cubicBezTo>
                    <a:cubicBezTo>
                      <a:pt x="381" y="154"/>
                      <a:pt x="360" y="112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35" y="109"/>
                      <a:pt x="341" y="137"/>
                      <a:pt x="341" y="166"/>
                    </a:cubicBezTo>
                    <a:cubicBezTo>
                      <a:pt x="341" y="242"/>
                      <a:pt x="305" y="309"/>
                      <a:pt x="249" y="352"/>
                    </a:cubicBezTo>
                    <a:close/>
                    <a:moveTo>
                      <a:pt x="209" y="418"/>
                    </a:moveTo>
                    <a:cubicBezTo>
                      <a:pt x="93" y="418"/>
                      <a:pt x="0" y="325"/>
                      <a:pt x="0" y="209"/>
                    </a:cubicBezTo>
                    <a:cubicBezTo>
                      <a:pt x="0" y="94"/>
                      <a:pt x="93" y="0"/>
                      <a:pt x="209" y="0"/>
                    </a:cubicBezTo>
                    <a:cubicBezTo>
                      <a:pt x="325" y="0"/>
                      <a:pt x="418" y="94"/>
                      <a:pt x="418" y="209"/>
                    </a:cubicBezTo>
                    <a:cubicBezTo>
                      <a:pt x="418" y="325"/>
                      <a:pt x="325" y="418"/>
                      <a:pt x="209" y="41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923"/>
              <p:cNvSpPr/>
              <p:nvPr/>
            </p:nvSpPr>
            <p:spPr>
              <a:xfrm>
                <a:off x="305" y="1258"/>
                <a:ext cx="160" cy="305"/>
              </a:xfrm>
              <a:custGeom>
                <a:avLst/>
                <a:gdLst/>
                <a:ahLst/>
                <a:cxnLst>
                  <a:cxn ang="0">
                    <a:pos x="0" y="110"/>
                  </a:cxn>
                  <a:cxn ang="0">
                    <a:pos x="161" y="0"/>
                  </a:cxn>
                  <a:cxn ang="0">
                    <a:pos x="219" y="19"/>
                  </a:cxn>
                  <a:cxn ang="0">
                    <a:pos x="194" y="124"/>
                  </a:cxn>
                  <a:cxn ang="0">
                    <a:pos x="194" y="421"/>
                  </a:cxn>
                  <a:cxn ang="0">
                    <a:pos x="26" y="421"/>
                  </a:cxn>
                  <a:cxn ang="0">
                    <a:pos x="67" y="357"/>
                  </a:cxn>
                  <a:cxn ang="0">
                    <a:pos x="0" y="110"/>
                  </a:cxn>
                </a:cxnLst>
                <a:rect l="0" t="0" r="0" b="0"/>
                <a:pathLst>
                  <a:path w="117" h="221">
                    <a:moveTo>
                      <a:pt x="0" y="58"/>
                    </a:moveTo>
                    <a:cubicBezTo>
                      <a:pt x="38" y="56"/>
                      <a:pt x="70" y="32"/>
                      <a:pt x="86" y="0"/>
                    </a:cubicBezTo>
                    <a:cubicBezTo>
                      <a:pt x="96" y="3"/>
                      <a:pt x="107" y="6"/>
                      <a:pt x="117" y="10"/>
                    </a:cubicBezTo>
                    <a:cubicBezTo>
                      <a:pt x="108" y="26"/>
                      <a:pt x="104" y="45"/>
                      <a:pt x="104" y="65"/>
                    </a:cubicBezTo>
                    <a:cubicBezTo>
                      <a:pt x="104" y="128"/>
                      <a:pt x="104" y="180"/>
                      <a:pt x="10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36" y="188"/>
                      <a:pt x="36" y="188"/>
                      <a:pt x="36" y="18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5" name="Freeform 924"/>
              <p:cNvSpPr/>
              <p:nvPr/>
            </p:nvSpPr>
            <p:spPr>
              <a:xfrm>
                <a:off x="12" y="1258"/>
                <a:ext cx="270" cy="305"/>
              </a:xfrm>
              <a:custGeom>
                <a:avLst/>
                <a:gdLst/>
                <a:ahLst/>
                <a:cxnLst>
                  <a:cxn ang="0">
                    <a:pos x="372" y="110"/>
                  </a:cxn>
                  <a:cxn ang="0">
                    <a:pos x="303" y="357"/>
                  </a:cxn>
                  <a:cxn ang="0">
                    <a:pos x="346" y="421"/>
                  </a:cxn>
                  <a:cxn ang="0">
                    <a:pos x="0" y="421"/>
                  </a:cxn>
                  <a:cxn ang="0">
                    <a:pos x="0" y="167"/>
                  </a:cxn>
                  <a:cxn ang="0">
                    <a:pos x="211" y="0"/>
                  </a:cxn>
                  <a:cxn ang="0">
                    <a:pos x="372" y="110"/>
                  </a:cxn>
                </a:cxnLst>
                <a:rect l="0" t="0" r="0" b="0"/>
                <a:pathLst>
                  <a:path w="196" h="221">
                    <a:moveTo>
                      <a:pt x="196" y="58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0" y="178"/>
                      <a:pt x="0" y="88"/>
                    </a:cubicBezTo>
                    <a:cubicBezTo>
                      <a:pt x="0" y="41"/>
                      <a:pt x="57" y="14"/>
                      <a:pt x="111" y="0"/>
                    </a:cubicBezTo>
                    <a:cubicBezTo>
                      <a:pt x="126" y="32"/>
                      <a:pt x="158" y="56"/>
                      <a:pt x="196" y="5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6" name="Freeform 926"/>
              <p:cNvSpPr>
                <a:spLocks noEditPoints="1"/>
              </p:cNvSpPr>
              <p:nvPr/>
            </p:nvSpPr>
            <p:spPr>
              <a:xfrm>
                <a:off x="140" y="963"/>
                <a:ext cx="312" cy="315"/>
              </a:xfrm>
              <a:custGeom>
                <a:avLst/>
                <a:gdLst/>
                <a:ahLst/>
                <a:cxnLst>
                  <a:cxn ang="0">
                    <a:pos x="93" y="87"/>
                  </a:cxn>
                  <a:cxn ang="0">
                    <a:pos x="37" y="208"/>
                  </a:cxn>
                  <a:cxn ang="0">
                    <a:pos x="172" y="363"/>
                  </a:cxn>
                  <a:cxn ang="0">
                    <a:pos x="78" y="172"/>
                  </a:cxn>
                  <a:cxn ang="0">
                    <a:pos x="93" y="87"/>
                  </a:cxn>
                  <a:cxn ang="0">
                    <a:pos x="93" y="87"/>
                  </a:cxn>
                  <a:cxn ang="0">
                    <a:pos x="213" y="433"/>
                  </a:cxn>
                  <a:cxn ang="0">
                    <a:pos x="0" y="216"/>
                  </a:cxn>
                  <a:cxn ang="0">
                    <a:pos x="213" y="0"/>
                  </a:cxn>
                  <a:cxn ang="0">
                    <a:pos x="427" y="216"/>
                  </a:cxn>
                  <a:cxn ang="0">
                    <a:pos x="213" y="433"/>
                  </a:cxn>
                </a:cxnLst>
                <a:rect l="0" t="0" r="0" b="0"/>
                <a:pathLst>
                  <a:path w="228" h="229">
                    <a:moveTo>
                      <a:pt x="50" y="46"/>
                    </a:moveTo>
                    <a:cubicBezTo>
                      <a:pt x="32" y="61"/>
                      <a:pt x="20" y="84"/>
                      <a:pt x="20" y="110"/>
                    </a:cubicBezTo>
                    <a:cubicBezTo>
                      <a:pt x="20" y="152"/>
                      <a:pt x="51" y="187"/>
                      <a:pt x="92" y="192"/>
                    </a:cubicBezTo>
                    <a:cubicBezTo>
                      <a:pt x="62" y="169"/>
                      <a:pt x="42" y="132"/>
                      <a:pt x="42" y="91"/>
                    </a:cubicBezTo>
                    <a:cubicBezTo>
                      <a:pt x="42" y="75"/>
                      <a:pt x="45" y="60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lose/>
                    <a:moveTo>
                      <a:pt x="114" y="229"/>
                    </a:moveTo>
                    <a:cubicBezTo>
                      <a:pt x="51" y="229"/>
                      <a:pt x="0" y="177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77" y="0"/>
                      <a:pt x="228" y="51"/>
                      <a:pt x="228" y="114"/>
                    </a:cubicBezTo>
                    <a:cubicBezTo>
                      <a:pt x="228" y="177"/>
                      <a:pt x="177" y="229"/>
                      <a:pt x="114" y="22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157"/>
    </mc:Choice>
    <mc:Fallback>
      <p:transition spd="slow" advTm="1415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6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Oval 140"/>
          <p:cNvSpPr/>
          <p:nvPr/>
        </p:nvSpPr>
        <p:spPr>
          <a:xfrm>
            <a:off x="716540" y="1203598"/>
            <a:ext cx="3397747" cy="3322240"/>
          </a:xfrm>
          <a:prstGeom prst="ellipse">
            <a:avLst/>
          </a:prstGeom>
          <a:blipFill>
            <a:blip r:embed="rId1"/>
            <a:stretch>
              <a:fillRect/>
            </a:stretch>
          </a:blipFill>
          <a:ln w="50800">
            <a:solidFill>
              <a:srgbClr val="F2F2F2">
                <a:alpha val="7100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142" name="Dikdörtgen 141"/>
          <p:cNvSpPr/>
          <p:nvPr/>
        </p:nvSpPr>
        <p:spPr>
          <a:xfrm>
            <a:off x="5652120" y="1851670"/>
            <a:ext cx="31500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mi.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endParaRPr lang="en-US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5" name="Dikdörtgen 144"/>
          <p:cNvSpPr/>
          <p:nvPr/>
        </p:nvSpPr>
        <p:spPr>
          <a:xfrm>
            <a:off x="5651893" y="3361525"/>
            <a:ext cx="315009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Lorem ipsum dolor sit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mi.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endParaRPr lang="en-US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143" name="Metin kutusu 142"/>
          <p:cNvSpPr txBox="1"/>
          <p:nvPr/>
        </p:nvSpPr>
        <p:spPr>
          <a:xfrm>
            <a:off x="5620143" y="3113563"/>
            <a:ext cx="29172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err="1">
                <a:solidFill>
                  <a:schemeClr val="bg1"/>
                </a:solidFill>
                <a:cs typeface="+mn-ea"/>
                <a:sym typeface="+mn-lt"/>
              </a:rPr>
              <a:t>Our</a:t>
            </a:r>
            <a:r>
              <a:rPr lang="tr-TR" sz="1400" b="1">
                <a:solidFill>
                  <a:schemeClr val="bg1"/>
                </a:solidFill>
                <a:cs typeface="+mn-ea"/>
                <a:sym typeface="+mn-lt"/>
              </a:rPr>
              <a:t> Call Center is </a:t>
            </a:r>
            <a:r>
              <a:rPr lang="tr-TR" sz="1400" b="1" err="1">
                <a:solidFill>
                  <a:schemeClr val="bg1"/>
                </a:solidFill>
                <a:cs typeface="+mn-ea"/>
                <a:sym typeface="+mn-lt"/>
              </a:rPr>
              <a:t>Available</a:t>
            </a:r>
            <a:r>
              <a:rPr lang="tr-TR" sz="1400" b="1">
                <a:solidFill>
                  <a:schemeClr val="bg1"/>
                </a:solidFill>
                <a:cs typeface="+mn-ea"/>
                <a:sym typeface="+mn-lt"/>
              </a:rPr>
              <a:t> 24/7</a:t>
            </a:r>
            <a:endParaRPr lang="tr-TR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7" name="Metin kutusu 146"/>
          <p:cNvSpPr txBox="1"/>
          <p:nvPr/>
        </p:nvSpPr>
        <p:spPr>
          <a:xfrm>
            <a:off x="5620145" y="1603708"/>
            <a:ext cx="21285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>
                <a:solidFill>
                  <a:schemeClr val="bg1"/>
                </a:solidFill>
                <a:cs typeface="+mn-ea"/>
                <a:sym typeface="+mn-lt"/>
              </a:rPr>
              <a:t>Technical </a:t>
            </a:r>
            <a:r>
              <a:rPr lang="tr-TR" sz="1400" b="1" err="1">
                <a:solidFill>
                  <a:schemeClr val="bg1"/>
                </a:solidFill>
                <a:cs typeface="+mn-ea"/>
                <a:sym typeface="+mn-lt"/>
              </a:rPr>
              <a:t>Support</a:t>
            </a:r>
            <a:r>
              <a:rPr lang="tr-TR" sz="1400" b="1">
                <a:solidFill>
                  <a:schemeClr val="bg1"/>
                </a:solidFill>
                <a:cs typeface="+mn-ea"/>
                <a:sym typeface="+mn-lt"/>
              </a:rPr>
              <a:t> 24/7</a:t>
            </a:r>
            <a:endParaRPr lang="tr-TR" sz="1400" b="1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8" name="文本框 17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4488848" y="1576143"/>
            <a:ext cx="1087471" cy="1087471"/>
            <a:chOff x="2797182" y="1528121"/>
            <a:chExt cx="714311" cy="714311"/>
          </a:xfrm>
        </p:grpSpPr>
        <p:sp>
          <p:nvSpPr>
            <p:cNvPr id="20" name="椭圆 19"/>
            <p:cNvSpPr/>
            <p:nvPr/>
          </p:nvSpPr>
          <p:spPr>
            <a:xfrm>
              <a:off x="2797182" y="1528121"/>
              <a:ext cx="714311" cy="71431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21" name="Group 17"/>
            <p:cNvGrpSpPr/>
            <p:nvPr/>
          </p:nvGrpSpPr>
          <p:grpSpPr>
            <a:xfrm>
              <a:off x="2932641" y="1694744"/>
              <a:ext cx="438092" cy="381063"/>
              <a:chOff x="0" y="0"/>
              <a:chExt cx="2000" cy="1700"/>
            </a:xfrm>
            <a:solidFill>
              <a:schemeClr val="bg1"/>
            </a:solidFill>
          </p:grpSpPr>
          <p:sp>
            <p:nvSpPr>
              <p:cNvPr id="22" name="Freeform 914"/>
              <p:cNvSpPr/>
              <p:nvPr/>
            </p:nvSpPr>
            <p:spPr>
              <a:xfrm>
                <a:off x="1730" y="1255"/>
                <a:ext cx="270" cy="305"/>
              </a:xfrm>
              <a:custGeom>
                <a:avLst/>
                <a:gdLst/>
                <a:ahLst/>
                <a:cxnLst>
                  <a:cxn ang="0">
                    <a:pos x="0" y="111"/>
                  </a:cxn>
                  <a:cxn ang="0">
                    <a:pos x="161" y="0"/>
                  </a:cxn>
                  <a:cxn ang="0">
                    <a:pos x="372" y="168"/>
                  </a:cxn>
                  <a:cxn ang="0">
                    <a:pos x="372" y="419"/>
                  </a:cxn>
                  <a:cxn ang="0">
                    <a:pos x="26" y="419"/>
                  </a:cxn>
                  <a:cxn ang="0">
                    <a:pos x="69" y="357"/>
                  </a:cxn>
                  <a:cxn ang="0">
                    <a:pos x="0" y="111"/>
                  </a:cxn>
                </a:cxnLst>
                <a:rect l="0" t="0" r="0" b="0"/>
                <a:pathLst>
                  <a:path w="196" h="222">
                    <a:moveTo>
                      <a:pt x="0" y="59"/>
                    </a:moveTo>
                    <a:cubicBezTo>
                      <a:pt x="38" y="56"/>
                      <a:pt x="70" y="33"/>
                      <a:pt x="85" y="0"/>
                    </a:cubicBezTo>
                    <a:cubicBezTo>
                      <a:pt x="139" y="15"/>
                      <a:pt x="196" y="42"/>
                      <a:pt x="196" y="89"/>
                    </a:cubicBezTo>
                    <a:cubicBezTo>
                      <a:pt x="196" y="179"/>
                      <a:pt x="196" y="222"/>
                      <a:pt x="196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36" y="189"/>
                      <a:pt x="36" y="189"/>
                      <a:pt x="36" y="189"/>
                    </a:cubicBezTo>
                    <a:lnTo>
                      <a:pt x="0" y="59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Freeform 915"/>
              <p:cNvSpPr/>
              <p:nvPr/>
            </p:nvSpPr>
            <p:spPr>
              <a:xfrm>
                <a:off x="1550" y="1255"/>
                <a:ext cx="160" cy="305"/>
              </a:xfrm>
              <a:custGeom>
                <a:avLst/>
                <a:gdLst/>
                <a:ahLst/>
                <a:cxnLst>
                  <a:cxn ang="0">
                    <a:pos x="60" y="0"/>
                  </a:cxn>
                  <a:cxn ang="0">
                    <a:pos x="219" y="111"/>
                  </a:cxn>
                  <a:cxn ang="0">
                    <a:pos x="152" y="357"/>
                  </a:cxn>
                  <a:cxn ang="0">
                    <a:pos x="193" y="419"/>
                  </a:cxn>
                  <a:cxn ang="0">
                    <a:pos x="26" y="419"/>
                  </a:cxn>
                  <a:cxn ang="0">
                    <a:pos x="26" y="122"/>
                  </a:cxn>
                  <a:cxn ang="0">
                    <a:pos x="0" y="19"/>
                  </a:cxn>
                  <a:cxn ang="0">
                    <a:pos x="60" y="0"/>
                  </a:cxn>
                </a:cxnLst>
                <a:rect l="0" t="0" r="0" b="0"/>
                <a:pathLst>
                  <a:path w="117" h="222">
                    <a:moveTo>
                      <a:pt x="32" y="0"/>
                    </a:moveTo>
                    <a:cubicBezTo>
                      <a:pt x="47" y="33"/>
                      <a:pt x="79" y="56"/>
                      <a:pt x="117" y="59"/>
                    </a:cubicBezTo>
                    <a:cubicBezTo>
                      <a:pt x="81" y="189"/>
                      <a:pt x="81" y="189"/>
                      <a:pt x="81" y="189"/>
                    </a:cubicBezTo>
                    <a:cubicBezTo>
                      <a:pt x="103" y="222"/>
                      <a:pt x="103" y="222"/>
                      <a:pt x="103" y="222"/>
                    </a:cubicBezTo>
                    <a:cubicBezTo>
                      <a:pt x="14" y="222"/>
                      <a:pt x="14" y="222"/>
                      <a:pt x="14" y="222"/>
                    </a:cubicBezTo>
                    <a:cubicBezTo>
                      <a:pt x="14" y="181"/>
                      <a:pt x="14" y="129"/>
                      <a:pt x="14" y="65"/>
                    </a:cubicBezTo>
                    <a:cubicBezTo>
                      <a:pt x="14" y="45"/>
                      <a:pt x="9" y="27"/>
                      <a:pt x="0" y="10"/>
                    </a:cubicBezTo>
                    <a:cubicBezTo>
                      <a:pt x="10" y="6"/>
                      <a:pt x="21" y="3"/>
                      <a:pt x="32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Freeform 916"/>
              <p:cNvSpPr>
                <a:spLocks noEditPoints="1"/>
              </p:cNvSpPr>
              <p:nvPr/>
            </p:nvSpPr>
            <p:spPr>
              <a:xfrm>
                <a:off x="1560" y="958"/>
                <a:ext cx="315" cy="315"/>
              </a:xfrm>
              <a:custGeom>
                <a:avLst/>
                <a:gdLst/>
                <a:ahLst/>
                <a:cxnLst>
                  <a:cxn ang="0">
                    <a:pos x="218" y="433"/>
                  </a:cxn>
                  <a:cxn ang="0">
                    <a:pos x="0" y="217"/>
                  </a:cxn>
                  <a:cxn ang="0">
                    <a:pos x="218" y="0"/>
                  </a:cxn>
                  <a:cxn ang="0">
                    <a:pos x="435" y="217"/>
                  </a:cxn>
                  <a:cxn ang="0">
                    <a:pos x="218" y="433"/>
                  </a:cxn>
                  <a:cxn ang="0">
                    <a:pos x="397" y="210"/>
                  </a:cxn>
                  <a:cxn ang="0">
                    <a:pos x="340" y="87"/>
                  </a:cxn>
                  <a:cxn ang="0">
                    <a:pos x="355" y="172"/>
                  </a:cxn>
                  <a:cxn ang="0">
                    <a:pos x="260" y="365"/>
                  </a:cxn>
                  <a:cxn ang="0">
                    <a:pos x="397" y="210"/>
                  </a:cxn>
                </a:cxnLst>
                <a:rect l="0" t="0" r="0" b="0"/>
                <a:pathLst>
                  <a:path w="228" h="229">
                    <a:moveTo>
                      <a:pt x="114" y="229"/>
                    </a:moveTo>
                    <a:cubicBezTo>
                      <a:pt x="51" y="229"/>
                      <a:pt x="0" y="178"/>
                      <a:pt x="0" y="115"/>
                    </a:cubicBezTo>
                    <a:cubicBezTo>
                      <a:pt x="0" y="52"/>
                      <a:pt x="51" y="0"/>
                      <a:pt x="114" y="0"/>
                    </a:cubicBezTo>
                    <a:cubicBezTo>
                      <a:pt x="177" y="0"/>
                      <a:pt x="228" y="52"/>
                      <a:pt x="228" y="115"/>
                    </a:cubicBezTo>
                    <a:cubicBezTo>
                      <a:pt x="228" y="178"/>
                      <a:pt x="177" y="229"/>
                      <a:pt x="114" y="229"/>
                    </a:cubicBezTo>
                    <a:close/>
                    <a:moveTo>
                      <a:pt x="208" y="111"/>
                    </a:moveTo>
                    <a:cubicBezTo>
                      <a:pt x="208" y="85"/>
                      <a:pt x="196" y="62"/>
                      <a:pt x="178" y="46"/>
                    </a:cubicBezTo>
                    <a:cubicBezTo>
                      <a:pt x="183" y="60"/>
                      <a:pt x="186" y="76"/>
                      <a:pt x="186" y="91"/>
                    </a:cubicBezTo>
                    <a:cubicBezTo>
                      <a:pt x="186" y="133"/>
                      <a:pt x="166" y="170"/>
                      <a:pt x="136" y="193"/>
                    </a:cubicBezTo>
                    <a:cubicBezTo>
                      <a:pt x="177" y="188"/>
                      <a:pt x="208" y="153"/>
                      <a:pt x="208" y="111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Freeform 917"/>
              <p:cNvSpPr/>
              <p:nvPr/>
            </p:nvSpPr>
            <p:spPr>
              <a:xfrm>
                <a:off x="1027" y="1140"/>
                <a:ext cx="495" cy="560"/>
              </a:xfrm>
              <a:custGeom>
                <a:avLst/>
                <a:gdLst/>
                <a:ahLst/>
                <a:cxnLst>
                  <a:cxn ang="0">
                    <a:pos x="297" y="0"/>
                  </a:cxn>
                  <a:cxn ang="0">
                    <a:pos x="681" y="308"/>
                  </a:cxn>
                  <a:cxn ang="0">
                    <a:pos x="681" y="772"/>
                  </a:cxn>
                  <a:cxn ang="0">
                    <a:pos x="50" y="772"/>
                  </a:cxn>
                  <a:cxn ang="0">
                    <a:pos x="122" y="654"/>
                  </a:cxn>
                  <a:cxn ang="0">
                    <a:pos x="0" y="204"/>
                  </a:cxn>
                  <a:cxn ang="0">
                    <a:pos x="297" y="0"/>
                  </a:cxn>
                </a:cxnLst>
                <a:rect l="0" t="0" r="0" b="0"/>
                <a:pathLst>
                  <a:path w="360" h="406">
                    <a:moveTo>
                      <a:pt x="157" y="0"/>
                    </a:moveTo>
                    <a:cubicBezTo>
                      <a:pt x="255" y="27"/>
                      <a:pt x="360" y="75"/>
                      <a:pt x="360" y="162"/>
                    </a:cubicBezTo>
                    <a:cubicBezTo>
                      <a:pt x="360" y="326"/>
                      <a:pt x="360" y="406"/>
                      <a:pt x="360" y="406"/>
                    </a:cubicBezTo>
                    <a:cubicBezTo>
                      <a:pt x="26" y="406"/>
                      <a:pt x="26" y="406"/>
                      <a:pt x="26" y="406"/>
                    </a:cubicBezTo>
                    <a:cubicBezTo>
                      <a:pt x="65" y="344"/>
                      <a:pt x="65" y="344"/>
                      <a:pt x="65" y="344"/>
                    </a:cubicBezTo>
                    <a:cubicBezTo>
                      <a:pt x="0" y="107"/>
                      <a:pt x="0" y="107"/>
                      <a:pt x="0" y="107"/>
                    </a:cubicBezTo>
                    <a:cubicBezTo>
                      <a:pt x="69" y="102"/>
                      <a:pt x="128" y="60"/>
                      <a:pt x="157" y="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6" name="Freeform 919"/>
              <p:cNvSpPr/>
              <p:nvPr/>
            </p:nvSpPr>
            <p:spPr>
              <a:xfrm>
                <a:off x="495" y="1140"/>
                <a:ext cx="495" cy="560"/>
              </a:xfrm>
              <a:custGeom>
                <a:avLst/>
                <a:gdLst/>
                <a:ahLst/>
                <a:cxnLst>
                  <a:cxn ang="0">
                    <a:pos x="0" y="772"/>
                  </a:cxn>
                  <a:cxn ang="0">
                    <a:pos x="0" y="308"/>
                  </a:cxn>
                  <a:cxn ang="0">
                    <a:pos x="384" y="0"/>
                  </a:cxn>
                  <a:cxn ang="0">
                    <a:pos x="681" y="204"/>
                  </a:cxn>
                  <a:cxn ang="0">
                    <a:pos x="558" y="654"/>
                  </a:cxn>
                  <a:cxn ang="0">
                    <a:pos x="631" y="772"/>
                  </a:cxn>
                  <a:cxn ang="0">
                    <a:pos x="0" y="772"/>
                  </a:cxn>
                </a:cxnLst>
                <a:rect l="0" t="0" r="0" b="0"/>
                <a:pathLst>
                  <a:path w="360" h="406">
                    <a:moveTo>
                      <a:pt x="0" y="406"/>
                    </a:moveTo>
                    <a:cubicBezTo>
                      <a:pt x="0" y="406"/>
                      <a:pt x="0" y="326"/>
                      <a:pt x="0" y="162"/>
                    </a:cubicBezTo>
                    <a:cubicBezTo>
                      <a:pt x="0" y="75"/>
                      <a:pt x="105" y="27"/>
                      <a:pt x="203" y="0"/>
                    </a:cubicBezTo>
                    <a:cubicBezTo>
                      <a:pt x="232" y="60"/>
                      <a:pt x="291" y="102"/>
                      <a:pt x="360" y="107"/>
                    </a:cubicBezTo>
                    <a:cubicBezTo>
                      <a:pt x="295" y="344"/>
                      <a:pt x="295" y="344"/>
                      <a:pt x="295" y="344"/>
                    </a:cubicBezTo>
                    <a:cubicBezTo>
                      <a:pt x="334" y="406"/>
                      <a:pt x="334" y="406"/>
                      <a:pt x="334" y="406"/>
                    </a:cubicBezTo>
                    <a:lnTo>
                      <a:pt x="0" y="40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9" name="Freeform 920"/>
              <p:cNvSpPr/>
              <p:nvPr/>
            </p:nvSpPr>
            <p:spPr>
              <a:xfrm>
                <a:off x="770" y="0"/>
                <a:ext cx="1215" cy="618"/>
              </a:xfrm>
              <a:custGeom>
                <a:avLst/>
                <a:gdLst/>
                <a:ahLst/>
                <a:cxnLst>
                  <a:cxn ang="0">
                    <a:pos x="258" y="747"/>
                  </a:cxn>
                  <a:cxn ang="0">
                    <a:pos x="19" y="849"/>
                  </a:cxn>
                  <a:cxn ang="0">
                    <a:pos x="0" y="824"/>
                  </a:cxn>
                  <a:cxn ang="0">
                    <a:pos x="660" y="297"/>
                  </a:cxn>
                  <a:cxn ang="0">
                    <a:pos x="849" y="632"/>
                  </a:cxn>
                  <a:cxn ang="0">
                    <a:pos x="1171" y="358"/>
                  </a:cxn>
                  <a:cxn ang="0">
                    <a:pos x="914" y="211"/>
                  </a:cxn>
                  <a:cxn ang="0">
                    <a:pos x="1670" y="0"/>
                  </a:cxn>
                  <a:cxn ang="0">
                    <a:pos x="1406" y="737"/>
                  </a:cxn>
                  <a:cxn ang="0">
                    <a:pos x="1251" y="424"/>
                  </a:cxn>
                  <a:cxn ang="0">
                    <a:pos x="822" y="788"/>
                  </a:cxn>
                  <a:cxn ang="0">
                    <a:pos x="631" y="449"/>
                  </a:cxn>
                  <a:cxn ang="0">
                    <a:pos x="258" y="747"/>
                  </a:cxn>
                </a:cxnLst>
                <a:rect l="0" t="0" r="0" b="0"/>
                <a:pathLst>
                  <a:path w="884" h="450">
                    <a:moveTo>
                      <a:pt x="137" y="396"/>
                    </a:moveTo>
                    <a:cubicBezTo>
                      <a:pt x="89" y="402"/>
                      <a:pt x="46" y="421"/>
                      <a:pt x="10" y="450"/>
                    </a:cubicBezTo>
                    <a:cubicBezTo>
                      <a:pt x="0" y="437"/>
                      <a:pt x="0" y="437"/>
                      <a:pt x="0" y="437"/>
                    </a:cubicBezTo>
                    <a:cubicBezTo>
                      <a:pt x="349" y="157"/>
                      <a:pt x="349" y="157"/>
                      <a:pt x="349" y="157"/>
                    </a:cubicBezTo>
                    <a:cubicBezTo>
                      <a:pt x="450" y="335"/>
                      <a:pt x="450" y="335"/>
                      <a:pt x="450" y="335"/>
                    </a:cubicBezTo>
                    <a:cubicBezTo>
                      <a:pt x="620" y="190"/>
                      <a:pt x="620" y="190"/>
                      <a:pt x="620" y="190"/>
                    </a:cubicBezTo>
                    <a:cubicBezTo>
                      <a:pt x="484" y="112"/>
                      <a:pt x="484" y="112"/>
                      <a:pt x="484" y="112"/>
                    </a:cubicBezTo>
                    <a:cubicBezTo>
                      <a:pt x="884" y="0"/>
                      <a:pt x="884" y="0"/>
                      <a:pt x="884" y="0"/>
                    </a:cubicBezTo>
                    <a:cubicBezTo>
                      <a:pt x="744" y="391"/>
                      <a:pt x="744" y="391"/>
                      <a:pt x="744" y="391"/>
                    </a:cubicBezTo>
                    <a:cubicBezTo>
                      <a:pt x="662" y="225"/>
                      <a:pt x="662" y="225"/>
                      <a:pt x="662" y="225"/>
                    </a:cubicBezTo>
                    <a:cubicBezTo>
                      <a:pt x="435" y="418"/>
                      <a:pt x="435" y="418"/>
                      <a:pt x="435" y="418"/>
                    </a:cubicBezTo>
                    <a:cubicBezTo>
                      <a:pt x="334" y="238"/>
                      <a:pt x="334" y="238"/>
                      <a:pt x="334" y="238"/>
                    </a:cubicBezTo>
                    <a:lnTo>
                      <a:pt x="137" y="396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2" name="Freeform 921"/>
              <p:cNvSpPr/>
              <p:nvPr/>
            </p:nvSpPr>
            <p:spPr>
              <a:xfrm>
                <a:off x="0" y="503"/>
                <a:ext cx="782" cy="487"/>
              </a:xfrm>
              <a:custGeom>
                <a:avLst/>
                <a:gdLst/>
                <a:ahLst/>
                <a:cxnLst>
                  <a:cxn ang="0">
                    <a:pos x="926" y="369"/>
                  </a:cxn>
                  <a:cxn ang="0">
                    <a:pos x="781" y="486"/>
                  </a:cxn>
                  <a:cxn ang="0">
                    <a:pos x="608" y="162"/>
                  </a:cxn>
                  <a:cxn ang="0">
                    <a:pos x="111" y="628"/>
                  </a:cxn>
                  <a:cxn ang="0">
                    <a:pos x="19" y="648"/>
                  </a:cxn>
                  <a:cxn ang="0">
                    <a:pos x="41" y="556"/>
                  </a:cxn>
                  <a:cxn ang="0">
                    <a:pos x="637" y="0"/>
                  </a:cxn>
                  <a:cxn ang="0">
                    <a:pos x="814" y="331"/>
                  </a:cxn>
                  <a:cxn ang="0">
                    <a:pos x="1054" y="136"/>
                  </a:cxn>
                  <a:cxn ang="0">
                    <a:pos x="1073" y="161"/>
                  </a:cxn>
                  <a:cxn ang="0">
                    <a:pos x="926" y="369"/>
                  </a:cxn>
                </a:cxnLst>
                <a:rect l="0" t="0" r="0" b="0"/>
                <a:pathLst>
                  <a:path w="570" h="355">
                    <a:moveTo>
                      <a:pt x="492" y="196"/>
                    </a:moveTo>
                    <a:cubicBezTo>
                      <a:pt x="415" y="258"/>
                      <a:pt x="415" y="258"/>
                      <a:pt x="415" y="258"/>
                    </a:cubicBezTo>
                    <a:cubicBezTo>
                      <a:pt x="323" y="86"/>
                      <a:pt x="323" y="86"/>
                      <a:pt x="323" y="86"/>
                    </a:cubicBezTo>
                    <a:cubicBezTo>
                      <a:pt x="59" y="334"/>
                      <a:pt x="59" y="334"/>
                      <a:pt x="59" y="334"/>
                    </a:cubicBezTo>
                    <a:cubicBezTo>
                      <a:pt x="42" y="350"/>
                      <a:pt x="20" y="355"/>
                      <a:pt x="10" y="344"/>
                    </a:cubicBezTo>
                    <a:cubicBezTo>
                      <a:pt x="0" y="333"/>
                      <a:pt x="5" y="312"/>
                      <a:pt x="22" y="295"/>
                    </a:cubicBezTo>
                    <a:cubicBezTo>
                      <a:pt x="338" y="0"/>
                      <a:pt x="338" y="0"/>
                      <a:pt x="338" y="0"/>
                    </a:cubicBezTo>
                    <a:cubicBezTo>
                      <a:pt x="432" y="176"/>
                      <a:pt x="432" y="176"/>
                      <a:pt x="432" y="176"/>
                    </a:cubicBezTo>
                    <a:cubicBezTo>
                      <a:pt x="560" y="72"/>
                      <a:pt x="560" y="72"/>
                      <a:pt x="560" y="72"/>
                    </a:cubicBezTo>
                    <a:cubicBezTo>
                      <a:pt x="570" y="85"/>
                      <a:pt x="570" y="85"/>
                      <a:pt x="570" y="85"/>
                    </a:cubicBezTo>
                    <a:cubicBezTo>
                      <a:pt x="535" y="114"/>
                      <a:pt x="507" y="152"/>
                      <a:pt x="492" y="196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4" name="Freeform 922"/>
              <p:cNvSpPr>
                <a:spLocks noEditPoints="1"/>
              </p:cNvSpPr>
              <p:nvPr/>
            </p:nvSpPr>
            <p:spPr>
              <a:xfrm>
                <a:off x="715" y="600"/>
                <a:ext cx="575" cy="575"/>
              </a:xfrm>
              <a:custGeom>
                <a:avLst/>
                <a:gdLst/>
                <a:ahLst/>
                <a:cxnLst>
                  <a:cxn ang="0">
                    <a:pos x="472" y="666"/>
                  </a:cxn>
                  <a:cxn ang="0">
                    <a:pos x="721" y="38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16" y="160"/>
                  </a:cxn>
                  <a:cxn ang="0">
                    <a:pos x="645" y="314"/>
                  </a:cxn>
                  <a:cxn ang="0">
                    <a:pos x="472" y="666"/>
                  </a:cxn>
                  <a:cxn ang="0">
                    <a:pos x="396" y="791"/>
                  </a:cxn>
                  <a:cxn ang="0">
                    <a:pos x="0" y="396"/>
                  </a:cxn>
                  <a:cxn ang="0">
                    <a:pos x="396" y="0"/>
                  </a:cxn>
                  <a:cxn ang="0">
                    <a:pos x="791" y="396"/>
                  </a:cxn>
                  <a:cxn ang="0">
                    <a:pos x="396" y="791"/>
                  </a:cxn>
                </a:cxnLst>
                <a:rect l="0" t="0" r="0" b="0"/>
                <a:pathLst>
                  <a:path w="418" h="418">
                    <a:moveTo>
                      <a:pt x="249" y="352"/>
                    </a:moveTo>
                    <a:cubicBezTo>
                      <a:pt x="324" y="342"/>
                      <a:pt x="381" y="279"/>
                      <a:pt x="381" y="201"/>
                    </a:cubicBezTo>
                    <a:cubicBezTo>
                      <a:pt x="381" y="154"/>
                      <a:pt x="360" y="112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26" y="84"/>
                      <a:pt x="326" y="84"/>
                      <a:pt x="326" y="84"/>
                    </a:cubicBezTo>
                    <a:cubicBezTo>
                      <a:pt x="335" y="109"/>
                      <a:pt x="341" y="137"/>
                      <a:pt x="341" y="166"/>
                    </a:cubicBezTo>
                    <a:cubicBezTo>
                      <a:pt x="341" y="242"/>
                      <a:pt x="305" y="309"/>
                      <a:pt x="249" y="352"/>
                    </a:cubicBezTo>
                    <a:close/>
                    <a:moveTo>
                      <a:pt x="209" y="418"/>
                    </a:moveTo>
                    <a:cubicBezTo>
                      <a:pt x="93" y="418"/>
                      <a:pt x="0" y="325"/>
                      <a:pt x="0" y="209"/>
                    </a:cubicBezTo>
                    <a:cubicBezTo>
                      <a:pt x="0" y="94"/>
                      <a:pt x="93" y="0"/>
                      <a:pt x="209" y="0"/>
                    </a:cubicBezTo>
                    <a:cubicBezTo>
                      <a:pt x="325" y="0"/>
                      <a:pt x="418" y="94"/>
                      <a:pt x="418" y="209"/>
                    </a:cubicBezTo>
                    <a:cubicBezTo>
                      <a:pt x="418" y="325"/>
                      <a:pt x="325" y="418"/>
                      <a:pt x="209" y="41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7" name="Freeform 923"/>
              <p:cNvSpPr/>
              <p:nvPr/>
            </p:nvSpPr>
            <p:spPr>
              <a:xfrm>
                <a:off x="305" y="1258"/>
                <a:ext cx="160" cy="305"/>
              </a:xfrm>
              <a:custGeom>
                <a:avLst/>
                <a:gdLst/>
                <a:ahLst/>
                <a:cxnLst>
                  <a:cxn ang="0">
                    <a:pos x="0" y="110"/>
                  </a:cxn>
                  <a:cxn ang="0">
                    <a:pos x="161" y="0"/>
                  </a:cxn>
                  <a:cxn ang="0">
                    <a:pos x="219" y="19"/>
                  </a:cxn>
                  <a:cxn ang="0">
                    <a:pos x="194" y="124"/>
                  </a:cxn>
                  <a:cxn ang="0">
                    <a:pos x="194" y="421"/>
                  </a:cxn>
                  <a:cxn ang="0">
                    <a:pos x="26" y="421"/>
                  </a:cxn>
                  <a:cxn ang="0">
                    <a:pos x="67" y="357"/>
                  </a:cxn>
                  <a:cxn ang="0">
                    <a:pos x="0" y="110"/>
                  </a:cxn>
                </a:cxnLst>
                <a:rect l="0" t="0" r="0" b="0"/>
                <a:pathLst>
                  <a:path w="117" h="221">
                    <a:moveTo>
                      <a:pt x="0" y="58"/>
                    </a:moveTo>
                    <a:cubicBezTo>
                      <a:pt x="38" y="56"/>
                      <a:pt x="70" y="32"/>
                      <a:pt x="86" y="0"/>
                    </a:cubicBezTo>
                    <a:cubicBezTo>
                      <a:pt x="96" y="3"/>
                      <a:pt x="107" y="6"/>
                      <a:pt x="117" y="10"/>
                    </a:cubicBezTo>
                    <a:cubicBezTo>
                      <a:pt x="108" y="26"/>
                      <a:pt x="104" y="45"/>
                      <a:pt x="104" y="65"/>
                    </a:cubicBezTo>
                    <a:cubicBezTo>
                      <a:pt x="104" y="128"/>
                      <a:pt x="104" y="180"/>
                      <a:pt x="104" y="221"/>
                    </a:cubicBezTo>
                    <a:cubicBezTo>
                      <a:pt x="14" y="221"/>
                      <a:pt x="14" y="221"/>
                      <a:pt x="14" y="221"/>
                    </a:cubicBezTo>
                    <a:cubicBezTo>
                      <a:pt x="36" y="188"/>
                      <a:pt x="36" y="188"/>
                      <a:pt x="36" y="188"/>
                    </a:cubicBezTo>
                    <a:lnTo>
                      <a:pt x="0" y="58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8" name="Freeform 924"/>
              <p:cNvSpPr/>
              <p:nvPr/>
            </p:nvSpPr>
            <p:spPr>
              <a:xfrm>
                <a:off x="12" y="1258"/>
                <a:ext cx="270" cy="305"/>
              </a:xfrm>
              <a:custGeom>
                <a:avLst/>
                <a:gdLst/>
                <a:ahLst/>
                <a:cxnLst>
                  <a:cxn ang="0">
                    <a:pos x="372" y="110"/>
                  </a:cxn>
                  <a:cxn ang="0">
                    <a:pos x="303" y="357"/>
                  </a:cxn>
                  <a:cxn ang="0">
                    <a:pos x="346" y="421"/>
                  </a:cxn>
                  <a:cxn ang="0">
                    <a:pos x="0" y="421"/>
                  </a:cxn>
                  <a:cxn ang="0">
                    <a:pos x="0" y="167"/>
                  </a:cxn>
                  <a:cxn ang="0">
                    <a:pos x="211" y="0"/>
                  </a:cxn>
                  <a:cxn ang="0">
                    <a:pos x="372" y="110"/>
                  </a:cxn>
                </a:cxnLst>
                <a:rect l="0" t="0" r="0" b="0"/>
                <a:pathLst>
                  <a:path w="196" h="221">
                    <a:moveTo>
                      <a:pt x="196" y="58"/>
                    </a:moveTo>
                    <a:cubicBezTo>
                      <a:pt x="160" y="188"/>
                      <a:pt x="160" y="188"/>
                      <a:pt x="160" y="188"/>
                    </a:cubicBezTo>
                    <a:cubicBezTo>
                      <a:pt x="182" y="221"/>
                      <a:pt x="182" y="221"/>
                      <a:pt x="182" y="221"/>
                    </a:cubicBezTo>
                    <a:cubicBezTo>
                      <a:pt x="0" y="221"/>
                      <a:pt x="0" y="221"/>
                      <a:pt x="0" y="221"/>
                    </a:cubicBezTo>
                    <a:cubicBezTo>
                      <a:pt x="0" y="221"/>
                      <a:pt x="0" y="178"/>
                      <a:pt x="0" y="88"/>
                    </a:cubicBezTo>
                    <a:cubicBezTo>
                      <a:pt x="0" y="41"/>
                      <a:pt x="57" y="14"/>
                      <a:pt x="111" y="0"/>
                    </a:cubicBezTo>
                    <a:cubicBezTo>
                      <a:pt x="126" y="32"/>
                      <a:pt x="158" y="56"/>
                      <a:pt x="196" y="5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39" name="Freeform 926"/>
              <p:cNvSpPr>
                <a:spLocks noEditPoints="1"/>
              </p:cNvSpPr>
              <p:nvPr/>
            </p:nvSpPr>
            <p:spPr>
              <a:xfrm>
                <a:off x="140" y="963"/>
                <a:ext cx="312" cy="315"/>
              </a:xfrm>
              <a:custGeom>
                <a:avLst/>
                <a:gdLst/>
                <a:ahLst/>
                <a:cxnLst>
                  <a:cxn ang="0">
                    <a:pos x="93" y="87"/>
                  </a:cxn>
                  <a:cxn ang="0">
                    <a:pos x="37" y="208"/>
                  </a:cxn>
                  <a:cxn ang="0">
                    <a:pos x="172" y="363"/>
                  </a:cxn>
                  <a:cxn ang="0">
                    <a:pos x="78" y="172"/>
                  </a:cxn>
                  <a:cxn ang="0">
                    <a:pos x="93" y="87"/>
                  </a:cxn>
                  <a:cxn ang="0">
                    <a:pos x="93" y="87"/>
                  </a:cxn>
                  <a:cxn ang="0">
                    <a:pos x="213" y="433"/>
                  </a:cxn>
                  <a:cxn ang="0">
                    <a:pos x="0" y="216"/>
                  </a:cxn>
                  <a:cxn ang="0">
                    <a:pos x="213" y="0"/>
                  </a:cxn>
                  <a:cxn ang="0">
                    <a:pos x="427" y="216"/>
                  </a:cxn>
                  <a:cxn ang="0">
                    <a:pos x="213" y="433"/>
                  </a:cxn>
                </a:cxnLst>
                <a:rect l="0" t="0" r="0" b="0"/>
                <a:pathLst>
                  <a:path w="228" h="229">
                    <a:moveTo>
                      <a:pt x="50" y="46"/>
                    </a:moveTo>
                    <a:cubicBezTo>
                      <a:pt x="32" y="61"/>
                      <a:pt x="20" y="84"/>
                      <a:pt x="20" y="110"/>
                    </a:cubicBezTo>
                    <a:cubicBezTo>
                      <a:pt x="20" y="152"/>
                      <a:pt x="51" y="187"/>
                      <a:pt x="92" y="192"/>
                    </a:cubicBezTo>
                    <a:cubicBezTo>
                      <a:pt x="62" y="169"/>
                      <a:pt x="42" y="132"/>
                      <a:pt x="42" y="91"/>
                    </a:cubicBezTo>
                    <a:cubicBezTo>
                      <a:pt x="42" y="75"/>
                      <a:pt x="45" y="60"/>
                      <a:pt x="50" y="46"/>
                    </a:cubicBezTo>
                    <a:cubicBezTo>
                      <a:pt x="50" y="46"/>
                      <a:pt x="50" y="46"/>
                      <a:pt x="50" y="46"/>
                    </a:cubicBezTo>
                    <a:close/>
                    <a:moveTo>
                      <a:pt x="114" y="229"/>
                    </a:moveTo>
                    <a:cubicBezTo>
                      <a:pt x="51" y="229"/>
                      <a:pt x="0" y="177"/>
                      <a:pt x="0" y="114"/>
                    </a:cubicBezTo>
                    <a:cubicBezTo>
                      <a:pt x="0" y="51"/>
                      <a:pt x="51" y="0"/>
                      <a:pt x="114" y="0"/>
                    </a:cubicBezTo>
                    <a:cubicBezTo>
                      <a:pt x="177" y="0"/>
                      <a:pt x="228" y="51"/>
                      <a:pt x="228" y="114"/>
                    </a:cubicBezTo>
                    <a:cubicBezTo>
                      <a:pt x="228" y="177"/>
                      <a:pt x="177" y="229"/>
                      <a:pt x="114" y="22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481478" y="3031119"/>
            <a:ext cx="1087471" cy="1087471"/>
            <a:chOff x="5508135" y="1536525"/>
            <a:chExt cx="714311" cy="714311"/>
          </a:xfrm>
        </p:grpSpPr>
        <p:sp>
          <p:nvSpPr>
            <p:cNvPr id="41" name="椭圆 40"/>
            <p:cNvSpPr/>
            <p:nvPr/>
          </p:nvSpPr>
          <p:spPr>
            <a:xfrm>
              <a:off x="5508135" y="1536525"/>
              <a:ext cx="714311" cy="714311"/>
            </a:xfrm>
            <a:prstGeom prst="ellipse">
              <a:avLst/>
            </a:pr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  <a:sym typeface="+mn-lt"/>
              </a:endParaRPr>
            </a:p>
          </p:txBody>
        </p:sp>
        <p:grpSp>
          <p:nvGrpSpPr>
            <p:cNvPr id="42" name="Group 30"/>
            <p:cNvGrpSpPr/>
            <p:nvPr/>
          </p:nvGrpSpPr>
          <p:grpSpPr>
            <a:xfrm>
              <a:off x="5651173" y="1721315"/>
              <a:ext cx="433558" cy="446121"/>
              <a:chOff x="0" y="0"/>
              <a:chExt cx="1712" cy="1790"/>
            </a:xfrm>
            <a:solidFill>
              <a:schemeClr val="bg1"/>
            </a:solidFill>
          </p:grpSpPr>
          <p:sp>
            <p:nvSpPr>
              <p:cNvPr id="43" name="Freeform 1015"/>
              <p:cNvSpPr/>
              <p:nvPr/>
            </p:nvSpPr>
            <p:spPr>
              <a:xfrm>
                <a:off x="0" y="0"/>
                <a:ext cx="1712" cy="100"/>
              </a:xfrm>
              <a:custGeom>
                <a:avLst/>
                <a:gdLst/>
                <a:ahLst/>
                <a:cxnLst>
                  <a:cxn ang="0">
                    <a:pos x="2285" y="0"/>
                  </a:cxn>
                  <a:cxn ang="0">
                    <a:pos x="2354" y="70"/>
                  </a:cxn>
                  <a:cxn ang="0">
                    <a:pos x="2285" y="137"/>
                  </a:cxn>
                  <a:cxn ang="0">
                    <a:pos x="70" y="137"/>
                  </a:cxn>
                  <a:cxn ang="0">
                    <a:pos x="0" y="70"/>
                  </a:cxn>
                  <a:cxn ang="0">
                    <a:pos x="21" y="21"/>
                  </a:cxn>
                  <a:cxn ang="0">
                    <a:pos x="70" y="0"/>
                  </a:cxn>
                  <a:cxn ang="0">
                    <a:pos x="2285" y="0"/>
                  </a:cxn>
                </a:cxnLst>
                <a:rect l="0" t="0" r="0" b="0"/>
                <a:pathLst>
                  <a:path w="1245" h="73">
                    <a:moveTo>
                      <a:pt x="1209" y="0"/>
                    </a:moveTo>
                    <a:cubicBezTo>
                      <a:pt x="1229" y="0"/>
                      <a:pt x="1245" y="16"/>
                      <a:pt x="1245" y="37"/>
                    </a:cubicBezTo>
                    <a:cubicBezTo>
                      <a:pt x="1245" y="57"/>
                      <a:pt x="1229" y="73"/>
                      <a:pt x="1209" y="73"/>
                    </a:cubicBezTo>
                    <a:cubicBezTo>
                      <a:pt x="37" y="73"/>
                      <a:pt x="37" y="73"/>
                      <a:pt x="37" y="73"/>
                    </a:cubicBezTo>
                    <a:cubicBezTo>
                      <a:pt x="17" y="73"/>
                      <a:pt x="0" y="57"/>
                      <a:pt x="0" y="37"/>
                    </a:cubicBezTo>
                    <a:cubicBezTo>
                      <a:pt x="0" y="26"/>
                      <a:pt x="4" y="17"/>
                      <a:pt x="11" y="11"/>
                    </a:cubicBezTo>
                    <a:cubicBezTo>
                      <a:pt x="18" y="4"/>
                      <a:pt x="27" y="0"/>
                      <a:pt x="37" y="0"/>
                    </a:cubicBezTo>
                    <a:lnTo>
                      <a:pt x="1209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4" name="Freeform 1016"/>
              <p:cNvSpPr>
                <a:spLocks noEditPoints="1"/>
              </p:cNvSpPr>
              <p:nvPr/>
            </p:nvSpPr>
            <p:spPr>
              <a:xfrm>
                <a:off x="125" y="155"/>
                <a:ext cx="1465" cy="920"/>
              </a:xfrm>
              <a:custGeom>
                <a:avLst/>
                <a:gdLst/>
                <a:ahLst/>
                <a:cxnLst>
                  <a:cxn ang="0">
                    <a:pos x="2013" y="0"/>
                  </a:cxn>
                  <a:cxn ang="0">
                    <a:pos x="2013" y="1263"/>
                  </a:cxn>
                  <a:cxn ang="0">
                    <a:pos x="0" y="1263"/>
                  </a:cxn>
                  <a:cxn ang="0">
                    <a:pos x="0" y="0"/>
                  </a:cxn>
                  <a:cxn ang="0">
                    <a:pos x="2013" y="0"/>
                  </a:cxn>
                  <a:cxn ang="0">
                    <a:pos x="1608" y="660"/>
                  </a:cxn>
                  <a:cxn ang="0">
                    <a:pos x="1593" y="648"/>
                  </a:cxn>
                  <a:cxn ang="0">
                    <a:pos x="1608" y="636"/>
                  </a:cxn>
                  <a:cxn ang="0">
                    <a:pos x="1575" y="577"/>
                  </a:cxn>
                  <a:cxn ang="0">
                    <a:pos x="1509" y="556"/>
                  </a:cxn>
                  <a:cxn ang="0">
                    <a:pos x="1449" y="585"/>
                  </a:cxn>
                  <a:cxn ang="0">
                    <a:pos x="1422" y="648"/>
                  </a:cxn>
                  <a:cxn ang="0">
                    <a:pos x="1424" y="663"/>
                  </a:cxn>
                  <a:cxn ang="0">
                    <a:pos x="1156" y="765"/>
                  </a:cxn>
                  <a:cxn ang="0">
                    <a:pos x="1086" y="666"/>
                  </a:cxn>
                  <a:cxn ang="0">
                    <a:pos x="1127" y="607"/>
                  </a:cxn>
                  <a:cxn ang="0">
                    <a:pos x="1218" y="641"/>
                  </a:cxn>
                  <a:cxn ang="0">
                    <a:pos x="1336" y="603"/>
                  </a:cxn>
                  <a:cxn ang="0">
                    <a:pos x="1396" y="496"/>
                  </a:cxn>
                  <a:cxn ang="0">
                    <a:pos x="1381" y="474"/>
                  </a:cxn>
                  <a:cxn ang="0">
                    <a:pos x="1396" y="450"/>
                  </a:cxn>
                  <a:cxn ang="0">
                    <a:pos x="1336" y="343"/>
                  </a:cxn>
                  <a:cxn ang="0">
                    <a:pos x="1218" y="308"/>
                  </a:cxn>
                  <a:cxn ang="0">
                    <a:pos x="1106" y="360"/>
                  </a:cxn>
                  <a:cxn ang="0">
                    <a:pos x="1075" y="408"/>
                  </a:cxn>
                  <a:cxn ang="0">
                    <a:pos x="838" y="408"/>
                  </a:cxn>
                  <a:cxn ang="0">
                    <a:pos x="841" y="400"/>
                  </a:cxn>
                  <a:cxn ang="0">
                    <a:pos x="823" y="369"/>
                  </a:cxn>
                  <a:cxn ang="0">
                    <a:pos x="841" y="339"/>
                  </a:cxn>
                  <a:cxn ang="0">
                    <a:pos x="761" y="200"/>
                  </a:cxn>
                  <a:cxn ang="0">
                    <a:pos x="609" y="151"/>
                  </a:cxn>
                  <a:cxn ang="0">
                    <a:pos x="463" y="221"/>
                  </a:cxn>
                  <a:cxn ang="0">
                    <a:pos x="404" y="369"/>
                  </a:cxn>
                  <a:cxn ang="0">
                    <a:pos x="463" y="519"/>
                  </a:cxn>
                  <a:cxn ang="0">
                    <a:pos x="609" y="588"/>
                  </a:cxn>
                  <a:cxn ang="0">
                    <a:pos x="761" y="540"/>
                  </a:cxn>
                  <a:cxn ang="0">
                    <a:pos x="829" y="444"/>
                  </a:cxn>
                  <a:cxn ang="0">
                    <a:pos x="1065" y="444"/>
                  </a:cxn>
                  <a:cxn ang="0">
                    <a:pos x="1061" y="474"/>
                  </a:cxn>
                  <a:cxn ang="0">
                    <a:pos x="1101" y="582"/>
                  </a:cxn>
                  <a:cxn ang="0">
                    <a:pos x="1058" y="645"/>
                  </a:cxn>
                  <a:cxn ang="0">
                    <a:pos x="908" y="607"/>
                  </a:cxn>
                  <a:cxn ang="0">
                    <a:pos x="746" y="684"/>
                  </a:cxn>
                  <a:cxn ang="0">
                    <a:pos x="697" y="762"/>
                  </a:cxn>
                  <a:cxn ang="0">
                    <a:pos x="680" y="853"/>
                  </a:cxn>
                  <a:cxn ang="0">
                    <a:pos x="697" y="941"/>
                  </a:cxn>
                  <a:cxn ang="0">
                    <a:pos x="746" y="1017"/>
                  </a:cxn>
                  <a:cxn ang="0">
                    <a:pos x="908" y="1096"/>
                  </a:cxn>
                  <a:cxn ang="0">
                    <a:pos x="1080" y="1041"/>
                  </a:cxn>
                  <a:cxn ang="0">
                    <a:pos x="1170" y="884"/>
                  </a:cxn>
                  <a:cxn ang="0">
                    <a:pos x="1154" y="853"/>
                  </a:cxn>
                  <a:cxn ang="0">
                    <a:pos x="1170" y="818"/>
                  </a:cxn>
                  <a:cxn ang="0">
                    <a:pos x="1165" y="799"/>
                  </a:cxn>
                  <a:cxn ang="0">
                    <a:pos x="1438" y="696"/>
                  </a:cxn>
                  <a:cxn ang="0">
                    <a:pos x="1449" y="711"/>
                  </a:cxn>
                  <a:cxn ang="0">
                    <a:pos x="1509" y="741"/>
                  </a:cxn>
                  <a:cxn ang="0">
                    <a:pos x="1575" y="721"/>
                  </a:cxn>
                  <a:cxn ang="0">
                    <a:pos x="1608" y="660"/>
                  </a:cxn>
                </a:cxnLst>
                <a:rect l="0" t="0" r="0" b="0"/>
                <a:pathLst>
                  <a:path w="1066" h="670">
                    <a:moveTo>
                      <a:pt x="1066" y="0"/>
                    </a:moveTo>
                    <a:cubicBezTo>
                      <a:pt x="1066" y="670"/>
                      <a:pt x="1066" y="670"/>
                      <a:pt x="1066" y="670"/>
                    </a:cubicBezTo>
                    <a:cubicBezTo>
                      <a:pt x="0" y="670"/>
                      <a:pt x="0" y="670"/>
                      <a:pt x="0" y="67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66" y="0"/>
                    </a:lnTo>
                    <a:close/>
                    <a:moveTo>
                      <a:pt x="851" y="350"/>
                    </a:moveTo>
                    <a:cubicBezTo>
                      <a:pt x="852" y="347"/>
                      <a:pt x="848" y="344"/>
                      <a:pt x="843" y="344"/>
                    </a:cubicBezTo>
                    <a:cubicBezTo>
                      <a:pt x="848" y="344"/>
                      <a:pt x="852" y="341"/>
                      <a:pt x="851" y="337"/>
                    </a:cubicBezTo>
                    <a:cubicBezTo>
                      <a:pt x="850" y="325"/>
                      <a:pt x="843" y="313"/>
                      <a:pt x="834" y="306"/>
                    </a:cubicBezTo>
                    <a:cubicBezTo>
                      <a:pt x="824" y="298"/>
                      <a:pt x="812" y="294"/>
                      <a:pt x="799" y="295"/>
                    </a:cubicBezTo>
                    <a:cubicBezTo>
                      <a:pt x="787" y="295"/>
                      <a:pt x="775" y="301"/>
                      <a:pt x="767" y="310"/>
                    </a:cubicBezTo>
                    <a:cubicBezTo>
                      <a:pt x="758" y="319"/>
                      <a:pt x="753" y="331"/>
                      <a:pt x="753" y="344"/>
                    </a:cubicBezTo>
                    <a:cubicBezTo>
                      <a:pt x="753" y="346"/>
                      <a:pt x="754" y="349"/>
                      <a:pt x="754" y="352"/>
                    </a:cubicBezTo>
                    <a:cubicBezTo>
                      <a:pt x="612" y="406"/>
                      <a:pt x="612" y="406"/>
                      <a:pt x="612" y="406"/>
                    </a:cubicBezTo>
                    <a:cubicBezTo>
                      <a:pt x="604" y="386"/>
                      <a:pt x="591" y="367"/>
                      <a:pt x="575" y="353"/>
                    </a:cubicBezTo>
                    <a:cubicBezTo>
                      <a:pt x="597" y="322"/>
                      <a:pt x="597" y="322"/>
                      <a:pt x="597" y="322"/>
                    </a:cubicBezTo>
                    <a:cubicBezTo>
                      <a:pt x="611" y="332"/>
                      <a:pt x="628" y="339"/>
                      <a:pt x="645" y="340"/>
                    </a:cubicBezTo>
                    <a:cubicBezTo>
                      <a:pt x="667" y="342"/>
                      <a:pt x="690" y="334"/>
                      <a:pt x="707" y="320"/>
                    </a:cubicBezTo>
                    <a:cubicBezTo>
                      <a:pt x="725" y="306"/>
                      <a:pt x="736" y="285"/>
                      <a:pt x="739" y="263"/>
                    </a:cubicBezTo>
                    <a:cubicBezTo>
                      <a:pt x="740" y="257"/>
                      <a:pt x="736" y="251"/>
                      <a:pt x="731" y="251"/>
                    </a:cubicBezTo>
                    <a:cubicBezTo>
                      <a:pt x="736" y="251"/>
                      <a:pt x="740" y="246"/>
                      <a:pt x="739" y="239"/>
                    </a:cubicBezTo>
                    <a:cubicBezTo>
                      <a:pt x="736" y="217"/>
                      <a:pt x="725" y="196"/>
                      <a:pt x="707" y="182"/>
                    </a:cubicBezTo>
                    <a:cubicBezTo>
                      <a:pt x="690" y="168"/>
                      <a:pt x="667" y="161"/>
                      <a:pt x="645" y="163"/>
                    </a:cubicBezTo>
                    <a:cubicBezTo>
                      <a:pt x="623" y="164"/>
                      <a:pt x="601" y="174"/>
                      <a:pt x="586" y="191"/>
                    </a:cubicBezTo>
                    <a:cubicBezTo>
                      <a:pt x="579" y="198"/>
                      <a:pt x="573" y="207"/>
                      <a:pt x="569" y="216"/>
                    </a:cubicBezTo>
                    <a:cubicBezTo>
                      <a:pt x="444" y="216"/>
                      <a:pt x="444" y="216"/>
                      <a:pt x="444" y="216"/>
                    </a:cubicBezTo>
                    <a:cubicBezTo>
                      <a:pt x="444" y="215"/>
                      <a:pt x="444" y="213"/>
                      <a:pt x="445" y="212"/>
                    </a:cubicBezTo>
                    <a:cubicBezTo>
                      <a:pt x="446" y="203"/>
                      <a:pt x="442" y="196"/>
                      <a:pt x="436" y="196"/>
                    </a:cubicBezTo>
                    <a:cubicBezTo>
                      <a:pt x="442" y="196"/>
                      <a:pt x="446" y="189"/>
                      <a:pt x="445" y="180"/>
                    </a:cubicBezTo>
                    <a:cubicBezTo>
                      <a:pt x="441" y="152"/>
                      <a:pt x="426" y="125"/>
                      <a:pt x="403" y="106"/>
                    </a:cubicBezTo>
                    <a:cubicBezTo>
                      <a:pt x="381" y="88"/>
                      <a:pt x="351" y="78"/>
                      <a:pt x="322" y="80"/>
                    </a:cubicBezTo>
                    <a:cubicBezTo>
                      <a:pt x="293" y="82"/>
                      <a:pt x="265" y="96"/>
                      <a:pt x="245" y="117"/>
                    </a:cubicBezTo>
                    <a:cubicBezTo>
                      <a:pt x="225" y="138"/>
                      <a:pt x="214" y="167"/>
                      <a:pt x="214" y="196"/>
                    </a:cubicBezTo>
                    <a:cubicBezTo>
                      <a:pt x="214" y="225"/>
                      <a:pt x="225" y="254"/>
                      <a:pt x="245" y="275"/>
                    </a:cubicBezTo>
                    <a:cubicBezTo>
                      <a:pt x="265" y="296"/>
                      <a:pt x="293" y="310"/>
                      <a:pt x="322" y="312"/>
                    </a:cubicBezTo>
                    <a:cubicBezTo>
                      <a:pt x="351" y="314"/>
                      <a:pt x="381" y="304"/>
                      <a:pt x="403" y="286"/>
                    </a:cubicBezTo>
                    <a:cubicBezTo>
                      <a:pt x="419" y="273"/>
                      <a:pt x="432" y="255"/>
                      <a:pt x="439" y="235"/>
                    </a:cubicBezTo>
                    <a:cubicBezTo>
                      <a:pt x="564" y="235"/>
                      <a:pt x="564" y="235"/>
                      <a:pt x="564" y="235"/>
                    </a:cubicBezTo>
                    <a:cubicBezTo>
                      <a:pt x="563" y="240"/>
                      <a:pt x="562" y="246"/>
                      <a:pt x="562" y="251"/>
                    </a:cubicBezTo>
                    <a:cubicBezTo>
                      <a:pt x="562" y="272"/>
                      <a:pt x="570" y="293"/>
                      <a:pt x="583" y="309"/>
                    </a:cubicBezTo>
                    <a:cubicBezTo>
                      <a:pt x="560" y="342"/>
                      <a:pt x="560" y="342"/>
                      <a:pt x="560" y="342"/>
                    </a:cubicBezTo>
                    <a:cubicBezTo>
                      <a:pt x="537" y="327"/>
                      <a:pt x="509" y="320"/>
                      <a:pt x="481" y="322"/>
                    </a:cubicBezTo>
                    <a:cubicBezTo>
                      <a:pt x="449" y="324"/>
                      <a:pt x="417" y="339"/>
                      <a:pt x="395" y="363"/>
                    </a:cubicBezTo>
                    <a:cubicBezTo>
                      <a:pt x="384" y="375"/>
                      <a:pt x="375" y="389"/>
                      <a:pt x="369" y="404"/>
                    </a:cubicBezTo>
                    <a:cubicBezTo>
                      <a:pt x="363" y="419"/>
                      <a:pt x="360" y="435"/>
                      <a:pt x="360" y="452"/>
                    </a:cubicBezTo>
                    <a:cubicBezTo>
                      <a:pt x="360" y="468"/>
                      <a:pt x="363" y="484"/>
                      <a:pt x="369" y="499"/>
                    </a:cubicBezTo>
                    <a:cubicBezTo>
                      <a:pt x="375" y="514"/>
                      <a:pt x="384" y="528"/>
                      <a:pt x="395" y="540"/>
                    </a:cubicBezTo>
                    <a:cubicBezTo>
                      <a:pt x="417" y="564"/>
                      <a:pt x="449" y="579"/>
                      <a:pt x="481" y="581"/>
                    </a:cubicBezTo>
                    <a:cubicBezTo>
                      <a:pt x="514" y="584"/>
                      <a:pt x="547" y="573"/>
                      <a:pt x="572" y="552"/>
                    </a:cubicBezTo>
                    <a:cubicBezTo>
                      <a:pt x="597" y="532"/>
                      <a:pt x="615" y="501"/>
                      <a:pt x="619" y="469"/>
                    </a:cubicBezTo>
                    <a:cubicBezTo>
                      <a:pt x="620" y="459"/>
                      <a:pt x="616" y="452"/>
                      <a:pt x="611" y="452"/>
                    </a:cubicBezTo>
                    <a:cubicBezTo>
                      <a:pt x="616" y="451"/>
                      <a:pt x="620" y="444"/>
                      <a:pt x="619" y="434"/>
                    </a:cubicBezTo>
                    <a:cubicBezTo>
                      <a:pt x="618" y="431"/>
                      <a:pt x="618" y="427"/>
                      <a:pt x="617" y="424"/>
                    </a:cubicBezTo>
                    <a:cubicBezTo>
                      <a:pt x="761" y="369"/>
                      <a:pt x="761" y="369"/>
                      <a:pt x="761" y="369"/>
                    </a:cubicBezTo>
                    <a:cubicBezTo>
                      <a:pt x="763" y="372"/>
                      <a:pt x="764" y="375"/>
                      <a:pt x="767" y="377"/>
                    </a:cubicBezTo>
                    <a:cubicBezTo>
                      <a:pt x="775" y="386"/>
                      <a:pt x="787" y="392"/>
                      <a:pt x="799" y="393"/>
                    </a:cubicBezTo>
                    <a:cubicBezTo>
                      <a:pt x="812" y="394"/>
                      <a:pt x="824" y="390"/>
                      <a:pt x="834" y="382"/>
                    </a:cubicBezTo>
                    <a:cubicBezTo>
                      <a:pt x="843" y="374"/>
                      <a:pt x="850" y="362"/>
                      <a:pt x="851" y="350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5" name="Freeform 1017"/>
              <p:cNvSpPr/>
              <p:nvPr/>
            </p:nvSpPr>
            <p:spPr>
              <a:xfrm>
                <a:off x="1185" y="585"/>
                <a:ext cx="97" cy="82"/>
              </a:xfrm>
              <a:custGeom>
                <a:avLst/>
                <a:gdLst/>
                <a:ahLst/>
                <a:cxnLst>
                  <a:cxn ang="0">
                    <a:pos x="17" y="52"/>
                  </a:cxn>
                  <a:cxn ang="0">
                    <a:pos x="0" y="58"/>
                  </a:cxn>
                  <a:cxn ang="0">
                    <a:pos x="0" y="56"/>
                  </a:cxn>
                  <a:cxn ang="0">
                    <a:pos x="15" y="17"/>
                  </a:cxn>
                  <a:cxn ang="0">
                    <a:pos x="55" y="0"/>
                  </a:cxn>
                  <a:cxn ang="0">
                    <a:pos x="96" y="12"/>
                  </a:cxn>
                  <a:cxn ang="0">
                    <a:pos x="118" y="48"/>
                  </a:cxn>
                  <a:cxn ang="0">
                    <a:pos x="134" y="56"/>
                  </a:cxn>
                  <a:cxn ang="0">
                    <a:pos x="118" y="63"/>
                  </a:cxn>
                  <a:cxn ang="0">
                    <a:pos x="96" y="98"/>
                  </a:cxn>
                  <a:cxn ang="0">
                    <a:pos x="55" y="110"/>
                  </a:cxn>
                  <a:cxn ang="0">
                    <a:pos x="15" y="93"/>
                  </a:cxn>
                  <a:cxn ang="0">
                    <a:pos x="14" y="90"/>
                  </a:cxn>
                  <a:cxn ang="0">
                    <a:pos x="29" y="83"/>
                  </a:cxn>
                  <a:cxn ang="0">
                    <a:pos x="60" y="56"/>
                  </a:cxn>
                  <a:cxn ang="0">
                    <a:pos x="17" y="52"/>
                  </a:cxn>
                </a:cxnLst>
                <a:rect l="0" t="0" r="0" b="0"/>
                <a:pathLst>
                  <a:path w="70" h="61">
                    <a:moveTo>
                      <a:pt x="9" y="29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0" y="32"/>
                      <a:pt x="0" y="31"/>
                      <a:pt x="0" y="31"/>
                    </a:cubicBezTo>
                    <a:cubicBezTo>
                      <a:pt x="0" y="23"/>
                      <a:pt x="3" y="15"/>
                      <a:pt x="8" y="10"/>
                    </a:cubicBezTo>
                    <a:cubicBezTo>
                      <a:pt x="14" y="4"/>
                      <a:pt x="21" y="1"/>
                      <a:pt x="29" y="0"/>
                    </a:cubicBezTo>
                    <a:cubicBezTo>
                      <a:pt x="36" y="0"/>
                      <a:pt x="44" y="2"/>
                      <a:pt x="50" y="7"/>
                    </a:cubicBezTo>
                    <a:cubicBezTo>
                      <a:pt x="56" y="12"/>
                      <a:pt x="60" y="19"/>
                      <a:pt x="61" y="27"/>
                    </a:cubicBezTo>
                    <a:cubicBezTo>
                      <a:pt x="61" y="29"/>
                      <a:pt x="65" y="31"/>
                      <a:pt x="70" y="31"/>
                    </a:cubicBezTo>
                    <a:cubicBezTo>
                      <a:pt x="65" y="31"/>
                      <a:pt x="61" y="33"/>
                      <a:pt x="61" y="35"/>
                    </a:cubicBezTo>
                    <a:cubicBezTo>
                      <a:pt x="60" y="42"/>
                      <a:pt x="56" y="49"/>
                      <a:pt x="50" y="54"/>
                    </a:cubicBezTo>
                    <a:cubicBezTo>
                      <a:pt x="44" y="59"/>
                      <a:pt x="36" y="61"/>
                      <a:pt x="29" y="61"/>
                    </a:cubicBezTo>
                    <a:cubicBezTo>
                      <a:pt x="21" y="60"/>
                      <a:pt x="14" y="57"/>
                      <a:pt x="8" y="51"/>
                    </a:cubicBezTo>
                    <a:cubicBezTo>
                      <a:pt x="8" y="51"/>
                      <a:pt x="7" y="50"/>
                      <a:pt x="7" y="50"/>
                    </a:cubicBezTo>
                    <a:cubicBezTo>
                      <a:pt x="15" y="46"/>
                      <a:pt x="15" y="46"/>
                      <a:pt x="15" y="46"/>
                    </a:cubicBezTo>
                    <a:cubicBezTo>
                      <a:pt x="26" y="43"/>
                      <a:pt x="32" y="36"/>
                      <a:pt x="31" y="31"/>
                    </a:cubicBezTo>
                    <a:cubicBezTo>
                      <a:pt x="29" y="26"/>
                      <a:pt x="19" y="25"/>
                      <a:pt x="9" y="2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6" name="Freeform 1018"/>
              <p:cNvSpPr/>
              <p:nvPr/>
            </p:nvSpPr>
            <p:spPr>
              <a:xfrm>
                <a:off x="570" y="1097"/>
                <a:ext cx="572" cy="693"/>
              </a:xfrm>
              <a:custGeom>
                <a:avLst/>
                <a:gdLst/>
                <a:ahLst/>
                <a:cxnLst>
                  <a:cxn ang="0">
                    <a:pos x="759" y="831"/>
                  </a:cxn>
                  <a:cxn ang="0">
                    <a:pos x="756" y="927"/>
                  </a:cxn>
                  <a:cxn ang="0">
                    <a:pos x="658" y="924"/>
                  </a:cxn>
                  <a:cxn ang="0">
                    <a:pos x="394" y="641"/>
                  </a:cxn>
                  <a:cxn ang="0">
                    <a:pos x="126" y="924"/>
                  </a:cxn>
                  <a:cxn ang="0">
                    <a:pos x="30" y="927"/>
                  </a:cxn>
                  <a:cxn ang="0">
                    <a:pos x="26" y="831"/>
                  </a:cxn>
                  <a:cxn ang="0">
                    <a:pos x="314" y="524"/>
                  </a:cxn>
                  <a:cxn ang="0">
                    <a:pos x="320" y="520"/>
                  </a:cxn>
                  <a:cxn ang="0">
                    <a:pos x="320" y="0"/>
                  </a:cxn>
                  <a:cxn ang="0">
                    <a:pos x="466" y="0"/>
                  </a:cxn>
                  <a:cxn ang="0">
                    <a:pos x="466" y="520"/>
                  </a:cxn>
                  <a:cxn ang="0">
                    <a:pos x="470" y="524"/>
                  </a:cxn>
                  <a:cxn ang="0">
                    <a:pos x="759" y="831"/>
                  </a:cxn>
                </a:cxnLst>
                <a:rect l="0" t="0" r="0" b="0"/>
                <a:pathLst>
                  <a:path w="417" h="504">
                    <a:moveTo>
                      <a:pt x="403" y="439"/>
                    </a:moveTo>
                    <a:cubicBezTo>
                      <a:pt x="417" y="454"/>
                      <a:pt x="416" y="476"/>
                      <a:pt x="402" y="490"/>
                    </a:cubicBezTo>
                    <a:cubicBezTo>
                      <a:pt x="387" y="504"/>
                      <a:pt x="364" y="503"/>
                      <a:pt x="350" y="489"/>
                    </a:cubicBezTo>
                    <a:cubicBezTo>
                      <a:pt x="209" y="339"/>
                      <a:pt x="209" y="339"/>
                      <a:pt x="209" y="339"/>
                    </a:cubicBezTo>
                    <a:cubicBezTo>
                      <a:pt x="67" y="489"/>
                      <a:pt x="67" y="489"/>
                      <a:pt x="67" y="489"/>
                    </a:cubicBezTo>
                    <a:cubicBezTo>
                      <a:pt x="53" y="503"/>
                      <a:pt x="30" y="504"/>
                      <a:pt x="16" y="490"/>
                    </a:cubicBezTo>
                    <a:cubicBezTo>
                      <a:pt x="1" y="476"/>
                      <a:pt x="0" y="454"/>
                      <a:pt x="14" y="439"/>
                    </a:cubicBezTo>
                    <a:cubicBezTo>
                      <a:pt x="167" y="277"/>
                      <a:pt x="167" y="277"/>
                      <a:pt x="167" y="277"/>
                    </a:cubicBezTo>
                    <a:cubicBezTo>
                      <a:pt x="168" y="276"/>
                      <a:pt x="169" y="275"/>
                      <a:pt x="170" y="275"/>
                    </a:cubicBezTo>
                    <a:cubicBezTo>
                      <a:pt x="170" y="0"/>
                      <a:pt x="170" y="0"/>
                      <a:pt x="170" y="0"/>
                    </a:cubicBezTo>
                    <a:cubicBezTo>
                      <a:pt x="248" y="0"/>
                      <a:pt x="248" y="0"/>
                      <a:pt x="248" y="0"/>
                    </a:cubicBezTo>
                    <a:cubicBezTo>
                      <a:pt x="248" y="275"/>
                      <a:pt x="248" y="275"/>
                      <a:pt x="248" y="275"/>
                    </a:cubicBezTo>
                    <a:cubicBezTo>
                      <a:pt x="248" y="275"/>
                      <a:pt x="249" y="276"/>
                      <a:pt x="250" y="277"/>
                    </a:cubicBezTo>
                    <a:lnTo>
                      <a:pt x="403" y="439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7" name="Freeform 1019"/>
              <p:cNvSpPr/>
              <p:nvPr/>
            </p:nvSpPr>
            <p:spPr>
              <a:xfrm>
                <a:off x="935" y="400"/>
                <a:ext cx="195" cy="197"/>
              </a:xfrm>
              <a:custGeom>
                <a:avLst/>
                <a:gdLst/>
                <a:ahLst/>
                <a:cxnLst>
                  <a:cxn ang="0">
                    <a:pos x="249" y="117"/>
                  </a:cxn>
                  <a:cxn ang="0">
                    <a:pos x="270" y="135"/>
                  </a:cxn>
                  <a:cxn ang="0">
                    <a:pos x="249" y="154"/>
                  </a:cxn>
                  <a:cxn ang="0">
                    <a:pos x="201" y="240"/>
                  </a:cxn>
                  <a:cxn ang="0">
                    <a:pos x="106" y="267"/>
                  </a:cxn>
                  <a:cxn ang="0">
                    <a:pos x="33" y="240"/>
                  </a:cxn>
                  <a:cxn ang="0">
                    <a:pos x="151" y="69"/>
                  </a:cxn>
                  <a:cxn ang="0">
                    <a:pos x="0" y="69"/>
                  </a:cxn>
                  <a:cxn ang="0">
                    <a:pos x="19" y="44"/>
                  </a:cxn>
                  <a:cxn ang="0">
                    <a:pos x="106" y="1"/>
                  </a:cxn>
                  <a:cxn ang="0">
                    <a:pos x="201" y="32"/>
                  </a:cxn>
                  <a:cxn ang="0">
                    <a:pos x="249" y="117"/>
                  </a:cxn>
                </a:cxnLst>
                <a:rect l="0" t="0" r="0" b="0"/>
                <a:pathLst>
                  <a:path w="141" h="143">
                    <a:moveTo>
                      <a:pt x="130" y="62"/>
                    </a:moveTo>
                    <a:cubicBezTo>
                      <a:pt x="131" y="67"/>
                      <a:pt x="135" y="71"/>
                      <a:pt x="141" y="71"/>
                    </a:cubicBezTo>
                    <a:cubicBezTo>
                      <a:pt x="135" y="71"/>
                      <a:pt x="131" y="76"/>
                      <a:pt x="130" y="81"/>
                    </a:cubicBezTo>
                    <a:cubicBezTo>
                      <a:pt x="128" y="98"/>
                      <a:pt x="119" y="115"/>
                      <a:pt x="105" y="126"/>
                    </a:cubicBezTo>
                    <a:cubicBezTo>
                      <a:pt x="92" y="137"/>
                      <a:pt x="74" y="143"/>
                      <a:pt x="56" y="141"/>
                    </a:cubicBezTo>
                    <a:cubicBezTo>
                      <a:pt x="42" y="140"/>
                      <a:pt x="28" y="135"/>
                      <a:pt x="17" y="126"/>
                    </a:cubicBezTo>
                    <a:cubicBezTo>
                      <a:pt x="79" y="36"/>
                      <a:pt x="79" y="36"/>
                      <a:pt x="79" y="36"/>
                    </a:cubicBezTo>
                    <a:cubicBezTo>
                      <a:pt x="0" y="36"/>
                      <a:pt x="0" y="36"/>
                      <a:pt x="0" y="36"/>
                    </a:cubicBezTo>
                    <a:cubicBezTo>
                      <a:pt x="3" y="32"/>
                      <a:pt x="6" y="27"/>
                      <a:pt x="10" y="23"/>
                    </a:cubicBezTo>
                    <a:cubicBezTo>
                      <a:pt x="22" y="11"/>
                      <a:pt x="39" y="2"/>
                      <a:pt x="56" y="1"/>
                    </a:cubicBezTo>
                    <a:cubicBezTo>
                      <a:pt x="74" y="0"/>
                      <a:pt x="92" y="6"/>
                      <a:pt x="105" y="17"/>
                    </a:cubicBezTo>
                    <a:cubicBezTo>
                      <a:pt x="119" y="28"/>
                      <a:pt x="128" y="44"/>
                      <a:pt x="130" y="62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8" name="Freeform 1020"/>
              <p:cNvSpPr/>
              <p:nvPr/>
            </p:nvSpPr>
            <p:spPr>
              <a:xfrm>
                <a:off x="922" y="477"/>
                <a:ext cx="73" cy="78"/>
              </a:xfrm>
              <a:custGeom>
                <a:avLst/>
                <a:gdLst/>
                <a:ahLst/>
                <a:cxnLst>
                  <a:cxn ang="0">
                    <a:pos x="102" y="0"/>
                  </a:cxn>
                  <a:cxn ang="0">
                    <a:pos x="25" y="107"/>
                  </a:cxn>
                  <a:cxn ang="0">
                    <a:pos x="0" y="30"/>
                  </a:cxn>
                  <a:cxn ang="0">
                    <a:pos x="4" y="0"/>
                  </a:cxn>
                  <a:cxn ang="0">
                    <a:pos x="102" y="0"/>
                  </a:cxn>
                </a:cxnLst>
                <a:rect l="0" t="0" r="0" b="0"/>
                <a:pathLst>
                  <a:path w="52" h="57">
                    <a:moveTo>
                      <a:pt x="52" y="0"/>
                    </a:moveTo>
                    <a:cubicBezTo>
                      <a:pt x="13" y="57"/>
                      <a:pt x="13" y="57"/>
                      <a:pt x="13" y="57"/>
                    </a:cubicBezTo>
                    <a:cubicBezTo>
                      <a:pt x="5" y="45"/>
                      <a:pt x="0" y="31"/>
                      <a:pt x="0" y="16"/>
                    </a:cubicBezTo>
                    <a:cubicBezTo>
                      <a:pt x="0" y="11"/>
                      <a:pt x="1" y="5"/>
                      <a:pt x="2" y="0"/>
                    </a:cubicBezTo>
                    <a:lnTo>
                      <a:pt x="52" y="0"/>
                    </a:ln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49" name="Freeform 1021"/>
              <p:cNvSpPr/>
              <p:nvPr/>
            </p:nvSpPr>
            <p:spPr>
              <a:xfrm>
                <a:off x="645" y="620"/>
                <a:ext cx="320" cy="310"/>
              </a:xfrm>
              <a:custGeom>
                <a:avLst/>
                <a:gdLst/>
                <a:ahLst/>
                <a:cxnLst>
                  <a:cxn ang="0">
                    <a:pos x="419" y="184"/>
                  </a:cxn>
                  <a:cxn ang="0">
                    <a:pos x="439" y="213"/>
                  </a:cxn>
                  <a:cxn ang="0">
                    <a:pos x="419" y="241"/>
                  </a:cxn>
                  <a:cxn ang="0">
                    <a:pos x="343" y="374"/>
                  </a:cxn>
                  <a:cxn ang="0">
                    <a:pos x="196" y="421"/>
                  </a:cxn>
                  <a:cxn ang="0">
                    <a:pos x="59" y="355"/>
                  </a:cxn>
                  <a:cxn ang="0">
                    <a:pos x="1" y="213"/>
                  </a:cxn>
                  <a:cxn ang="0">
                    <a:pos x="59" y="70"/>
                  </a:cxn>
                  <a:cxn ang="0">
                    <a:pos x="196" y="4"/>
                  </a:cxn>
                  <a:cxn ang="0">
                    <a:pos x="324" y="36"/>
                  </a:cxn>
                  <a:cxn ang="0">
                    <a:pos x="163" y="267"/>
                  </a:cxn>
                  <a:cxn ang="0">
                    <a:pos x="418" y="171"/>
                  </a:cxn>
                  <a:cxn ang="0">
                    <a:pos x="419" y="184"/>
                  </a:cxn>
                </a:cxnLst>
                <a:rect l="0" t="0" r="0" b="0"/>
                <a:pathLst>
                  <a:path w="233" h="226">
                    <a:moveTo>
                      <a:pt x="222" y="98"/>
                    </a:moveTo>
                    <a:cubicBezTo>
                      <a:pt x="223" y="106"/>
                      <a:pt x="227" y="112"/>
                      <a:pt x="233" y="113"/>
                    </a:cubicBezTo>
                    <a:cubicBezTo>
                      <a:pt x="227" y="113"/>
                      <a:pt x="223" y="119"/>
                      <a:pt x="222" y="128"/>
                    </a:cubicBezTo>
                    <a:cubicBezTo>
                      <a:pt x="219" y="155"/>
                      <a:pt x="204" y="181"/>
                      <a:pt x="182" y="199"/>
                    </a:cubicBezTo>
                    <a:cubicBezTo>
                      <a:pt x="161" y="217"/>
                      <a:pt x="132" y="226"/>
                      <a:pt x="104" y="224"/>
                    </a:cubicBezTo>
                    <a:cubicBezTo>
                      <a:pt x="76" y="222"/>
                      <a:pt x="50" y="209"/>
                      <a:pt x="31" y="189"/>
                    </a:cubicBezTo>
                    <a:cubicBezTo>
                      <a:pt x="11" y="168"/>
                      <a:pt x="0" y="140"/>
                      <a:pt x="1" y="113"/>
                    </a:cubicBezTo>
                    <a:cubicBezTo>
                      <a:pt x="0" y="85"/>
                      <a:pt x="11" y="57"/>
                      <a:pt x="31" y="37"/>
                    </a:cubicBezTo>
                    <a:cubicBezTo>
                      <a:pt x="50" y="16"/>
                      <a:pt x="76" y="3"/>
                      <a:pt x="104" y="2"/>
                    </a:cubicBezTo>
                    <a:cubicBezTo>
                      <a:pt x="128" y="0"/>
                      <a:pt x="152" y="6"/>
                      <a:pt x="172" y="19"/>
                    </a:cubicBezTo>
                    <a:cubicBezTo>
                      <a:pt x="87" y="142"/>
                      <a:pt x="87" y="142"/>
                      <a:pt x="87" y="142"/>
                    </a:cubicBezTo>
                    <a:cubicBezTo>
                      <a:pt x="221" y="91"/>
                      <a:pt x="221" y="91"/>
                      <a:pt x="221" y="91"/>
                    </a:cubicBezTo>
                    <a:cubicBezTo>
                      <a:pt x="222" y="93"/>
                      <a:pt x="222" y="95"/>
                      <a:pt x="222" y="98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0" name="Freeform 1022"/>
              <p:cNvSpPr/>
              <p:nvPr/>
            </p:nvSpPr>
            <p:spPr>
              <a:xfrm>
                <a:off x="830" y="660"/>
                <a:ext cx="110" cy="102"/>
              </a:xfrm>
              <a:custGeom>
                <a:avLst/>
                <a:gdLst/>
                <a:ahLst/>
                <a:cxnLst>
                  <a:cxn ang="0">
                    <a:pos x="151" y="84"/>
                  </a:cxn>
                  <a:cxn ang="0">
                    <a:pos x="0" y="143"/>
                  </a:cxn>
                  <a:cxn ang="0">
                    <a:pos x="96" y="0"/>
                  </a:cxn>
                  <a:cxn ang="0">
                    <a:pos x="151" y="84"/>
                  </a:cxn>
                </a:cxnLst>
                <a:rect l="0" t="0" r="0" b="0"/>
                <a:pathLst>
                  <a:path w="80" h="73">
                    <a:moveTo>
                      <a:pt x="80" y="43"/>
                    </a:moveTo>
                    <a:cubicBezTo>
                      <a:pt x="0" y="73"/>
                      <a:pt x="0" y="73"/>
                      <a:pt x="0" y="73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64" y="12"/>
                      <a:pt x="74" y="27"/>
                      <a:pt x="80" y="43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52" name="Freeform 1023"/>
              <p:cNvSpPr/>
              <p:nvPr/>
            </p:nvSpPr>
            <p:spPr>
              <a:xfrm>
                <a:off x="445" y="287"/>
                <a:ext cx="280" cy="273"/>
              </a:xfrm>
              <a:custGeom>
                <a:avLst/>
                <a:gdLst/>
                <a:ahLst/>
                <a:cxnLst>
                  <a:cxn ang="0">
                    <a:pos x="386" y="189"/>
                  </a:cxn>
                  <a:cxn ang="0">
                    <a:pos x="367" y="212"/>
                  </a:cxn>
                  <a:cxn ang="0">
                    <a:pos x="366" y="226"/>
                  </a:cxn>
                  <a:cxn ang="0">
                    <a:pos x="247" y="226"/>
                  </a:cxn>
                  <a:cxn ang="0">
                    <a:pos x="210" y="245"/>
                  </a:cxn>
                  <a:cxn ang="0">
                    <a:pos x="247" y="262"/>
                  </a:cxn>
                  <a:cxn ang="0">
                    <a:pos x="354" y="262"/>
                  </a:cxn>
                  <a:cxn ang="0">
                    <a:pos x="301" y="331"/>
                  </a:cxn>
                  <a:cxn ang="0">
                    <a:pos x="171" y="372"/>
                  </a:cxn>
                  <a:cxn ang="0">
                    <a:pos x="50" y="314"/>
                  </a:cxn>
                  <a:cxn ang="0">
                    <a:pos x="0" y="189"/>
                  </a:cxn>
                  <a:cxn ang="0">
                    <a:pos x="50" y="63"/>
                  </a:cxn>
                  <a:cxn ang="0">
                    <a:pos x="171" y="4"/>
                  </a:cxn>
                  <a:cxn ang="0">
                    <a:pos x="301" y="46"/>
                  </a:cxn>
                  <a:cxn ang="0">
                    <a:pos x="367" y="164"/>
                  </a:cxn>
                  <a:cxn ang="0">
                    <a:pos x="386" y="189"/>
                  </a:cxn>
                </a:cxnLst>
                <a:rect l="0" t="0" r="0" b="0"/>
                <a:pathLst>
                  <a:path w="203" h="198">
                    <a:moveTo>
                      <a:pt x="203" y="99"/>
                    </a:moveTo>
                    <a:cubicBezTo>
                      <a:pt x="198" y="99"/>
                      <a:pt x="194" y="105"/>
                      <a:pt x="193" y="112"/>
                    </a:cubicBezTo>
                    <a:cubicBezTo>
                      <a:pt x="193" y="115"/>
                      <a:pt x="192" y="117"/>
                      <a:pt x="192" y="119"/>
                    </a:cubicBezTo>
                    <a:cubicBezTo>
                      <a:pt x="130" y="119"/>
                      <a:pt x="130" y="119"/>
                      <a:pt x="130" y="119"/>
                    </a:cubicBezTo>
                    <a:cubicBezTo>
                      <a:pt x="119" y="119"/>
                      <a:pt x="110" y="124"/>
                      <a:pt x="110" y="129"/>
                    </a:cubicBezTo>
                    <a:cubicBezTo>
                      <a:pt x="110" y="134"/>
                      <a:pt x="119" y="138"/>
                      <a:pt x="130" y="138"/>
                    </a:cubicBezTo>
                    <a:cubicBezTo>
                      <a:pt x="186" y="138"/>
                      <a:pt x="186" y="138"/>
                      <a:pt x="186" y="138"/>
                    </a:cubicBezTo>
                    <a:cubicBezTo>
                      <a:pt x="180" y="152"/>
                      <a:pt x="170" y="165"/>
                      <a:pt x="158" y="174"/>
                    </a:cubicBezTo>
                    <a:cubicBezTo>
                      <a:pt x="139" y="190"/>
                      <a:pt x="115" y="198"/>
                      <a:pt x="90" y="196"/>
                    </a:cubicBezTo>
                    <a:cubicBezTo>
                      <a:pt x="66" y="194"/>
                      <a:pt x="43" y="183"/>
                      <a:pt x="26" y="165"/>
                    </a:cubicBezTo>
                    <a:cubicBezTo>
                      <a:pt x="9" y="148"/>
                      <a:pt x="0" y="123"/>
                      <a:pt x="0" y="99"/>
                    </a:cubicBezTo>
                    <a:cubicBezTo>
                      <a:pt x="0" y="75"/>
                      <a:pt x="9" y="50"/>
                      <a:pt x="26" y="33"/>
                    </a:cubicBezTo>
                    <a:cubicBezTo>
                      <a:pt x="43" y="15"/>
                      <a:pt x="66" y="4"/>
                      <a:pt x="90" y="2"/>
                    </a:cubicBezTo>
                    <a:cubicBezTo>
                      <a:pt x="115" y="0"/>
                      <a:pt x="139" y="8"/>
                      <a:pt x="158" y="24"/>
                    </a:cubicBezTo>
                    <a:cubicBezTo>
                      <a:pt x="177" y="39"/>
                      <a:pt x="190" y="62"/>
                      <a:pt x="193" y="86"/>
                    </a:cubicBezTo>
                    <a:cubicBezTo>
                      <a:pt x="194" y="93"/>
                      <a:pt x="198" y="99"/>
                      <a:pt x="203" y="99"/>
                    </a:cubicBezTo>
                    <a:close/>
                  </a:path>
                </a:pathLst>
              </a:custGeom>
              <a:grpFill/>
              <a:ln w="9525">
                <a:noFill/>
              </a:ln>
            </p:spPr>
            <p:txBody>
              <a:bodyPr/>
              <a:lstStyle>
                <a:lvl1pPr marL="0" lvl="0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17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lvl="1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lvl="2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lvl="3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lvl="4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lvl="5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lvl="6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lvl="7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lvl="8" indent="0" algn="l" defTabSz="914400" eaLnBrk="0" fontAlgn="base" latinLnBrk="0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buNone/>
                  <a:defRPr sz="2100" b="0" i="0" u="non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008"/>
    </mc:Choice>
    <mc:Fallback>
      <p:transition spd="slow" advTm="1100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" grpId="0" animBg="1"/>
      <p:bldP spid="142" grpId="0"/>
      <p:bldP spid="145" grpId="0"/>
      <p:bldP spid="143" grpId="0"/>
      <p:bldP spid="1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93104" y="1491630"/>
            <a:ext cx="1557791" cy="1557791"/>
          </a:xfrm>
          <a:prstGeom prst="ellipse">
            <a:avLst/>
          </a:pr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FFFF"/>
                </a:solidFill>
                <a:cs typeface="+mn-ea"/>
                <a:sym typeface="+mn-lt"/>
              </a:rPr>
              <a:t>04</a:t>
            </a:r>
            <a:endParaRPr lang="en-US" altLang="zh-CN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19672" y="4042800"/>
            <a:ext cx="5904656" cy="45719"/>
            <a:chOff x="1331640" y="4155926"/>
            <a:chExt cx="4319588" cy="33178"/>
          </a:xfrm>
        </p:grpSpPr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1331640" y="4155926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1331640" y="4189104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116"/>
          <p:cNvSpPr/>
          <p:nvPr/>
        </p:nvSpPr>
        <p:spPr>
          <a:xfrm>
            <a:off x="1897201" y="3651870"/>
            <a:ext cx="5421610" cy="3738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dist" fontAlgn="base">
              <a:lnSpc>
                <a:spcPts val="25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zh-CN" altLang="en-US"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这不是一个完美的计划，但却为我们的未来，指明了前行的道路，请多指证！</a:t>
            </a:r>
            <a:endParaRPr lang="zh-CN" altLang="en-US" sz="1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77302" y="3073136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设计说明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椭圆 38"/>
          <p:cNvSpPr/>
          <p:nvPr/>
        </p:nvSpPr>
        <p:spPr>
          <a:xfrm>
            <a:off x="859995" y="1998406"/>
            <a:ext cx="363524" cy="363524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859995" y="3081765"/>
            <a:ext cx="363524" cy="363524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3" name="Gözyaşı Damlası 9"/>
          <p:cNvSpPr/>
          <p:nvPr/>
        </p:nvSpPr>
        <p:spPr>
          <a:xfrm>
            <a:off x="859994" y="2536124"/>
            <a:ext cx="363525" cy="363524"/>
          </a:xfrm>
          <a:prstGeom prst="ellipse">
            <a:avLst/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tr-TR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" name="TextBox 37"/>
          <p:cNvSpPr txBox="1"/>
          <p:nvPr/>
        </p:nvSpPr>
        <p:spPr>
          <a:xfrm>
            <a:off x="829651" y="1347614"/>
            <a:ext cx="3188027" cy="461665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800">
                <a:solidFill>
                  <a:schemeClr val="bg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The activities of a company associated with buying and selling a product or service it includes advertising, selling and delivering products to people who work in marketing departments</a:t>
            </a: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" name="TextBox 38"/>
          <p:cNvSpPr txBox="1"/>
          <p:nvPr/>
        </p:nvSpPr>
        <p:spPr>
          <a:xfrm>
            <a:off x="893754" y="958667"/>
            <a:ext cx="1263166" cy="385042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pPr>
              <a:lnSpc>
                <a:spcPts val="3735"/>
              </a:lnSpc>
              <a:spcAft>
                <a:spcPts val="3200"/>
              </a:spcAft>
            </a:pPr>
            <a:r>
              <a:rPr lang="en-US" sz="1000" b="1" err="1">
                <a:solidFill>
                  <a:schemeClr val="bg1"/>
                </a:solidFill>
                <a:cs typeface="+mn-ea"/>
                <a:sym typeface="+mn-lt"/>
              </a:rPr>
              <a:t>Description Analysis</a:t>
            </a:r>
            <a:endParaRPr lang="en-US" sz="10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TextBox 44"/>
          <p:cNvSpPr txBox="1"/>
          <p:nvPr/>
        </p:nvSpPr>
        <p:spPr>
          <a:xfrm>
            <a:off x="1272807" y="1993762"/>
            <a:ext cx="1026496" cy="400110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800">
                <a:solidFill>
                  <a:schemeClr val="bg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 sz="1000" b="1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Great Layouts:</a:t>
            </a:r>
            <a:endParaRPr lang="en-US" sz="1000" b="1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48"/>
          <p:cNvSpPr txBox="1"/>
          <p:nvPr/>
        </p:nvSpPr>
        <p:spPr>
          <a:xfrm>
            <a:off x="1287074" y="2131734"/>
            <a:ext cx="3415249" cy="213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800">
                <a:solidFill>
                  <a:schemeClr val="bg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Buying and selling a product or premium services </a:t>
            </a: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6" name="TextBox 79"/>
          <p:cNvSpPr txBox="1"/>
          <p:nvPr/>
        </p:nvSpPr>
        <p:spPr>
          <a:xfrm>
            <a:off x="1287074" y="2535879"/>
            <a:ext cx="1310420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10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Perfect Target:</a:t>
            </a: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80"/>
          <p:cNvSpPr txBox="1"/>
          <p:nvPr/>
        </p:nvSpPr>
        <p:spPr>
          <a:xfrm>
            <a:off x="1287074" y="2677620"/>
            <a:ext cx="2625328" cy="213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800">
                <a:solidFill>
                  <a:schemeClr val="bg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Buying and selling a product or premium </a:t>
            </a: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" name="TextBox 85"/>
          <p:cNvSpPr txBox="1"/>
          <p:nvPr/>
        </p:nvSpPr>
        <p:spPr>
          <a:xfrm>
            <a:off x="1279280" y="3081765"/>
            <a:ext cx="1135696" cy="24622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1000" b="1">
                <a:solidFill>
                  <a:schemeClr val="bg1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Our Locations</a:t>
            </a: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86"/>
          <p:cNvSpPr txBox="1"/>
          <p:nvPr/>
        </p:nvSpPr>
        <p:spPr>
          <a:xfrm>
            <a:off x="1287074" y="3223507"/>
            <a:ext cx="1796685" cy="213596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tr-TR"/>
            </a:defPPr>
            <a:lvl1pPr>
              <a:defRPr sz="800">
                <a:solidFill>
                  <a:schemeClr val="bg2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defRPr>
            </a:lvl1pPr>
          </a:lstStyle>
          <a:p>
            <a:r>
              <a:rPr lang="en-US">
                <a:latin typeface="+mn-lt"/>
                <a:ea typeface="+mn-ea"/>
                <a:cs typeface="+mn-ea"/>
                <a:sym typeface="+mn-lt"/>
              </a:rPr>
              <a:t>Buying and selling a product</a:t>
            </a:r>
            <a:endParaRPr 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1" name="Group 143"/>
          <p:cNvGrpSpPr/>
          <p:nvPr/>
        </p:nvGrpSpPr>
        <p:grpSpPr>
          <a:xfrm>
            <a:off x="933359" y="2087832"/>
            <a:ext cx="202183" cy="165127"/>
            <a:chOff x="11707403" y="7861444"/>
            <a:chExt cx="953415" cy="778672"/>
          </a:xfrm>
        </p:grpSpPr>
        <p:sp>
          <p:nvSpPr>
            <p:cNvPr id="12" name="Freeform 457"/>
            <p:cNvSpPr>
              <a:spLocks noChangeArrowheads="1"/>
            </p:cNvSpPr>
            <p:nvPr/>
          </p:nvSpPr>
          <p:spPr bwMode="auto">
            <a:xfrm>
              <a:off x="11707403" y="7861444"/>
              <a:ext cx="953415" cy="435420"/>
            </a:xfrm>
            <a:custGeom>
              <a:avLst/>
              <a:gdLst>
                <a:gd name="T0" fmla="*/ 664 w 1324"/>
                <a:gd name="T1" fmla="*/ 0 h 603"/>
                <a:gd name="T2" fmla="*/ 0 w 1324"/>
                <a:gd name="T3" fmla="*/ 301 h 603"/>
                <a:gd name="T4" fmla="*/ 664 w 1324"/>
                <a:gd name="T5" fmla="*/ 602 h 603"/>
                <a:gd name="T6" fmla="*/ 1323 w 1324"/>
                <a:gd name="T7" fmla="*/ 301 h 603"/>
                <a:gd name="T8" fmla="*/ 664 w 1324"/>
                <a:gd name="T9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603">
                  <a:moveTo>
                    <a:pt x="664" y="0"/>
                  </a:moveTo>
                  <a:lnTo>
                    <a:pt x="0" y="301"/>
                  </a:lnTo>
                  <a:lnTo>
                    <a:pt x="664" y="602"/>
                  </a:lnTo>
                  <a:lnTo>
                    <a:pt x="1323" y="301"/>
                  </a:lnTo>
                  <a:lnTo>
                    <a:pt x="664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13" name="Freeform 458"/>
            <p:cNvSpPr>
              <a:spLocks noChangeArrowheads="1"/>
            </p:cNvSpPr>
            <p:nvPr/>
          </p:nvSpPr>
          <p:spPr bwMode="auto">
            <a:xfrm>
              <a:off x="11707403" y="8338183"/>
              <a:ext cx="953415" cy="301933"/>
            </a:xfrm>
            <a:custGeom>
              <a:avLst/>
              <a:gdLst>
                <a:gd name="T0" fmla="*/ 1054 w 1324"/>
                <a:gd name="T1" fmla="*/ 0 h 421"/>
                <a:gd name="T2" fmla="*/ 1323 w 1324"/>
                <a:gd name="T3" fmla="*/ 121 h 421"/>
                <a:gd name="T4" fmla="*/ 664 w 1324"/>
                <a:gd name="T5" fmla="*/ 420 h 421"/>
                <a:gd name="T6" fmla="*/ 0 w 1324"/>
                <a:gd name="T7" fmla="*/ 121 h 421"/>
                <a:gd name="T8" fmla="*/ 262 w 1324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421">
                  <a:moveTo>
                    <a:pt x="1054" y="0"/>
                  </a:moveTo>
                  <a:lnTo>
                    <a:pt x="1323" y="121"/>
                  </a:lnTo>
                  <a:lnTo>
                    <a:pt x="664" y="420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14" name="Freeform 459"/>
            <p:cNvSpPr>
              <a:spLocks noChangeArrowheads="1"/>
            </p:cNvSpPr>
            <p:nvPr/>
          </p:nvSpPr>
          <p:spPr bwMode="auto">
            <a:xfrm>
              <a:off x="11707403" y="8166558"/>
              <a:ext cx="953415" cy="305113"/>
            </a:xfrm>
            <a:custGeom>
              <a:avLst/>
              <a:gdLst>
                <a:gd name="T0" fmla="*/ 1054 w 1324"/>
                <a:gd name="T1" fmla="*/ 0 h 423"/>
                <a:gd name="T2" fmla="*/ 1323 w 1324"/>
                <a:gd name="T3" fmla="*/ 121 h 423"/>
                <a:gd name="T4" fmla="*/ 1054 w 1324"/>
                <a:gd name="T5" fmla="*/ 241 h 423"/>
                <a:gd name="T6" fmla="*/ 664 w 1324"/>
                <a:gd name="T7" fmla="*/ 422 h 423"/>
                <a:gd name="T8" fmla="*/ 262 w 1324"/>
                <a:gd name="T9" fmla="*/ 241 h 423"/>
                <a:gd name="T10" fmla="*/ 0 w 1324"/>
                <a:gd name="T11" fmla="*/ 121 h 423"/>
                <a:gd name="T12" fmla="*/ 262 w 1324"/>
                <a:gd name="T1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423">
                  <a:moveTo>
                    <a:pt x="1054" y="0"/>
                  </a:moveTo>
                  <a:lnTo>
                    <a:pt x="1323" y="121"/>
                  </a:lnTo>
                  <a:lnTo>
                    <a:pt x="1054" y="241"/>
                  </a:lnTo>
                  <a:lnTo>
                    <a:pt x="664" y="422"/>
                  </a:lnTo>
                  <a:lnTo>
                    <a:pt x="262" y="241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</p:grpSp>
      <p:grpSp>
        <p:nvGrpSpPr>
          <p:cNvPr id="16" name="Group 167"/>
          <p:cNvGrpSpPr>
            <a:grpSpLocks noChangeAspect="1"/>
          </p:cNvGrpSpPr>
          <p:nvPr/>
        </p:nvGrpSpPr>
        <p:grpSpPr>
          <a:xfrm>
            <a:off x="925845" y="2604027"/>
            <a:ext cx="221166" cy="221917"/>
            <a:chOff x="1600773" y="3432059"/>
            <a:chExt cx="917567" cy="920686"/>
          </a:xfrm>
        </p:grpSpPr>
        <p:sp>
          <p:nvSpPr>
            <p:cNvPr id="17" name="Freeform 826"/>
            <p:cNvSpPr>
              <a:spLocks noChangeArrowheads="1"/>
            </p:cNvSpPr>
            <p:nvPr/>
          </p:nvSpPr>
          <p:spPr bwMode="auto">
            <a:xfrm>
              <a:off x="1726175" y="3557469"/>
              <a:ext cx="669823" cy="666809"/>
            </a:xfrm>
            <a:custGeom>
              <a:avLst/>
              <a:gdLst>
                <a:gd name="T0" fmla="*/ 481 w 964"/>
                <a:gd name="T1" fmla="*/ 0 h 963"/>
                <a:gd name="T2" fmla="*/ 481 w 964"/>
                <a:gd name="T3" fmla="*/ 0 h 963"/>
                <a:gd name="T4" fmla="*/ 0 w 964"/>
                <a:gd name="T5" fmla="*/ 481 h 963"/>
                <a:gd name="T6" fmla="*/ 481 w 964"/>
                <a:gd name="T7" fmla="*/ 962 h 963"/>
                <a:gd name="T8" fmla="*/ 963 w 964"/>
                <a:gd name="T9" fmla="*/ 481 h 963"/>
                <a:gd name="T10" fmla="*/ 481 w 964"/>
                <a:gd name="T11" fmla="*/ 0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64" h="963">
                  <a:moveTo>
                    <a:pt x="481" y="0"/>
                  </a:moveTo>
                  <a:lnTo>
                    <a:pt x="481" y="0"/>
                  </a:lnTo>
                  <a:cubicBezTo>
                    <a:pt x="210" y="0"/>
                    <a:pt x="0" y="221"/>
                    <a:pt x="0" y="481"/>
                  </a:cubicBezTo>
                  <a:cubicBezTo>
                    <a:pt x="0" y="752"/>
                    <a:pt x="210" y="962"/>
                    <a:pt x="481" y="962"/>
                  </a:cubicBezTo>
                  <a:cubicBezTo>
                    <a:pt x="741" y="962"/>
                    <a:pt x="963" y="752"/>
                    <a:pt x="963" y="481"/>
                  </a:cubicBezTo>
                  <a:cubicBezTo>
                    <a:pt x="963" y="221"/>
                    <a:pt x="741" y="0"/>
                    <a:pt x="481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18" name="Freeform 827"/>
            <p:cNvSpPr>
              <a:spLocks noChangeArrowheads="1"/>
            </p:cNvSpPr>
            <p:nvPr/>
          </p:nvSpPr>
          <p:spPr bwMode="auto">
            <a:xfrm>
              <a:off x="1934156" y="3765463"/>
              <a:ext cx="250802" cy="250818"/>
            </a:xfrm>
            <a:custGeom>
              <a:avLst/>
              <a:gdLst>
                <a:gd name="T0" fmla="*/ 180 w 361"/>
                <a:gd name="T1" fmla="*/ 360 h 361"/>
                <a:gd name="T2" fmla="*/ 180 w 361"/>
                <a:gd name="T3" fmla="*/ 360 h 361"/>
                <a:gd name="T4" fmla="*/ 0 w 361"/>
                <a:gd name="T5" fmla="*/ 180 h 361"/>
                <a:gd name="T6" fmla="*/ 180 w 361"/>
                <a:gd name="T7" fmla="*/ 0 h 361"/>
                <a:gd name="T8" fmla="*/ 360 w 361"/>
                <a:gd name="T9" fmla="*/ 180 h 361"/>
                <a:gd name="T10" fmla="*/ 180 w 361"/>
                <a:gd name="T11" fmla="*/ 360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1" h="361">
                  <a:moveTo>
                    <a:pt x="180" y="360"/>
                  </a:moveTo>
                  <a:lnTo>
                    <a:pt x="180" y="360"/>
                  </a:lnTo>
                  <a:cubicBezTo>
                    <a:pt x="80" y="360"/>
                    <a:pt x="0" y="280"/>
                    <a:pt x="0" y="180"/>
                  </a:cubicBezTo>
                  <a:cubicBezTo>
                    <a:pt x="0" y="80"/>
                    <a:pt x="80" y="0"/>
                    <a:pt x="180" y="0"/>
                  </a:cubicBezTo>
                  <a:cubicBezTo>
                    <a:pt x="281" y="0"/>
                    <a:pt x="360" y="80"/>
                    <a:pt x="360" y="180"/>
                  </a:cubicBezTo>
                  <a:cubicBezTo>
                    <a:pt x="360" y="280"/>
                    <a:pt x="281" y="360"/>
                    <a:pt x="180" y="36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19" name="Freeform 828"/>
            <p:cNvSpPr>
              <a:spLocks noChangeArrowheads="1"/>
            </p:cNvSpPr>
            <p:nvPr/>
          </p:nvSpPr>
          <p:spPr bwMode="auto">
            <a:xfrm>
              <a:off x="2059556" y="4016282"/>
              <a:ext cx="3060" cy="336463"/>
            </a:xfrm>
            <a:custGeom>
              <a:avLst/>
              <a:gdLst>
                <a:gd name="T0" fmla="*/ 0 w 1"/>
                <a:gd name="T1" fmla="*/ 482 h 483"/>
                <a:gd name="T2" fmla="*/ 0 w 1"/>
                <a:gd name="T3" fmla="*/ 301 h 483"/>
                <a:gd name="T4" fmla="*/ 0 w 1"/>
                <a:gd name="T5" fmla="*/ 0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83">
                  <a:moveTo>
                    <a:pt x="0" y="482"/>
                  </a:moveTo>
                  <a:lnTo>
                    <a:pt x="0" y="301"/>
                  </a:lnTo>
                  <a:lnTo>
                    <a:pt x="0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0" name="Freeform 829"/>
            <p:cNvSpPr>
              <a:spLocks noChangeArrowheads="1"/>
            </p:cNvSpPr>
            <p:nvPr/>
          </p:nvSpPr>
          <p:spPr bwMode="auto">
            <a:xfrm>
              <a:off x="2059556" y="3432059"/>
              <a:ext cx="3060" cy="336463"/>
            </a:xfrm>
            <a:custGeom>
              <a:avLst/>
              <a:gdLst>
                <a:gd name="T0" fmla="*/ 0 w 1"/>
                <a:gd name="T1" fmla="*/ 0 h 483"/>
                <a:gd name="T2" fmla="*/ 0 w 1"/>
                <a:gd name="T3" fmla="*/ 181 h 483"/>
                <a:gd name="T4" fmla="*/ 0 w 1"/>
                <a:gd name="T5" fmla="*/ 482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483">
                  <a:moveTo>
                    <a:pt x="0" y="0"/>
                  </a:moveTo>
                  <a:lnTo>
                    <a:pt x="0" y="181"/>
                  </a:lnTo>
                  <a:lnTo>
                    <a:pt x="0" y="482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1" name="Freeform 830"/>
            <p:cNvSpPr>
              <a:spLocks noChangeArrowheads="1"/>
            </p:cNvSpPr>
            <p:nvPr/>
          </p:nvSpPr>
          <p:spPr bwMode="auto">
            <a:xfrm>
              <a:off x="1600773" y="3890871"/>
              <a:ext cx="333383" cy="3060"/>
            </a:xfrm>
            <a:custGeom>
              <a:avLst/>
              <a:gdLst>
                <a:gd name="T0" fmla="*/ 0 w 482"/>
                <a:gd name="T1" fmla="*/ 0 h 1"/>
                <a:gd name="T2" fmla="*/ 180 w 482"/>
                <a:gd name="T3" fmla="*/ 0 h 1"/>
                <a:gd name="T4" fmla="*/ 481 w 48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2" h="1">
                  <a:moveTo>
                    <a:pt x="0" y="0"/>
                  </a:moveTo>
                  <a:lnTo>
                    <a:pt x="180" y="0"/>
                  </a:lnTo>
                  <a:lnTo>
                    <a:pt x="481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2" name="Freeform 831"/>
            <p:cNvSpPr>
              <a:spLocks noChangeArrowheads="1"/>
            </p:cNvSpPr>
            <p:nvPr/>
          </p:nvSpPr>
          <p:spPr bwMode="auto">
            <a:xfrm>
              <a:off x="2181899" y="3890871"/>
              <a:ext cx="336441" cy="3060"/>
            </a:xfrm>
            <a:custGeom>
              <a:avLst/>
              <a:gdLst>
                <a:gd name="T0" fmla="*/ 0 w 483"/>
                <a:gd name="T1" fmla="*/ 0 h 1"/>
                <a:gd name="T2" fmla="*/ 302 w 483"/>
                <a:gd name="T3" fmla="*/ 0 h 1"/>
                <a:gd name="T4" fmla="*/ 482 w 48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3" h="1">
                  <a:moveTo>
                    <a:pt x="0" y="0"/>
                  </a:moveTo>
                  <a:lnTo>
                    <a:pt x="302" y="0"/>
                  </a:lnTo>
                  <a:lnTo>
                    <a:pt x="48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</p:grpSp>
      <p:grpSp>
        <p:nvGrpSpPr>
          <p:cNvPr id="24" name="Group 186"/>
          <p:cNvGrpSpPr>
            <a:grpSpLocks noChangeAspect="1"/>
          </p:cNvGrpSpPr>
          <p:nvPr/>
        </p:nvGrpSpPr>
        <p:grpSpPr>
          <a:xfrm>
            <a:off x="940088" y="3167368"/>
            <a:ext cx="192289" cy="192300"/>
            <a:chOff x="17999941" y="1609812"/>
            <a:chExt cx="829472" cy="829526"/>
          </a:xfrm>
        </p:grpSpPr>
        <p:sp>
          <p:nvSpPr>
            <p:cNvPr id="25" name="Line 287"/>
            <p:cNvSpPr>
              <a:spLocks noChangeShapeType="1"/>
            </p:cNvSpPr>
            <p:nvPr/>
          </p:nvSpPr>
          <p:spPr bwMode="auto">
            <a:xfrm flipH="1">
              <a:off x="18692756" y="2003916"/>
              <a:ext cx="136657" cy="130310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6" name="Line 288"/>
            <p:cNvSpPr>
              <a:spLocks noChangeShapeType="1"/>
            </p:cNvSpPr>
            <p:nvPr/>
          </p:nvSpPr>
          <p:spPr bwMode="auto">
            <a:xfrm flipH="1" flipV="1">
              <a:off x="18692756" y="1870429"/>
              <a:ext cx="136657" cy="13666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7" name="Line 289"/>
            <p:cNvSpPr>
              <a:spLocks noChangeShapeType="1"/>
            </p:cNvSpPr>
            <p:nvPr/>
          </p:nvSpPr>
          <p:spPr bwMode="auto">
            <a:xfrm flipV="1">
              <a:off x="18003120" y="1870429"/>
              <a:ext cx="130300" cy="13666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8" name="Line 290"/>
            <p:cNvSpPr>
              <a:spLocks noChangeShapeType="1"/>
            </p:cNvSpPr>
            <p:nvPr/>
          </p:nvSpPr>
          <p:spPr bwMode="auto">
            <a:xfrm>
              <a:off x="18003120" y="2003916"/>
              <a:ext cx="130300" cy="130310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29" name="Line 291"/>
            <p:cNvSpPr>
              <a:spLocks noChangeShapeType="1"/>
            </p:cNvSpPr>
            <p:nvPr/>
          </p:nvSpPr>
          <p:spPr bwMode="auto">
            <a:xfrm flipH="1">
              <a:off x="17999941" y="2003917"/>
              <a:ext cx="829472" cy="3179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30" name="Line 292"/>
            <p:cNvSpPr>
              <a:spLocks noChangeShapeType="1"/>
            </p:cNvSpPr>
            <p:nvPr/>
          </p:nvSpPr>
          <p:spPr bwMode="auto">
            <a:xfrm flipH="1" flipV="1">
              <a:off x="18301857" y="2302672"/>
              <a:ext cx="136655" cy="13666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31" name="Line 293"/>
            <p:cNvSpPr>
              <a:spLocks noChangeShapeType="1"/>
            </p:cNvSpPr>
            <p:nvPr/>
          </p:nvSpPr>
          <p:spPr bwMode="auto">
            <a:xfrm flipV="1">
              <a:off x="18435335" y="2302672"/>
              <a:ext cx="130300" cy="13666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32" name="Line 294"/>
            <p:cNvSpPr>
              <a:spLocks noChangeShapeType="1"/>
            </p:cNvSpPr>
            <p:nvPr/>
          </p:nvSpPr>
          <p:spPr bwMode="auto">
            <a:xfrm>
              <a:off x="18435335" y="1612991"/>
              <a:ext cx="130300" cy="130308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33" name="Line 295"/>
            <p:cNvSpPr>
              <a:spLocks noChangeShapeType="1"/>
            </p:cNvSpPr>
            <p:nvPr/>
          </p:nvSpPr>
          <p:spPr bwMode="auto">
            <a:xfrm flipH="1">
              <a:off x="18301857" y="1612991"/>
              <a:ext cx="136655" cy="130308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  <p:sp>
          <p:nvSpPr>
            <p:cNvPr id="34" name="Line 296"/>
            <p:cNvSpPr>
              <a:spLocks noChangeShapeType="1"/>
            </p:cNvSpPr>
            <p:nvPr/>
          </p:nvSpPr>
          <p:spPr bwMode="auto">
            <a:xfrm flipV="1">
              <a:off x="18435335" y="1609812"/>
              <a:ext cx="3177" cy="82952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700">
                <a:cs typeface="+mn-ea"/>
                <a:sym typeface="+mn-lt"/>
              </a:endParaRPr>
            </a:p>
          </p:txBody>
        </p:sp>
      </p:grpSp>
      <p:pic>
        <p:nvPicPr>
          <p:cNvPr id="35" name="Picture 39" descr="New Macbook Silver.png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9078" y="1402575"/>
            <a:ext cx="3877901" cy="2271581"/>
          </a:xfrm>
          <a:prstGeom prst="rect">
            <a:avLst/>
          </a:prstGeom>
        </p:spPr>
      </p:pic>
      <p:cxnSp>
        <p:nvCxnSpPr>
          <p:cNvPr id="37" name="直接连接符 36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8" name="文本框 37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5" name="Dikdörtgen 11"/>
          <p:cNvSpPr/>
          <p:nvPr/>
        </p:nvSpPr>
        <p:spPr>
          <a:xfrm>
            <a:off x="829651" y="3957631"/>
            <a:ext cx="79908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b="1">
                <a:solidFill>
                  <a:schemeClr val="bg2"/>
                </a:solidFill>
                <a:cs typeface="+mn-ea"/>
                <a:sym typeface="+mn-lt"/>
              </a:rPr>
              <a:t>Lorem ipsum dolor 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sit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b="1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mi.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molestie.sit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amet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consectetur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ipsum vitae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tortor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b="1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, a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10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10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endParaRPr lang="en-US" sz="10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6" name="直接连接符 55"/>
          <p:cNvSpPr>
            <a:spLocks noChangeShapeType="1"/>
          </p:cNvSpPr>
          <p:nvPr/>
        </p:nvSpPr>
        <p:spPr bwMode="auto">
          <a:xfrm>
            <a:off x="859994" y="3867894"/>
            <a:ext cx="7766985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8057" y="1582409"/>
            <a:ext cx="3020439" cy="1856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矩形 29"/>
          <p:cNvSpPr/>
          <p:nvPr/>
        </p:nvSpPr>
        <p:spPr>
          <a:xfrm>
            <a:off x="0" y="1651377"/>
            <a:ext cx="9144001" cy="2808312"/>
          </a:xfrm>
          <a:prstGeom prst="rect">
            <a:avLst/>
          </a:prstGeom>
          <a:solidFill>
            <a:srgbClr val="263346">
              <a:alpha val="69019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anchor="ctr"/>
          <a:lstStyle/>
          <a:p>
            <a:pPr algn="ctr"/>
            <a:endParaRPr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24" name="Dikdörtgen 23"/>
          <p:cNvSpPr/>
          <p:nvPr/>
        </p:nvSpPr>
        <p:spPr>
          <a:xfrm>
            <a:off x="2" y="1747246"/>
            <a:ext cx="2123726" cy="1273888"/>
          </a:xfrm>
          <a:prstGeom prst="rect">
            <a:avLst/>
          </a:prstGeom>
          <a:blipFill>
            <a:blip r:embed="rId1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26" name="Dikdörtgen 25"/>
          <p:cNvSpPr/>
          <p:nvPr/>
        </p:nvSpPr>
        <p:spPr>
          <a:xfrm>
            <a:off x="0" y="3065646"/>
            <a:ext cx="2123728" cy="1273888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29" name="Dikdörtgen 28"/>
          <p:cNvSpPr/>
          <p:nvPr/>
        </p:nvSpPr>
        <p:spPr>
          <a:xfrm>
            <a:off x="2158886" y="1747246"/>
            <a:ext cx="3565242" cy="2592288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32" name="Dikdörtgen 31"/>
          <p:cNvSpPr/>
          <p:nvPr/>
        </p:nvSpPr>
        <p:spPr>
          <a:xfrm>
            <a:off x="5759286" y="1747246"/>
            <a:ext cx="1856305" cy="1273888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5759286" y="3065646"/>
            <a:ext cx="1856305" cy="1273888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cs typeface="+mn-ea"/>
              <a:sym typeface="+mn-lt"/>
            </a:endParaRPr>
          </a:p>
        </p:txBody>
      </p:sp>
      <p:sp>
        <p:nvSpPr>
          <p:cNvPr id="38" name="Dikdörtgen 37"/>
          <p:cNvSpPr/>
          <p:nvPr/>
        </p:nvSpPr>
        <p:spPr>
          <a:xfrm>
            <a:off x="467544" y="1045403"/>
            <a:ext cx="8406680" cy="5001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050" b="1">
                <a:solidFill>
                  <a:schemeClr val="bg1"/>
                </a:solidFill>
                <a:cs typeface="+mn-ea"/>
                <a:sym typeface="+mn-lt"/>
              </a:rPr>
              <a:t>DELIVERY</a:t>
            </a:r>
            <a:br>
              <a:rPr lang="tr-TR" sz="900" b="1">
                <a:solidFill>
                  <a:schemeClr val="tx1">
                    <a:lumMod val="65000"/>
                    <a:lumOff val="35000"/>
                  </a:schemeClr>
                </a:solidFill>
                <a:cs typeface="+mn-ea"/>
                <a:sym typeface="+mn-lt"/>
              </a:rPr>
            </a:b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27" name="直接连接符 26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8" name="文本框 27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0750" y="1747246"/>
            <a:ext cx="1493252" cy="2592288"/>
          </a:xfrm>
          <a:prstGeom prst="rect">
            <a:avLst/>
          </a:prstGeom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401"/>
    </mc:Choice>
    <mc:Fallback>
      <p:transition spd="slow" advTm="144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6" grpId="0" animBg="1"/>
      <p:bldP spid="29" grpId="0" animBg="1"/>
      <p:bldP spid="32" grpId="0" animBg="1"/>
      <p:bldP spid="37" grpId="0" animBg="1"/>
      <p:bldP spid="38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41" name="文本框 39940"/>
          <p:cNvSpPr txBox="1"/>
          <p:nvPr/>
        </p:nvSpPr>
        <p:spPr>
          <a:xfrm>
            <a:off x="4959350" y="2499358"/>
            <a:ext cx="3671888" cy="169277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>
              <a:lnSpc>
                <a:spcPct val="130000"/>
              </a:lnSpc>
            </a:pPr>
            <a:r>
              <a:rPr lang="en-US" altLang="x-none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en-US" altLang="x-none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en-US" altLang="x-none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en-US" altLang="x-none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has been specifically designed to help anyone that is stepping into the world of PowerPoint for the very first time</a:t>
            </a:r>
            <a:r>
              <a:rPr lang="en-US" altLang="x-none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en-US" altLang="x-none" sz="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has been specifically designed to help anyone that is stepping into the world of PowerPoint for the very first time. </a:t>
            </a:r>
            <a:endParaRPr lang="en-US" altLang="x-none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42" name="直接连接符 39941"/>
          <p:cNvSpPr/>
          <p:nvPr/>
        </p:nvSpPr>
        <p:spPr>
          <a:xfrm>
            <a:off x="4635500" y="1778794"/>
            <a:ext cx="0" cy="2374900"/>
          </a:xfrm>
          <a:prstGeom prst="line">
            <a:avLst/>
          </a:prstGeom>
          <a:ln w="6350" cap="flat" cmpd="sng">
            <a:solidFill>
              <a:schemeClr val="bg1"/>
            </a:solidFill>
            <a:prstDash val="dash"/>
            <a:headEnd type="none" w="med" len="med"/>
            <a:tailEnd type="none" w="med" len="med"/>
          </a:ln>
        </p:spPr>
      </p:sp>
      <p:sp>
        <p:nvSpPr>
          <p:cNvPr id="39943" name="任意多边形 39942"/>
          <p:cNvSpPr/>
          <p:nvPr/>
        </p:nvSpPr>
        <p:spPr>
          <a:xfrm>
            <a:off x="614364" y="1072993"/>
            <a:ext cx="3032125" cy="4079875"/>
          </a:xfrm>
          <a:custGeom>
            <a:avLst/>
            <a:gdLst/>
            <a:ahLst/>
            <a:cxnLst/>
            <a:rect l="0" t="0" r="0" b="0"/>
            <a:pathLst>
              <a:path w="1083" h="1454">
                <a:moveTo>
                  <a:pt x="369" y="1454"/>
                </a:moveTo>
                <a:cubicBezTo>
                  <a:pt x="619" y="1454"/>
                  <a:pt x="619" y="1454"/>
                  <a:pt x="619" y="1454"/>
                </a:cubicBezTo>
                <a:cubicBezTo>
                  <a:pt x="619" y="1454"/>
                  <a:pt x="575" y="1120"/>
                  <a:pt x="593" y="950"/>
                </a:cubicBezTo>
                <a:cubicBezTo>
                  <a:pt x="611" y="780"/>
                  <a:pt x="728" y="614"/>
                  <a:pt x="861" y="604"/>
                </a:cubicBezTo>
                <a:cubicBezTo>
                  <a:pt x="992" y="595"/>
                  <a:pt x="1069" y="625"/>
                  <a:pt x="1069" y="625"/>
                </a:cubicBezTo>
                <a:cubicBezTo>
                  <a:pt x="1069" y="625"/>
                  <a:pt x="911" y="507"/>
                  <a:pt x="711" y="604"/>
                </a:cubicBezTo>
                <a:cubicBezTo>
                  <a:pt x="711" y="604"/>
                  <a:pt x="757" y="513"/>
                  <a:pt x="843" y="449"/>
                </a:cubicBezTo>
                <a:cubicBezTo>
                  <a:pt x="929" y="386"/>
                  <a:pt x="1053" y="379"/>
                  <a:pt x="1083" y="381"/>
                </a:cubicBezTo>
                <a:cubicBezTo>
                  <a:pt x="1083" y="381"/>
                  <a:pt x="987" y="348"/>
                  <a:pt x="881" y="398"/>
                </a:cubicBezTo>
                <a:cubicBezTo>
                  <a:pt x="881" y="398"/>
                  <a:pt x="961" y="341"/>
                  <a:pt x="907" y="185"/>
                </a:cubicBezTo>
                <a:cubicBezTo>
                  <a:pt x="907" y="185"/>
                  <a:pt x="923" y="323"/>
                  <a:pt x="867" y="380"/>
                </a:cubicBezTo>
                <a:cubicBezTo>
                  <a:pt x="811" y="438"/>
                  <a:pt x="636" y="539"/>
                  <a:pt x="590" y="621"/>
                </a:cubicBezTo>
                <a:cubicBezTo>
                  <a:pt x="590" y="621"/>
                  <a:pt x="553" y="465"/>
                  <a:pt x="586" y="340"/>
                </a:cubicBezTo>
                <a:cubicBezTo>
                  <a:pt x="616" y="230"/>
                  <a:pt x="698" y="178"/>
                  <a:pt x="717" y="172"/>
                </a:cubicBezTo>
                <a:cubicBezTo>
                  <a:pt x="717" y="172"/>
                  <a:pt x="613" y="187"/>
                  <a:pt x="562" y="309"/>
                </a:cubicBezTo>
                <a:cubicBezTo>
                  <a:pt x="562" y="309"/>
                  <a:pt x="563" y="203"/>
                  <a:pt x="495" y="111"/>
                </a:cubicBezTo>
                <a:cubicBezTo>
                  <a:pt x="427" y="19"/>
                  <a:pt x="349" y="6"/>
                  <a:pt x="325" y="0"/>
                </a:cubicBezTo>
                <a:cubicBezTo>
                  <a:pt x="325" y="0"/>
                  <a:pt x="492" y="59"/>
                  <a:pt x="498" y="245"/>
                </a:cubicBezTo>
                <a:cubicBezTo>
                  <a:pt x="498" y="245"/>
                  <a:pt x="452" y="191"/>
                  <a:pt x="377" y="175"/>
                </a:cubicBezTo>
                <a:cubicBezTo>
                  <a:pt x="302" y="159"/>
                  <a:pt x="234" y="173"/>
                  <a:pt x="197" y="165"/>
                </a:cubicBezTo>
                <a:cubicBezTo>
                  <a:pt x="158" y="157"/>
                  <a:pt x="115" y="125"/>
                  <a:pt x="108" y="109"/>
                </a:cubicBezTo>
                <a:cubicBezTo>
                  <a:pt x="108" y="109"/>
                  <a:pt x="130" y="160"/>
                  <a:pt x="209" y="185"/>
                </a:cubicBezTo>
                <a:cubicBezTo>
                  <a:pt x="281" y="207"/>
                  <a:pt x="358" y="189"/>
                  <a:pt x="413" y="225"/>
                </a:cubicBezTo>
                <a:cubicBezTo>
                  <a:pt x="468" y="261"/>
                  <a:pt x="505" y="312"/>
                  <a:pt x="514" y="369"/>
                </a:cubicBezTo>
                <a:cubicBezTo>
                  <a:pt x="523" y="420"/>
                  <a:pt x="537" y="608"/>
                  <a:pt x="500" y="770"/>
                </a:cubicBezTo>
                <a:cubicBezTo>
                  <a:pt x="500" y="770"/>
                  <a:pt x="456" y="715"/>
                  <a:pt x="396" y="676"/>
                </a:cubicBezTo>
                <a:cubicBezTo>
                  <a:pt x="333" y="635"/>
                  <a:pt x="270" y="577"/>
                  <a:pt x="248" y="544"/>
                </a:cubicBezTo>
                <a:cubicBezTo>
                  <a:pt x="226" y="511"/>
                  <a:pt x="220" y="425"/>
                  <a:pt x="225" y="380"/>
                </a:cubicBezTo>
                <a:cubicBezTo>
                  <a:pt x="225" y="380"/>
                  <a:pt x="191" y="492"/>
                  <a:pt x="237" y="567"/>
                </a:cubicBezTo>
                <a:cubicBezTo>
                  <a:pt x="237" y="567"/>
                  <a:pt x="127" y="512"/>
                  <a:pt x="0" y="578"/>
                </a:cubicBezTo>
                <a:cubicBezTo>
                  <a:pt x="0" y="578"/>
                  <a:pt x="152" y="542"/>
                  <a:pt x="238" y="599"/>
                </a:cubicBezTo>
                <a:cubicBezTo>
                  <a:pt x="333" y="662"/>
                  <a:pt x="393" y="741"/>
                  <a:pt x="419" y="782"/>
                </a:cubicBezTo>
                <a:cubicBezTo>
                  <a:pt x="445" y="823"/>
                  <a:pt x="469" y="881"/>
                  <a:pt x="469" y="881"/>
                </a:cubicBezTo>
                <a:cubicBezTo>
                  <a:pt x="469" y="881"/>
                  <a:pt x="331" y="795"/>
                  <a:pt x="168" y="913"/>
                </a:cubicBezTo>
                <a:cubicBezTo>
                  <a:pt x="168" y="913"/>
                  <a:pt x="264" y="863"/>
                  <a:pt x="346" y="876"/>
                </a:cubicBezTo>
                <a:cubicBezTo>
                  <a:pt x="428" y="889"/>
                  <a:pt x="501" y="960"/>
                  <a:pt x="501" y="1099"/>
                </a:cubicBezTo>
                <a:cubicBezTo>
                  <a:pt x="501" y="1238"/>
                  <a:pt x="469" y="1369"/>
                  <a:pt x="369" y="1454"/>
                </a:cubicBezTo>
                <a:close/>
              </a:path>
            </a:pathLst>
          </a:custGeom>
          <a:solidFill>
            <a:srgbClr val="96A1B3"/>
          </a:solidFill>
          <a:ln w="9525">
            <a:noFill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9944" name="组合 39943"/>
          <p:cNvGrpSpPr/>
          <p:nvPr/>
        </p:nvGrpSpPr>
        <p:grpSpPr>
          <a:xfrm>
            <a:off x="973139" y="1685133"/>
            <a:ext cx="523875" cy="581025"/>
            <a:chOff x="0" y="0"/>
            <a:chExt cx="330" cy="366"/>
          </a:xfrm>
        </p:grpSpPr>
        <p:sp>
          <p:nvSpPr>
            <p:cNvPr id="39945" name="任意多边形 39944"/>
            <p:cNvSpPr/>
            <p:nvPr/>
          </p:nvSpPr>
          <p:spPr>
            <a:xfrm>
              <a:off x="0" y="0"/>
              <a:ext cx="330" cy="366"/>
            </a:xfrm>
            <a:custGeom>
              <a:avLst/>
              <a:gdLst/>
              <a:ahLst/>
              <a:cxnLst/>
              <a:rect l="0" t="0" r="0" b="0"/>
              <a:pathLst>
                <a:path w="187" h="207">
                  <a:moveTo>
                    <a:pt x="0" y="68"/>
                  </a:moveTo>
                  <a:cubicBezTo>
                    <a:pt x="0" y="58"/>
                    <a:pt x="7" y="45"/>
                    <a:pt x="16" y="40"/>
                  </a:cubicBezTo>
                  <a:cubicBezTo>
                    <a:pt x="78" y="5"/>
                    <a:pt x="78" y="5"/>
                    <a:pt x="78" y="5"/>
                  </a:cubicBezTo>
                  <a:cubicBezTo>
                    <a:pt x="86" y="0"/>
                    <a:pt x="101" y="0"/>
                    <a:pt x="109" y="5"/>
                  </a:cubicBezTo>
                  <a:cubicBezTo>
                    <a:pt x="171" y="40"/>
                    <a:pt x="171" y="40"/>
                    <a:pt x="171" y="40"/>
                  </a:cubicBezTo>
                  <a:cubicBezTo>
                    <a:pt x="180" y="45"/>
                    <a:pt x="187" y="58"/>
                    <a:pt x="187" y="68"/>
                  </a:cubicBezTo>
                  <a:cubicBezTo>
                    <a:pt x="187" y="139"/>
                    <a:pt x="187" y="139"/>
                    <a:pt x="187" y="139"/>
                  </a:cubicBezTo>
                  <a:cubicBezTo>
                    <a:pt x="187" y="149"/>
                    <a:pt x="180" y="161"/>
                    <a:pt x="171" y="166"/>
                  </a:cubicBezTo>
                  <a:cubicBezTo>
                    <a:pt x="109" y="202"/>
                    <a:pt x="109" y="202"/>
                    <a:pt x="109" y="202"/>
                  </a:cubicBezTo>
                  <a:cubicBezTo>
                    <a:pt x="101" y="207"/>
                    <a:pt x="86" y="207"/>
                    <a:pt x="78" y="202"/>
                  </a:cubicBezTo>
                  <a:cubicBezTo>
                    <a:pt x="16" y="166"/>
                    <a:pt x="16" y="166"/>
                    <a:pt x="16" y="166"/>
                  </a:cubicBezTo>
                  <a:cubicBezTo>
                    <a:pt x="7" y="161"/>
                    <a:pt x="0" y="149"/>
                    <a:pt x="0" y="139"/>
                  </a:cubicBezTo>
                  <a:lnTo>
                    <a:pt x="0" y="68"/>
                  </a:lnTo>
                  <a:close/>
                </a:path>
              </a:pathLst>
            </a:cu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</a:endParaRPr>
            </a:p>
          </p:txBody>
        </p:sp>
        <p:sp>
          <p:nvSpPr>
            <p:cNvPr id="39946" name="任意多边形 39945"/>
            <p:cNvSpPr>
              <a:spLocks noEditPoints="1"/>
            </p:cNvSpPr>
            <p:nvPr/>
          </p:nvSpPr>
          <p:spPr>
            <a:xfrm>
              <a:off x="95" y="117"/>
              <a:ext cx="139" cy="131"/>
            </a:xfrm>
            <a:custGeom>
              <a:avLst/>
              <a:gdLst/>
              <a:ahLst/>
              <a:cxnLst/>
              <a:rect l="0" t="0" r="0" b="0"/>
              <a:pathLst>
                <a:path w="79" h="74">
                  <a:moveTo>
                    <a:pt x="39" y="40"/>
                  </a:moveTo>
                  <a:cubicBezTo>
                    <a:pt x="38" y="40"/>
                    <a:pt x="37" y="40"/>
                    <a:pt x="36" y="39"/>
                  </a:cubicBezTo>
                  <a:cubicBezTo>
                    <a:pt x="34" y="37"/>
                    <a:pt x="34" y="34"/>
                    <a:pt x="36" y="32"/>
                  </a:cubicBezTo>
                  <a:cubicBezTo>
                    <a:pt x="60" y="2"/>
                    <a:pt x="60" y="2"/>
                    <a:pt x="60" y="2"/>
                  </a:cubicBezTo>
                  <a:cubicBezTo>
                    <a:pt x="62" y="0"/>
                    <a:pt x="65" y="0"/>
                    <a:pt x="67" y="2"/>
                  </a:cubicBezTo>
                  <a:cubicBezTo>
                    <a:pt x="69" y="3"/>
                    <a:pt x="70" y="7"/>
                    <a:pt x="68" y="9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2" y="39"/>
                    <a:pt x="41" y="40"/>
                    <a:pt x="39" y="40"/>
                  </a:cubicBezTo>
                  <a:close/>
                  <a:moveTo>
                    <a:pt x="79" y="35"/>
                  </a:moveTo>
                  <a:cubicBezTo>
                    <a:pt x="79" y="40"/>
                    <a:pt x="79" y="40"/>
                    <a:pt x="79" y="40"/>
                  </a:cubicBezTo>
                  <a:cubicBezTo>
                    <a:pt x="79" y="43"/>
                    <a:pt x="77" y="45"/>
                    <a:pt x="74" y="45"/>
                  </a:cubicBezTo>
                  <a:cubicBezTo>
                    <a:pt x="69" y="74"/>
                    <a:pt x="69" y="74"/>
                    <a:pt x="69" y="74"/>
                  </a:cubicBezTo>
                  <a:cubicBezTo>
                    <a:pt x="10" y="74"/>
                    <a:pt x="10" y="74"/>
                    <a:pt x="10" y="74"/>
                  </a:cubicBezTo>
                  <a:cubicBezTo>
                    <a:pt x="5" y="45"/>
                    <a:pt x="5" y="45"/>
                    <a:pt x="5" y="45"/>
                  </a:cubicBezTo>
                  <a:cubicBezTo>
                    <a:pt x="2" y="45"/>
                    <a:pt x="0" y="43"/>
                    <a:pt x="0" y="4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2"/>
                    <a:pt x="2" y="30"/>
                    <a:pt x="5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1" y="33"/>
                    <a:pt x="32" y="38"/>
                    <a:pt x="35" y="41"/>
                  </a:cubicBezTo>
                  <a:cubicBezTo>
                    <a:pt x="36" y="42"/>
                    <a:pt x="38" y="42"/>
                    <a:pt x="39" y="42"/>
                  </a:cubicBezTo>
                  <a:cubicBezTo>
                    <a:pt x="42" y="42"/>
                    <a:pt x="44" y="41"/>
                    <a:pt x="45" y="40"/>
                  </a:cubicBezTo>
                  <a:cubicBezTo>
                    <a:pt x="53" y="30"/>
                    <a:pt x="53" y="30"/>
                    <a:pt x="53" y="30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77" y="30"/>
                    <a:pt x="79" y="32"/>
                    <a:pt x="79" y="35"/>
                  </a:cubicBezTo>
                  <a:close/>
                  <a:moveTo>
                    <a:pt x="22" y="52"/>
                  </a:moveTo>
                  <a:cubicBezTo>
                    <a:pt x="22" y="51"/>
                    <a:pt x="21" y="50"/>
                    <a:pt x="20" y="50"/>
                  </a:cubicBezTo>
                  <a:cubicBezTo>
                    <a:pt x="18" y="50"/>
                    <a:pt x="17" y="51"/>
                    <a:pt x="17" y="52"/>
                  </a:cubicBezTo>
                  <a:cubicBezTo>
                    <a:pt x="17" y="67"/>
                    <a:pt x="17" y="67"/>
                    <a:pt x="17" y="67"/>
                  </a:cubicBezTo>
                  <a:cubicBezTo>
                    <a:pt x="17" y="68"/>
                    <a:pt x="18" y="69"/>
                    <a:pt x="20" y="69"/>
                  </a:cubicBezTo>
                  <a:cubicBezTo>
                    <a:pt x="21" y="69"/>
                    <a:pt x="22" y="68"/>
                    <a:pt x="22" y="67"/>
                  </a:cubicBezTo>
                  <a:lnTo>
                    <a:pt x="22" y="52"/>
                  </a:lnTo>
                  <a:close/>
                  <a:moveTo>
                    <a:pt x="32" y="52"/>
                  </a:moveTo>
                  <a:cubicBezTo>
                    <a:pt x="32" y="51"/>
                    <a:pt x="31" y="50"/>
                    <a:pt x="30" y="50"/>
                  </a:cubicBezTo>
                  <a:cubicBezTo>
                    <a:pt x="28" y="50"/>
                    <a:pt x="27" y="51"/>
                    <a:pt x="27" y="52"/>
                  </a:cubicBezTo>
                  <a:cubicBezTo>
                    <a:pt x="27" y="67"/>
                    <a:pt x="27" y="67"/>
                    <a:pt x="27" y="67"/>
                  </a:cubicBezTo>
                  <a:cubicBezTo>
                    <a:pt x="27" y="68"/>
                    <a:pt x="28" y="69"/>
                    <a:pt x="30" y="69"/>
                  </a:cubicBezTo>
                  <a:cubicBezTo>
                    <a:pt x="31" y="69"/>
                    <a:pt x="32" y="68"/>
                    <a:pt x="32" y="67"/>
                  </a:cubicBezTo>
                  <a:lnTo>
                    <a:pt x="32" y="52"/>
                  </a:lnTo>
                  <a:close/>
                  <a:moveTo>
                    <a:pt x="42" y="52"/>
                  </a:moveTo>
                  <a:cubicBezTo>
                    <a:pt x="42" y="51"/>
                    <a:pt x="41" y="50"/>
                    <a:pt x="39" y="50"/>
                  </a:cubicBezTo>
                  <a:cubicBezTo>
                    <a:pt x="38" y="50"/>
                    <a:pt x="37" y="51"/>
                    <a:pt x="37" y="52"/>
                  </a:cubicBezTo>
                  <a:cubicBezTo>
                    <a:pt x="37" y="67"/>
                    <a:pt x="37" y="67"/>
                    <a:pt x="37" y="67"/>
                  </a:cubicBezTo>
                  <a:cubicBezTo>
                    <a:pt x="37" y="68"/>
                    <a:pt x="38" y="69"/>
                    <a:pt x="39" y="69"/>
                  </a:cubicBezTo>
                  <a:cubicBezTo>
                    <a:pt x="41" y="69"/>
                    <a:pt x="42" y="68"/>
                    <a:pt x="42" y="67"/>
                  </a:cubicBezTo>
                  <a:lnTo>
                    <a:pt x="42" y="52"/>
                  </a:lnTo>
                  <a:close/>
                  <a:moveTo>
                    <a:pt x="52" y="52"/>
                  </a:moveTo>
                  <a:cubicBezTo>
                    <a:pt x="52" y="51"/>
                    <a:pt x="51" y="50"/>
                    <a:pt x="49" y="50"/>
                  </a:cubicBezTo>
                  <a:cubicBezTo>
                    <a:pt x="48" y="50"/>
                    <a:pt x="47" y="51"/>
                    <a:pt x="47" y="52"/>
                  </a:cubicBezTo>
                  <a:cubicBezTo>
                    <a:pt x="47" y="67"/>
                    <a:pt x="47" y="67"/>
                    <a:pt x="47" y="67"/>
                  </a:cubicBezTo>
                  <a:cubicBezTo>
                    <a:pt x="47" y="68"/>
                    <a:pt x="48" y="69"/>
                    <a:pt x="49" y="69"/>
                  </a:cubicBezTo>
                  <a:cubicBezTo>
                    <a:pt x="51" y="69"/>
                    <a:pt x="52" y="68"/>
                    <a:pt x="52" y="67"/>
                  </a:cubicBezTo>
                  <a:lnTo>
                    <a:pt x="52" y="52"/>
                  </a:lnTo>
                  <a:close/>
                  <a:moveTo>
                    <a:pt x="62" y="52"/>
                  </a:moveTo>
                  <a:cubicBezTo>
                    <a:pt x="62" y="51"/>
                    <a:pt x="60" y="50"/>
                    <a:pt x="59" y="50"/>
                  </a:cubicBezTo>
                  <a:cubicBezTo>
                    <a:pt x="58" y="50"/>
                    <a:pt x="57" y="51"/>
                    <a:pt x="57" y="52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57" y="68"/>
                    <a:pt x="58" y="69"/>
                    <a:pt x="59" y="69"/>
                  </a:cubicBezTo>
                  <a:cubicBezTo>
                    <a:pt x="60" y="69"/>
                    <a:pt x="62" y="68"/>
                    <a:pt x="62" y="67"/>
                  </a:cubicBezTo>
                  <a:lnTo>
                    <a:pt x="62" y="52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9947" name="组合 39946"/>
          <p:cNvGrpSpPr/>
          <p:nvPr/>
        </p:nvGrpSpPr>
        <p:grpSpPr>
          <a:xfrm>
            <a:off x="2543176" y="1261270"/>
            <a:ext cx="384175" cy="430213"/>
            <a:chOff x="0" y="0"/>
            <a:chExt cx="242" cy="271"/>
          </a:xfrm>
        </p:grpSpPr>
        <p:sp>
          <p:nvSpPr>
            <p:cNvPr id="39948" name="任意多边形 39947"/>
            <p:cNvSpPr/>
            <p:nvPr/>
          </p:nvSpPr>
          <p:spPr>
            <a:xfrm>
              <a:off x="0" y="0"/>
              <a:ext cx="242" cy="271"/>
            </a:xfrm>
            <a:custGeom>
              <a:avLst/>
              <a:gdLst/>
              <a:ahLst/>
              <a:cxnLst/>
              <a:rect l="0" t="0" r="0" b="0"/>
              <a:pathLst>
                <a:path w="137" h="153">
                  <a:moveTo>
                    <a:pt x="0" y="50"/>
                  </a:moveTo>
                  <a:cubicBezTo>
                    <a:pt x="0" y="43"/>
                    <a:pt x="5" y="34"/>
                    <a:pt x="12" y="30"/>
                  </a:cubicBezTo>
                  <a:cubicBezTo>
                    <a:pt x="57" y="4"/>
                    <a:pt x="57" y="4"/>
                    <a:pt x="57" y="4"/>
                  </a:cubicBezTo>
                  <a:cubicBezTo>
                    <a:pt x="63" y="0"/>
                    <a:pt x="74" y="0"/>
                    <a:pt x="80" y="4"/>
                  </a:cubicBezTo>
                  <a:cubicBezTo>
                    <a:pt x="126" y="30"/>
                    <a:pt x="126" y="30"/>
                    <a:pt x="126" y="30"/>
                  </a:cubicBezTo>
                  <a:cubicBezTo>
                    <a:pt x="132" y="34"/>
                    <a:pt x="137" y="43"/>
                    <a:pt x="137" y="50"/>
                  </a:cubicBezTo>
                  <a:cubicBezTo>
                    <a:pt x="137" y="103"/>
                    <a:pt x="137" y="103"/>
                    <a:pt x="137" y="103"/>
                  </a:cubicBezTo>
                  <a:cubicBezTo>
                    <a:pt x="137" y="110"/>
                    <a:pt x="132" y="119"/>
                    <a:pt x="126" y="123"/>
                  </a:cubicBezTo>
                  <a:cubicBezTo>
                    <a:pt x="80" y="149"/>
                    <a:pt x="80" y="149"/>
                    <a:pt x="80" y="149"/>
                  </a:cubicBezTo>
                  <a:cubicBezTo>
                    <a:pt x="74" y="153"/>
                    <a:pt x="63" y="153"/>
                    <a:pt x="57" y="149"/>
                  </a:cubicBezTo>
                  <a:cubicBezTo>
                    <a:pt x="12" y="123"/>
                    <a:pt x="12" y="123"/>
                    <a:pt x="12" y="123"/>
                  </a:cubicBezTo>
                  <a:cubicBezTo>
                    <a:pt x="5" y="119"/>
                    <a:pt x="0" y="110"/>
                    <a:pt x="0" y="103"/>
                  </a:cubicBezTo>
                  <a:lnTo>
                    <a:pt x="0" y="50"/>
                  </a:lnTo>
                  <a:close/>
                </a:path>
              </a:pathLst>
            </a:cu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</a:endParaRPr>
            </a:p>
          </p:txBody>
        </p:sp>
        <p:grpSp>
          <p:nvGrpSpPr>
            <p:cNvPr id="39949" name="组合 39948"/>
            <p:cNvGrpSpPr/>
            <p:nvPr/>
          </p:nvGrpSpPr>
          <p:grpSpPr>
            <a:xfrm>
              <a:off x="55" y="69"/>
              <a:ext cx="132" cy="133"/>
              <a:chOff x="0" y="0"/>
              <a:chExt cx="132" cy="133"/>
            </a:xfrm>
          </p:grpSpPr>
          <p:sp>
            <p:nvSpPr>
              <p:cNvPr id="39950" name="任意多边形 39949"/>
              <p:cNvSpPr>
                <a:spLocks noEditPoints="1"/>
              </p:cNvSpPr>
              <p:nvPr/>
            </p:nvSpPr>
            <p:spPr>
              <a:xfrm>
                <a:off x="0" y="0"/>
                <a:ext cx="132" cy="108"/>
              </a:xfrm>
              <a:custGeom>
                <a:avLst/>
                <a:gdLst/>
                <a:ahLst/>
                <a:cxnLst/>
                <a:rect l="0" t="0" r="0" b="0"/>
                <a:pathLst>
                  <a:path w="75" h="61">
                    <a:moveTo>
                      <a:pt x="7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59" y="0"/>
                      <a:pt x="57" y="2"/>
                      <a:pt x="56" y="4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3" y="10"/>
                      <a:pt x="2" y="10"/>
                      <a:pt x="1" y="12"/>
                    </a:cubicBezTo>
                    <a:cubicBezTo>
                      <a:pt x="0" y="13"/>
                      <a:pt x="0" y="15"/>
                      <a:pt x="1" y="16"/>
                    </a:cubicBezTo>
                    <a:cubicBezTo>
                      <a:pt x="15" y="44"/>
                      <a:pt x="15" y="44"/>
                      <a:pt x="15" y="44"/>
                    </a:cubicBezTo>
                    <a:cubicBezTo>
                      <a:pt x="15" y="46"/>
                      <a:pt x="17" y="47"/>
                      <a:pt x="19" y="47"/>
                    </a:cubicBezTo>
                    <a:cubicBezTo>
                      <a:pt x="48" y="47"/>
                      <a:pt x="48" y="47"/>
                      <a:pt x="48" y="47"/>
                    </a:cubicBezTo>
                    <a:cubicBezTo>
                      <a:pt x="48" y="52"/>
                      <a:pt x="48" y="52"/>
                      <a:pt x="48" y="52"/>
                    </a:cubicBezTo>
                    <a:cubicBezTo>
                      <a:pt x="24" y="52"/>
                      <a:pt x="24" y="52"/>
                      <a:pt x="24" y="52"/>
                    </a:cubicBezTo>
                    <a:cubicBezTo>
                      <a:pt x="21" y="52"/>
                      <a:pt x="19" y="54"/>
                      <a:pt x="19" y="56"/>
                    </a:cubicBezTo>
                    <a:cubicBezTo>
                      <a:pt x="19" y="59"/>
                      <a:pt x="21" y="61"/>
                      <a:pt x="24" y="61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4" y="61"/>
                      <a:pt x="56" y="59"/>
                      <a:pt x="56" y="57"/>
                    </a:cubicBezTo>
                    <a:cubicBezTo>
                      <a:pt x="65" y="10"/>
                      <a:pt x="65" y="10"/>
                      <a:pt x="65" y="10"/>
                    </a:cubicBezTo>
                    <a:cubicBezTo>
                      <a:pt x="70" y="10"/>
                      <a:pt x="70" y="10"/>
                      <a:pt x="70" y="10"/>
                    </a:cubicBezTo>
                    <a:cubicBezTo>
                      <a:pt x="73" y="10"/>
                      <a:pt x="75" y="8"/>
                      <a:pt x="75" y="5"/>
                    </a:cubicBezTo>
                    <a:cubicBezTo>
                      <a:pt x="75" y="2"/>
                      <a:pt x="73" y="0"/>
                      <a:pt x="70" y="0"/>
                    </a:cubicBezTo>
                    <a:close/>
                    <a:moveTo>
                      <a:pt x="22" y="38"/>
                    </a:moveTo>
                    <a:cubicBezTo>
                      <a:pt x="12" y="19"/>
                      <a:pt x="12" y="19"/>
                      <a:pt x="12" y="19"/>
                    </a:cubicBezTo>
                    <a:cubicBezTo>
                      <a:pt x="54" y="19"/>
                      <a:pt x="54" y="19"/>
                      <a:pt x="54" y="19"/>
                    </a:cubicBezTo>
                    <a:cubicBezTo>
                      <a:pt x="50" y="38"/>
                      <a:pt x="50" y="38"/>
                      <a:pt x="50" y="38"/>
                    </a:cubicBezTo>
                    <a:lnTo>
                      <a:pt x="22" y="38"/>
                    </a:ln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1" name="椭圆 39950"/>
              <p:cNvSpPr/>
              <p:nvPr/>
            </p:nvSpPr>
            <p:spPr>
              <a:xfrm>
                <a:off x="42" y="117"/>
                <a:ext cx="16" cy="16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2" name="椭圆 39951"/>
              <p:cNvSpPr/>
              <p:nvPr/>
            </p:nvSpPr>
            <p:spPr>
              <a:xfrm>
                <a:off x="74" y="117"/>
                <a:ext cx="17" cy="16"/>
              </a:xfrm>
              <a:prstGeom prst="ellipse">
                <a:avLst/>
              </a:pr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39953" name="组合 39952"/>
          <p:cNvGrpSpPr/>
          <p:nvPr/>
        </p:nvGrpSpPr>
        <p:grpSpPr>
          <a:xfrm>
            <a:off x="3576638" y="2726533"/>
            <a:ext cx="271462" cy="300037"/>
            <a:chOff x="0" y="0"/>
            <a:chExt cx="171" cy="189"/>
          </a:xfrm>
        </p:grpSpPr>
        <p:sp>
          <p:nvSpPr>
            <p:cNvPr id="39954" name="任意多边形 39953"/>
            <p:cNvSpPr/>
            <p:nvPr/>
          </p:nvSpPr>
          <p:spPr>
            <a:xfrm>
              <a:off x="0" y="0"/>
              <a:ext cx="171" cy="189"/>
            </a:xfrm>
            <a:custGeom>
              <a:avLst/>
              <a:gdLst/>
              <a:ahLst/>
              <a:cxnLst/>
              <a:rect l="0" t="0" r="0" b="0"/>
              <a:pathLst>
                <a:path w="97" h="107">
                  <a:moveTo>
                    <a:pt x="0" y="35"/>
                  </a:moveTo>
                  <a:cubicBezTo>
                    <a:pt x="0" y="30"/>
                    <a:pt x="4" y="24"/>
                    <a:pt x="8" y="21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4" y="0"/>
                    <a:pt x="52" y="0"/>
                    <a:pt x="56" y="3"/>
                  </a:cubicBezTo>
                  <a:cubicBezTo>
                    <a:pt x="88" y="21"/>
                    <a:pt x="88" y="21"/>
                    <a:pt x="88" y="21"/>
                  </a:cubicBezTo>
                  <a:cubicBezTo>
                    <a:pt x="93" y="24"/>
                    <a:pt x="97" y="30"/>
                    <a:pt x="97" y="35"/>
                  </a:cubicBezTo>
                  <a:cubicBezTo>
                    <a:pt x="97" y="72"/>
                    <a:pt x="97" y="72"/>
                    <a:pt x="97" y="72"/>
                  </a:cubicBezTo>
                  <a:cubicBezTo>
                    <a:pt x="97" y="77"/>
                    <a:pt x="93" y="84"/>
                    <a:pt x="88" y="86"/>
                  </a:cubicBezTo>
                  <a:cubicBezTo>
                    <a:pt x="56" y="105"/>
                    <a:pt x="56" y="105"/>
                    <a:pt x="56" y="105"/>
                  </a:cubicBezTo>
                  <a:cubicBezTo>
                    <a:pt x="52" y="107"/>
                    <a:pt x="44" y="107"/>
                    <a:pt x="40" y="105"/>
                  </a:cubicBezTo>
                  <a:cubicBezTo>
                    <a:pt x="8" y="86"/>
                    <a:pt x="8" y="86"/>
                    <a:pt x="8" y="86"/>
                  </a:cubicBezTo>
                  <a:cubicBezTo>
                    <a:pt x="4" y="84"/>
                    <a:pt x="0" y="77"/>
                    <a:pt x="0" y="72"/>
                  </a:cubicBezTo>
                  <a:lnTo>
                    <a:pt x="0" y="35"/>
                  </a:lnTo>
                  <a:close/>
                </a:path>
              </a:pathLst>
            </a:custGeom>
            <a:solidFill>
              <a:srgbClr val="010B1C">
                <a:alpha val="61000"/>
              </a:srgbClr>
            </a:solidFill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</a:endParaRPr>
            </a:p>
          </p:txBody>
        </p:sp>
        <p:grpSp>
          <p:nvGrpSpPr>
            <p:cNvPr id="39955" name="组合 39954"/>
            <p:cNvGrpSpPr/>
            <p:nvPr/>
          </p:nvGrpSpPr>
          <p:grpSpPr>
            <a:xfrm>
              <a:off x="49" y="58"/>
              <a:ext cx="74" cy="76"/>
              <a:chOff x="0" y="0"/>
              <a:chExt cx="74" cy="76"/>
            </a:xfrm>
          </p:grpSpPr>
          <p:sp>
            <p:nvSpPr>
              <p:cNvPr id="39956" name="任意多边形 39955"/>
              <p:cNvSpPr/>
              <p:nvPr/>
            </p:nvSpPr>
            <p:spPr>
              <a:xfrm>
                <a:off x="0" y="4"/>
                <a:ext cx="72" cy="72"/>
              </a:xfrm>
              <a:custGeom>
                <a:avLst/>
                <a:gdLst/>
                <a:ahLst/>
                <a:cxnLst/>
                <a:rect l="0" t="0" r="0" b="0"/>
                <a:pathLst>
                  <a:path w="41" h="41">
                    <a:moveTo>
                      <a:pt x="40" y="8"/>
                    </a:moveTo>
                    <a:cubicBezTo>
                      <a:pt x="38" y="6"/>
                      <a:pt x="38" y="6"/>
                      <a:pt x="38" y="6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6" y="9"/>
                      <a:pt x="36" y="11"/>
                      <a:pt x="35" y="12"/>
                    </a:cubicBezTo>
                    <a:cubicBezTo>
                      <a:pt x="33" y="14"/>
                      <a:pt x="31" y="14"/>
                      <a:pt x="29" y="12"/>
                    </a:cubicBezTo>
                    <a:cubicBezTo>
                      <a:pt x="27" y="10"/>
                      <a:pt x="27" y="8"/>
                      <a:pt x="29" y="6"/>
                    </a:cubicBezTo>
                    <a:cubicBezTo>
                      <a:pt x="30" y="5"/>
                      <a:pt x="31" y="4"/>
                      <a:pt x="33" y="5"/>
                    </a:cubicBezTo>
                    <a:cubicBezTo>
                      <a:pt x="35" y="3"/>
                      <a:pt x="35" y="3"/>
                      <a:pt x="35" y="3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2" y="0"/>
                      <a:pt x="20" y="0"/>
                      <a:pt x="19" y="1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20"/>
                      <a:pt x="0" y="22"/>
                      <a:pt x="1" y="23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9" y="41"/>
                      <a:pt x="21" y="41"/>
                      <a:pt x="22" y="40"/>
                    </a:cubicBezTo>
                    <a:cubicBezTo>
                      <a:pt x="40" y="22"/>
                      <a:pt x="40" y="22"/>
                      <a:pt x="40" y="22"/>
                    </a:cubicBezTo>
                    <a:cubicBezTo>
                      <a:pt x="41" y="20"/>
                      <a:pt x="41" y="9"/>
                      <a:pt x="40" y="8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39957" name="任意多边形 39956"/>
              <p:cNvSpPr/>
              <p:nvPr/>
            </p:nvSpPr>
            <p:spPr>
              <a:xfrm>
                <a:off x="55" y="0"/>
                <a:ext cx="19" cy="22"/>
              </a:xfrm>
              <a:custGeom>
                <a:avLst/>
                <a:gdLst/>
                <a:ahLst/>
                <a:cxnLst/>
                <a:rect l="0" t="0" r="0" b="0"/>
                <a:pathLst>
                  <a:path w="11" h="12">
                    <a:moveTo>
                      <a:pt x="1" y="11"/>
                    </a:moveTo>
                    <a:cubicBezTo>
                      <a:pt x="1" y="12"/>
                      <a:pt x="2" y="12"/>
                      <a:pt x="2" y="11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1" y="1"/>
                      <a:pt x="11" y="1"/>
                    </a:cubicBezTo>
                    <a:cubicBezTo>
                      <a:pt x="10" y="0"/>
                      <a:pt x="10" y="0"/>
                      <a:pt x="9" y="1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1"/>
                      <a:pt x="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 w="9525">
                <a:noFill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9959" name="任意多边形 39958"/>
          <p:cNvSpPr/>
          <p:nvPr/>
        </p:nvSpPr>
        <p:spPr>
          <a:xfrm>
            <a:off x="3590926" y="1750220"/>
            <a:ext cx="657225" cy="735013"/>
          </a:xfrm>
          <a:custGeom>
            <a:avLst/>
            <a:gdLst/>
            <a:ahLst/>
            <a:cxnLst/>
            <a:rect l="0" t="0" r="0" b="0"/>
            <a:pathLst>
              <a:path w="235" h="262">
                <a:moveTo>
                  <a:pt x="0" y="86"/>
                </a:moveTo>
                <a:cubicBezTo>
                  <a:pt x="0" y="74"/>
                  <a:pt x="9" y="58"/>
                  <a:pt x="20" y="52"/>
                </a:cubicBezTo>
                <a:cubicBezTo>
                  <a:pt x="97" y="7"/>
                  <a:pt x="97" y="7"/>
                  <a:pt x="97" y="7"/>
                </a:cubicBezTo>
                <a:cubicBezTo>
                  <a:pt x="108" y="0"/>
                  <a:pt x="126" y="0"/>
                  <a:pt x="137" y="7"/>
                </a:cubicBezTo>
                <a:cubicBezTo>
                  <a:pt x="215" y="52"/>
                  <a:pt x="215" y="52"/>
                  <a:pt x="215" y="52"/>
                </a:cubicBezTo>
                <a:cubicBezTo>
                  <a:pt x="226" y="58"/>
                  <a:pt x="235" y="74"/>
                  <a:pt x="235" y="86"/>
                </a:cubicBezTo>
                <a:cubicBezTo>
                  <a:pt x="235" y="176"/>
                  <a:pt x="235" y="176"/>
                  <a:pt x="235" y="176"/>
                </a:cubicBezTo>
                <a:cubicBezTo>
                  <a:pt x="235" y="189"/>
                  <a:pt x="226" y="204"/>
                  <a:pt x="215" y="211"/>
                </a:cubicBezTo>
                <a:cubicBezTo>
                  <a:pt x="137" y="255"/>
                  <a:pt x="137" y="255"/>
                  <a:pt x="137" y="255"/>
                </a:cubicBezTo>
                <a:cubicBezTo>
                  <a:pt x="126" y="262"/>
                  <a:pt x="108" y="262"/>
                  <a:pt x="97" y="255"/>
                </a:cubicBezTo>
                <a:cubicBezTo>
                  <a:pt x="20" y="211"/>
                  <a:pt x="20" y="211"/>
                  <a:pt x="20" y="211"/>
                </a:cubicBezTo>
                <a:cubicBezTo>
                  <a:pt x="9" y="204"/>
                  <a:pt x="0" y="189"/>
                  <a:pt x="0" y="176"/>
                </a:cubicBezTo>
                <a:lnTo>
                  <a:pt x="0" y="86"/>
                </a:lnTo>
                <a:close/>
              </a:path>
            </a:pathLst>
          </a:cu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</a:endParaRPr>
          </a:p>
        </p:txBody>
      </p:sp>
      <p:grpSp>
        <p:nvGrpSpPr>
          <p:cNvPr id="39963" name="组合 39962"/>
          <p:cNvGrpSpPr/>
          <p:nvPr/>
        </p:nvGrpSpPr>
        <p:grpSpPr>
          <a:xfrm>
            <a:off x="695326" y="3428207"/>
            <a:ext cx="487363" cy="544512"/>
            <a:chOff x="0" y="0"/>
            <a:chExt cx="307" cy="343"/>
          </a:xfrm>
        </p:grpSpPr>
        <p:sp>
          <p:nvSpPr>
            <p:cNvPr id="39964" name="任意多边形 39963"/>
            <p:cNvSpPr/>
            <p:nvPr/>
          </p:nvSpPr>
          <p:spPr>
            <a:xfrm>
              <a:off x="0" y="0"/>
              <a:ext cx="307" cy="343"/>
            </a:xfrm>
            <a:custGeom>
              <a:avLst/>
              <a:gdLst/>
              <a:ahLst/>
              <a:cxnLst/>
              <a:rect l="0" t="0" r="0" b="0"/>
              <a:pathLst>
                <a:path w="174" h="194">
                  <a:moveTo>
                    <a:pt x="0" y="64"/>
                  </a:moveTo>
                  <a:cubicBezTo>
                    <a:pt x="0" y="55"/>
                    <a:pt x="6" y="43"/>
                    <a:pt x="15" y="38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80" y="0"/>
                    <a:pt x="94" y="0"/>
                    <a:pt x="102" y="5"/>
                  </a:cubicBezTo>
                  <a:cubicBezTo>
                    <a:pt x="160" y="38"/>
                    <a:pt x="160" y="38"/>
                    <a:pt x="160" y="38"/>
                  </a:cubicBezTo>
                  <a:cubicBezTo>
                    <a:pt x="168" y="43"/>
                    <a:pt x="174" y="55"/>
                    <a:pt x="174" y="64"/>
                  </a:cubicBezTo>
                  <a:cubicBezTo>
                    <a:pt x="174" y="131"/>
                    <a:pt x="174" y="131"/>
                    <a:pt x="174" y="131"/>
                  </a:cubicBezTo>
                  <a:cubicBezTo>
                    <a:pt x="174" y="140"/>
                    <a:pt x="168" y="152"/>
                    <a:pt x="160" y="156"/>
                  </a:cubicBezTo>
                  <a:cubicBezTo>
                    <a:pt x="102" y="190"/>
                    <a:pt x="102" y="190"/>
                    <a:pt x="102" y="190"/>
                  </a:cubicBezTo>
                  <a:cubicBezTo>
                    <a:pt x="94" y="194"/>
                    <a:pt x="80" y="194"/>
                    <a:pt x="72" y="190"/>
                  </a:cubicBezTo>
                  <a:cubicBezTo>
                    <a:pt x="15" y="156"/>
                    <a:pt x="15" y="156"/>
                    <a:pt x="15" y="156"/>
                  </a:cubicBezTo>
                  <a:cubicBezTo>
                    <a:pt x="6" y="152"/>
                    <a:pt x="0" y="140"/>
                    <a:pt x="0" y="131"/>
                  </a:cubicBezTo>
                  <a:lnTo>
                    <a:pt x="0" y="64"/>
                  </a:lnTo>
                  <a:close/>
                </a:path>
              </a:pathLst>
            </a:custGeom>
            <a:solidFill>
              <a:srgbClr val="010B1C">
                <a:alpha val="61000"/>
              </a:srgbClr>
            </a:solidFill>
            <a:ln w="15875">
              <a:solidFill>
                <a:schemeClr val="bg1">
                  <a:alpha val="37000"/>
                </a:schemeClr>
              </a:solidFill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</a:endParaRPr>
            </a:p>
          </p:txBody>
        </p:sp>
        <p:sp>
          <p:nvSpPr>
            <p:cNvPr id="39965" name="任意多边形 39964"/>
            <p:cNvSpPr>
              <a:spLocks noEditPoints="1"/>
            </p:cNvSpPr>
            <p:nvPr/>
          </p:nvSpPr>
          <p:spPr>
            <a:xfrm>
              <a:off x="93" y="103"/>
              <a:ext cx="120" cy="139"/>
            </a:xfrm>
            <a:custGeom>
              <a:avLst/>
              <a:gdLst/>
              <a:ahLst/>
              <a:cxnLst/>
              <a:rect l="0" t="0" r="0" b="0"/>
              <a:pathLst>
                <a:path w="68" h="79">
                  <a:moveTo>
                    <a:pt x="59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69"/>
                    <a:pt x="0" y="69"/>
                    <a:pt x="0" y="69"/>
                  </a:cubicBezTo>
                  <a:cubicBezTo>
                    <a:pt x="0" y="74"/>
                    <a:pt x="4" y="79"/>
                    <a:pt x="9" y="79"/>
                  </a:cubicBezTo>
                  <a:cubicBezTo>
                    <a:pt x="59" y="79"/>
                    <a:pt x="59" y="79"/>
                    <a:pt x="59" y="79"/>
                  </a:cubicBezTo>
                  <a:cubicBezTo>
                    <a:pt x="64" y="79"/>
                    <a:pt x="68" y="74"/>
                    <a:pt x="68" y="69"/>
                  </a:cubicBezTo>
                  <a:cubicBezTo>
                    <a:pt x="68" y="10"/>
                    <a:pt x="68" y="10"/>
                    <a:pt x="68" y="10"/>
                  </a:cubicBezTo>
                  <a:cubicBezTo>
                    <a:pt x="68" y="5"/>
                    <a:pt x="64" y="0"/>
                    <a:pt x="59" y="0"/>
                  </a:cubicBezTo>
                  <a:close/>
                  <a:moveTo>
                    <a:pt x="34" y="76"/>
                  </a:moveTo>
                  <a:cubicBezTo>
                    <a:pt x="31" y="76"/>
                    <a:pt x="29" y="74"/>
                    <a:pt x="29" y="71"/>
                  </a:cubicBezTo>
                  <a:cubicBezTo>
                    <a:pt x="29" y="69"/>
                    <a:pt x="31" y="66"/>
                    <a:pt x="34" y="66"/>
                  </a:cubicBezTo>
                  <a:cubicBezTo>
                    <a:pt x="37" y="66"/>
                    <a:pt x="39" y="69"/>
                    <a:pt x="39" y="71"/>
                  </a:cubicBezTo>
                  <a:cubicBezTo>
                    <a:pt x="39" y="74"/>
                    <a:pt x="37" y="76"/>
                    <a:pt x="34" y="76"/>
                  </a:cubicBezTo>
                  <a:close/>
                  <a:moveTo>
                    <a:pt x="59" y="64"/>
                  </a:moveTo>
                  <a:cubicBezTo>
                    <a:pt x="9" y="64"/>
                    <a:pt x="9" y="64"/>
                    <a:pt x="9" y="64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59" y="10"/>
                    <a:pt x="59" y="10"/>
                    <a:pt x="59" y="10"/>
                  </a:cubicBezTo>
                  <a:lnTo>
                    <a:pt x="59" y="64"/>
                  </a:lnTo>
                  <a:close/>
                </a:path>
              </a:pathLst>
            </a:custGeom>
            <a:solidFill>
              <a:srgbClr val="FFFFFF"/>
            </a:solidFill>
            <a:ln w="9525">
              <a:noFill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9969" name="矩形 39968"/>
          <p:cNvSpPr/>
          <p:nvPr/>
        </p:nvSpPr>
        <p:spPr>
          <a:xfrm>
            <a:off x="420688" y="4012407"/>
            <a:ext cx="1027112" cy="2143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70" name="矩形 39969"/>
          <p:cNvSpPr/>
          <p:nvPr/>
        </p:nvSpPr>
        <p:spPr>
          <a:xfrm>
            <a:off x="735013" y="2299495"/>
            <a:ext cx="1027112" cy="2143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71" name="矩形 39970"/>
          <p:cNvSpPr/>
          <p:nvPr/>
        </p:nvSpPr>
        <p:spPr>
          <a:xfrm>
            <a:off x="2216151" y="1726407"/>
            <a:ext cx="1027113" cy="2143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72" name="矩形 39971"/>
          <p:cNvSpPr/>
          <p:nvPr/>
        </p:nvSpPr>
        <p:spPr>
          <a:xfrm>
            <a:off x="3400426" y="2524920"/>
            <a:ext cx="1027113" cy="2143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73" name="矩形 39972"/>
          <p:cNvSpPr/>
          <p:nvPr/>
        </p:nvSpPr>
        <p:spPr>
          <a:xfrm>
            <a:off x="3197226" y="3064670"/>
            <a:ext cx="1027113" cy="214313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algn="ctr"/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TEXT HERE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76" name="矩形 39975"/>
          <p:cNvSpPr/>
          <p:nvPr/>
        </p:nvSpPr>
        <p:spPr>
          <a:xfrm>
            <a:off x="4984751" y="1799273"/>
            <a:ext cx="3128963" cy="244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MAKES US DIFFERENT!</a:t>
            </a:r>
            <a:endParaRPr lang="en-US" altLang="x-none" sz="1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977" name="矩形 39976"/>
          <p:cNvSpPr/>
          <p:nvPr/>
        </p:nvSpPr>
        <p:spPr>
          <a:xfrm>
            <a:off x="4984751" y="2103278"/>
            <a:ext cx="2705100" cy="3365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/>
            <a:r>
              <a:rPr lang="en-US" altLang="x-none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en-US" altLang="x-none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has been specifically designed </a:t>
            </a:r>
            <a:r>
              <a: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zh-CN" altLang="en-US" sz="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2" name="直接连接符 41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3" name="文本框 42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9960" name="组合 39959"/>
          <p:cNvGrpSpPr/>
          <p:nvPr/>
        </p:nvGrpSpPr>
        <p:grpSpPr>
          <a:xfrm>
            <a:off x="3749676" y="1991520"/>
            <a:ext cx="339725" cy="252413"/>
            <a:chOff x="0" y="0"/>
            <a:chExt cx="214" cy="159"/>
          </a:xfrm>
          <a:solidFill>
            <a:schemeClr val="bg1"/>
          </a:solidFill>
        </p:grpSpPr>
        <p:sp>
          <p:nvSpPr>
            <p:cNvPr id="39961" name="椭圆 39960"/>
            <p:cNvSpPr/>
            <p:nvPr/>
          </p:nvSpPr>
          <p:spPr>
            <a:xfrm>
              <a:off x="74" y="58"/>
              <a:ext cx="65" cy="68"/>
            </a:xfrm>
            <a:prstGeom prst="ellipse">
              <a:avLst/>
            </a:prstGeom>
            <a:grpFill/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</a:endParaRPr>
            </a:p>
          </p:txBody>
        </p:sp>
        <p:sp>
          <p:nvSpPr>
            <p:cNvPr id="39962" name="任意多边形 39961"/>
            <p:cNvSpPr>
              <a:spLocks noEditPoints="1"/>
            </p:cNvSpPr>
            <p:nvPr/>
          </p:nvSpPr>
          <p:spPr>
            <a:xfrm>
              <a:off x="0" y="0"/>
              <a:ext cx="214" cy="159"/>
            </a:xfrm>
            <a:custGeom>
              <a:avLst/>
              <a:gdLst/>
              <a:ahLst/>
              <a:cxnLst/>
              <a:rect l="0" t="0" r="0" b="0"/>
              <a:pathLst>
                <a:path w="121" h="90">
                  <a:moveTo>
                    <a:pt x="116" y="15"/>
                  </a:moveTo>
                  <a:cubicBezTo>
                    <a:pt x="85" y="15"/>
                    <a:pt x="85" y="15"/>
                    <a:pt x="85" y="15"/>
                  </a:cubicBezTo>
                  <a:cubicBezTo>
                    <a:pt x="84" y="8"/>
                    <a:pt x="84" y="8"/>
                    <a:pt x="84" y="8"/>
                  </a:cubicBezTo>
                  <a:cubicBezTo>
                    <a:pt x="84" y="4"/>
                    <a:pt x="80" y="0"/>
                    <a:pt x="76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0" y="0"/>
                    <a:pt x="37" y="4"/>
                    <a:pt x="37" y="8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2" y="15"/>
                    <a:pt x="0" y="17"/>
                    <a:pt x="0" y="20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0" y="87"/>
                    <a:pt x="2" y="90"/>
                    <a:pt x="5" y="90"/>
                  </a:cubicBezTo>
                  <a:cubicBezTo>
                    <a:pt x="116" y="90"/>
                    <a:pt x="116" y="90"/>
                    <a:pt x="116" y="90"/>
                  </a:cubicBezTo>
                  <a:cubicBezTo>
                    <a:pt x="118" y="90"/>
                    <a:pt x="121" y="87"/>
                    <a:pt x="121" y="85"/>
                  </a:cubicBezTo>
                  <a:cubicBezTo>
                    <a:pt x="121" y="20"/>
                    <a:pt x="121" y="20"/>
                    <a:pt x="121" y="20"/>
                  </a:cubicBezTo>
                  <a:cubicBezTo>
                    <a:pt x="121" y="17"/>
                    <a:pt x="118" y="15"/>
                    <a:pt x="116" y="15"/>
                  </a:cubicBezTo>
                  <a:close/>
                  <a:moveTo>
                    <a:pt x="60" y="83"/>
                  </a:moveTo>
                  <a:cubicBezTo>
                    <a:pt x="43" y="83"/>
                    <a:pt x="30" y="69"/>
                    <a:pt x="30" y="52"/>
                  </a:cubicBezTo>
                  <a:cubicBezTo>
                    <a:pt x="30" y="35"/>
                    <a:pt x="43" y="22"/>
                    <a:pt x="60" y="22"/>
                  </a:cubicBezTo>
                  <a:cubicBezTo>
                    <a:pt x="77" y="22"/>
                    <a:pt x="91" y="35"/>
                    <a:pt x="91" y="52"/>
                  </a:cubicBezTo>
                  <a:cubicBezTo>
                    <a:pt x="91" y="69"/>
                    <a:pt x="77" y="83"/>
                    <a:pt x="60" y="83"/>
                  </a:cubicBezTo>
                  <a:close/>
                  <a:moveTo>
                    <a:pt x="115" y="28"/>
                  </a:moveTo>
                  <a:cubicBezTo>
                    <a:pt x="89" y="28"/>
                    <a:pt x="89" y="28"/>
                    <a:pt x="89" y="28"/>
                  </a:cubicBezTo>
                  <a:cubicBezTo>
                    <a:pt x="89" y="21"/>
                    <a:pt x="89" y="21"/>
                    <a:pt x="89" y="21"/>
                  </a:cubicBezTo>
                  <a:cubicBezTo>
                    <a:pt x="115" y="21"/>
                    <a:pt x="115" y="21"/>
                    <a:pt x="115" y="21"/>
                  </a:cubicBezTo>
                  <a:lnTo>
                    <a:pt x="115" y="2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 lIns="90170" tIns="46990" rIns="90170" bIns="4699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Font typeface="Arial" panose="020B0604020202020204" pitchFamily="34" charset="0"/>
              </a:pPr>
              <a:endParaRPr lang="zh-CN" altLang="en-US" sz="1200" b="1">
                <a:solidFill>
                  <a:srgbClr val="F2F2F2"/>
                </a:solidFill>
                <a:cs typeface="+mn-ea"/>
              </a:endParaRPr>
            </a:p>
          </p:txBody>
        </p:sp>
      </p:grp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Metin kutusu 34"/>
          <p:cNvSpPr txBox="1"/>
          <p:nvPr/>
        </p:nvSpPr>
        <p:spPr>
          <a:xfrm>
            <a:off x="8172400" y="508030"/>
            <a:ext cx="5040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tr-TR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" name="Metin kutusu 3"/>
          <p:cNvSpPr txBox="1"/>
          <p:nvPr/>
        </p:nvSpPr>
        <p:spPr>
          <a:xfrm>
            <a:off x="2863840" y="1819904"/>
            <a:ext cx="34163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7200" b="1">
                <a:solidFill>
                  <a:schemeClr val="bg1">
                    <a:alpha val="73000"/>
                  </a:schemeClr>
                </a:solidFill>
                <a:cs typeface="+mn-ea"/>
                <a:sym typeface="+mn-lt"/>
              </a:rPr>
              <a:t>THANK</a:t>
            </a:r>
            <a:endParaRPr lang="tr-TR" sz="7200" b="1">
              <a:solidFill>
                <a:schemeClr val="bg1">
                  <a:alpha val="73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矩形: 圆角 1"/>
          <p:cNvSpPr/>
          <p:nvPr/>
        </p:nvSpPr>
        <p:spPr>
          <a:xfrm>
            <a:off x="2987824" y="3008287"/>
            <a:ext cx="3168352" cy="271597"/>
          </a:xfrm>
          <a:prstGeom prst="roundRect">
            <a:avLst>
              <a:gd name="adj" fmla="val 50000"/>
            </a:avLst>
          </a:prstGeom>
          <a:solidFill>
            <a:srgbClr val="010B1C">
              <a:alpha val="61000"/>
            </a:srgbClr>
          </a:solidFill>
          <a:ln w="15875">
            <a:solidFill>
              <a:schemeClr val="bg1">
                <a:alpha val="49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sz="1200" b="1" spc="600">
                <a:solidFill>
                  <a:srgbClr val="F2F2F2"/>
                </a:solidFill>
                <a:cs typeface="+mn-ea"/>
              </a:rPr>
              <a:t>400-8000-0000</a:t>
            </a:r>
            <a:endParaRPr lang="zh-CN" altLang="en-US" sz="1200" b="1" spc="600">
              <a:solidFill>
                <a:srgbClr val="F2F2F2"/>
              </a:solidFill>
              <a:cs typeface="+mn-ea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656"/>
    </mc:Choice>
    <mc:Fallback>
      <p:transition spd="slow" advTm="12656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任意多边形 33"/>
          <p:cNvSpPr/>
          <p:nvPr/>
        </p:nvSpPr>
        <p:spPr>
          <a:xfrm>
            <a:off x="4094286" y="1656729"/>
            <a:ext cx="981770" cy="515165"/>
          </a:xfrm>
          <a:custGeom>
            <a:avLst/>
            <a:gdLst>
              <a:gd name="connsiteX0" fmla="*/ 0 w 945437"/>
              <a:gd name="connsiteY0" fmla="*/ 0 h 515165"/>
              <a:gd name="connsiteX1" fmla="*/ 51677 w 945437"/>
              <a:gd name="connsiteY1" fmla="*/ 35623 h 515165"/>
              <a:gd name="connsiteX2" fmla="*/ 472719 w 945437"/>
              <a:gd name="connsiteY2" fmla="*/ 134816 h 515165"/>
              <a:gd name="connsiteX3" fmla="*/ 893761 w 945437"/>
              <a:gd name="connsiteY3" fmla="*/ 35623 h 515165"/>
              <a:gd name="connsiteX4" fmla="*/ 945437 w 945437"/>
              <a:gd name="connsiteY4" fmla="*/ 0 h 515165"/>
              <a:gd name="connsiteX5" fmla="*/ 945437 w 945437"/>
              <a:gd name="connsiteY5" fmla="*/ 686 h 515165"/>
              <a:gd name="connsiteX6" fmla="*/ 913437 w 945437"/>
              <a:gd name="connsiteY6" fmla="*/ 27088 h 515165"/>
              <a:gd name="connsiteX7" fmla="*/ 817964 w 945437"/>
              <a:gd name="connsiteY7" fmla="*/ 257582 h 515165"/>
              <a:gd name="connsiteX8" fmla="*/ 913437 w 945437"/>
              <a:gd name="connsiteY8" fmla="*/ 488076 h 515165"/>
              <a:gd name="connsiteX9" fmla="*/ 945437 w 945437"/>
              <a:gd name="connsiteY9" fmla="*/ 514478 h 515165"/>
              <a:gd name="connsiteX10" fmla="*/ 945437 w 945437"/>
              <a:gd name="connsiteY10" fmla="*/ 515165 h 515165"/>
              <a:gd name="connsiteX11" fmla="*/ 893761 w 945437"/>
              <a:gd name="connsiteY11" fmla="*/ 479542 h 515165"/>
              <a:gd name="connsiteX12" fmla="*/ 472719 w 945437"/>
              <a:gd name="connsiteY12" fmla="*/ 380349 h 515165"/>
              <a:gd name="connsiteX13" fmla="*/ 51677 w 945437"/>
              <a:gd name="connsiteY13" fmla="*/ 479542 h 515165"/>
              <a:gd name="connsiteX14" fmla="*/ 0 w 945437"/>
              <a:gd name="connsiteY14" fmla="*/ 515165 h 515165"/>
              <a:gd name="connsiteX15" fmla="*/ 0 w 945437"/>
              <a:gd name="connsiteY15" fmla="*/ 514477 h 515165"/>
              <a:gd name="connsiteX16" fmla="*/ 31999 w 945437"/>
              <a:gd name="connsiteY16" fmla="*/ 488076 h 515165"/>
              <a:gd name="connsiteX17" fmla="*/ 127472 w 945437"/>
              <a:gd name="connsiteY17" fmla="*/ 257582 h 515165"/>
              <a:gd name="connsiteX18" fmla="*/ 31999 w 945437"/>
              <a:gd name="connsiteY18" fmla="*/ 27088 h 515165"/>
              <a:gd name="connsiteX19" fmla="*/ 0 w 945437"/>
              <a:gd name="connsiteY19" fmla="*/ 687 h 515165"/>
              <a:gd name="connsiteX20" fmla="*/ 0 w 945437"/>
              <a:gd name="connsiteY20" fmla="*/ 0 h 51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45437" h="515165">
                <a:moveTo>
                  <a:pt x="0" y="0"/>
                </a:moveTo>
                <a:lnTo>
                  <a:pt x="51677" y="35623"/>
                </a:lnTo>
                <a:cubicBezTo>
                  <a:pt x="159431" y="96910"/>
                  <a:pt x="308292" y="134816"/>
                  <a:pt x="472719" y="134816"/>
                </a:cubicBezTo>
                <a:cubicBezTo>
                  <a:pt x="637146" y="134816"/>
                  <a:pt x="786007" y="96910"/>
                  <a:pt x="893761" y="35623"/>
                </a:cubicBezTo>
                <a:lnTo>
                  <a:pt x="945437" y="0"/>
                </a:lnTo>
                <a:lnTo>
                  <a:pt x="945437" y="686"/>
                </a:lnTo>
                <a:lnTo>
                  <a:pt x="913437" y="27088"/>
                </a:lnTo>
                <a:cubicBezTo>
                  <a:pt x="854449" y="86077"/>
                  <a:pt x="817964" y="167569"/>
                  <a:pt x="817964" y="257582"/>
                </a:cubicBezTo>
                <a:cubicBezTo>
                  <a:pt x="817964" y="347596"/>
                  <a:pt x="854449" y="429087"/>
                  <a:pt x="913437" y="488076"/>
                </a:cubicBezTo>
                <a:lnTo>
                  <a:pt x="945437" y="514478"/>
                </a:lnTo>
                <a:lnTo>
                  <a:pt x="945437" y="515165"/>
                </a:lnTo>
                <a:lnTo>
                  <a:pt x="893761" y="479542"/>
                </a:lnTo>
                <a:cubicBezTo>
                  <a:pt x="786007" y="418256"/>
                  <a:pt x="637146" y="380349"/>
                  <a:pt x="472719" y="380349"/>
                </a:cubicBezTo>
                <a:cubicBezTo>
                  <a:pt x="308292" y="380349"/>
                  <a:pt x="159431" y="418256"/>
                  <a:pt x="51677" y="479542"/>
                </a:cubicBezTo>
                <a:lnTo>
                  <a:pt x="0" y="515165"/>
                </a:lnTo>
                <a:lnTo>
                  <a:pt x="0" y="514477"/>
                </a:lnTo>
                <a:lnTo>
                  <a:pt x="31999" y="488076"/>
                </a:lnTo>
                <a:cubicBezTo>
                  <a:pt x="90987" y="429087"/>
                  <a:pt x="127472" y="347596"/>
                  <a:pt x="127472" y="257582"/>
                </a:cubicBezTo>
                <a:cubicBezTo>
                  <a:pt x="127472" y="167569"/>
                  <a:pt x="90987" y="86077"/>
                  <a:pt x="31999" y="27088"/>
                </a:cubicBezTo>
                <a:lnTo>
                  <a:pt x="0" y="6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1" name="任意多边形 40"/>
          <p:cNvSpPr/>
          <p:nvPr/>
        </p:nvSpPr>
        <p:spPr>
          <a:xfrm>
            <a:off x="4095385" y="2745717"/>
            <a:ext cx="981770" cy="515165"/>
          </a:xfrm>
          <a:custGeom>
            <a:avLst/>
            <a:gdLst>
              <a:gd name="connsiteX0" fmla="*/ 0 w 945437"/>
              <a:gd name="connsiteY0" fmla="*/ 0 h 515165"/>
              <a:gd name="connsiteX1" fmla="*/ 51677 w 945437"/>
              <a:gd name="connsiteY1" fmla="*/ 35623 h 515165"/>
              <a:gd name="connsiteX2" fmla="*/ 472719 w 945437"/>
              <a:gd name="connsiteY2" fmla="*/ 134816 h 515165"/>
              <a:gd name="connsiteX3" fmla="*/ 893761 w 945437"/>
              <a:gd name="connsiteY3" fmla="*/ 35623 h 515165"/>
              <a:gd name="connsiteX4" fmla="*/ 945437 w 945437"/>
              <a:gd name="connsiteY4" fmla="*/ 0 h 515165"/>
              <a:gd name="connsiteX5" fmla="*/ 945437 w 945437"/>
              <a:gd name="connsiteY5" fmla="*/ 686 h 515165"/>
              <a:gd name="connsiteX6" fmla="*/ 913437 w 945437"/>
              <a:gd name="connsiteY6" fmla="*/ 27088 h 515165"/>
              <a:gd name="connsiteX7" fmla="*/ 817964 w 945437"/>
              <a:gd name="connsiteY7" fmla="*/ 257582 h 515165"/>
              <a:gd name="connsiteX8" fmla="*/ 913437 w 945437"/>
              <a:gd name="connsiteY8" fmla="*/ 488076 h 515165"/>
              <a:gd name="connsiteX9" fmla="*/ 945437 w 945437"/>
              <a:gd name="connsiteY9" fmla="*/ 514478 h 515165"/>
              <a:gd name="connsiteX10" fmla="*/ 945437 w 945437"/>
              <a:gd name="connsiteY10" fmla="*/ 515165 h 515165"/>
              <a:gd name="connsiteX11" fmla="*/ 893761 w 945437"/>
              <a:gd name="connsiteY11" fmla="*/ 479542 h 515165"/>
              <a:gd name="connsiteX12" fmla="*/ 472719 w 945437"/>
              <a:gd name="connsiteY12" fmla="*/ 380349 h 515165"/>
              <a:gd name="connsiteX13" fmla="*/ 51677 w 945437"/>
              <a:gd name="connsiteY13" fmla="*/ 479542 h 515165"/>
              <a:gd name="connsiteX14" fmla="*/ 0 w 945437"/>
              <a:gd name="connsiteY14" fmla="*/ 515165 h 515165"/>
              <a:gd name="connsiteX15" fmla="*/ 0 w 945437"/>
              <a:gd name="connsiteY15" fmla="*/ 514477 h 515165"/>
              <a:gd name="connsiteX16" fmla="*/ 31999 w 945437"/>
              <a:gd name="connsiteY16" fmla="*/ 488076 h 515165"/>
              <a:gd name="connsiteX17" fmla="*/ 127472 w 945437"/>
              <a:gd name="connsiteY17" fmla="*/ 257582 h 515165"/>
              <a:gd name="connsiteX18" fmla="*/ 31999 w 945437"/>
              <a:gd name="connsiteY18" fmla="*/ 27088 h 515165"/>
              <a:gd name="connsiteX19" fmla="*/ 0 w 945437"/>
              <a:gd name="connsiteY19" fmla="*/ 687 h 515165"/>
              <a:gd name="connsiteX20" fmla="*/ 0 w 945437"/>
              <a:gd name="connsiteY20" fmla="*/ 0 h 51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45437" h="515165">
                <a:moveTo>
                  <a:pt x="0" y="0"/>
                </a:moveTo>
                <a:lnTo>
                  <a:pt x="51677" y="35623"/>
                </a:lnTo>
                <a:cubicBezTo>
                  <a:pt x="159431" y="96910"/>
                  <a:pt x="308292" y="134816"/>
                  <a:pt x="472719" y="134816"/>
                </a:cubicBezTo>
                <a:cubicBezTo>
                  <a:pt x="637146" y="134816"/>
                  <a:pt x="786007" y="96910"/>
                  <a:pt x="893761" y="35623"/>
                </a:cubicBezTo>
                <a:lnTo>
                  <a:pt x="945437" y="0"/>
                </a:lnTo>
                <a:lnTo>
                  <a:pt x="945437" y="686"/>
                </a:lnTo>
                <a:lnTo>
                  <a:pt x="913437" y="27088"/>
                </a:lnTo>
                <a:cubicBezTo>
                  <a:pt x="854449" y="86077"/>
                  <a:pt x="817964" y="167569"/>
                  <a:pt x="817964" y="257582"/>
                </a:cubicBezTo>
                <a:cubicBezTo>
                  <a:pt x="817964" y="347596"/>
                  <a:pt x="854449" y="429087"/>
                  <a:pt x="913437" y="488076"/>
                </a:cubicBezTo>
                <a:lnTo>
                  <a:pt x="945437" y="514478"/>
                </a:lnTo>
                <a:lnTo>
                  <a:pt x="945437" y="515165"/>
                </a:lnTo>
                <a:lnTo>
                  <a:pt x="893761" y="479542"/>
                </a:lnTo>
                <a:cubicBezTo>
                  <a:pt x="786007" y="418256"/>
                  <a:pt x="637146" y="380349"/>
                  <a:pt x="472719" y="380349"/>
                </a:cubicBezTo>
                <a:cubicBezTo>
                  <a:pt x="308292" y="380349"/>
                  <a:pt x="159431" y="418256"/>
                  <a:pt x="51677" y="479542"/>
                </a:cubicBezTo>
                <a:lnTo>
                  <a:pt x="0" y="515165"/>
                </a:lnTo>
                <a:lnTo>
                  <a:pt x="0" y="514477"/>
                </a:lnTo>
                <a:lnTo>
                  <a:pt x="31999" y="488076"/>
                </a:lnTo>
                <a:cubicBezTo>
                  <a:pt x="90987" y="429087"/>
                  <a:pt x="127472" y="347596"/>
                  <a:pt x="127472" y="257582"/>
                </a:cubicBezTo>
                <a:cubicBezTo>
                  <a:pt x="127472" y="167569"/>
                  <a:pt x="90987" y="86077"/>
                  <a:pt x="31999" y="27088"/>
                </a:cubicBezTo>
                <a:lnTo>
                  <a:pt x="0" y="6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4095385" y="3823158"/>
            <a:ext cx="981770" cy="515165"/>
          </a:xfrm>
          <a:custGeom>
            <a:avLst/>
            <a:gdLst>
              <a:gd name="connsiteX0" fmla="*/ 0 w 945437"/>
              <a:gd name="connsiteY0" fmla="*/ 0 h 515165"/>
              <a:gd name="connsiteX1" fmla="*/ 51677 w 945437"/>
              <a:gd name="connsiteY1" fmla="*/ 35623 h 515165"/>
              <a:gd name="connsiteX2" fmla="*/ 472719 w 945437"/>
              <a:gd name="connsiteY2" fmla="*/ 134816 h 515165"/>
              <a:gd name="connsiteX3" fmla="*/ 893761 w 945437"/>
              <a:gd name="connsiteY3" fmla="*/ 35623 h 515165"/>
              <a:gd name="connsiteX4" fmla="*/ 945437 w 945437"/>
              <a:gd name="connsiteY4" fmla="*/ 0 h 515165"/>
              <a:gd name="connsiteX5" fmla="*/ 945437 w 945437"/>
              <a:gd name="connsiteY5" fmla="*/ 686 h 515165"/>
              <a:gd name="connsiteX6" fmla="*/ 913437 w 945437"/>
              <a:gd name="connsiteY6" fmla="*/ 27088 h 515165"/>
              <a:gd name="connsiteX7" fmla="*/ 817964 w 945437"/>
              <a:gd name="connsiteY7" fmla="*/ 257582 h 515165"/>
              <a:gd name="connsiteX8" fmla="*/ 913437 w 945437"/>
              <a:gd name="connsiteY8" fmla="*/ 488076 h 515165"/>
              <a:gd name="connsiteX9" fmla="*/ 945437 w 945437"/>
              <a:gd name="connsiteY9" fmla="*/ 514478 h 515165"/>
              <a:gd name="connsiteX10" fmla="*/ 945437 w 945437"/>
              <a:gd name="connsiteY10" fmla="*/ 515165 h 515165"/>
              <a:gd name="connsiteX11" fmla="*/ 893761 w 945437"/>
              <a:gd name="connsiteY11" fmla="*/ 479542 h 515165"/>
              <a:gd name="connsiteX12" fmla="*/ 472719 w 945437"/>
              <a:gd name="connsiteY12" fmla="*/ 380349 h 515165"/>
              <a:gd name="connsiteX13" fmla="*/ 51677 w 945437"/>
              <a:gd name="connsiteY13" fmla="*/ 479542 h 515165"/>
              <a:gd name="connsiteX14" fmla="*/ 0 w 945437"/>
              <a:gd name="connsiteY14" fmla="*/ 515165 h 515165"/>
              <a:gd name="connsiteX15" fmla="*/ 0 w 945437"/>
              <a:gd name="connsiteY15" fmla="*/ 514477 h 515165"/>
              <a:gd name="connsiteX16" fmla="*/ 31999 w 945437"/>
              <a:gd name="connsiteY16" fmla="*/ 488076 h 515165"/>
              <a:gd name="connsiteX17" fmla="*/ 127472 w 945437"/>
              <a:gd name="connsiteY17" fmla="*/ 257582 h 515165"/>
              <a:gd name="connsiteX18" fmla="*/ 31999 w 945437"/>
              <a:gd name="connsiteY18" fmla="*/ 27088 h 515165"/>
              <a:gd name="connsiteX19" fmla="*/ 0 w 945437"/>
              <a:gd name="connsiteY19" fmla="*/ 687 h 515165"/>
              <a:gd name="connsiteX20" fmla="*/ 0 w 945437"/>
              <a:gd name="connsiteY20" fmla="*/ 0 h 5151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945437" h="515165">
                <a:moveTo>
                  <a:pt x="0" y="0"/>
                </a:moveTo>
                <a:lnTo>
                  <a:pt x="51677" y="35623"/>
                </a:lnTo>
                <a:cubicBezTo>
                  <a:pt x="159431" y="96910"/>
                  <a:pt x="308292" y="134816"/>
                  <a:pt x="472719" y="134816"/>
                </a:cubicBezTo>
                <a:cubicBezTo>
                  <a:pt x="637146" y="134816"/>
                  <a:pt x="786007" y="96910"/>
                  <a:pt x="893761" y="35623"/>
                </a:cubicBezTo>
                <a:lnTo>
                  <a:pt x="945437" y="0"/>
                </a:lnTo>
                <a:lnTo>
                  <a:pt x="945437" y="686"/>
                </a:lnTo>
                <a:lnTo>
                  <a:pt x="913437" y="27088"/>
                </a:lnTo>
                <a:cubicBezTo>
                  <a:pt x="854449" y="86077"/>
                  <a:pt x="817964" y="167569"/>
                  <a:pt x="817964" y="257582"/>
                </a:cubicBezTo>
                <a:cubicBezTo>
                  <a:pt x="817964" y="347596"/>
                  <a:pt x="854449" y="429087"/>
                  <a:pt x="913437" y="488076"/>
                </a:cubicBezTo>
                <a:lnTo>
                  <a:pt x="945437" y="514478"/>
                </a:lnTo>
                <a:lnTo>
                  <a:pt x="945437" y="515165"/>
                </a:lnTo>
                <a:lnTo>
                  <a:pt x="893761" y="479542"/>
                </a:lnTo>
                <a:cubicBezTo>
                  <a:pt x="786007" y="418256"/>
                  <a:pt x="637146" y="380349"/>
                  <a:pt x="472719" y="380349"/>
                </a:cubicBezTo>
                <a:cubicBezTo>
                  <a:pt x="308292" y="380349"/>
                  <a:pt x="159431" y="418256"/>
                  <a:pt x="51677" y="479542"/>
                </a:cubicBezTo>
                <a:lnTo>
                  <a:pt x="0" y="515165"/>
                </a:lnTo>
                <a:lnTo>
                  <a:pt x="0" y="514477"/>
                </a:lnTo>
                <a:lnTo>
                  <a:pt x="31999" y="488076"/>
                </a:lnTo>
                <a:cubicBezTo>
                  <a:pt x="90987" y="429087"/>
                  <a:pt x="127472" y="347596"/>
                  <a:pt x="127472" y="257582"/>
                </a:cubicBezTo>
                <a:cubicBezTo>
                  <a:pt x="127472" y="167569"/>
                  <a:pt x="90987" y="86077"/>
                  <a:pt x="31999" y="27088"/>
                </a:cubicBezTo>
                <a:lnTo>
                  <a:pt x="0" y="687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alpha val="37000"/>
            </a:schemeClr>
          </a:solidFill>
          <a:ln>
            <a:noFill/>
          </a:ln>
        </p:spPr>
        <p:txBody>
          <a:bodyPr anchor="ctr"/>
          <a:lstStyle/>
          <a:p>
            <a:pPr algn="ctr"/>
            <a:endParaRPr lang="zh-CN" altLang="en-US" sz="28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90273" y="1594118"/>
            <a:ext cx="651934" cy="65193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b="1">
                <a:solidFill>
                  <a:srgbClr val="F2F2F2"/>
                </a:solidFill>
                <a:cs typeface="+mn-ea"/>
                <a:sym typeface="+mn-lt"/>
              </a:rPr>
              <a:t>01</a:t>
            </a:r>
            <a:endParaRPr lang="en-US" altLang="zh-CN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932699" y="1594118"/>
            <a:ext cx="651934" cy="65193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b="1">
                <a:solidFill>
                  <a:srgbClr val="F2F2F2"/>
                </a:solidFill>
                <a:cs typeface="+mn-ea"/>
                <a:sym typeface="+mn-lt"/>
              </a:rPr>
              <a:t>02</a:t>
            </a:r>
            <a:endParaRPr lang="en-US" altLang="zh-CN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05379" y="1701570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cs typeface="+mn-ea"/>
                <a:sym typeface="+mn-lt"/>
              </a:rPr>
              <a:t>公司简介</a:t>
            </a:r>
            <a:endParaRPr lang="zh-CN" altLang="en-US" sz="2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280675" y="1656729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cs typeface="+mn-ea"/>
                <a:sym typeface="+mn-lt"/>
              </a:rPr>
              <a:t>项目介绍</a:t>
            </a:r>
            <a:endParaRPr lang="zh-CN" altLang="en-US" sz="2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1105379" y="2830708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cs typeface="+mn-ea"/>
                <a:sym typeface="+mn-lt"/>
              </a:rPr>
              <a:t>实施计划</a:t>
            </a:r>
            <a:endParaRPr lang="zh-CN" altLang="en-US" sz="2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280675" y="2806752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cs typeface="+mn-ea"/>
                <a:sym typeface="+mn-lt"/>
              </a:rPr>
              <a:t>设计说明</a:t>
            </a:r>
            <a:endParaRPr lang="zh-CN" altLang="en-US" sz="2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105379" y="3858881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20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cs typeface="+mn-ea"/>
                <a:sym typeface="+mn-lt"/>
              </a:rPr>
              <a:t>民生效应</a:t>
            </a:r>
            <a:endParaRPr lang="zh-CN" altLang="en-US" sz="2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237891" y="3868080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altLang="zh-CN" sz="2200" kern="100">
                <a:solidFill>
                  <a:schemeClr val="bg1"/>
                </a:solidFill>
                <a:cs typeface="+mn-ea"/>
                <a:sym typeface="+mn-lt"/>
              </a:rPr>
              <a:t>XXX</a:t>
            </a:r>
            <a:r>
              <a:rPr lang="zh-CN" altLang="en-US" sz="2200" kern="100">
                <a:solidFill>
                  <a:schemeClr val="bg1"/>
                </a:solidFill>
                <a:cs typeface="+mn-ea"/>
                <a:sym typeface="+mn-lt"/>
              </a:rPr>
              <a:t>面临问题</a:t>
            </a:r>
            <a:endParaRPr lang="zh-CN" altLang="en-US" sz="2200" kern="100">
              <a:solidFill>
                <a:schemeClr val="bg1"/>
              </a:solidFill>
              <a:effectLst/>
              <a:cs typeface="+mn-ea"/>
              <a:sym typeface="+mn-lt"/>
            </a:endParaRPr>
          </a:p>
        </p:txBody>
      </p:sp>
      <p:sp>
        <p:nvSpPr>
          <p:cNvPr id="29" name="MH_Others_4"/>
          <p:cNvSpPr/>
          <p:nvPr>
            <p:custDataLst>
              <p:tags r:id="rId1"/>
            </p:custDataLst>
          </p:nvPr>
        </p:nvSpPr>
        <p:spPr>
          <a:xfrm>
            <a:off x="2134036" y="628273"/>
            <a:ext cx="4871560" cy="440119"/>
          </a:xfrm>
          <a:custGeom>
            <a:avLst/>
            <a:gdLst>
              <a:gd name="connsiteX0" fmla="*/ 0 w 2520280"/>
              <a:gd name="connsiteY0" fmla="*/ 1584176 h 1872208"/>
              <a:gd name="connsiteX1" fmla="*/ 2520280 w 2520280"/>
              <a:gd name="connsiteY1" fmla="*/ 1584176 h 1872208"/>
              <a:gd name="connsiteX2" fmla="*/ 2520280 w 2520280"/>
              <a:gd name="connsiteY2" fmla="*/ 1872208 h 1872208"/>
              <a:gd name="connsiteX3" fmla="*/ 0 w 2520280"/>
              <a:gd name="connsiteY3" fmla="*/ 1872208 h 1872208"/>
              <a:gd name="connsiteX4" fmla="*/ 0 w 2520280"/>
              <a:gd name="connsiteY4" fmla="*/ 1584176 h 1872208"/>
              <a:gd name="connsiteX5" fmla="*/ 0 w 2520280"/>
              <a:gd name="connsiteY5" fmla="*/ 0 h 1872208"/>
              <a:gd name="connsiteX6" fmla="*/ 2520280 w 2520280"/>
              <a:gd name="connsiteY6" fmla="*/ 0 h 1872208"/>
              <a:gd name="connsiteX7" fmla="*/ 2520280 w 2520280"/>
              <a:gd name="connsiteY7" fmla="*/ 288032 h 1872208"/>
              <a:gd name="connsiteX8" fmla="*/ 0 w 2520280"/>
              <a:gd name="connsiteY8" fmla="*/ 0 h 1872208"/>
              <a:gd name="connsiteX0-1" fmla="*/ 0 w 2520280"/>
              <a:gd name="connsiteY0-2" fmla="*/ 1584176 h 1872208"/>
              <a:gd name="connsiteX1-3" fmla="*/ 2520280 w 2520280"/>
              <a:gd name="connsiteY1-4" fmla="*/ 1584176 h 1872208"/>
              <a:gd name="connsiteX2-5" fmla="*/ 2520280 w 2520280"/>
              <a:gd name="connsiteY2-6" fmla="*/ 1872208 h 1872208"/>
              <a:gd name="connsiteX3-7" fmla="*/ 0 w 2520280"/>
              <a:gd name="connsiteY3-8" fmla="*/ 1872208 h 1872208"/>
              <a:gd name="connsiteX4-9" fmla="*/ 0 w 2520280"/>
              <a:gd name="connsiteY4-10" fmla="*/ 1584176 h 1872208"/>
              <a:gd name="connsiteX5-11" fmla="*/ 0 w 2520280"/>
              <a:gd name="connsiteY5-12" fmla="*/ 0 h 1872208"/>
              <a:gd name="connsiteX6-13" fmla="*/ 2520280 w 2520280"/>
              <a:gd name="connsiteY6-14" fmla="*/ 0 h 1872208"/>
              <a:gd name="connsiteX7-15" fmla="*/ 0 w 2520280"/>
              <a:gd name="connsiteY7-16" fmla="*/ 0 h 1872208"/>
              <a:gd name="connsiteX0-17" fmla="*/ 0 w 2520280"/>
              <a:gd name="connsiteY0-18" fmla="*/ 1872208 h 1872208"/>
              <a:gd name="connsiteX1-19" fmla="*/ 2520280 w 2520280"/>
              <a:gd name="connsiteY1-20" fmla="*/ 1584176 h 1872208"/>
              <a:gd name="connsiteX2-21" fmla="*/ 2520280 w 2520280"/>
              <a:gd name="connsiteY2-22" fmla="*/ 1872208 h 1872208"/>
              <a:gd name="connsiteX3-23" fmla="*/ 0 w 2520280"/>
              <a:gd name="connsiteY3-24" fmla="*/ 1872208 h 1872208"/>
              <a:gd name="connsiteX4-25" fmla="*/ 0 w 2520280"/>
              <a:gd name="connsiteY4-26" fmla="*/ 0 h 1872208"/>
              <a:gd name="connsiteX5-27" fmla="*/ 2520280 w 2520280"/>
              <a:gd name="connsiteY5-28" fmla="*/ 0 h 1872208"/>
              <a:gd name="connsiteX6-29" fmla="*/ 0 w 2520280"/>
              <a:gd name="connsiteY6-30" fmla="*/ 0 h 1872208"/>
              <a:gd name="connsiteX0-31" fmla="*/ 0 w 2520280"/>
              <a:gd name="connsiteY0-32" fmla="*/ 1872208 h 1872208"/>
              <a:gd name="connsiteX1-33" fmla="*/ 2520280 w 2520280"/>
              <a:gd name="connsiteY1-34" fmla="*/ 1872208 h 1872208"/>
              <a:gd name="connsiteX2-35" fmla="*/ 0 w 2520280"/>
              <a:gd name="connsiteY2-36" fmla="*/ 1872208 h 1872208"/>
              <a:gd name="connsiteX3-37" fmla="*/ 0 w 2520280"/>
              <a:gd name="connsiteY3-38" fmla="*/ 0 h 1872208"/>
              <a:gd name="connsiteX4-39" fmla="*/ 2520280 w 2520280"/>
              <a:gd name="connsiteY4-40" fmla="*/ 0 h 1872208"/>
              <a:gd name="connsiteX5-41" fmla="*/ 0 w 2520280"/>
              <a:gd name="connsiteY5-42" fmla="*/ 0 h 1872208"/>
            </a:gdLst>
            <a:ahLst/>
            <a:cxnLst>
              <a:cxn ang="0">
                <a:pos x="connsiteX0-31" y="connsiteY0-32"/>
              </a:cxn>
              <a:cxn ang="0">
                <a:pos x="connsiteX1-33" y="connsiteY1-34"/>
              </a:cxn>
              <a:cxn ang="0">
                <a:pos x="connsiteX2-35" y="connsiteY2-36"/>
              </a:cxn>
              <a:cxn ang="0">
                <a:pos x="connsiteX3-37" y="connsiteY3-38"/>
              </a:cxn>
              <a:cxn ang="0">
                <a:pos x="connsiteX4-39" y="connsiteY4-40"/>
              </a:cxn>
              <a:cxn ang="0">
                <a:pos x="connsiteX5-41" y="connsiteY5-42"/>
              </a:cxn>
            </a:cxnLst>
            <a:rect l="l" t="t" r="r" b="b"/>
            <a:pathLst>
              <a:path w="2520280" h="1872208">
                <a:moveTo>
                  <a:pt x="0" y="1872208"/>
                </a:moveTo>
                <a:lnTo>
                  <a:pt x="2520280" y="1872208"/>
                </a:lnTo>
                <a:lnTo>
                  <a:pt x="0" y="1872208"/>
                </a:lnTo>
                <a:close/>
                <a:moveTo>
                  <a:pt x="0" y="0"/>
                </a:moveTo>
                <a:lnTo>
                  <a:pt x="2520280" y="0"/>
                </a:lnTo>
                <a:lnTo>
                  <a:pt x="0" y="0"/>
                </a:lnTo>
                <a:close/>
              </a:path>
            </a:pathLst>
          </a:custGeom>
          <a:noFill/>
          <a:ln w="28575" cap="sq">
            <a:noFill/>
            <a:beve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130000"/>
              </a:lnSpc>
            </a:pPr>
            <a:r>
              <a:rPr lang="en-US" altLang="zh-CN" sz="2700" spc="15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700" spc="1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590273" y="2683106"/>
            <a:ext cx="651934" cy="65193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b="1">
                <a:solidFill>
                  <a:srgbClr val="F2F2F2"/>
                </a:solidFill>
                <a:cs typeface="+mn-ea"/>
                <a:sym typeface="+mn-lt"/>
              </a:rPr>
              <a:t>03</a:t>
            </a:r>
            <a:endParaRPr lang="en-US" altLang="zh-CN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4932699" y="2683106"/>
            <a:ext cx="651934" cy="65193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b="1">
                <a:solidFill>
                  <a:srgbClr val="F2F2F2"/>
                </a:solidFill>
                <a:cs typeface="+mn-ea"/>
                <a:sym typeface="+mn-lt"/>
              </a:rPr>
              <a:t>04</a:t>
            </a:r>
            <a:endParaRPr lang="en-US" altLang="zh-CN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3590273" y="3760547"/>
            <a:ext cx="651934" cy="65193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b="1">
                <a:solidFill>
                  <a:srgbClr val="F2F2F2"/>
                </a:solidFill>
                <a:cs typeface="+mn-ea"/>
                <a:sym typeface="+mn-lt"/>
              </a:rPr>
              <a:t>05</a:t>
            </a:r>
            <a:endParaRPr lang="en-US" altLang="zh-CN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932699" y="3760547"/>
            <a:ext cx="651934" cy="65193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en-US" altLang="zh-CN" b="1">
                <a:solidFill>
                  <a:srgbClr val="F2F2F2"/>
                </a:solidFill>
                <a:cs typeface="+mn-ea"/>
                <a:sym typeface="+mn-lt"/>
              </a:rPr>
              <a:t>06</a:t>
            </a:r>
            <a:endParaRPr lang="en-US" altLang="zh-CN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46" name="直接连接符 45"/>
          <p:cNvSpPr>
            <a:spLocks noChangeShapeType="1"/>
          </p:cNvSpPr>
          <p:nvPr/>
        </p:nvSpPr>
        <p:spPr bwMode="auto">
          <a:xfrm>
            <a:off x="2822887" y="1924471"/>
            <a:ext cx="637492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8" name="直接连接符 47"/>
          <p:cNvSpPr>
            <a:spLocks noChangeShapeType="1"/>
          </p:cNvSpPr>
          <p:nvPr/>
        </p:nvSpPr>
        <p:spPr bwMode="auto">
          <a:xfrm>
            <a:off x="5671312" y="1924471"/>
            <a:ext cx="637492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49" name="直接连接符 48"/>
          <p:cNvSpPr>
            <a:spLocks noChangeShapeType="1"/>
          </p:cNvSpPr>
          <p:nvPr/>
        </p:nvSpPr>
        <p:spPr bwMode="auto">
          <a:xfrm>
            <a:off x="2822887" y="3044068"/>
            <a:ext cx="637492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直接连接符 49"/>
          <p:cNvSpPr>
            <a:spLocks noChangeShapeType="1"/>
          </p:cNvSpPr>
          <p:nvPr/>
        </p:nvSpPr>
        <p:spPr bwMode="auto">
          <a:xfrm>
            <a:off x="5671312" y="3044068"/>
            <a:ext cx="637492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直接连接符 50"/>
          <p:cNvSpPr>
            <a:spLocks noChangeShapeType="1"/>
          </p:cNvSpPr>
          <p:nvPr/>
        </p:nvSpPr>
        <p:spPr bwMode="auto">
          <a:xfrm>
            <a:off x="2822887" y="4080740"/>
            <a:ext cx="637492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直接连接符 51"/>
          <p:cNvSpPr>
            <a:spLocks noChangeShapeType="1"/>
          </p:cNvSpPr>
          <p:nvPr/>
        </p:nvSpPr>
        <p:spPr bwMode="auto">
          <a:xfrm>
            <a:off x="5671312" y="4080740"/>
            <a:ext cx="637492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55" name="矩形 54"/>
          <p:cNvSpPr/>
          <p:nvPr/>
        </p:nvSpPr>
        <p:spPr>
          <a:xfrm>
            <a:off x="16584" y="5020022"/>
            <a:ext cx="9127416" cy="135089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6584" y="-2400"/>
            <a:ext cx="9127416" cy="135089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</p:spTree>
    <p:custDataLst>
      <p:tags r:id="rId2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3793104" y="1491630"/>
            <a:ext cx="1557791" cy="1557791"/>
          </a:xfrm>
          <a:prstGeom prst="ellipse">
            <a:avLst/>
          </a:pr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r>
              <a:rPr lang="en-US" altLang="zh-CN" sz="4400">
                <a:solidFill>
                  <a:srgbClr val="FFFFFF"/>
                </a:solidFill>
                <a:cs typeface="+mn-ea"/>
                <a:sym typeface="+mn-lt"/>
              </a:rPr>
              <a:t>01</a:t>
            </a:r>
            <a:endParaRPr lang="en-US" altLang="zh-CN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619672" y="4042800"/>
            <a:ext cx="5904656" cy="45719"/>
            <a:chOff x="1331640" y="4155926"/>
            <a:chExt cx="4319588" cy="33178"/>
          </a:xfrm>
        </p:grpSpPr>
        <p:sp>
          <p:nvSpPr>
            <p:cNvPr id="4" name="直接连接符 3"/>
            <p:cNvSpPr>
              <a:spLocks noChangeShapeType="1"/>
            </p:cNvSpPr>
            <p:nvPr/>
          </p:nvSpPr>
          <p:spPr bwMode="auto">
            <a:xfrm>
              <a:off x="1331640" y="4155926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直接连接符 4"/>
            <p:cNvSpPr>
              <a:spLocks noChangeShapeType="1"/>
            </p:cNvSpPr>
            <p:nvPr/>
          </p:nvSpPr>
          <p:spPr bwMode="auto">
            <a:xfrm>
              <a:off x="1331640" y="4189104"/>
              <a:ext cx="4319588" cy="0"/>
            </a:xfrm>
            <a:prstGeom prst="line">
              <a:avLst/>
            </a:prstGeom>
            <a:noFill/>
            <a:ln w="12700">
              <a:solidFill>
                <a:srgbClr val="FFFFFF">
                  <a:alpha val="58823"/>
                </a:srgbClr>
              </a:solidFill>
              <a:miter lim="800000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6" name="文本框 116"/>
          <p:cNvSpPr/>
          <p:nvPr/>
        </p:nvSpPr>
        <p:spPr>
          <a:xfrm>
            <a:off x="1897201" y="3651870"/>
            <a:ext cx="5421610" cy="41293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>
            <a:lvl1pPr marL="0" lvl="0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  <a:defRPr sz="18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dist">
              <a:lnSpc>
                <a:spcPts val="2500"/>
              </a:lnSpc>
            </a:pPr>
            <a:r>
              <a:rPr lang="zh-CN" altLang="en-US" sz="120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+mn-ea"/>
                <a:sym typeface="+mn-lt"/>
              </a:rPr>
              <a:t>这不是一个完美的计划，但却为我们的未来，指明了前行的道路，请多指证！</a:t>
            </a:r>
            <a:endParaRPr lang="zh-CN" altLang="en-US" sz="120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+mn-ea"/>
              <a:sym typeface="+mn-lt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712209" y="3073136"/>
            <a:ext cx="1861407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XXX</a:t>
            </a:r>
            <a:r>
              <a:rPr lang="zh-CN" altLang="en-US" sz="22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公司简介</a:t>
            </a:r>
            <a:endParaRPr lang="zh-CN" altLang="en-US" sz="22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563638"/>
            <a:ext cx="3162300" cy="2232025"/>
          </a:xfrm>
          <a:prstGeom prst="rect">
            <a:avLst/>
          </a:pr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endParaRPr lang="zh-CN" altLang="en-US" sz="4400">
              <a:solidFill>
                <a:srgbClr val="FFFFFF"/>
              </a:solidFill>
              <a:cs typeface="+mn-ea"/>
            </a:endParaRPr>
          </a:p>
        </p:txBody>
      </p:sp>
      <p:sp>
        <p:nvSpPr>
          <p:cNvPr id="4" name="矩形 3" descr="160621-20121008053042-5"/>
          <p:cNvSpPr/>
          <p:nvPr/>
        </p:nvSpPr>
        <p:spPr>
          <a:xfrm>
            <a:off x="5179695" y="1749376"/>
            <a:ext cx="1998663" cy="1905000"/>
          </a:xfrm>
          <a:prstGeom prst="rect">
            <a:avLst/>
          </a:prstGeom>
          <a:blipFill rotWithShape="1">
            <a:blip r:embed="rId1"/>
            <a:stretch>
              <a:fillRect b="-4059"/>
            </a:stretch>
          </a:blipFill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5" name="矩形 4" descr="160621-20121008053109-7"/>
          <p:cNvSpPr/>
          <p:nvPr/>
        </p:nvSpPr>
        <p:spPr>
          <a:xfrm>
            <a:off x="3181033" y="1749376"/>
            <a:ext cx="1998662" cy="1905000"/>
          </a:xfrm>
          <a:prstGeom prst="rect">
            <a:avLst/>
          </a:prstGeom>
          <a:blipFill rotWithShape="1">
            <a:blip r:embed="rId2"/>
            <a:stretch>
              <a:fillRect b="-4550"/>
            </a:stretch>
          </a:blipFill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6" name="矩形 5" descr="160621-20121008053041-4"/>
          <p:cNvSpPr/>
          <p:nvPr/>
        </p:nvSpPr>
        <p:spPr>
          <a:xfrm>
            <a:off x="7145338" y="1749376"/>
            <a:ext cx="1998662" cy="1905000"/>
          </a:xfrm>
          <a:prstGeom prst="rect">
            <a:avLst/>
          </a:prstGeom>
          <a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33000"/>
                      </a14:imgEffect>
                    </a14:imgLayer>
                  </a14:imgProps>
                </a:ext>
              </a:extLst>
            </a:blip>
            <a:stretch>
              <a:fillRect b="-4201"/>
            </a:stretch>
          </a:blipFill>
          <a:ln w="9525">
            <a:noFill/>
          </a:ln>
        </p:spPr>
        <p:txBody>
          <a:bodyPr/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1188" y="1854151"/>
            <a:ext cx="1800225" cy="549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en-US" altLang="zh-CN" sz="1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MAKES US </a:t>
            </a:r>
            <a:r>
              <a:rPr lang="en-US" altLang="zh-CN" sz="20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DIFFERENT</a:t>
            </a:r>
            <a:r>
              <a:rPr lang="en-US" altLang="zh-CN" sz="20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!</a:t>
            </a:r>
            <a:endParaRPr lang="en-US" altLang="zh-CN" sz="2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37897"/>
          <p:cNvSpPr txBox="1"/>
          <p:nvPr/>
        </p:nvSpPr>
        <p:spPr>
          <a:xfrm>
            <a:off x="644525" y="2501851"/>
            <a:ext cx="1730375" cy="10445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30000"/>
              </a:lnSpc>
            </a:pPr>
            <a:r>
              <a:rPr lang="en-US" altLang="x-none" sz="800" dirty="0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We have many PowerPoint </a:t>
            </a:r>
            <a:r>
              <a:rPr lang="zh-CN" altLang="en-US" sz="800" dirty="0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templates</a:t>
            </a:r>
            <a:r>
              <a:rPr lang="en-US" altLang="x-none" sz="800" dirty="0">
                <a:solidFill>
                  <a:srgbClr val="DDDD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that has been specifically designed to help anyone that is stepping into the world of PowerPoint for the very first time. </a:t>
            </a:r>
            <a:endParaRPr lang="en-US" altLang="x-none" sz="800" dirty="0">
              <a:solidFill>
                <a:srgbClr val="DDDDDD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直接连接符 8"/>
          <p:cNvSpPr/>
          <p:nvPr/>
        </p:nvSpPr>
        <p:spPr>
          <a:xfrm>
            <a:off x="719138" y="2455813"/>
            <a:ext cx="1604962" cy="0"/>
          </a:xfrm>
          <a:prstGeom prst="line">
            <a:avLst/>
          </a:prstGeom>
          <a:ln w="6350" cap="flat" cmpd="sng">
            <a:solidFill>
              <a:schemeClr val="bg1"/>
            </a:solidFill>
            <a:prstDash val="solid"/>
            <a:headEnd type="none" w="med" len="med"/>
            <a:tailEnd type="none" w="med" len="med"/>
          </a:ln>
        </p:spPr>
      </p:sp>
      <p:cxnSp>
        <p:nvCxnSpPr>
          <p:cNvPr id="10" name="直接连接符 9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文本框 10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Dikdörtgen 45"/>
          <p:cNvSpPr/>
          <p:nvPr/>
        </p:nvSpPr>
        <p:spPr>
          <a:xfrm>
            <a:off x="623440" y="4105670"/>
            <a:ext cx="8125023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adipiscing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elit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Ut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efficitur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ipsum a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pulvinar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lorem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lacinia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eu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arcu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Fusce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eget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consequat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risus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Proin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est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lacus,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interdum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vitae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feugiat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quis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faucibus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mi. nisi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2"/>
              </a:solidFill>
              <a:cs typeface="+mn-ea"/>
              <a:sym typeface="+mn-lt"/>
            </a:endParaRPr>
          </a:p>
          <a:p>
            <a:pPr>
              <a:lnSpc>
                <a:spcPct val="150000"/>
              </a:lnSpc>
            </a:pP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7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r>
              <a:rPr lang="en-US" sz="700">
                <a:solidFill>
                  <a:schemeClr val="bg2"/>
                </a:solidFill>
                <a:cs typeface="+mn-ea"/>
                <a:sym typeface="+mn-lt"/>
              </a:rPr>
              <a:t>. </a:t>
            </a:r>
            <a:endParaRPr lang="en-US" sz="70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13317"/>
          <p:cNvSpPr>
            <a:spLocks noEditPoints="1"/>
          </p:cNvSpPr>
          <p:nvPr/>
        </p:nvSpPr>
        <p:spPr>
          <a:xfrm>
            <a:off x="722448" y="1846262"/>
            <a:ext cx="1509712" cy="1509713"/>
          </a:xfrm>
          <a:custGeom>
            <a:avLst/>
            <a:gdLst/>
            <a:ahLst/>
            <a:cxnLst/>
            <a:rect l="0" t="0" r="0" b="0"/>
            <a:pathLst>
              <a:path w="489" h="489">
                <a:moveTo>
                  <a:pt x="448" y="202"/>
                </a:moveTo>
                <a:cubicBezTo>
                  <a:pt x="446" y="194"/>
                  <a:pt x="444" y="187"/>
                  <a:pt x="442" y="180"/>
                </a:cubicBezTo>
                <a:cubicBezTo>
                  <a:pt x="471" y="147"/>
                  <a:pt x="471" y="147"/>
                  <a:pt x="471" y="147"/>
                </a:cubicBezTo>
                <a:cubicBezTo>
                  <a:pt x="442" y="97"/>
                  <a:pt x="442" y="97"/>
                  <a:pt x="442" y="97"/>
                </a:cubicBezTo>
                <a:cubicBezTo>
                  <a:pt x="399" y="106"/>
                  <a:pt x="399" y="106"/>
                  <a:pt x="399" y="106"/>
                </a:cubicBezTo>
                <a:cubicBezTo>
                  <a:pt x="394" y="100"/>
                  <a:pt x="389" y="95"/>
                  <a:pt x="383" y="90"/>
                </a:cubicBezTo>
                <a:cubicBezTo>
                  <a:pt x="392" y="47"/>
                  <a:pt x="392" y="47"/>
                  <a:pt x="392" y="47"/>
                </a:cubicBezTo>
                <a:cubicBezTo>
                  <a:pt x="341" y="18"/>
                  <a:pt x="341" y="18"/>
                  <a:pt x="341" y="18"/>
                </a:cubicBezTo>
                <a:cubicBezTo>
                  <a:pt x="309" y="47"/>
                  <a:pt x="309" y="47"/>
                  <a:pt x="309" y="47"/>
                </a:cubicBezTo>
                <a:cubicBezTo>
                  <a:pt x="302" y="45"/>
                  <a:pt x="295" y="43"/>
                  <a:pt x="287" y="41"/>
                </a:cubicBezTo>
                <a:cubicBezTo>
                  <a:pt x="273" y="0"/>
                  <a:pt x="273" y="0"/>
                  <a:pt x="273" y="0"/>
                </a:cubicBezTo>
                <a:cubicBezTo>
                  <a:pt x="244" y="0"/>
                  <a:pt x="244" y="0"/>
                  <a:pt x="244" y="0"/>
                </a:cubicBezTo>
                <a:cubicBezTo>
                  <a:pt x="215" y="0"/>
                  <a:pt x="215" y="0"/>
                  <a:pt x="215" y="0"/>
                </a:cubicBezTo>
                <a:cubicBezTo>
                  <a:pt x="202" y="41"/>
                  <a:pt x="202" y="41"/>
                  <a:pt x="202" y="41"/>
                </a:cubicBezTo>
                <a:cubicBezTo>
                  <a:pt x="194" y="43"/>
                  <a:pt x="187" y="45"/>
                  <a:pt x="180" y="47"/>
                </a:cubicBezTo>
                <a:cubicBezTo>
                  <a:pt x="147" y="18"/>
                  <a:pt x="147" y="18"/>
                  <a:pt x="147" y="18"/>
                </a:cubicBezTo>
                <a:cubicBezTo>
                  <a:pt x="97" y="47"/>
                  <a:pt x="97" y="47"/>
                  <a:pt x="97" y="47"/>
                </a:cubicBezTo>
                <a:cubicBezTo>
                  <a:pt x="106" y="90"/>
                  <a:pt x="106" y="90"/>
                  <a:pt x="106" y="90"/>
                </a:cubicBezTo>
                <a:cubicBezTo>
                  <a:pt x="100" y="95"/>
                  <a:pt x="95" y="100"/>
                  <a:pt x="90" y="106"/>
                </a:cubicBezTo>
                <a:cubicBezTo>
                  <a:pt x="47" y="97"/>
                  <a:pt x="47" y="97"/>
                  <a:pt x="47" y="97"/>
                </a:cubicBezTo>
                <a:cubicBezTo>
                  <a:pt x="18" y="147"/>
                  <a:pt x="18" y="147"/>
                  <a:pt x="18" y="147"/>
                </a:cubicBezTo>
                <a:cubicBezTo>
                  <a:pt x="47" y="180"/>
                  <a:pt x="47" y="180"/>
                  <a:pt x="47" y="180"/>
                </a:cubicBezTo>
                <a:cubicBezTo>
                  <a:pt x="44" y="187"/>
                  <a:pt x="42" y="194"/>
                  <a:pt x="41" y="202"/>
                </a:cubicBezTo>
                <a:cubicBezTo>
                  <a:pt x="0" y="215"/>
                  <a:pt x="0" y="215"/>
                  <a:pt x="0" y="215"/>
                </a:cubicBezTo>
                <a:cubicBezTo>
                  <a:pt x="0" y="244"/>
                  <a:pt x="0" y="244"/>
                  <a:pt x="0" y="244"/>
                </a:cubicBezTo>
                <a:cubicBezTo>
                  <a:pt x="0" y="274"/>
                  <a:pt x="0" y="274"/>
                  <a:pt x="0" y="274"/>
                </a:cubicBezTo>
                <a:cubicBezTo>
                  <a:pt x="41" y="287"/>
                  <a:pt x="41" y="287"/>
                  <a:pt x="41" y="287"/>
                </a:cubicBezTo>
                <a:cubicBezTo>
                  <a:pt x="42" y="295"/>
                  <a:pt x="44" y="302"/>
                  <a:pt x="47" y="309"/>
                </a:cubicBezTo>
                <a:cubicBezTo>
                  <a:pt x="18" y="342"/>
                  <a:pt x="18" y="342"/>
                  <a:pt x="18" y="342"/>
                </a:cubicBezTo>
                <a:cubicBezTo>
                  <a:pt x="47" y="392"/>
                  <a:pt x="47" y="392"/>
                  <a:pt x="47" y="392"/>
                </a:cubicBezTo>
                <a:cubicBezTo>
                  <a:pt x="90" y="383"/>
                  <a:pt x="90" y="383"/>
                  <a:pt x="90" y="383"/>
                </a:cubicBezTo>
                <a:cubicBezTo>
                  <a:pt x="95" y="389"/>
                  <a:pt x="100" y="394"/>
                  <a:pt x="106" y="399"/>
                </a:cubicBezTo>
                <a:cubicBezTo>
                  <a:pt x="97" y="442"/>
                  <a:pt x="97" y="442"/>
                  <a:pt x="97" y="442"/>
                </a:cubicBezTo>
                <a:cubicBezTo>
                  <a:pt x="147" y="471"/>
                  <a:pt x="147" y="471"/>
                  <a:pt x="147" y="471"/>
                </a:cubicBezTo>
                <a:cubicBezTo>
                  <a:pt x="180" y="442"/>
                  <a:pt x="180" y="442"/>
                  <a:pt x="180" y="442"/>
                </a:cubicBezTo>
                <a:cubicBezTo>
                  <a:pt x="187" y="444"/>
                  <a:pt x="194" y="446"/>
                  <a:pt x="202" y="448"/>
                </a:cubicBezTo>
                <a:cubicBezTo>
                  <a:pt x="215" y="489"/>
                  <a:pt x="215" y="489"/>
                  <a:pt x="215" y="489"/>
                </a:cubicBezTo>
                <a:cubicBezTo>
                  <a:pt x="244" y="489"/>
                  <a:pt x="244" y="489"/>
                  <a:pt x="244" y="489"/>
                </a:cubicBezTo>
                <a:cubicBezTo>
                  <a:pt x="273" y="489"/>
                  <a:pt x="273" y="489"/>
                  <a:pt x="273" y="489"/>
                </a:cubicBezTo>
                <a:cubicBezTo>
                  <a:pt x="287" y="448"/>
                  <a:pt x="287" y="448"/>
                  <a:pt x="287" y="448"/>
                </a:cubicBezTo>
                <a:cubicBezTo>
                  <a:pt x="295" y="446"/>
                  <a:pt x="302" y="444"/>
                  <a:pt x="309" y="442"/>
                </a:cubicBezTo>
                <a:cubicBezTo>
                  <a:pt x="341" y="471"/>
                  <a:pt x="341" y="471"/>
                  <a:pt x="341" y="471"/>
                </a:cubicBezTo>
                <a:cubicBezTo>
                  <a:pt x="392" y="442"/>
                  <a:pt x="392" y="442"/>
                  <a:pt x="392" y="442"/>
                </a:cubicBezTo>
                <a:cubicBezTo>
                  <a:pt x="383" y="399"/>
                  <a:pt x="383" y="399"/>
                  <a:pt x="383" y="399"/>
                </a:cubicBezTo>
                <a:cubicBezTo>
                  <a:pt x="389" y="394"/>
                  <a:pt x="394" y="389"/>
                  <a:pt x="399" y="383"/>
                </a:cubicBezTo>
                <a:cubicBezTo>
                  <a:pt x="442" y="392"/>
                  <a:pt x="442" y="392"/>
                  <a:pt x="442" y="392"/>
                </a:cubicBezTo>
                <a:cubicBezTo>
                  <a:pt x="471" y="342"/>
                  <a:pt x="471" y="342"/>
                  <a:pt x="471" y="342"/>
                </a:cubicBezTo>
                <a:cubicBezTo>
                  <a:pt x="442" y="309"/>
                  <a:pt x="442" y="309"/>
                  <a:pt x="442" y="309"/>
                </a:cubicBezTo>
                <a:cubicBezTo>
                  <a:pt x="444" y="302"/>
                  <a:pt x="446" y="295"/>
                  <a:pt x="448" y="287"/>
                </a:cubicBezTo>
                <a:cubicBezTo>
                  <a:pt x="489" y="274"/>
                  <a:pt x="489" y="274"/>
                  <a:pt x="489" y="274"/>
                </a:cubicBezTo>
                <a:cubicBezTo>
                  <a:pt x="489" y="244"/>
                  <a:pt x="489" y="244"/>
                  <a:pt x="489" y="244"/>
                </a:cubicBezTo>
                <a:cubicBezTo>
                  <a:pt x="489" y="215"/>
                  <a:pt x="489" y="215"/>
                  <a:pt x="489" y="215"/>
                </a:cubicBezTo>
                <a:lnTo>
                  <a:pt x="448" y="202"/>
                </a:lnTo>
                <a:close/>
                <a:moveTo>
                  <a:pt x="244" y="412"/>
                </a:moveTo>
                <a:cubicBezTo>
                  <a:pt x="152" y="412"/>
                  <a:pt x="77" y="337"/>
                  <a:pt x="77" y="244"/>
                </a:cubicBezTo>
                <a:cubicBezTo>
                  <a:pt x="77" y="152"/>
                  <a:pt x="152" y="77"/>
                  <a:pt x="244" y="77"/>
                </a:cubicBezTo>
                <a:cubicBezTo>
                  <a:pt x="337" y="77"/>
                  <a:pt x="412" y="152"/>
                  <a:pt x="412" y="244"/>
                </a:cubicBezTo>
                <a:cubicBezTo>
                  <a:pt x="412" y="337"/>
                  <a:pt x="337" y="412"/>
                  <a:pt x="244" y="412"/>
                </a:cubicBezTo>
                <a:close/>
              </a:path>
            </a:pathLst>
          </a:custGeom>
          <a:solidFill>
            <a:srgbClr val="010B1C">
              <a:alpha val="61000"/>
            </a:srgb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4" name="任意多边形 13318"/>
          <p:cNvSpPr>
            <a:spLocks noEditPoints="1"/>
          </p:cNvSpPr>
          <p:nvPr/>
        </p:nvSpPr>
        <p:spPr>
          <a:xfrm>
            <a:off x="2141672" y="2571750"/>
            <a:ext cx="1639888" cy="1639887"/>
          </a:xfrm>
          <a:custGeom>
            <a:avLst/>
            <a:gdLst/>
            <a:ahLst/>
            <a:cxnLst/>
            <a:rect l="0" t="0" r="0" b="0"/>
            <a:pathLst>
              <a:path w="531" h="531">
                <a:moveTo>
                  <a:pt x="492" y="276"/>
                </a:moveTo>
                <a:cubicBezTo>
                  <a:pt x="492" y="268"/>
                  <a:pt x="492" y="260"/>
                  <a:pt x="491" y="251"/>
                </a:cubicBezTo>
                <a:cubicBezTo>
                  <a:pt x="530" y="225"/>
                  <a:pt x="530" y="225"/>
                  <a:pt x="530" y="225"/>
                </a:cubicBezTo>
                <a:cubicBezTo>
                  <a:pt x="513" y="164"/>
                  <a:pt x="513" y="164"/>
                  <a:pt x="513" y="164"/>
                </a:cubicBezTo>
                <a:cubicBezTo>
                  <a:pt x="466" y="162"/>
                  <a:pt x="466" y="162"/>
                  <a:pt x="466" y="162"/>
                </a:cubicBezTo>
                <a:cubicBezTo>
                  <a:pt x="463" y="155"/>
                  <a:pt x="458" y="147"/>
                  <a:pt x="454" y="141"/>
                </a:cubicBezTo>
                <a:cubicBezTo>
                  <a:pt x="475" y="98"/>
                  <a:pt x="475" y="98"/>
                  <a:pt x="475" y="98"/>
                </a:cubicBezTo>
                <a:cubicBezTo>
                  <a:pt x="429" y="54"/>
                  <a:pt x="429" y="54"/>
                  <a:pt x="429" y="54"/>
                </a:cubicBezTo>
                <a:cubicBezTo>
                  <a:pt x="387" y="75"/>
                  <a:pt x="387" y="75"/>
                  <a:pt x="387" y="75"/>
                </a:cubicBezTo>
                <a:cubicBezTo>
                  <a:pt x="381" y="71"/>
                  <a:pt x="373" y="67"/>
                  <a:pt x="366" y="63"/>
                </a:cubicBezTo>
                <a:cubicBezTo>
                  <a:pt x="363" y="16"/>
                  <a:pt x="363" y="16"/>
                  <a:pt x="363" y="16"/>
                </a:cubicBezTo>
                <a:cubicBezTo>
                  <a:pt x="332" y="8"/>
                  <a:pt x="332" y="8"/>
                  <a:pt x="332" y="8"/>
                </a:cubicBezTo>
                <a:cubicBezTo>
                  <a:pt x="301" y="0"/>
                  <a:pt x="301" y="0"/>
                  <a:pt x="301" y="0"/>
                </a:cubicBezTo>
                <a:cubicBezTo>
                  <a:pt x="276" y="40"/>
                  <a:pt x="276" y="40"/>
                  <a:pt x="276" y="40"/>
                </a:cubicBezTo>
                <a:cubicBezTo>
                  <a:pt x="268" y="40"/>
                  <a:pt x="259" y="40"/>
                  <a:pt x="251" y="40"/>
                </a:cubicBezTo>
                <a:cubicBezTo>
                  <a:pt x="225" y="1"/>
                  <a:pt x="225" y="1"/>
                  <a:pt x="225" y="1"/>
                </a:cubicBezTo>
                <a:cubicBezTo>
                  <a:pt x="164" y="18"/>
                  <a:pt x="164" y="18"/>
                  <a:pt x="164" y="18"/>
                </a:cubicBezTo>
                <a:cubicBezTo>
                  <a:pt x="162" y="65"/>
                  <a:pt x="162" y="65"/>
                  <a:pt x="162" y="65"/>
                </a:cubicBezTo>
                <a:cubicBezTo>
                  <a:pt x="154" y="69"/>
                  <a:pt x="147" y="73"/>
                  <a:pt x="141" y="78"/>
                </a:cubicBezTo>
                <a:cubicBezTo>
                  <a:pt x="98" y="57"/>
                  <a:pt x="98" y="57"/>
                  <a:pt x="98" y="57"/>
                </a:cubicBezTo>
                <a:cubicBezTo>
                  <a:pt x="54" y="102"/>
                  <a:pt x="54" y="102"/>
                  <a:pt x="54" y="102"/>
                </a:cubicBezTo>
                <a:cubicBezTo>
                  <a:pt x="75" y="144"/>
                  <a:pt x="75" y="144"/>
                  <a:pt x="75" y="144"/>
                </a:cubicBezTo>
                <a:cubicBezTo>
                  <a:pt x="71" y="151"/>
                  <a:pt x="67" y="158"/>
                  <a:pt x="63" y="166"/>
                </a:cubicBezTo>
                <a:cubicBezTo>
                  <a:pt x="16" y="169"/>
                  <a:pt x="16" y="169"/>
                  <a:pt x="16" y="169"/>
                </a:cubicBezTo>
                <a:cubicBezTo>
                  <a:pt x="8" y="199"/>
                  <a:pt x="8" y="199"/>
                  <a:pt x="8" y="199"/>
                </a:cubicBezTo>
                <a:cubicBezTo>
                  <a:pt x="0" y="230"/>
                  <a:pt x="0" y="230"/>
                  <a:pt x="0" y="230"/>
                </a:cubicBezTo>
                <a:cubicBezTo>
                  <a:pt x="40" y="256"/>
                  <a:pt x="40" y="256"/>
                  <a:pt x="40" y="256"/>
                </a:cubicBezTo>
                <a:cubicBezTo>
                  <a:pt x="40" y="264"/>
                  <a:pt x="40" y="272"/>
                  <a:pt x="40" y="280"/>
                </a:cubicBezTo>
                <a:cubicBezTo>
                  <a:pt x="1" y="307"/>
                  <a:pt x="1" y="307"/>
                  <a:pt x="1" y="307"/>
                </a:cubicBezTo>
                <a:cubicBezTo>
                  <a:pt x="18" y="368"/>
                  <a:pt x="18" y="368"/>
                  <a:pt x="18" y="368"/>
                </a:cubicBezTo>
                <a:cubicBezTo>
                  <a:pt x="65" y="370"/>
                  <a:pt x="65" y="370"/>
                  <a:pt x="65" y="370"/>
                </a:cubicBezTo>
                <a:cubicBezTo>
                  <a:pt x="69" y="377"/>
                  <a:pt x="73" y="384"/>
                  <a:pt x="78" y="391"/>
                </a:cubicBezTo>
                <a:cubicBezTo>
                  <a:pt x="57" y="433"/>
                  <a:pt x="57" y="433"/>
                  <a:pt x="57" y="433"/>
                </a:cubicBezTo>
                <a:cubicBezTo>
                  <a:pt x="102" y="478"/>
                  <a:pt x="102" y="478"/>
                  <a:pt x="102" y="478"/>
                </a:cubicBezTo>
                <a:cubicBezTo>
                  <a:pt x="144" y="456"/>
                  <a:pt x="144" y="456"/>
                  <a:pt x="144" y="456"/>
                </a:cubicBezTo>
                <a:cubicBezTo>
                  <a:pt x="151" y="461"/>
                  <a:pt x="158" y="465"/>
                  <a:pt x="165" y="468"/>
                </a:cubicBezTo>
                <a:cubicBezTo>
                  <a:pt x="169" y="515"/>
                  <a:pt x="169" y="515"/>
                  <a:pt x="169" y="515"/>
                </a:cubicBezTo>
                <a:cubicBezTo>
                  <a:pt x="199" y="523"/>
                  <a:pt x="199" y="523"/>
                  <a:pt x="199" y="523"/>
                </a:cubicBezTo>
                <a:cubicBezTo>
                  <a:pt x="230" y="531"/>
                  <a:pt x="230" y="531"/>
                  <a:pt x="230" y="531"/>
                </a:cubicBezTo>
                <a:cubicBezTo>
                  <a:pt x="256" y="492"/>
                  <a:pt x="256" y="492"/>
                  <a:pt x="256" y="492"/>
                </a:cubicBezTo>
                <a:cubicBezTo>
                  <a:pt x="264" y="492"/>
                  <a:pt x="272" y="492"/>
                  <a:pt x="280" y="491"/>
                </a:cubicBezTo>
                <a:cubicBezTo>
                  <a:pt x="306" y="531"/>
                  <a:pt x="306" y="531"/>
                  <a:pt x="306" y="531"/>
                </a:cubicBezTo>
                <a:cubicBezTo>
                  <a:pt x="367" y="514"/>
                  <a:pt x="367" y="514"/>
                  <a:pt x="367" y="514"/>
                </a:cubicBezTo>
                <a:cubicBezTo>
                  <a:pt x="370" y="466"/>
                  <a:pt x="370" y="466"/>
                  <a:pt x="370" y="466"/>
                </a:cubicBezTo>
                <a:cubicBezTo>
                  <a:pt x="377" y="463"/>
                  <a:pt x="384" y="459"/>
                  <a:pt x="391" y="454"/>
                </a:cubicBezTo>
                <a:cubicBezTo>
                  <a:pt x="433" y="475"/>
                  <a:pt x="433" y="475"/>
                  <a:pt x="433" y="475"/>
                </a:cubicBezTo>
                <a:cubicBezTo>
                  <a:pt x="478" y="430"/>
                  <a:pt x="478" y="430"/>
                  <a:pt x="478" y="430"/>
                </a:cubicBezTo>
                <a:cubicBezTo>
                  <a:pt x="456" y="388"/>
                  <a:pt x="456" y="388"/>
                  <a:pt x="456" y="388"/>
                </a:cubicBezTo>
                <a:cubicBezTo>
                  <a:pt x="461" y="381"/>
                  <a:pt x="465" y="374"/>
                  <a:pt x="468" y="366"/>
                </a:cubicBezTo>
                <a:cubicBezTo>
                  <a:pt x="515" y="363"/>
                  <a:pt x="515" y="363"/>
                  <a:pt x="515" y="363"/>
                </a:cubicBezTo>
                <a:cubicBezTo>
                  <a:pt x="523" y="332"/>
                  <a:pt x="523" y="332"/>
                  <a:pt x="523" y="332"/>
                </a:cubicBezTo>
                <a:cubicBezTo>
                  <a:pt x="531" y="302"/>
                  <a:pt x="531" y="302"/>
                  <a:pt x="531" y="302"/>
                </a:cubicBezTo>
                <a:lnTo>
                  <a:pt x="492" y="276"/>
                </a:lnTo>
                <a:close/>
                <a:moveTo>
                  <a:pt x="220" y="442"/>
                </a:moveTo>
                <a:cubicBezTo>
                  <a:pt x="123" y="417"/>
                  <a:pt x="64" y="318"/>
                  <a:pt x="89" y="220"/>
                </a:cubicBezTo>
                <a:cubicBezTo>
                  <a:pt x="115" y="123"/>
                  <a:pt x="214" y="65"/>
                  <a:pt x="311" y="90"/>
                </a:cubicBezTo>
                <a:cubicBezTo>
                  <a:pt x="408" y="115"/>
                  <a:pt x="467" y="214"/>
                  <a:pt x="442" y="311"/>
                </a:cubicBezTo>
                <a:cubicBezTo>
                  <a:pt x="417" y="409"/>
                  <a:pt x="318" y="467"/>
                  <a:pt x="220" y="442"/>
                </a:cubicBezTo>
                <a:close/>
              </a:path>
            </a:pathLst>
          </a:cu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endParaRPr lang="zh-CN" altLang="en-US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5" name="任意多边形 13319"/>
          <p:cNvSpPr>
            <a:spLocks noEditPoints="1"/>
          </p:cNvSpPr>
          <p:nvPr/>
        </p:nvSpPr>
        <p:spPr>
          <a:xfrm>
            <a:off x="2187710" y="1373187"/>
            <a:ext cx="1041400" cy="1044575"/>
          </a:xfrm>
          <a:custGeom>
            <a:avLst/>
            <a:gdLst/>
            <a:ahLst/>
            <a:cxnLst/>
            <a:rect l="0" t="0" r="0" b="0"/>
            <a:pathLst>
              <a:path w="337" h="338">
                <a:moveTo>
                  <a:pt x="312" y="175"/>
                </a:moveTo>
                <a:cubicBezTo>
                  <a:pt x="312" y="170"/>
                  <a:pt x="312" y="165"/>
                  <a:pt x="312" y="160"/>
                </a:cubicBezTo>
                <a:cubicBezTo>
                  <a:pt x="337" y="143"/>
                  <a:pt x="337" y="143"/>
                  <a:pt x="337" y="143"/>
                </a:cubicBezTo>
                <a:cubicBezTo>
                  <a:pt x="326" y="104"/>
                  <a:pt x="326" y="104"/>
                  <a:pt x="326" y="104"/>
                </a:cubicBezTo>
                <a:cubicBezTo>
                  <a:pt x="296" y="103"/>
                  <a:pt x="296" y="103"/>
                  <a:pt x="296" y="103"/>
                </a:cubicBezTo>
                <a:cubicBezTo>
                  <a:pt x="294" y="98"/>
                  <a:pt x="291" y="94"/>
                  <a:pt x="288" y="89"/>
                </a:cubicBezTo>
                <a:cubicBezTo>
                  <a:pt x="301" y="62"/>
                  <a:pt x="301" y="62"/>
                  <a:pt x="301" y="62"/>
                </a:cubicBezTo>
                <a:cubicBezTo>
                  <a:pt x="273" y="34"/>
                  <a:pt x="273" y="34"/>
                  <a:pt x="273" y="34"/>
                </a:cubicBezTo>
                <a:cubicBezTo>
                  <a:pt x="246" y="48"/>
                  <a:pt x="246" y="48"/>
                  <a:pt x="246" y="48"/>
                </a:cubicBezTo>
                <a:cubicBezTo>
                  <a:pt x="242" y="45"/>
                  <a:pt x="237" y="42"/>
                  <a:pt x="232" y="40"/>
                </a:cubicBezTo>
                <a:cubicBezTo>
                  <a:pt x="230" y="10"/>
                  <a:pt x="230" y="10"/>
                  <a:pt x="230" y="10"/>
                </a:cubicBezTo>
                <a:cubicBezTo>
                  <a:pt x="211" y="5"/>
                  <a:pt x="211" y="5"/>
                  <a:pt x="211" y="5"/>
                </a:cubicBezTo>
                <a:cubicBezTo>
                  <a:pt x="191" y="0"/>
                  <a:pt x="191" y="0"/>
                  <a:pt x="191" y="0"/>
                </a:cubicBezTo>
                <a:cubicBezTo>
                  <a:pt x="175" y="25"/>
                  <a:pt x="175" y="25"/>
                  <a:pt x="175" y="25"/>
                </a:cubicBezTo>
                <a:cubicBezTo>
                  <a:pt x="170" y="25"/>
                  <a:pt x="165" y="25"/>
                  <a:pt x="160" y="25"/>
                </a:cubicBezTo>
                <a:cubicBezTo>
                  <a:pt x="143" y="1"/>
                  <a:pt x="143" y="1"/>
                  <a:pt x="143" y="1"/>
                </a:cubicBezTo>
                <a:cubicBezTo>
                  <a:pt x="104" y="11"/>
                  <a:pt x="104" y="11"/>
                  <a:pt x="104" y="11"/>
                </a:cubicBezTo>
                <a:cubicBezTo>
                  <a:pt x="103" y="41"/>
                  <a:pt x="103" y="41"/>
                  <a:pt x="103" y="41"/>
                </a:cubicBezTo>
                <a:cubicBezTo>
                  <a:pt x="98" y="44"/>
                  <a:pt x="93" y="46"/>
                  <a:pt x="89" y="49"/>
                </a:cubicBezTo>
                <a:cubicBezTo>
                  <a:pt x="62" y="36"/>
                  <a:pt x="62" y="36"/>
                  <a:pt x="62" y="36"/>
                </a:cubicBezTo>
                <a:cubicBezTo>
                  <a:pt x="34" y="65"/>
                  <a:pt x="34" y="65"/>
                  <a:pt x="34" y="65"/>
                </a:cubicBezTo>
                <a:cubicBezTo>
                  <a:pt x="48" y="91"/>
                  <a:pt x="48" y="91"/>
                  <a:pt x="48" y="91"/>
                </a:cubicBezTo>
                <a:cubicBezTo>
                  <a:pt x="45" y="96"/>
                  <a:pt x="42" y="100"/>
                  <a:pt x="40" y="105"/>
                </a:cubicBezTo>
                <a:cubicBezTo>
                  <a:pt x="10" y="107"/>
                  <a:pt x="10" y="107"/>
                  <a:pt x="10" y="107"/>
                </a:cubicBezTo>
                <a:cubicBezTo>
                  <a:pt x="5" y="127"/>
                  <a:pt x="5" y="127"/>
                  <a:pt x="5" y="127"/>
                </a:cubicBezTo>
                <a:cubicBezTo>
                  <a:pt x="0" y="146"/>
                  <a:pt x="0" y="146"/>
                  <a:pt x="0" y="146"/>
                </a:cubicBezTo>
                <a:cubicBezTo>
                  <a:pt x="25" y="162"/>
                  <a:pt x="25" y="162"/>
                  <a:pt x="25" y="162"/>
                </a:cubicBezTo>
                <a:cubicBezTo>
                  <a:pt x="25" y="168"/>
                  <a:pt x="25" y="173"/>
                  <a:pt x="25" y="178"/>
                </a:cubicBezTo>
                <a:cubicBezTo>
                  <a:pt x="0" y="195"/>
                  <a:pt x="0" y="195"/>
                  <a:pt x="0" y="195"/>
                </a:cubicBezTo>
                <a:cubicBezTo>
                  <a:pt x="11" y="234"/>
                  <a:pt x="11" y="234"/>
                  <a:pt x="11" y="234"/>
                </a:cubicBezTo>
                <a:cubicBezTo>
                  <a:pt x="41" y="235"/>
                  <a:pt x="41" y="235"/>
                  <a:pt x="41" y="235"/>
                </a:cubicBezTo>
                <a:cubicBezTo>
                  <a:pt x="44" y="240"/>
                  <a:pt x="46" y="244"/>
                  <a:pt x="49" y="248"/>
                </a:cubicBezTo>
                <a:cubicBezTo>
                  <a:pt x="36" y="275"/>
                  <a:pt x="36" y="275"/>
                  <a:pt x="36" y="275"/>
                </a:cubicBezTo>
                <a:cubicBezTo>
                  <a:pt x="65" y="304"/>
                  <a:pt x="65" y="304"/>
                  <a:pt x="65" y="304"/>
                </a:cubicBezTo>
                <a:cubicBezTo>
                  <a:pt x="91" y="290"/>
                  <a:pt x="91" y="290"/>
                  <a:pt x="91" y="290"/>
                </a:cubicBezTo>
                <a:cubicBezTo>
                  <a:pt x="96" y="293"/>
                  <a:pt x="100" y="295"/>
                  <a:pt x="105" y="298"/>
                </a:cubicBezTo>
                <a:cubicBezTo>
                  <a:pt x="107" y="328"/>
                  <a:pt x="107" y="328"/>
                  <a:pt x="107" y="328"/>
                </a:cubicBezTo>
                <a:cubicBezTo>
                  <a:pt x="126" y="333"/>
                  <a:pt x="126" y="333"/>
                  <a:pt x="126" y="333"/>
                </a:cubicBezTo>
                <a:cubicBezTo>
                  <a:pt x="146" y="338"/>
                  <a:pt x="146" y="338"/>
                  <a:pt x="146" y="338"/>
                </a:cubicBezTo>
                <a:cubicBezTo>
                  <a:pt x="162" y="312"/>
                  <a:pt x="162" y="312"/>
                  <a:pt x="162" y="312"/>
                </a:cubicBezTo>
                <a:cubicBezTo>
                  <a:pt x="167" y="313"/>
                  <a:pt x="173" y="313"/>
                  <a:pt x="178" y="312"/>
                </a:cubicBezTo>
                <a:cubicBezTo>
                  <a:pt x="195" y="337"/>
                  <a:pt x="195" y="337"/>
                  <a:pt x="195" y="337"/>
                </a:cubicBezTo>
                <a:cubicBezTo>
                  <a:pt x="233" y="326"/>
                  <a:pt x="233" y="326"/>
                  <a:pt x="233" y="326"/>
                </a:cubicBezTo>
                <a:cubicBezTo>
                  <a:pt x="235" y="296"/>
                  <a:pt x="235" y="296"/>
                  <a:pt x="235" y="296"/>
                </a:cubicBezTo>
                <a:cubicBezTo>
                  <a:pt x="239" y="294"/>
                  <a:pt x="244" y="291"/>
                  <a:pt x="248" y="288"/>
                </a:cubicBezTo>
                <a:cubicBezTo>
                  <a:pt x="275" y="302"/>
                  <a:pt x="275" y="302"/>
                  <a:pt x="275" y="302"/>
                </a:cubicBezTo>
                <a:cubicBezTo>
                  <a:pt x="303" y="273"/>
                  <a:pt x="303" y="273"/>
                  <a:pt x="303" y="273"/>
                </a:cubicBezTo>
                <a:cubicBezTo>
                  <a:pt x="290" y="246"/>
                  <a:pt x="290" y="246"/>
                  <a:pt x="290" y="246"/>
                </a:cubicBezTo>
                <a:cubicBezTo>
                  <a:pt x="293" y="242"/>
                  <a:pt x="295" y="237"/>
                  <a:pt x="297" y="233"/>
                </a:cubicBezTo>
                <a:cubicBezTo>
                  <a:pt x="327" y="231"/>
                  <a:pt x="327" y="231"/>
                  <a:pt x="327" y="231"/>
                </a:cubicBezTo>
                <a:cubicBezTo>
                  <a:pt x="332" y="211"/>
                  <a:pt x="332" y="211"/>
                  <a:pt x="332" y="211"/>
                </a:cubicBezTo>
                <a:cubicBezTo>
                  <a:pt x="337" y="192"/>
                  <a:pt x="337" y="192"/>
                  <a:pt x="337" y="192"/>
                </a:cubicBezTo>
                <a:lnTo>
                  <a:pt x="312" y="175"/>
                </a:lnTo>
                <a:close/>
                <a:moveTo>
                  <a:pt x="140" y="281"/>
                </a:moveTo>
                <a:cubicBezTo>
                  <a:pt x="78" y="265"/>
                  <a:pt x="41" y="202"/>
                  <a:pt x="57" y="140"/>
                </a:cubicBezTo>
                <a:cubicBezTo>
                  <a:pt x="73" y="78"/>
                  <a:pt x="136" y="41"/>
                  <a:pt x="198" y="57"/>
                </a:cubicBezTo>
                <a:cubicBezTo>
                  <a:pt x="259" y="73"/>
                  <a:pt x="297" y="136"/>
                  <a:pt x="281" y="198"/>
                </a:cubicBezTo>
                <a:cubicBezTo>
                  <a:pt x="265" y="260"/>
                  <a:pt x="202" y="297"/>
                  <a:pt x="140" y="281"/>
                </a:cubicBezTo>
                <a:close/>
              </a:path>
            </a:pathLst>
          </a:custGeom>
          <a:solidFill>
            <a:srgbClr val="263346">
              <a:alpha val="69019"/>
            </a:srgbClr>
          </a:solidFill>
          <a:ln w="28575">
            <a:solidFill>
              <a:schemeClr val="bg1">
                <a:alpha val="37000"/>
              </a:schemeClr>
            </a:solidFill>
            <a:round/>
          </a:ln>
        </p:spPr>
        <p:txBody>
          <a:bodyPr anchor="ctr"/>
          <a:lstStyle/>
          <a:p>
            <a:pPr algn="ctr"/>
            <a:endParaRPr lang="zh-CN" altLang="en-US" sz="4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任意多边形 13320"/>
          <p:cNvSpPr>
            <a:spLocks noEditPoints="1"/>
          </p:cNvSpPr>
          <p:nvPr/>
        </p:nvSpPr>
        <p:spPr>
          <a:xfrm>
            <a:off x="3117985" y="2255837"/>
            <a:ext cx="258762" cy="263525"/>
          </a:xfrm>
          <a:custGeom>
            <a:avLst/>
            <a:gdLst/>
            <a:ahLst/>
            <a:cxnLst/>
            <a:rect l="0" t="0" r="0" b="0"/>
            <a:pathLst>
              <a:path w="84" h="85">
                <a:moveTo>
                  <a:pt x="78" y="44"/>
                </a:moveTo>
                <a:cubicBezTo>
                  <a:pt x="78" y="43"/>
                  <a:pt x="78" y="42"/>
                  <a:pt x="78" y="40"/>
                </a:cubicBezTo>
                <a:cubicBezTo>
                  <a:pt x="84" y="36"/>
                  <a:pt x="84" y="36"/>
                  <a:pt x="84" y="36"/>
                </a:cubicBezTo>
                <a:cubicBezTo>
                  <a:pt x="82" y="26"/>
                  <a:pt x="82" y="26"/>
                  <a:pt x="82" y="26"/>
                </a:cubicBezTo>
                <a:cubicBezTo>
                  <a:pt x="74" y="26"/>
                  <a:pt x="74" y="26"/>
                  <a:pt x="74" y="26"/>
                </a:cubicBezTo>
                <a:cubicBezTo>
                  <a:pt x="73" y="25"/>
                  <a:pt x="73" y="24"/>
                  <a:pt x="72" y="23"/>
                </a:cubicBezTo>
                <a:cubicBezTo>
                  <a:pt x="75" y="16"/>
                  <a:pt x="75" y="16"/>
                  <a:pt x="75" y="16"/>
                </a:cubicBezTo>
                <a:cubicBezTo>
                  <a:pt x="68" y="9"/>
                  <a:pt x="68" y="9"/>
                  <a:pt x="68" y="9"/>
                </a:cubicBezTo>
                <a:cubicBezTo>
                  <a:pt x="61" y="12"/>
                  <a:pt x="61" y="12"/>
                  <a:pt x="61" y="12"/>
                </a:cubicBezTo>
                <a:cubicBezTo>
                  <a:pt x="60" y="11"/>
                  <a:pt x="59" y="11"/>
                  <a:pt x="58" y="10"/>
                </a:cubicBezTo>
                <a:cubicBezTo>
                  <a:pt x="57" y="3"/>
                  <a:pt x="57" y="3"/>
                  <a:pt x="57" y="3"/>
                </a:cubicBezTo>
                <a:cubicBezTo>
                  <a:pt x="53" y="1"/>
                  <a:pt x="53" y="1"/>
                  <a:pt x="53" y="1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6"/>
                  <a:pt x="44" y="6"/>
                  <a:pt x="44" y="6"/>
                </a:cubicBezTo>
                <a:cubicBezTo>
                  <a:pt x="42" y="6"/>
                  <a:pt x="41" y="6"/>
                  <a:pt x="40" y="7"/>
                </a:cubicBezTo>
                <a:cubicBezTo>
                  <a:pt x="35" y="0"/>
                  <a:pt x="35" y="0"/>
                  <a:pt x="35" y="0"/>
                </a:cubicBezTo>
                <a:cubicBezTo>
                  <a:pt x="26" y="3"/>
                  <a:pt x="26" y="3"/>
                  <a:pt x="26" y="3"/>
                </a:cubicBezTo>
                <a:cubicBezTo>
                  <a:pt x="25" y="11"/>
                  <a:pt x="25" y="11"/>
                  <a:pt x="25" y="11"/>
                </a:cubicBezTo>
                <a:cubicBezTo>
                  <a:pt x="24" y="11"/>
                  <a:pt x="23" y="12"/>
                  <a:pt x="22" y="13"/>
                </a:cubicBezTo>
                <a:cubicBezTo>
                  <a:pt x="15" y="9"/>
                  <a:pt x="15" y="9"/>
                  <a:pt x="15" y="9"/>
                </a:cubicBezTo>
                <a:cubicBezTo>
                  <a:pt x="8" y="16"/>
                  <a:pt x="8" y="16"/>
                  <a:pt x="8" y="16"/>
                </a:cubicBezTo>
                <a:cubicBezTo>
                  <a:pt x="12" y="23"/>
                  <a:pt x="12" y="23"/>
                  <a:pt x="12" y="23"/>
                </a:cubicBezTo>
                <a:cubicBezTo>
                  <a:pt x="11" y="24"/>
                  <a:pt x="10" y="25"/>
                  <a:pt x="10" y="27"/>
                </a:cubicBezTo>
                <a:cubicBezTo>
                  <a:pt x="2" y="27"/>
                  <a:pt x="2" y="27"/>
                  <a:pt x="2" y="27"/>
                </a:cubicBezTo>
                <a:cubicBezTo>
                  <a:pt x="1" y="32"/>
                  <a:pt x="1" y="32"/>
                  <a:pt x="1" y="32"/>
                </a:cubicBezTo>
                <a:cubicBezTo>
                  <a:pt x="0" y="37"/>
                  <a:pt x="0" y="37"/>
                  <a:pt x="0" y="37"/>
                </a:cubicBezTo>
                <a:cubicBezTo>
                  <a:pt x="6" y="41"/>
                  <a:pt x="6" y="41"/>
                  <a:pt x="6" y="41"/>
                </a:cubicBezTo>
                <a:cubicBezTo>
                  <a:pt x="6" y="42"/>
                  <a:pt x="6" y="44"/>
                  <a:pt x="6" y="45"/>
                </a:cubicBezTo>
                <a:cubicBezTo>
                  <a:pt x="0" y="49"/>
                  <a:pt x="0" y="49"/>
                  <a:pt x="0" y="49"/>
                </a:cubicBezTo>
                <a:cubicBezTo>
                  <a:pt x="2" y="59"/>
                  <a:pt x="2" y="59"/>
                  <a:pt x="2" y="59"/>
                </a:cubicBezTo>
                <a:cubicBezTo>
                  <a:pt x="10" y="59"/>
                  <a:pt x="10" y="59"/>
                  <a:pt x="10" y="59"/>
                </a:cubicBezTo>
                <a:cubicBezTo>
                  <a:pt x="11" y="60"/>
                  <a:pt x="11" y="61"/>
                  <a:pt x="12" y="63"/>
                </a:cubicBezTo>
                <a:cubicBezTo>
                  <a:pt x="9" y="69"/>
                  <a:pt x="9" y="69"/>
                  <a:pt x="9" y="69"/>
                </a:cubicBezTo>
                <a:cubicBezTo>
                  <a:pt x="16" y="76"/>
                  <a:pt x="16" y="76"/>
                  <a:pt x="16" y="76"/>
                </a:cubicBezTo>
                <a:cubicBezTo>
                  <a:pt x="23" y="73"/>
                  <a:pt x="23" y="73"/>
                  <a:pt x="23" y="73"/>
                </a:cubicBezTo>
                <a:cubicBezTo>
                  <a:pt x="24" y="74"/>
                  <a:pt x="25" y="74"/>
                  <a:pt x="26" y="75"/>
                </a:cubicBezTo>
                <a:cubicBezTo>
                  <a:pt x="26" y="82"/>
                  <a:pt x="26" y="82"/>
                  <a:pt x="26" y="82"/>
                </a:cubicBezTo>
                <a:cubicBezTo>
                  <a:pt x="31" y="84"/>
                  <a:pt x="31" y="84"/>
                  <a:pt x="31" y="84"/>
                </a:cubicBezTo>
                <a:cubicBezTo>
                  <a:pt x="36" y="85"/>
                  <a:pt x="36" y="85"/>
                  <a:pt x="36" y="85"/>
                </a:cubicBezTo>
                <a:cubicBezTo>
                  <a:pt x="40" y="79"/>
                  <a:pt x="40" y="79"/>
                  <a:pt x="40" y="79"/>
                </a:cubicBezTo>
                <a:cubicBezTo>
                  <a:pt x="42" y="79"/>
                  <a:pt x="43" y="79"/>
                  <a:pt x="44" y="79"/>
                </a:cubicBezTo>
                <a:cubicBezTo>
                  <a:pt x="48" y="85"/>
                  <a:pt x="48" y="85"/>
                  <a:pt x="48" y="85"/>
                </a:cubicBezTo>
                <a:cubicBezTo>
                  <a:pt x="58" y="82"/>
                  <a:pt x="58" y="82"/>
                  <a:pt x="58" y="82"/>
                </a:cubicBezTo>
                <a:cubicBezTo>
                  <a:pt x="59" y="75"/>
                  <a:pt x="59" y="75"/>
                  <a:pt x="59" y="75"/>
                </a:cubicBezTo>
                <a:cubicBezTo>
                  <a:pt x="60" y="74"/>
                  <a:pt x="61" y="73"/>
                  <a:pt x="62" y="73"/>
                </a:cubicBezTo>
                <a:cubicBezTo>
                  <a:pt x="69" y="76"/>
                  <a:pt x="69" y="76"/>
                  <a:pt x="69" y="76"/>
                </a:cubicBezTo>
                <a:cubicBezTo>
                  <a:pt x="76" y="69"/>
                  <a:pt x="76" y="69"/>
                  <a:pt x="76" y="69"/>
                </a:cubicBezTo>
                <a:cubicBezTo>
                  <a:pt x="72" y="62"/>
                  <a:pt x="72" y="62"/>
                  <a:pt x="72" y="62"/>
                </a:cubicBezTo>
                <a:cubicBezTo>
                  <a:pt x="73" y="61"/>
                  <a:pt x="74" y="60"/>
                  <a:pt x="74" y="59"/>
                </a:cubicBezTo>
                <a:cubicBezTo>
                  <a:pt x="82" y="58"/>
                  <a:pt x="82" y="58"/>
                  <a:pt x="82" y="58"/>
                </a:cubicBezTo>
                <a:cubicBezTo>
                  <a:pt x="83" y="53"/>
                  <a:pt x="83" y="53"/>
                  <a:pt x="83" y="53"/>
                </a:cubicBezTo>
                <a:cubicBezTo>
                  <a:pt x="84" y="48"/>
                  <a:pt x="84" y="48"/>
                  <a:pt x="84" y="48"/>
                </a:cubicBezTo>
                <a:lnTo>
                  <a:pt x="78" y="44"/>
                </a:lnTo>
                <a:close/>
                <a:moveTo>
                  <a:pt x="35" y="71"/>
                </a:moveTo>
                <a:cubicBezTo>
                  <a:pt x="19" y="67"/>
                  <a:pt x="10" y="51"/>
                  <a:pt x="14" y="35"/>
                </a:cubicBezTo>
                <a:cubicBezTo>
                  <a:pt x="18" y="20"/>
                  <a:pt x="34" y="10"/>
                  <a:pt x="49" y="14"/>
                </a:cubicBezTo>
                <a:cubicBezTo>
                  <a:pt x="65" y="18"/>
                  <a:pt x="74" y="34"/>
                  <a:pt x="70" y="50"/>
                </a:cubicBezTo>
                <a:cubicBezTo>
                  <a:pt x="66" y="65"/>
                  <a:pt x="50" y="75"/>
                  <a:pt x="35" y="71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任意多边形 13321"/>
          <p:cNvSpPr>
            <a:spLocks noEditPoints="1"/>
          </p:cNvSpPr>
          <p:nvPr/>
        </p:nvSpPr>
        <p:spPr>
          <a:xfrm>
            <a:off x="3706947" y="2425700"/>
            <a:ext cx="528638" cy="528637"/>
          </a:xfrm>
          <a:custGeom>
            <a:avLst/>
            <a:gdLst/>
            <a:ahLst/>
            <a:cxnLst/>
            <a:rect l="0" t="0" r="0" b="0"/>
            <a:pathLst>
              <a:path w="171" h="171">
                <a:moveTo>
                  <a:pt x="158" y="89"/>
                </a:moveTo>
                <a:cubicBezTo>
                  <a:pt x="158" y="86"/>
                  <a:pt x="158" y="83"/>
                  <a:pt x="158" y="81"/>
                </a:cubicBezTo>
                <a:cubicBezTo>
                  <a:pt x="170" y="72"/>
                  <a:pt x="170" y="72"/>
                  <a:pt x="170" y="72"/>
                </a:cubicBezTo>
                <a:cubicBezTo>
                  <a:pt x="165" y="53"/>
                  <a:pt x="165" y="53"/>
                  <a:pt x="165" y="53"/>
                </a:cubicBezTo>
                <a:cubicBezTo>
                  <a:pt x="150" y="52"/>
                  <a:pt x="150" y="52"/>
                  <a:pt x="150" y="52"/>
                </a:cubicBezTo>
                <a:cubicBezTo>
                  <a:pt x="149" y="49"/>
                  <a:pt x="147" y="47"/>
                  <a:pt x="146" y="45"/>
                </a:cubicBezTo>
                <a:cubicBezTo>
                  <a:pt x="152" y="31"/>
                  <a:pt x="152" y="31"/>
                  <a:pt x="152" y="31"/>
                </a:cubicBezTo>
                <a:cubicBezTo>
                  <a:pt x="138" y="17"/>
                  <a:pt x="138" y="17"/>
                  <a:pt x="138" y="17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22" y="22"/>
                  <a:pt x="120" y="21"/>
                  <a:pt x="117" y="20"/>
                </a:cubicBezTo>
                <a:cubicBezTo>
                  <a:pt x="116" y="5"/>
                  <a:pt x="116" y="5"/>
                  <a:pt x="116" y="5"/>
                </a:cubicBezTo>
                <a:cubicBezTo>
                  <a:pt x="107" y="2"/>
                  <a:pt x="107" y="2"/>
                  <a:pt x="107" y="2"/>
                </a:cubicBezTo>
                <a:cubicBezTo>
                  <a:pt x="97" y="0"/>
                  <a:pt x="97" y="0"/>
                  <a:pt x="97" y="0"/>
                </a:cubicBezTo>
                <a:cubicBezTo>
                  <a:pt x="88" y="13"/>
                  <a:pt x="88" y="13"/>
                  <a:pt x="88" y="13"/>
                </a:cubicBezTo>
                <a:cubicBezTo>
                  <a:pt x="86" y="12"/>
                  <a:pt x="83" y="12"/>
                  <a:pt x="80" y="13"/>
                </a:cubicBezTo>
                <a:cubicBezTo>
                  <a:pt x="72" y="0"/>
                  <a:pt x="72" y="0"/>
                  <a:pt x="72" y="0"/>
                </a:cubicBezTo>
                <a:cubicBezTo>
                  <a:pt x="52" y="5"/>
                  <a:pt x="52" y="5"/>
                  <a:pt x="52" y="5"/>
                </a:cubicBezTo>
                <a:cubicBezTo>
                  <a:pt x="52" y="21"/>
                  <a:pt x="52" y="21"/>
                  <a:pt x="52" y="21"/>
                </a:cubicBezTo>
                <a:cubicBezTo>
                  <a:pt x="49" y="22"/>
                  <a:pt x="47" y="23"/>
                  <a:pt x="45" y="25"/>
                </a:cubicBezTo>
                <a:cubicBezTo>
                  <a:pt x="31" y="18"/>
                  <a:pt x="31" y="18"/>
                  <a:pt x="31" y="18"/>
                </a:cubicBezTo>
                <a:cubicBezTo>
                  <a:pt x="17" y="33"/>
                  <a:pt x="17" y="33"/>
                  <a:pt x="17" y="33"/>
                </a:cubicBezTo>
                <a:cubicBezTo>
                  <a:pt x="24" y="46"/>
                  <a:pt x="24" y="46"/>
                  <a:pt x="24" y="46"/>
                </a:cubicBezTo>
                <a:cubicBezTo>
                  <a:pt x="22" y="48"/>
                  <a:pt x="21" y="51"/>
                  <a:pt x="20" y="53"/>
                </a:cubicBezTo>
                <a:cubicBezTo>
                  <a:pt x="5" y="54"/>
                  <a:pt x="5" y="54"/>
                  <a:pt x="5" y="54"/>
                </a:cubicBezTo>
                <a:cubicBezTo>
                  <a:pt x="2" y="64"/>
                  <a:pt x="2" y="64"/>
                  <a:pt x="2" y="64"/>
                </a:cubicBezTo>
                <a:cubicBezTo>
                  <a:pt x="0" y="74"/>
                  <a:pt x="0" y="74"/>
                  <a:pt x="0" y="74"/>
                </a:cubicBezTo>
                <a:cubicBezTo>
                  <a:pt x="12" y="82"/>
                  <a:pt x="12" y="82"/>
                  <a:pt x="12" y="82"/>
                </a:cubicBezTo>
                <a:cubicBezTo>
                  <a:pt x="12" y="85"/>
                  <a:pt x="12" y="87"/>
                  <a:pt x="12" y="90"/>
                </a:cubicBezTo>
                <a:cubicBezTo>
                  <a:pt x="0" y="98"/>
                  <a:pt x="0" y="98"/>
                  <a:pt x="0" y="98"/>
                </a:cubicBezTo>
                <a:cubicBezTo>
                  <a:pt x="5" y="118"/>
                  <a:pt x="5" y="118"/>
                  <a:pt x="5" y="118"/>
                </a:cubicBezTo>
                <a:cubicBezTo>
                  <a:pt x="20" y="119"/>
                  <a:pt x="20" y="119"/>
                  <a:pt x="20" y="119"/>
                </a:cubicBezTo>
                <a:cubicBezTo>
                  <a:pt x="22" y="121"/>
                  <a:pt x="23" y="123"/>
                  <a:pt x="24" y="126"/>
                </a:cubicBezTo>
                <a:cubicBezTo>
                  <a:pt x="18" y="139"/>
                  <a:pt x="18" y="139"/>
                  <a:pt x="18" y="139"/>
                </a:cubicBezTo>
                <a:cubicBezTo>
                  <a:pt x="32" y="154"/>
                  <a:pt x="32" y="154"/>
                  <a:pt x="32" y="154"/>
                </a:cubicBezTo>
                <a:cubicBezTo>
                  <a:pt x="46" y="147"/>
                  <a:pt x="46" y="147"/>
                  <a:pt x="46" y="147"/>
                </a:cubicBezTo>
                <a:cubicBezTo>
                  <a:pt x="48" y="148"/>
                  <a:pt x="50" y="149"/>
                  <a:pt x="53" y="151"/>
                </a:cubicBezTo>
                <a:cubicBezTo>
                  <a:pt x="54" y="166"/>
                  <a:pt x="54" y="166"/>
                  <a:pt x="54" y="166"/>
                </a:cubicBezTo>
                <a:cubicBezTo>
                  <a:pt x="64" y="168"/>
                  <a:pt x="64" y="168"/>
                  <a:pt x="64" y="168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2" y="158"/>
                  <a:pt x="82" y="158"/>
                  <a:pt x="82" y="158"/>
                </a:cubicBezTo>
                <a:cubicBezTo>
                  <a:pt x="84" y="158"/>
                  <a:pt x="87" y="158"/>
                  <a:pt x="90" y="158"/>
                </a:cubicBezTo>
                <a:cubicBezTo>
                  <a:pt x="98" y="171"/>
                  <a:pt x="98" y="171"/>
                  <a:pt x="98" y="171"/>
                </a:cubicBezTo>
                <a:cubicBezTo>
                  <a:pt x="118" y="165"/>
                  <a:pt x="118" y="165"/>
                  <a:pt x="118" y="165"/>
                </a:cubicBezTo>
                <a:cubicBezTo>
                  <a:pt x="119" y="150"/>
                  <a:pt x="119" y="150"/>
                  <a:pt x="119" y="150"/>
                </a:cubicBezTo>
                <a:cubicBezTo>
                  <a:pt x="121" y="149"/>
                  <a:pt x="123" y="147"/>
                  <a:pt x="125" y="146"/>
                </a:cubicBezTo>
                <a:cubicBezTo>
                  <a:pt x="139" y="153"/>
                  <a:pt x="139" y="153"/>
                  <a:pt x="139" y="153"/>
                </a:cubicBezTo>
                <a:cubicBezTo>
                  <a:pt x="153" y="138"/>
                  <a:pt x="153" y="138"/>
                  <a:pt x="153" y="138"/>
                </a:cubicBezTo>
                <a:cubicBezTo>
                  <a:pt x="147" y="125"/>
                  <a:pt x="147" y="125"/>
                  <a:pt x="147" y="125"/>
                </a:cubicBezTo>
                <a:cubicBezTo>
                  <a:pt x="148" y="122"/>
                  <a:pt x="149" y="120"/>
                  <a:pt x="150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8" y="107"/>
                  <a:pt x="168" y="107"/>
                  <a:pt x="168" y="107"/>
                </a:cubicBezTo>
                <a:cubicBezTo>
                  <a:pt x="171" y="97"/>
                  <a:pt x="171" y="97"/>
                  <a:pt x="171" y="97"/>
                </a:cubicBezTo>
                <a:lnTo>
                  <a:pt x="158" y="89"/>
                </a:lnTo>
                <a:close/>
                <a:moveTo>
                  <a:pt x="70" y="142"/>
                </a:moveTo>
                <a:cubicBezTo>
                  <a:pt x="39" y="134"/>
                  <a:pt x="20" y="102"/>
                  <a:pt x="28" y="71"/>
                </a:cubicBezTo>
                <a:cubicBezTo>
                  <a:pt x="36" y="39"/>
                  <a:pt x="68" y="20"/>
                  <a:pt x="100" y="28"/>
                </a:cubicBezTo>
                <a:cubicBezTo>
                  <a:pt x="131" y="37"/>
                  <a:pt x="150" y="69"/>
                  <a:pt x="142" y="100"/>
                </a:cubicBezTo>
                <a:cubicBezTo>
                  <a:pt x="134" y="131"/>
                  <a:pt x="102" y="150"/>
                  <a:pt x="70" y="142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8" name="任意多边形 13322"/>
          <p:cNvSpPr>
            <a:spLocks noEditPoints="1"/>
          </p:cNvSpPr>
          <p:nvPr/>
        </p:nvSpPr>
        <p:spPr>
          <a:xfrm>
            <a:off x="842303" y="3408362"/>
            <a:ext cx="531813" cy="527050"/>
          </a:xfrm>
          <a:custGeom>
            <a:avLst/>
            <a:gdLst/>
            <a:ahLst/>
            <a:cxnLst/>
            <a:rect l="0" t="0" r="0" b="0"/>
            <a:pathLst>
              <a:path w="172" h="171">
                <a:moveTo>
                  <a:pt x="159" y="89"/>
                </a:moveTo>
                <a:cubicBezTo>
                  <a:pt x="159" y="86"/>
                  <a:pt x="159" y="84"/>
                  <a:pt x="159" y="81"/>
                </a:cubicBezTo>
                <a:cubicBezTo>
                  <a:pt x="171" y="72"/>
                  <a:pt x="171" y="72"/>
                  <a:pt x="171" y="72"/>
                </a:cubicBezTo>
                <a:cubicBezTo>
                  <a:pt x="166" y="53"/>
                  <a:pt x="166" y="53"/>
                  <a:pt x="166" y="53"/>
                </a:cubicBezTo>
                <a:cubicBezTo>
                  <a:pt x="151" y="52"/>
                  <a:pt x="151" y="52"/>
                  <a:pt x="151" y="52"/>
                </a:cubicBezTo>
                <a:cubicBezTo>
                  <a:pt x="149" y="50"/>
                  <a:pt x="148" y="47"/>
                  <a:pt x="147" y="45"/>
                </a:cubicBezTo>
                <a:cubicBezTo>
                  <a:pt x="153" y="32"/>
                  <a:pt x="153" y="32"/>
                  <a:pt x="153" y="32"/>
                </a:cubicBezTo>
                <a:cubicBezTo>
                  <a:pt x="139" y="17"/>
                  <a:pt x="139" y="17"/>
                  <a:pt x="139" y="17"/>
                </a:cubicBezTo>
                <a:cubicBezTo>
                  <a:pt x="125" y="24"/>
                  <a:pt x="125" y="24"/>
                  <a:pt x="125" y="24"/>
                </a:cubicBezTo>
                <a:cubicBezTo>
                  <a:pt x="123" y="23"/>
                  <a:pt x="121" y="21"/>
                  <a:pt x="118" y="20"/>
                </a:cubicBezTo>
                <a:cubicBezTo>
                  <a:pt x="117" y="5"/>
                  <a:pt x="117" y="5"/>
                  <a:pt x="117" y="5"/>
                </a:cubicBezTo>
                <a:cubicBezTo>
                  <a:pt x="107" y="3"/>
                  <a:pt x="107" y="3"/>
                  <a:pt x="107" y="3"/>
                </a:cubicBezTo>
                <a:cubicBezTo>
                  <a:pt x="98" y="0"/>
                  <a:pt x="98" y="0"/>
                  <a:pt x="98" y="0"/>
                </a:cubicBezTo>
                <a:cubicBezTo>
                  <a:pt x="89" y="13"/>
                  <a:pt x="89" y="13"/>
                  <a:pt x="89" y="13"/>
                </a:cubicBezTo>
                <a:cubicBezTo>
                  <a:pt x="87" y="13"/>
                  <a:pt x="84" y="13"/>
                  <a:pt x="81" y="13"/>
                </a:cubicBezTo>
                <a:cubicBezTo>
                  <a:pt x="73" y="0"/>
                  <a:pt x="73" y="0"/>
                  <a:pt x="73" y="0"/>
                </a:cubicBezTo>
                <a:cubicBezTo>
                  <a:pt x="53" y="6"/>
                  <a:pt x="53" y="6"/>
                  <a:pt x="53" y="6"/>
                </a:cubicBezTo>
                <a:cubicBezTo>
                  <a:pt x="52" y="21"/>
                  <a:pt x="52" y="21"/>
                  <a:pt x="52" y="21"/>
                </a:cubicBezTo>
                <a:cubicBezTo>
                  <a:pt x="50" y="22"/>
                  <a:pt x="48" y="23"/>
                  <a:pt x="46" y="25"/>
                </a:cubicBezTo>
                <a:cubicBezTo>
                  <a:pt x="32" y="18"/>
                  <a:pt x="32" y="18"/>
                  <a:pt x="32" y="18"/>
                </a:cubicBezTo>
                <a:cubicBezTo>
                  <a:pt x="18" y="33"/>
                  <a:pt x="18" y="33"/>
                  <a:pt x="18" y="33"/>
                </a:cubicBezTo>
                <a:cubicBezTo>
                  <a:pt x="25" y="46"/>
                  <a:pt x="25" y="46"/>
                  <a:pt x="25" y="46"/>
                </a:cubicBezTo>
                <a:cubicBezTo>
                  <a:pt x="23" y="49"/>
                  <a:pt x="22" y="51"/>
                  <a:pt x="21" y="53"/>
                </a:cubicBezTo>
                <a:cubicBezTo>
                  <a:pt x="6" y="54"/>
                  <a:pt x="6" y="54"/>
                  <a:pt x="6" y="54"/>
                </a:cubicBezTo>
                <a:cubicBezTo>
                  <a:pt x="3" y="64"/>
                  <a:pt x="3" y="64"/>
                  <a:pt x="3" y="64"/>
                </a:cubicBezTo>
                <a:cubicBezTo>
                  <a:pt x="0" y="74"/>
                  <a:pt x="0" y="74"/>
                  <a:pt x="0" y="74"/>
                </a:cubicBezTo>
                <a:cubicBezTo>
                  <a:pt x="13" y="82"/>
                  <a:pt x="13" y="82"/>
                  <a:pt x="13" y="82"/>
                </a:cubicBezTo>
                <a:cubicBezTo>
                  <a:pt x="13" y="85"/>
                  <a:pt x="13" y="88"/>
                  <a:pt x="13" y="90"/>
                </a:cubicBezTo>
                <a:cubicBezTo>
                  <a:pt x="1" y="99"/>
                  <a:pt x="1" y="99"/>
                  <a:pt x="1" y="99"/>
                </a:cubicBezTo>
                <a:cubicBezTo>
                  <a:pt x="6" y="118"/>
                  <a:pt x="6" y="118"/>
                  <a:pt x="6" y="118"/>
                </a:cubicBezTo>
                <a:cubicBezTo>
                  <a:pt x="21" y="119"/>
                  <a:pt x="21" y="119"/>
                  <a:pt x="21" y="119"/>
                </a:cubicBezTo>
                <a:cubicBezTo>
                  <a:pt x="23" y="121"/>
                  <a:pt x="24" y="124"/>
                  <a:pt x="25" y="126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33" y="154"/>
                  <a:pt x="33" y="154"/>
                  <a:pt x="33" y="154"/>
                </a:cubicBezTo>
                <a:cubicBezTo>
                  <a:pt x="47" y="147"/>
                  <a:pt x="47" y="147"/>
                  <a:pt x="47" y="147"/>
                </a:cubicBezTo>
                <a:cubicBezTo>
                  <a:pt x="49" y="148"/>
                  <a:pt x="51" y="150"/>
                  <a:pt x="54" y="151"/>
                </a:cubicBezTo>
                <a:cubicBezTo>
                  <a:pt x="55" y="166"/>
                  <a:pt x="55" y="166"/>
                  <a:pt x="55" y="166"/>
                </a:cubicBezTo>
                <a:cubicBezTo>
                  <a:pt x="65" y="169"/>
                  <a:pt x="65" y="169"/>
                  <a:pt x="65" y="169"/>
                </a:cubicBezTo>
                <a:cubicBezTo>
                  <a:pt x="74" y="171"/>
                  <a:pt x="74" y="171"/>
                  <a:pt x="74" y="171"/>
                </a:cubicBezTo>
                <a:cubicBezTo>
                  <a:pt x="83" y="158"/>
                  <a:pt x="83" y="158"/>
                  <a:pt x="83" y="158"/>
                </a:cubicBezTo>
                <a:cubicBezTo>
                  <a:pt x="85" y="158"/>
                  <a:pt x="88" y="158"/>
                  <a:pt x="91" y="158"/>
                </a:cubicBezTo>
                <a:cubicBezTo>
                  <a:pt x="99" y="171"/>
                  <a:pt x="99" y="171"/>
                  <a:pt x="99" y="171"/>
                </a:cubicBezTo>
                <a:cubicBezTo>
                  <a:pt x="119" y="165"/>
                  <a:pt x="119" y="165"/>
                  <a:pt x="119" y="165"/>
                </a:cubicBezTo>
                <a:cubicBezTo>
                  <a:pt x="120" y="150"/>
                  <a:pt x="120" y="150"/>
                  <a:pt x="120" y="150"/>
                </a:cubicBezTo>
                <a:cubicBezTo>
                  <a:pt x="122" y="149"/>
                  <a:pt x="124" y="148"/>
                  <a:pt x="126" y="146"/>
                </a:cubicBezTo>
                <a:cubicBezTo>
                  <a:pt x="140" y="153"/>
                  <a:pt x="140" y="153"/>
                  <a:pt x="140" y="153"/>
                </a:cubicBezTo>
                <a:cubicBezTo>
                  <a:pt x="154" y="138"/>
                  <a:pt x="154" y="138"/>
                  <a:pt x="154" y="138"/>
                </a:cubicBezTo>
                <a:cubicBezTo>
                  <a:pt x="147" y="125"/>
                  <a:pt x="147" y="125"/>
                  <a:pt x="147" y="125"/>
                </a:cubicBezTo>
                <a:cubicBezTo>
                  <a:pt x="149" y="123"/>
                  <a:pt x="150" y="120"/>
                  <a:pt x="151" y="118"/>
                </a:cubicBezTo>
                <a:cubicBezTo>
                  <a:pt x="166" y="117"/>
                  <a:pt x="166" y="117"/>
                  <a:pt x="166" y="117"/>
                </a:cubicBezTo>
                <a:cubicBezTo>
                  <a:pt x="169" y="107"/>
                  <a:pt x="169" y="107"/>
                  <a:pt x="169" y="107"/>
                </a:cubicBezTo>
                <a:cubicBezTo>
                  <a:pt x="172" y="97"/>
                  <a:pt x="172" y="97"/>
                  <a:pt x="172" y="97"/>
                </a:cubicBezTo>
                <a:lnTo>
                  <a:pt x="159" y="89"/>
                </a:lnTo>
                <a:close/>
                <a:moveTo>
                  <a:pt x="71" y="142"/>
                </a:moveTo>
                <a:cubicBezTo>
                  <a:pt x="40" y="134"/>
                  <a:pt x="21" y="102"/>
                  <a:pt x="29" y="71"/>
                </a:cubicBezTo>
                <a:cubicBezTo>
                  <a:pt x="37" y="40"/>
                  <a:pt x="69" y="21"/>
                  <a:pt x="101" y="29"/>
                </a:cubicBezTo>
                <a:cubicBezTo>
                  <a:pt x="132" y="37"/>
                  <a:pt x="151" y="69"/>
                  <a:pt x="143" y="100"/>
                </a:cubicBezTo>
                <a:cubicBezTo>
                  <a:pt x="135" y="132"/>
                  <a:pt x="103" y="150"/>
                  <a:pt x="71" y="142"/>
                </a:cubicBezTo>
                <a:close/>
              </a:path>
            </a:pathLst>
          </a:custGeom>
          <a:solidFill>
            <a:schemeClr val="bg1">
              <a:alpha val="37000"/>
            </a:schemeClr>
          </a:solidFill>
          <a:ln w="15875">
            <a:solidFill>
              <a:schemeClr val="bg1">
                <a:alpha val="37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9" name="任意多边形 13323"/>
          <p:cNvSpPr>
            <a:spLocks noEditPoints="1"/>
          </p:cNvSpPr>
          <p:nvPr/>
        </p:nvSpPr>
        <p:spPr>
          <a:xfrm>
            <a:off x="1832110" y="1560512"/>
            <a:ext cx="306387" cy="304800"/>
          </a:xfrm>
          <a:custGeom>
            <a:avLst/>
            <a:gdLst/>
            <a:ahLst/>
            <a:cxnLst/>
            <a:rect l="0" t="0" r="0" b="0"/>
            <a:pathLst>
              <a:path w="99" h="99">
                <a:moveTo>
                  <a:pt x="91" y="51"/>
                </a:moveTo>
                <a:cubicBezTo>
                  <a:pt x="91" y="50"/>
                  <a:pt x="91" y="48"/>
                  <a:pt x="91" y="47"/>
                </a:cubicBezTo>
                <a:cubicBezTo>
                  <a:pt x="99" y="42"/>
                  <a:pt x="99" y="42"/>
                  <a:pt x="99" y="42"/>
                </a:cubicBezTo>
                <a:cubicBezTo>
                  <a:pt x="95" y="30"/>
                  <a:pt x="95" y="30"/>
                  <a:pt x="95" y="30"/>
                </a:cubicBezTo>
                <a:cubicBezTo>
                  <a:pt x="87" y="30"/>
                  <a:pt x="87" y="30"/>
                  <a:pt x="87" y="30"/>
                </a:cubicBezTo>
                <a:cubicBezTo>
                  <a:pt x="86" y="29"/>
                  <a:pt x="85" y="27"/>
                  <a:pt x="84" y="26"/>
                </a:cubicBezTo>
                <a:cubicBezTo>
                  <a:pt x="88" y="18"/>
                  <a:pt x="88" y="18"/>
                  <a:pt x="88" y="18"/>
                </a:cubicBezTo>
                <a:cubicBezTo>
                  <a:pt x="80" y="10"/>
                  <a:pt x="80" y="10"/>
                  <a:pt x="80" y="10"/>
                </a:cubicBezTo>
                <a:cubicBezTo>
                  <a:pt x="72" y="14"/>
                  <a:pt x="72" y="14"/>
                  <a:pt x="72" y="14"/>
                </a:cubicBezTo>
                <a:cubicBezTo>
                  <a:pt x="71" y="13"/>
                  <a:pt x="69" y="12"/>
                  <a:pt x="68" y="12"/>
                </a:cubicBezTo>
                <a:cubicBezTo>
                  <a:pt x="67" y="3"/>
                  <a:pt x="67" y="3"/>
                  <a:pt x="67" y="3"/>
                </a:cubicBezTo>
                <a:cubicBezTo>
                  <a:pt x="62" y="1"/>
                  <a:pt x="62" y="1"/>
                  <a:pt x="62" y="1"/>
                </a:cubicBezTo>
                <a:cubicBezTo>
                  <a:pt x="56" y="0"/>
                  <a:pt x="56" y="0"/>
                  <a:pt x="56" y="0"/>
                </a:cubicBezTo>
                <a:cubicBezTo>
                  <a:pt x="51" y="7"/>
                  <a:pt x="51" y="7"/>
                  <a:pt x="51" y="7"/>
                </a:cubicBezTo>
                <a:cubicBezTo>
                  <a:pt x="50" y="7"/>
                  <a:pt x="48" y="7"/>
                  <a:pt x="47" y="7"/>
                </a:cubicBezTo>
                <a:cubicBezTo>
                  <a:pt x="42" y="0"/>
                  <a:pt x="42" y="0"/>
                  <a:pt x="42" y="0"/>
                </a:cubicBezTo>
                <a:cubicBezTo>
                  <a:pt x="30" y="3"/>
                  <a:pt x="30" y="3"/>
                  <a:pt x="30" y="3"/>
                </a:cubicBezTo>
                <a:cubicBezTo>
                  <a:pt x="30" y="12"/>
                  <a:pt x="30" y="12"/>
                  <a:pt x="30" y="12"/>
                </a:cubicBezTo>
                <a:cubicBezTo>
                  <a:pt x="28" y="13"/>
                  <a:pt x="27" y="14"/>
                  <a:pt x="26" y="14"/>
                </a:cubicBezTo>
                <a:cubicBezTo>
                  <a:pt x="18" y="10"/>
                  <a:pt x="18" y="10"/>
                  <a:pt x="18" y="10"/>
                </a:cubicBezTo>
                <a:cubicBezTo>
                  <a:pt x="10" y="19"/>
                  <a:pt x="10" y="19"/>
                  <a:pt x="10" y="19"/>
                </a:cubicBezTo>
                <a:cubicBezTo>
                  <a:pt x="14" y="27"/>
                  <a:pt x="14" y="27"/>
                  <a:pt x="14" y="27"/>
                </a:cubicBezTo>
                <a:cubicBezTo>
                  <a:pt x="13" y="28"/>
                  <a:pt x="12" y="29"/>
                  <a:pt x="11" y="31"/>
                </a:cubicBezTo>
                <a:cubicBezTo>
                  <a:pt x="3" y="31"/>
                  <a:pt x="3" y="31"/>
                  <a:pt x="3" y="31"/>
                </a:cubicBezTo>
                <a:cubicBezTo>
                  <a:pt x="1" y="37"/>
                  <a:pt x="1" y="37"/>
                  <a:pt x="1" y="37"/>
                </a:cubicBezTo>
                <a:cubicBezTo>
                  <a:pt x="0" y="43"/>
                  <a:pt x="0" y="43"/>
                  <a:pt x="0" y="43"/>
                </a:cubicBezTo>
                <a:cubicBezTo>
                  <a:pt x="7" y="48"/>
                  <a:pt x="7" y="48"/>
                  <a:pt x="7" y="48"/>
                </a:cubicBezTo>
                <a:cubicBezTo>
                  <a:pt x="7" y="49"/>
                  <a:pt x="7" y="51"/>
                  <a:pt x="7" y="52"/>
                </a:cubicBezTo>
                <a:cubicBezTo>
                  <a:pt x="0" y="57"/>
                  <a:pt x="0" y="57"/>
                  <a:pt x="0" y="57"/>
                </a:cubicBezTo>
                <a:cubicBezTo>
                  <a:pt x="3" y="68"/>
                  <a:pt x="3" y="68"/>
                  <a:pt x="3" y="68"/>
                </a:cubicBezTo>
                <a:cubicBezTo>
                  <a:pt x="12" y="69"/>
                  <a:pt x="12" y="69"/>
                  <a:pt x="12" y="69"/>
                </a:cubicBezTo>
                <a:cubicBezTo>
                  <a:pt x="13" y="70"/>
                  <a:pt x="13" y="71"/>
                  <a:pt x="14" y="73"/>
                </a:cubicBezTo>
                <a:cubicBezTo>
                  <a:pt x="10" y="81"/>
                  <a:pt x="10" y="81"/>
                  <a:pt x="10" y="81"/>
                </a:cubicBezTo>
                <a:cubicBezTo>
                  <a:pt x="19" y="89"/>
                  <a:pt x="19" y="89"/>
                  <a:pt x="19" y="89"/>
                </a:cubicBezTo>
                <a:cubicBezTo>
                  <a:pt x="27" y="85"/>
                  <a:pt x="27" y="85"/>
                  <a:pt x="27" y="85"/>
                </a:cubicBezTo>
                <a:cubicBezTo>
                  <a:pt x="28" y="86"/>
                  <a:pt x="29" y="87"/>
                  <a:pt x="31" y="87"/>
                </a:cubicBezTo>
                <a:cubicBezTo>
                  <a:pt x="31" y="96"/>
                  <a:pt x="31" y="96"/>
                  <a:pt x="31" y="96"/>
                </a:cubicBezTo>
                <a:cubicBezTo>
                  <a:pt x="37" y="97"/>
                  <a:pt x="37" y="97"/>
                  <a:pt x="37" y="97"/>
                </a:cubicBezTo>
                <a:cubicBezTo>
                  <a:pt x="43" y="99"/>
                  <a:pt x="43" y="99"/>
                  <a:pt x="43" y="99"/>
                </a:cubicBezTo>
                <a:cubicBezTo>
                  <a:pt x="47" y="92"/>
                  <a:pt x="47" y="92"/>
                  <a:pt x="47" y="92"/>
                </a:cubicBezTo>
                <a:cubicBezTo>
                  <a:pt x="49" y="92"/>
                  <a:pt x="50" y="92"/>
                  <a:pt x="52" y="91"/>
                </a:cubicBezTo>
                <a:cubicBezTo>
                  <a:pt x="57" y="99"/>
                  <a:pt x="57" y="99"/>
                  <a:pt x="57" y="99"/>
                </a:cubicBezTo>
                <a:cubicBezTo>
                  <a:pt x="68" y="96"/>
                  <a:pt x="68" y="96"/>
                  <a:pt x="68" y="96"/>
                </a:cubicBezTo>
                <a:cubicBezTo>
                  <a:pt x="69" y="87"/>
                  <a:pt x="69" y="87"/>
                  <a:pt x="69" y="87"/>
                </a:cubicBezTo>
                <a:cubicBezTo>
                  <a:pt x="70" y="86"/>
                  <a:pt x="71" y="85"/>
                  <a:pt x="73" y="85"/>
                </a:cubicBezTo>
                <a:cubicBezTo>
                  <a:pt x="81" y="88"/>
                  <a:pt x="81" y="88"/>
                  <a:pt x="81" y="88"/>
                </a:cubicBezTo>
                <a:cubicBezTo>
                  <a:pt x="89" y="80"/>
                  <a:pt x="89" y="80"/>
                  <a:pt x="89" y="80"/>
                </a:cubicBezTo>
                <a:cubicBezTo>
                  <a:pt x="85" y="72"/>
                  <a:pt x="85" y="72"/>
                  <a:pt x="85" y="72"/>
                </a:cubicBezTo>
                <a:cubicBezTo>
                  <a:pt x="86" y="71"/>
                  <a:pt x="86" y="70"/>
                  <a:pt x="87" y="68"/>
                </a:cubicBezTo>
                <a:cubicBezTo>
                  <a:pt x="96" y="68"/>
                  <a:pt x="96" y="68"/>
                  <a:pt x="96" y="68"/>
                </a:cubicBezTo>
                <a:cubicBezTo>
                  <a:pt x="97" y="62"/>
                  <a:pt x="97" y="62"/>
                  <a:pt x="97" y="62"/>
                </a:cubicBezTo>
                <a:cubicBezTo>
                  <a:pt x="99" y="56"/>
                  <a:pt x="99" y="56"/>
                  <a:pt x="99" y="56"/>
                </a:cubicBezTo>
                <a:lnTo>
                  <a:pt x="91" y="51"/>
                </a:lnTo>
                <a:close/>
                <a:moveTo>
                  <a:pt x="41" y="82"/>
                </a:moveTo>
                <a:cubicBezTo>
                  <a:pt x="23" y="78"/>
                  <a:pt x="12" y="59"/>
                  <a:pt x="16" y="41"/>
                </a:cubicBezTo>
                <a:cubicBezTo>
                  <a:pt x="21" y="23"/>
                  <a:pt x="40" y="12"/>
                  <a:pt x="58" y="17"/>
                </a:cubicBezTo>
                <a:cubicBezTo>
                  <a:pt x="76" y="21"/>
                  <a:pt x="87" y="40"/>
                  <a:pt x="82" y="58"/>
                </a:cubicBezTo>
                <a:cubicBezTo>
                  <a:pt x="77" y="76"/>
                  <a:pt x="59" y="87"/>
                  <a:pt x="41" y="82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0" name="任意多边形 13324"/>
          <p:cNvSpPr>
            <a:spLocks noEditPoints="1"/>
          </p:cNvSpPr>
          <p:nvPr/>
        </p:nvSpPr>
        <p:spPr>
          <a:xfrm>
            <a:off x="1452697" y="3636962"/>
            <a:ext cx="842963" cy="842963"/>
          </a:xfrm>
          <a:custGeom>
            <a:avLst/>
            <a:gdLst/>
            <a:ahLst/>
            <a:cxnLst/>
            <a:rect l="0" t="0" r="0" b="0"/>
            <a:pathLst>
              <a:path w="273" h="273">
                <a:moveTo>
                  <a:pt x="248" y="168"/>
                </a:moveTo>
                <a:cubicBezTo>
                  <a:pt x="249" y="164"/>
                  <a:pt x="250" y="160"/>
                  <a:pt x="250" y="156"/>
                </a:cubicBezTo>
                <a:cubicBezTo>
                  <a:pt x="273" y="147"/>
                  <a:pt x="273" y="147"/>
                  <a:pt x="273" y="147"/>
                </a:cubicBezTo>
                <a:cubicBezTo>
                  <a:pt x="272" y="115"/>
                  <a:pt x="272" y="115"/>
                  <a:pt x="272" y="115"/>
                </a:cubicBezTo>
                <a:cubicBezTo>
                  <a:pt x="248" y="108"/>
                  <a:pt x="248" y="108"/>
                  <a:pt x="248" y="108"/>
                </a:cubicBezTo>
                <a:cubicBezTo>
                  <a:pt x="247" y="104"/>
                  <a:pt x="246" y="100"/>
                  <a:pt x="245" y="96"/>
                </a:cubicBezTo>
                <a:cubicBezTo>
                  <a:pt x="260" y="78"/>
                  <a:pt x="260" y="78"/>
                  <a:pt x="260" y="78"/>
                </a:cubicBezTo>
                <a:cubicBezTo>
                  <a:pt x="243" y="50"/>
                  <a:pt x="243" y="50"/>
                  <a:pt x="243" y="50"/>
                </a:cubicBezTo>
                <a:cubicBezTo>
                  <a:pt x="219" y="56"/>
                  <a:pt x="219" y="56"/>
                  <a:pt x="219" y="56"/>
                </a:cubicBezTo>
                <a:cubicBezTo>
                  <a:pt x="216" y="53"/>
                  <a:pt x="213" y="50"/>
                  <a:pt x="210" y="47"/>
                </a:cubicBezTo>
                <a:cubicBezTo>
                  <a:pt x="214" y="24"/>
                  <a:pt x="214" y="24"/>
                  <a:pt x="214" y="24"/>
                </a:cubicBezTo>
                <a:cubicBezTo>
                  <a:pt x="200" y="16"/>
                  <a:pt x="200" y="16"/>
                  <a:pt x="200" y="16"/>
                </a:cubicBezTo>
                <a:cubicBezTo>
                  <a:pt x="185" y="9"/>
                  <a:pt x="185" y="9"/>
                  <a:pt x="185" y="9"/>
                </a:cubicBezTo>
                <a:cubicBezTo>
                  <a:pt x="168" y="25"/>
                  <a:pt x="168" y="25"/>
                  <a:pt x="168" y="25"/>
                </a:cubicBezTo>
                <a:cubicBezTo>
                  <a:pt x="164" y="24"/>
                  <a:pt x="160" y="23"/>
                  <a:pt x="156" y="23"/>
                </a:cubicBezTo>
                <a:cubicBezTo>
                  <a:pt x="147" y="0"/>
                  <a:pt x="147" y="0"/>
                  <a:pt x="147" y="0"/>
                </a:cubicBezTo>
                <a:cubicBezTo>
                  <a:pt x="115" y="1"/>
                  <a:pt x="115" y="1"/>
                  <a:pt x="115" y="1"/>
                </a:cubicBezTo>
                <a:cubicBezTo>
                  <a:pt x="108" y="24"/>
                  <a:pt x="108" y="24"/>
                  <a:pt x="108" y="24"/>
                </a:cubicBezTo>
                <a:cubicBezTo>
                  <a:pt x="104" y="25"/>
                  <a:pt x="100" y="27"/>
                  <a:pt x="96" y="28"/>
                </a:cubicBezTo>
                <a:cubicBezTo>
                  <a:pt x="77" y="13"/>
                  <a:pt x="77" y="13"/>
                  <a:pt x="77" y="13"/>
                </a:cubicBezTo>
                <a:cubicBezTo>
                  <a:pt x="50" y="30"/>
                  <a:pt x="50" y="30"/>
                  <a:pt x="50" y="30"/>
                </a:cubicBezTo>
                <a:cubicBezTo>
                  <a:pt x="56" y="54"/>
                  <a:pt x="56" y="54"/>
                  <a:pt x="56" y="54"/>
                </a:cubicBezTo>
                <a:cubicBezTo>
                  <a:pt x="53" y="57"/>
                  <a:pt x="50" y="60"/>
                  <a:pt x="47" y="63"/>
                </a:cubicBezTo>
                <a:cubicBezTo>
                  <a:pt x="23" y="59"/>
                  <a:pt x="23" y="59"/>
                  <a:pt x="23" y="59"/>
                </a:cubicBezTo>
                <a:cubicBezTo>
                  <a:pt x="16" y="73"/>
                  <a:pt x="16" y="73"/>
                  <a:pt x="16" y="73"/>
                </a:cubicBezTo>
                <a:cubicBezTo>
                  <a:pt x="8" y="88"/>
                  <a:pt x="8" y="88"/>
                  <a:pt x="8" y="88"/>
                </a:cubicBezTo>
                <a:cubicBezTo>
                  <a:pt x="25" y="105"/>
                  <a:pt x="25" y="105"/>
                  <a:pt x="25" y="105"/>
                </a:cubicBezTo>
                <a:cubicBezTo>
                  <a:pt x="24" y="109"/>
                  <a:pt x="23" y="113"/>
                  <a:pt x="22" y="117"/>
                </a:cubicBezTo>
                <a:cubicBezTo>
                  <a:pt x="0" y="126"/>
                  <a:pt x="0" y="126"/>
                  <a:pt x="0" y="126"/>
                </a:cubicBezTo>
                <a:cubicBezTo>
                  <a:pt x="1" y="158"/>
                  <a:pt x="1" y="158"/>
                  <a:pt x="1" y="158"/>
                </a:cubicBezTo>
                <a:cubicBezTo>
                  <a:pt x="24" y="165"/>
                  <a:pt x="24" y="165"/>
                  <a:pt x="24" y="165"/>
                </a:cubicBezTo>
                <a:cubicBezTo>
                  <a:pt x="25" y="169"/>
                  <a:pt x="26" y="173"/>
                  <a:pt x="28" y="177"/>
                </a:cubicBezTo>
                <a:cubicBezTo>
                  <a:pt x="13" y="196"/>
                  <a:pt x="13" y="196"/>
                  <a:pt x="13" y="196"/>
                </a:cubicBezTo>
                <a:cubicBezTo>
                  <a:pt x="30" y="223"/>
                  <a:pt x="30" y="223"/>
                  <a:pt x="30" y="223"/>
                </a:cubicBezTo>
                <a:cubicBezTo>
                  <a:pt x="53" y="217"/>
                  <a:pt x="53" y="217"/>
                  <a:pt x="53" y="217"/>
                </a:cubicBezTo>
                <a:cubicBezTo>
                  <a:pt x="56" y="220"/>
                  <a:pt x="59" y="223"/>
                  <a:pt x="63" y="226"/>
                </a:cubicBezTo>
                <a:cubicBezTo>
                  <a:pt x="59" y="250"/>
                  <a:pt x="59" y="250"/>
                  <a:pt x="59" y="250"/>
                </a:cubicBezTo>
                <a:cubicBezTo>
                  <a:pt x="73" y="257"/>
                  <a:pt x="73" y="257"/>
                  <a:pt x="73" y="257"/>
                </a:cubicBezTo>
                <a:cubicBezTo>
                  <a:pt x="87" y="265"/>
                  <a:pt x="87" y="265"/>
                  <a:pt x="87" y="265"/>
                </a:cubicBezTo>
                <a:cubicBezTo>
                  <a:pt x="105" y="248"/>
                  <a:pt x="105" y="248"/>
                  <a:pt x="105" y="248"/>
                </a:cubicBezTo>
                <a:cubicBezTo>
                  <a:pt x="109" y="249"/>
                  <a:pt x="113" y="250"/>
                  <a:pt x="117" y="251"/>
                </a:cubicBezTo>
                <a:cubicBezTo>
                  <a:pt x="125" y="273"/>
                  <a:pt x="125" y="273"/>
                  <a:pt x="125" y="273"/>
                </a:cubicBezTo>
                <a:cubicBezTo>
                  <a:pt x="158" y="272"/>
                  <a:pt x="158" y="272"/>
                  <a:pt x="158" y="272"/>
                </a:cubicBezTo>
                <a:cubicBezTo>
                  <a:pt x="165" y="249"/>
                  <a:pt x="165" y="249"/>
                  <a:pt x="165" y="249"/>
                </a:cubicBezTo>
                <a:cubicBezTo>
                  <a:pt x="169" y="248"/>
                  <a:pt x="173" y="246"/>
                  <a:pt x="177" y="245"/>
                </a:cubicBezTo>
                <a:cubicBezTo>
                  <a:pt x="195" y="260"/>
                  <a:pt x="195" y="260"/>
                  <a:pt x="195" y="260"/>
                </a:cubicBezTo>
                <a:cubicBezTo>
                  <a:pt x="223" y="243"/>
                  <a:pt x="223" y="243"/>
                  <a:pt x="223" y="243"/>
                </a:cubicBezTo>
                <a:cubicBezTo>
                  <a:pt x="217" y="220"/>
                  <a:pt x="217" y="220"/>
                  <a:pt x="217" y="220"/>
                </a:cubicBezTo>
                <a:cubicBezTo>
                  <a:pt x="220" y="217"/>
                  <a:pt x="223" y="214"/>
                  <a:pt x="225" y="210"/>
                </a:cubicBezTo>
                <a:cubicBezTo>
                  <a:pt x="249" y="214"/>
                  <a:pt x="249" y="214"/>
                  <a:pt x="249" y="214"/>
                </a:cubicBezTo>
                <a:cubicBezTo>
                  <a:pt x="257" y="200"/>
                  <a:pt x="257" y="200"/>
                  <a:pt x="257" y="200"/>
                </a:cubicBezTo>
                <a:cubicBezTo>
                  <a:pt x="264" y="186"/>
                  <a:pt x="264" y="186"/>
                  <a:pt x="264" y="186"/>
                </a:cubicBezTo>
                <a:lnTo>
                  <a:pt x="248" y="168"/>
                </a:lnTo>
                <a:close/>
                <a:moveTo>
                  <a:pt x="93" y="219"/>
                </a:moveTo>
                <a:cubicBezTo>
                  <a:pt x="47" y="195"/>
                  <a:pt x="30" y="139"/>
                  <a:pt x="54" y="93"/>
                </a:cubicBezTo>
                <a:cubicBezTo>
                  <a:pt x="78" y="48"/>
                  <a:pt x="134" y="30"/>
                  <a:pt x="180" y="54"/>
                </a:cubicBezTo>
                <a:cubicBezTo>
                  <a:pt x="225" y="78"/>
                  <a:pt x="243" y="134"/>
                  <a:pt x="219" y="180"/>
                </a:cubicBezTo>
                <a:cubicBezTo>
                  <a:pt x="195" y="225"/>
                  <a:pt x="138" y="243"/>
                  <a:pt x="93" y="219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zh-CN" alt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247910" y="2374900"/>
            <a:ext cx="663575" cy="405624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cs typeface="+mn-ea"/>
                <a:sym typeface="+mn-lt"/>
              </a:rPr>
              <a:t>63%</a:t>
            </a:r>
            <a:endParaRPr lang="en-US" altLang="zh-CN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25860" y="3181350"/>
            <a:ext cx="663575" cy="405624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en-US" altLang="zh-CN" sz="2400" b="1">
                <a:solidFill>
                  <a:schemeClr val="bg1"/>
                </a:solidFill>
                <a:cs typeface="+mn-ea"/>
                <a:sym typeface="+mn-lt"/>
              </a:rPr>
              <a:t>85%</a:t>
            </a:r>
            <a:endParaRPr lang="en-US" altLang="zh-CN" sz="24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2397260" y="1714500"/>
            <a:ext cx="663575" cy="304250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en-US" altLang="zh-CN" b="1">
                <a:solidFill>
                  <a:schemeClr val="bg1"/>
                </a:solidFill>
                <a:cs typeface="+mn-ea"/>
                <a:sym typeface="+mn-lt"/>
              </a:rPr>
              <a:t>42%</a:t>
            </a:r>
            <a:endParaRPr lang="en-US" altLang="zh-CN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1552710" y="3921125"/>
            <a:ext cx="663575" cy="234744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>
              <a:lnSpc>
                <a:spcPct val="120000"/>
              </a:lnSpc>
            </a:pPr>
            <a:r>
              <a:rPr lang="en-US" altLang="zh-CN" sz="1400">
                <a:solidFill>
                  <a:srgbClr val="4D4D4D"/>
                </a:solidFill>
                <a:cs typeface="+mn-ea"/>
                <a:sym typeface="+mn-lt"/>
              </a:rPr>
              <a:t>21%</a:t>
            </a:r>
            <a:endParaRPr lang="en-US" altLang="zh-CN" sz="1400">
              <a:solidFill>
                <a:srgbClr val="4D4D4D"/>
              </a:solidFill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5275933" y="3238431"/>
            <a:ext cx="3203575" cy="1329595"/>
          </a:xfrm>
          <a:prstGeom prst="rect">
            <a:avLst/>
          </a:prstGeom>
          <a:noFill/>
          <a:ln w="9525">
            <a:noFill/>
          </a:ln>
        </p:spPr>
        <p:txBody>
          <a:bodyPr lIns="0" tIns="0" rIns="0" bIns="0">
            <a:spAutoFit/>
          </a:bodyPr>
          <a:lstStyle>
            <a:lvl1pPr marL="0" lvl="0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b="0" i="0" u="non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lnSpc>
                <a:spcPct val="120000"/>
              </a:lnSpc>
            </a:pPr>
            <a:r>
              <a:rPr lang="en-US" altLang="x-none" sz="800">
                <a:solidFill>
                  <a:schemeClr val="bg2"/>
                </a:solidFill>
                <a:cs typeface="+mn-ea"/>
                <a:sym typeface="+mn-lt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cs typeface="+mn-ea"/>
                <a:sym typeface="+mn-lt"/>
              </a:rPr>
              <a:t>templates</a:t>
            </a:r>
            <a:r>
              <a:rPr lang="en-US" altLang="x-none" sz="800">
                <a:solidFill>
                  <a:schemeClr val="bg2"/>
                </a:solidFill>
                <a:cs typeface="+mn-ea"/>
                <a:sym typeface="+mn-lt"/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altLang="x-none" sz="800">
                <a:solidFill>
                  <a:schemeClr val="bg2"/>
                </a:solidFill>
                <a:cs typeface="+mn-ea"/>
                <a:sym typeface="+mn-lt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cs typeface="+mn-ea"/>
                <a:sym typeface="+mn-lt"/>
              </a:rPr>
              <a:t>templates</a:t>
            </a:r>
            <a:r>
              <a:rPr lang="en-US" altLang="x-none" sz="800">
                <a:solidFill>
                  <a:schemeClr val="bg2"/>
                </a:solidFill>
                <a:cs typeface="+mn-ea"/>
                <a:sym typeface="+mn-lt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endParaRPr lang="zh-CN" altLang="en-US" sz="800">
              <a:solidFill>
                <a:schemeClr val="bg2"/>
              </a:solidFill>
              <a:cs typeface="+mn-ea"/>
              <a:sym typeface="+mn-lt"/>
            </a:endParaRPr>
          </a:p>
          <a:p>
            <a:pPr lvl="0">
              <a:lnSpc>
                <a:spcPct val="120000"/>
              </a:lnSpc>
            </a:pPr>
            <a:r>
              <a:rPr lang="en-US" altLang="x-none" sz="800">
                <a:solidFill>
                  <a:schemeClr val="bg2"/>
                </a:solidFill>
                <a:cs typeface="+mn-ea"/>
                <a:sym typeface="+mn-lt"/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  <a:cs typeface="+mn-ea"/>
                <a:sym typeface="+mn-lt"/>
              </a:rPr>
              <a:t>templates</a:t>
            </a:r>
            <a:r>
              <a:rPr lang="en-US" altLang="x-none" sz="800">
                <a:solidFill>
                  <a:schemeClr val="bg2"/>
                </a:solidFill>
                <a:cs typeface="+mn-ea"/>
                <a:sym typeface="+mn-lt"/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0" name="文本框 19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6845" y="842670"/>
            <a:ext cx="2338680" cy="2338680"/>
          </a:xfrm>
          <a:prstGeom prst="rect">
            <a:avLst/>
          </a:prstGeom>
        </p:spPr>
      </p:pic>
      <p:sp>
        <p:nvSpPr>
          <p:cNvPr id="22" name="Rectangle 60"/>
          <p:cNvSpPr/>
          <p:nvPr/>
        </p:nvSpPr>
        <p:spPr>
          <a:xfrm>
            <a:off x="6584910" y="1459066"/>
            <a:ext cx="1659498" cy="1593541"/>
          </a:xfrm>
          <a:prstGeom prst="roundRect">
            <a:avLst>
              <a:gd name="adj" fmla="val 10856"/>
            </a:avLst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06532" y="1865312"/>
            <a:ext cx="143344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200" b="1">
                <a:cs typeface="+mn-ea"/>
                <a:sym typeface="+mn-lt"/>
              </a:rPr>
              <a:t>DIY</a:t>
            </a:r>
            <a:endParaRPr lang="zh-CN" altLang="en-US" sz="5200" b="1"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Oval 85"/>
          <p:cNvSpPr>
            <a:spLocks noChangeAspect="1"/>
          </p:cNvSpPr>
          <p:nvPr/>
        </p:nvSpPr>
        <p:spPr>
          <a:xfrm>
            <a:off x="1670236" y="3904565"/>
            <a:ext cx="401337" cy="401490"/>
          </a:xfrm>
          <a:prstGeom prst="ellipse">
            <a:avLst/>
          </a:prstGeom>
          <a:solidFill>
            <a:srgbClr val="06263F"/>
          </a:solidFill>
          <a:ln w="19050" cap="flat">
            <a:noFill/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4" name="Oval 86"/>
          <p:cNvSpPr>
            <a:spLocks noChangeAspect="1"/>
          </p:cNvSpPr>
          <p:nvPr/>
        </p:nvSpPr>
        <p:spPr>
          <a:xfrm>
            <a:off x="3506201" y="3909986"/>
            <a:ext cx="401337" cy="401490"/>
          </a:xfrm>
          <a:prstGeom prst="ellipse">
            <a:avLst/>
          </a:prstGeom>
          <a:solidFill>
            <a:srgbClr val="06263F"/>
          </a:solidFill>
          <a:ln w="19050" cap="flat">
            <a:noFill/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5" name="Oval 87"/>
          <p:cNvSpPr>
            <a:spLocks noChangeAspect="1"/>
          </p:cNvSpPr>
          <p:nvPr/>
        </p:nvSpPr>
        <p:spPr>
          <a:xfrm>
            <a:off x="5275140" y="3907780"/>
            <a:ext cx="401337" cy="401490"/>
          </a:xfrm>
          <a:prstGeom prst="ellipse">
            <a:avLst/>
          </a:prstGeom>
          <a:solidFill>
            <a:srgbClr val="06263F"/>
          </a:solidFill>
          <a:ln w="19050" cap="flat">
            <a:noFill/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sp>
        <p:nvSpPr>
          <p:cNvPr id="6" name="Oval 88"/>
          <p:cNvSpPr>
            <a:spLocks noChangeAspect="1"/>
          </p:cNvSpPr>
          <p:nvPr/>
        </p:nvSpPr>
        <p:spPr>
          <a:xfrm>
            <a:off x="7122985" y="3913894"/>
            <a:ext cx="401337" cy="401490"/>
          </a:xfrm>
          <a:prstGeom prst="ellipse">
            <a:avLst/>
          </a:prstGeom>
          <a:solidFill>
            <a:srgbClr val="06263F"/>
          </a:solidFill>
          <a:ln w="19050" cap="flat">
            <a:noFill/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solidFill>
                <a:schemeClr val="tx1"/>
              </a:solidFill>
              <a:cs typeface="+mn-ea"/>
              <a:sym typeface="+mn-lt"/>
            </a:endParaRPr>
          </a:p>
        </p:txBody>
      </p:sp>
      <p:grpSp>
        <p:nvGrpSpPr>
          <p:cNvPr id="15" name="Group 97"/>
          <p:cNvGrpSpPr/>
          <p:nvPr/>
        </p:nvGrpSpPr>
        <p:grpSpPr>
          <a:xfrm>
            <a:off x="3607486" y="4014601"/>
            <a:ext cx="207946" cy="207959"/>
            <a:chOff x="9622603" y="7775631"/>
            <a:chExt cx="953415" cy="953477"/>
          </a:xfrm>
        </p:grpSpPr>
        <p:sp>
          <p:nvSpPr>
            <p:cNvPr id="16" name="Freeform 454"/>
            <p:cNvSpPr>
              <a:spLocks noChangeArrowheads="1"/>
            </p:cNvSpPr>
            <p:nvPr/>
          </p:nvSpPr>
          <p:spPr bwMode="auto">
            <a:xfrm>
              <a:off x="9622603" y="7775631"/>
              <a:ext cx="953415" cy="953477"/>
            </a:xfrm>
            <a:custGeom>
              <a:avLst/>
              <a:gdLst>
                <a:gd name="T0" fmla="*/ 1323 w 1324"/>
                <a:gd name="T1" fmla="*/ 662 h 1324"/>
                <a:gd name="T2" fmla="*/ 1323 w 1324"/>
                <a:gd name="T3" fmla="*/ 662 h 1324"/>
                <a:gd name="T4" fmla="*/ 659 w 1324"/>
                <a:gd name="T5" fmla="*/ 1323 h 1324"/>
                <a:gd name="T6" fmla="*/ 0 w 1324"/>
                <a:gd name="T7" fmla="*/ 662 h 1324"/>
                <a:gd name="T8" fmla="*/ 659 w 1324"/>
                <a:gd name="T9" fmla="*/ 0 h 1324"/>
                <a:gd name="T10" fmla="*/ 1323 w 1324"/>
                <a:gd name="T11" fmla="*/ 662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4" h="1324">
                  <a:moveTo>
                    <a:pt x="1323" y="662"/>
                  </a:moveTo>
                  <a:lnTo>
                    <a:pt x="1323" y="662"/>
                  </a:lnTo>
                  <a:cubicBezTo>
                    <a:pt x="1323" y="1033"/>
                    <a:pt x="1031" y="1323"/>
                    <a:pt x="659" y="1323"/>
                  </a:cubicBezTo>
                  <a:cubicBezTo>
                    <a:pt x="299" y="1323"/>
                    <a:pt x="0" y="1033"/>
                    <a:pt x="0" y="662"/>
                  </a:cubicBezTo>
                  <a:cubicBezTo>
                    <a:pt x="0" y="301"/>
                    <a:pt x="299" y="0"/>
                    <a:pt x="659" y="0"/>
                  </a:cubicBezTo>
                  <a:cubicBezTo>
                    <a:pt x="1031" y="0"/>
                    <a:pt x="1323" y="301"/>
                    <a:pt x="1323" y="66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7" name="Freeform 455"/>
            <p:cNvSpPr>
              <a:spLocks noChangeArrowheads="1"/>
            </p:cNvSpPr>
            <p:nvPr/>
          </p:nvSpPr>
          <p:spPr bwMode="auto">
            <a:xfrm>
              <a:off x="9752904" y="7867801"/>
              <a:ext cx="216107" cy="797741"/>
            </a:xfrm>
            <a:custGeom>
              <a:avLst/>
              <a:gdLst>
                <a:gd name="T0" fmla="*/ 89 w 300"/>
                <a:gd name="T1" fmla="*/ 0 h 1105"/>
                <a:gd name="T2" fmla="*/ 299 w 300"/>
                <a:gd name="T3" fmla="*/ 292 h 1105"/>
                <a:gd name="T4" fmla="*/ 181 w 300"/>
                <a:gd name="T5" fmla="*/ 411 h 1105"/>
                <a:gd name="T6" fmla="*/ 0 w 300"/>
                <a:gd name="T7" fmla="*/ 472 h 1105"/>
                <a:gd name="T8" fmla="*/ 0 w 300"/>
                <a:gd name="T9" fmla="*/ 652 h 1105"/>
                <a:gd name="T10" fmla="*/ 181 w 300"/>
                <a:gd name="T11" fmla="*/ 773 h 1105"/>
                <a:gd name="T12" fmla="*/ 240 w 300"/>
                <a:gd name="T13" fmla="*/ 892 h 1105"/>
                <a:gd name="T14" fmla="*/ 181 w 300"/>
                <a:gd name="T15" fmla="*/ 1072 h 1105"/>
                <a:gd name="T16" fmla="*/ 149 w 300"/>
                <a:gd name="T17" fmla="*/ 1104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105">
                  <a:moveTo>
                    <a:pt x="89" y="0"/>
                  </a:moveTo>
                  <a:lnTo>
                    <a:pt x="299" y="292"/>
                  </a:lnTo>
                  <a:lnTo>
                    <a:pt x="181" y="411"/>
                  </a:lnTo>
                  <a:lnTo>
                    <a:pt x="0" y="472"/>
                  </a:lnTo>
                  <a:lnTo>
                    <a:pt x="0" y="652"/>
                  </a:lnTo>
                  <a:lnTo>
                    <a:pt x="181" y="773"/>
                  </a:lnTo>
                  <a:lnTo>
                    <a:pt x="240" y="892"/>
                  </a:lnTo>
                  <a:lnTo>
                    <a:pt x="181" y="1072"/>
                  </a:lnTo>
                  <a:lnTo>
                    <a:pt x="149" y="1104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18" name="Freeform 456"/>
            <p:cNvSpPr>
              <a:spLocks noChangeArrowheads="1"/>
            </p:cNvSpPr>
            <p:nvPr/>
          </p:nvSpPr>
          <p:spPr bwMode="auto">
            <a:xfrm>
              <a:off x="10140625" y="7963148"/>
              <a:ext cx="375010" cy="549837"/>
            </a:xfrm>
            <a:custGeom>
              <a:avLst/>
              <a:gdLst>
                <a:gd name="T0" fmla="*/ 470 w 521"/>
                <a:gd name="T1" fmla="*/ 0 h 763"/>
                <a:gd name="T2" fmla="*/ 360 w 521"/>
                <a:gd name="T3" fmla="*/ 100 h 763"/>
                <a:gd name="T4" fmla="*/ 180 w 521"/>
                <a:gd name="T5" fmla="*/ 342 h 763"/>
                <a:gd name="T6" fmla="*/ 59 w 521"/>
                <a:gd name="T7" fmla="*/ 342 h 763"/>
                <a:gd name="T8" fmla="*/ 59 w 521"/>
                <a:gd name="T9" fmla="*/ 463 h 763"/>
                <a:gd name="T10" fmla="*/ 0 w 521"/>
                <a:gd name="T11" fmla="*/ 582 h 763"/>
                <a:gd name="T12" fmla="*/ 59 w 521"/>
                <a:gd name="T13" fmla="*/ 703 h 763"/>
                <a:gd name="T14" fmla="*/ 180 w 521"/>
                <a:gd name="T15" fmla="*/ 762 h 763"/>
                <a:gd name="T16" fmla="*/ 301 w 521"/>
                <a:gd name="T17" fmla="*/ 643 h 763"/>
                <a:gd name="T18" fmla="*/ 360 w 521"/>
                <a:gd name="T19" fmla="*/ 522 h 763"/>
                <a:gd name="T20" fmla="*/ 481 w 521"/>
                <a:gd name="T21" fmla="*/ 703 h 763"/>
                <a:gd name="T22" fmla="*/ 520 w 521"/>
                <a:gd name="T23" fmla="*/ 72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1" h="763">
                  <a:moveTo>
                    <a:pt x="470" y="0"/>
                  </a:moveTo>
                  <a:lnTo>
                    <a:pt x="360" y="100"/>
                  </a:lnTo>
                  <a:lnTo>
                    <a:pt x="180" y="342"/>
                  </a:lnTo>
                  <a:lnTo>
                    <a:pt x="59" y="342"/>
                  </a:lnTo>
                  <a:lnTo>
                    <a:pt x="59" y="463"/>
                  </a:lnTo>
                  <a:lnTo>
                    <a:pt x="0" y="582"/>
                  </a:lnTo>
                  <a:lnTo>
                    <a:pt x="59" y="703"/>
                  </a:lnTo>
                  <a:lnTo>
                    <a:pt x="180" y="762"/>
                  </a:lnTo>
                  <a:lnTo>
                    <a:pt x="301" y="643"/>
                  </a:lnTo>
                  <a:lnTo>
                    <a:pt x="360" y="522"/>
                  </a:lnTo>
                  <a:lnTo>
                    <a:pt x="481" y="703"/>
                  </a:lnTo>
                  <a:lnTo>
                    <a:pt x="520" y="723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19" name="Group 101"/>
          <p:cNvGrpSpPr/>
          <p:nvPr/>
        </p:nvGrpSpPr>
        <p:grpSpPr>
          <a:xfrm>
            <a:off x="5376762" y="4031405"/>
            <a:ext cx="207946" cy="169832"/>
            <a:chOff x="11707403" y="7861444"/>
            <a:chExt cx="953415" cy="778672"/>
          </a:xfrm>
        </p:grpSpPr>
        <p:sp>
          <p:nvSpPr>
            <p:cNvPr id="20" name="Freeform 457"/>
            <p:cNvSpPr>
              <a:spLocks noChangeArrowheads="1"/>
            </p:cNvSpPr>
            <p:nvPr/>
          </p:nvSpPr>
          <p:spPr bwMode="auto">
            <a:xfrm>
              <a:off x="11707403" y="7861444"/>
              <a:ext cx="953415" cy="435420"/>
            </a:xfrm>
            <a:custGeom>
              <a:avLst/>
              <a:gdLst>
                <a:gd name="T0" fmla="*/ 664 w 1324"/>
                <a:gd name="T1" fmla="*/ 0 h 603"/>
                <a:gd name="T2" fmla="*/ 0 w 1324"/>
                <a:gd name="T3" fmla="*/ 301 h 603"/>
                <a:gd name="T4" fmla="*/ 664 w 1324"/>
                <a:gd name="T5" fmla="*/ 602 h 603"/>
                <a:gd name="T6" fmla="*/ 1323 w 1324"/>
                <a:gd name="T7" fmla="*/ 301 h 603"/>
                <a:gd name="T8" fmla="*/ 664 w 1324"/>
                <a:gd name="T9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603">
                  <a:moveTo>
                    <a:pt x="664" y="0"/>
                  </a:moveTo>
                  <a:lnTo>
                    <a:pt x="0" y="301"/>
                  </a:lnTo>
                  <a:lnTo>
                    <a:pt x="664" y="602"/>
                  </a:lnTo>
                  <a:lnTo>
                    <a:pt x="1323" y="301"/>
                  </a:lnTo>
                  <a:lnTo>
                    <a:pt x="664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1" name="Freeform 458"/>
            <p:cNvSpPr>
              <a:spLocks noChangeArrowheads="1"/>
            </p:cNvSpPr>
            <p:nvPr/>
          </p:nvSpPr>
          <p:spPr bwMode="auto">
            <a:xfrm>
              <a:off x="11707403" y="8338183"/>
              <a:ext cx="953415" cy="301933"/>
            </a:xfrm>
            <a:custGeom>
              <a:avLst/>
              <a:gdLst>
                <a:gd name="T0" fmla="*/ 1054 w 1324"/>
                <a:gd name="T1" fmla="*/ 0 h 421"/>
                <a:gd name="T2" fmla="*/ 1323 w 1324"/>
                <a:gd name="T3" fmla="*/ 121 h 421"/>
                <a:gd name="T4" fmla="*/ 664 w 1324"/>
                <a:gd name="T5" fmla="*/ 420 h 421"/>
                <a:gd name="T6" fmla="*/ 0 w 1324"/>
                <a:gd name="T7" fmla="*/ 121 h 421"/>
                <a:gd name="T8" fmla="*/ 262 w 1324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421">
                  <a:moveTo>
                    <a:pt x="1054" y="0"/>
                  </a:moveTo>
                  <a:lnTo>
                    <a:pt x="1323" y="121"/>
                  </a:lnTo>
                  <a:lnTo>
                    <a:pt x="664" y="420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2" name="Freeform 459"/>
            <p:cNvSpPr>
              <a:spLocks noChangeArrowheads="1"/>
            </p:cNvSpPr>
            <p:nvPr/>
          </p:nvSpPr>
          <p:spPr bwMode="auto">
            <a:xfrm>
              <a:off x="11707403" y="8166558"/>
              <a:ext cx="953415" cy="305113"/>
            </a:xfrm>
            <a:custGeom>
              <a:avLst/>
              <a:gdLst>
                <a:gd name="T0" fmla="*/ 1054 w 1324"/>
                <a:gd name="T1" fmla="*/ 0 h 423"/>
                <a:gd name="T2" fmla="*/ 1323 w 1324"/>
                <a:gd name="T3" fmla="*/ 121 h 423"/>
                <a:gd name="T4" fmla="*/ 1054 w 1324"/>
                <a:gd name="T5" fmla="*/ 241 h 423"/>
                <a:gd name="T6" fmla="*/ 664 w 1324"/>
                <a:gd name="T7" fmla="*/ 422 h 423"/>
                <a:gd name="T8" fmla="*/ 262 w 1324"/>
                <a:gd name="T9" fmla="*/ 241 h 423"/>
                <a:gd name="T10" fmla="*/ 0 w 1324"/>
                <a:gd name="T11" fmla="*/ 121 h 423"/>
                <a:gd name="T12" fmla="*/ 262 w 1324"/>
                <a:gd name="T1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423">
                  <a:moveTo>
                    <a:pt x="1054" y="0"/>
                  </a:moveTo>
                  <a:lnTo>
                    <a:pt x="1323" y="121"/>
                  </a:lnTo>
                  <a:lnTo>
                    <a:pt x="1054" y="241"/>
                  </a:lnTo>
                  <a:lnTo>
                    <a:pt x="664" y="422"/>
                  </a:lnTo>
                  <a:lnTo>
                    <a:pt x="262" y="241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23" name="Group 105"/>
          <p:cNvGrpSpPr/>
          <p:nvPr/>
        </p:nvGrpSpPr>
        <p:grpSpPr>
          <a:xfrm>
            <a:off x="7246029" y="4022340"/>
            <a:ext cx="151800" cy="208651"/>
            <a:chOff x="20167372" y="3605757"/>
            <a:chExt cx="695994" cy="956658"/>
          </a:xfrm>
        </p:grpSpPr>
        <p:sp>
          <p:nvSpPr>
            <p:cNvPr id="24" name="Freeform 369"/>
            <p:cNvSpPr>
              <a:spLocks noChangeArrowheads="1"/>
            </p:cNvSpPr>
            <p:nvPr/>
          </p:nvSpPr>
          <p:spPr bwMode="auto">
            <a:xfrm>
              <a:off x="20167372" y="3605758"/>
              <a:ext cx="695994" cy="953477"/>
            </a:xfrm>
            <a:custGeom>
              <a:avLst/>
              <a:gdLst>
                <a:gd name="T0" fmla="*/ 774 w 964"/>
                <a:gd name="T1" fmla="*/ 290 h 1324"/>
                <a:gd name="T2" fmla="*/ 774 w 964"/>
                <a:gd name="T3" fmla="*/ 290 h 1324"/>
                <a:gd name="T4" fmla="*/ 942 w 964"/>
                <a:gd name="T5" fmla="*/ 671 h 1324"/>
                <a:gd name="T6" fmla="*/ 963 w 964"/>
                <a:gd name="T7" fmla="*/ 842 h 1324"/>
                <a:gd name="T8" fmla="*/ 482 w 964"/>
                <a:gd name="T9" fmla="*/ 1323 h 1324"/>
                <a:gd name="T10" fmla="*/ 0 w 964"/>
                <a:gd name="T11" fmla="*/ 842 h 1324"/>
                <a:gd name="T12" fmla="*/ 482 w 964"/>
                <a:gd name="T13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4" h="1324">
                  <a:moveTo>
                    <a:pt x="774" y="290"/>
                  </a:moveTo>
                  <a:lnTo>
                    <a:pt x="774" y="290"/>
                  </a:lnTo>
                  <a:cubicBezTo>
                    <a:pt x="842" y="400"/>
                    <a:pt x="913" y="541"/>
                    <a:pt x="942" y="671"/>
                  </a:cubicBezTo>
                  <a:cubicBezTo>
                    <a:pt x="954" y="730"/>
                    <a:pt x="963" y="792"/>
                    <a:pt x="963" y="842"/>
                  </a:cubicBezTo>
                  <a:cubicBezTo>
                    <a:pt x="963" y="1111"/>
                    <a:pt x="753" y="1323"/>
                    <a:pt x="482" y="1323"/>
                  </a:cubicBezTo>
                  <a:cubicBezTo>
                    <a:pt x="222" y="1323"/>
                    <a:pt x="0" y="1111"/>
                    <a:pt x="0" y="842"/>
                  </a:cubicBezTo>
                  <a:cubicBezTo>
                    <a:pt x="0" y="482"/>
                    <a:pt x="361" y="0"/>
                    <a:pt x="482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5" name="Freeform 370"/>
            <p:cNvSpPr>
              <a:spLocks noChangeArrowheads="1"/>
            </p:cNvSpPr>
            <p:nvPr/>
          </p:nvSpPr>
          <p:spPr bwMode="auto">
            <a:xfrm>
              <a:off x="20516956" y="3605757"/>
              <a:ext cx="130302" cy="349608"/>
            </a:xfrm>
            <a:custGeom>
              <a:avLst/>
              <a:gdLst>
                <a:gd name="T0" fmla="*/ 0 w 181"/>
                <a:gd name="T1" fmla="*/ 0 h 483"/>
                <a:gd name="T2" fmla="*/ 0 w 181"/>
                <a:gd name="T3" fmla="*/ 0 h 483"/>
                <a:gd name="T4" fmla="*/ 180 w 181"/>
                <a:gd name="T5" fmla="*/ 482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483">
                  <a:moveTo>
                    <a:pt x="0" y="0"/>
                  </a:moveTo>
                  <a:lnTo>
                    <a:pt x="0" y="0"/>
                  </a:lnTo>
                  <a:cubicBezTo>
                    <a:pt x="0" y="181"/>
                    <a:pt x="70" y="349"/>
                    <a:pt x="180" y="48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6" name="Freeform 371"/>
            <p:cNvSpPr>
              <a:spLocks noChangeArrowheads="1"/>
            </p:cNvSpPr>
            <p:nvPr/>
          </p:nvSpPr>
          <p:spPr bwMode="auto">
            <a:xfrm>
              <a:off x="20644079" y="3815523"/>
              <a:ext cx="82630" cy="139843"/>
            </a:xfrm>
            <a:custGeom>
              <a:avLst/>
              <a:gdLst>
                <a:gd name="T0" fmla="*/ 112 w 113"/>
                <a:gd name="T1" fmla="*/ 0 h 193"/>
                <a:gd name="T2" fmla="*/ 112 w 113"/>
                <a:gd name="T3" fmla="*/ 0 h 193"/>
                <a:gd name="T4" fmla="*/ 0 w 113"/>
                <a:gd name="T5" fmla="*/ 19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193">
                  <a:moveTo>
                    <a:pt x="112" y="0"/>
                  </a:moveTo>
                  <a:lnTo>
                    <a:pt x="112" y="0"/>
                  </a:lnTo>
                  <a:cubicBezTo>
                    <a:pt x="91" y="71"/>
                    <a:pt x="50" y="139"/>
                    <a:pt x="0" y="19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7" name="Freeform 372"/>
            <p:cNvSpPr>
              <a:spLocks noChangeArrowheads="1"/>
            </p:cNvSpPr>
            <p:nvPr/>
          </p:nvSpPr>
          <p:spPr bwMode="auto">
            <a:xfrm>
              <a:off x="20342166" y="4085676"/>
              <a:ext cx="346406" cy="476739"/>
            </a:xfrm>
            <a:custGeom>
              <a:avLst/>
              <a:gdLst>
                <a:gd name="T0" fmla="*/ 390 w 482"/>
                <a:gd name="T1" fmla="*/ 150 h 662"/>
                <a:gd name="T2" fmla="*/ 390 w 482"/>
                <a:gd name="T3" fmla="*/ 150 h 662"/>
                <a:gd name="T4" fmla="*/ 470 w 482"/>
                <a:gd name="T5" fmla="*/ 340 h 662"/>
                <a:gd name="T6" fmla="*/ 481 w 482"/>
                <a:gd name="T7" fmla="*/ 420 h 662"/>
                <a:gd name="T8" fmla="*/ 240 w 482"/>
                <a:gd name="T9" fmla="*/ 661 h 662"/>
                <a:gd name="T10" fmla="*/ 0 w 482"/>
                <a:gd name="T11" fmla="*/ 420 h 662"/>
                <a:gd name="T12" fmla="*/ 240 w 482"/>
                <a:gd name="T13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2" h="662">
                  <a:moveTo>
                    <a:pt x="390" y="150"/>
                  </a:moveTo>
                  <a:lnTo>
                    <a:pt x="390" y="150"/>
                  </a:lnTo>
                  <a:cubicBezTo>
                    <a:pt x="420" y="198"/>
                    <a:pt x="449" y="269"/>
                    <a:pt x="470" y="340"/>
                  </a:cubicBezTo>
                  <a:cubicBezTo>
                    <a:pt x="481" y="369"/>
                    <a:pt x="481" y="399"/>
                    <a:pt x="481" y="420"/>
                  </a:cubicBezTo>
                  <a:cubicBezTo>
                    <a:pt x="481" y="561"/>
                    <a:pt x="370" y="661"/>
                    <a:pt x="240" y="661"/>
                  </a:cubicBezTo>
                  <a:cubicBezTo>
                    <a:pt x="110" y="661"/>
                    <a:pt x="0" y="561"/>
                    <a:pt x="0" y="420"/>
                  </a:cubicBezTo>
                  <a:cubicBezTo>
                    <a:pt x="0" y="239"/>
                    <a:pt x="180" y="0"/>
                    <a:pt x="240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8" name="Freeform 373"/>
            <p:cNvSpPr>
              <a:spLocks noChangeArrowheads="1"/>
            </p:cNvSpPr>
            <p:nvPr/>
          </p:nvSpPr>
          <p:spPr bwMode="auto">
            <a:xfrm>
              <a:off x="20516956" y="4085675"/>
              <a:ext cx="66740" cy="171626"/>
            </a:xfrm>
            <a:custGeom>
              <a:avLst/>
              <a:gdLst>
                <a:gd name="T0" fmla="*/ 0 w 92"/>
                <a:gd name="T1" fmla="*/ 0 h 240"/>
                <a:gd name="T2" fmla="*/ 0 w 92"/>
                <a:gd name="T3" fmla="*/ 0 h 240"/>
                <a:gd name="T4" fmla="*/ 91 w 92"/>
                <a:gd name="T5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240">
                  <a:moveTo>
                    <a:pt x="0" y="0"/>
                  </a:moveTo>
                  <a:lnTo>
                    <a:pt x="0" y="0"/>
                  </a:lnTo>
                  <a:cubicBezTo>
                    <a:pt x="0" y="89"/>
                    <a:pt x="41" y="180"/>
                    <a:pt x="91" y="239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29" name="Freeform 374"/>
            <p:cNvSpPr>
              <a:spLocks noChangeArrowheads="1"/>
            </p:cNvSpPr>
            <p:nvPr/>
          </p:nvSpPr>
          <p:spPr bwMode="auto">
            <a:xfrm>
              <a:off x="20580517" y="4193737"/>
              <a:ext cx="44493" cy="63565"/>
            </a:xfrm>
            <a:custGeom>
              <a:avLst/>
              <a:gdLst>
                <a:gd name="T0" fmla="*/ 59 w 60"/>
                <a:gd name="T1" fmla="*/ 0 h 90"/>
                <a:gd name="T2" fmla="*/ 59 w 60"/>
                <a:gd name="T3" fmla="*/ 0 h 90"/>
                <a:gd name="T4" fmla="*/ 0 w 60"/>
                <a:gd name="T5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0">
                  <a:moveTo>
                    <a:pt x="59" y="0"/>
                  </a:moveTo>
                  <a:lnTo>
                    <a:pt x="59" y="0"/>
                  </a:lnTo>
                  <a:cubicBezTo>
                    <a:pt x="50" y="30"/>
                    <a:pt x="30" y="69"/>
                    <a:pt x="0" y="89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1" name="Freeform 443"/>
          <p:cNvSpPr>
            <a:spLocks noChangeArrowheads="1"/>
          </p:cNvSpPr>
          <p:nvPr/>
        </p:nvSpPr>
        <p:spPr bwMode="auto">
          <a:xfrm>
            <a:off x="1848461" y="3998959"/>
            <a:ext cx="55452" cy="75559"/>
          </a:xfrm>
          <a:custGeom>
            <a:avLst/>
            <a:gdLst>
              <a:gd name="T0" fmla="*/ 0 w 352"/>
              <a:gd name="T1" fmla="*/ 481 h 482"/>
              <a:gd name="T2" fmla="*/ 180 w 352"/>
              <a:gd name="T3" fmla="*/ 0 h 482"/>
              <a:gd name="T4" fmla="*/ 351 w 352"/>
              <a:gd name="T5" fmla="*/ 481 h 4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52" h="482">
                <a:moveTo>
                  <a:pt x="0" y="481"/>
                </a:moveTo>
                <a:lnTo>
                  <a:pt x="180" y="0"/>
                </a:lnTo>
                <a:lnTo>
                  <a:pt x="351" y="481"/>
                </a:lnTo>
              </a:path>
            </a:pathLst>
          </a:custGeom>
          <a:noFill/>
          <a:ln w="4680" cap="flat">
            <a:solidFill>
              <a:schemeClr val="bg1"/>
            </a:solidFill>
            <a:round/>
          </a:ln>
          <a:effectLst/>
        </p:spPr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2" name="Freeform 444"/>
          <p:cNvSpPr>
            <a:spLocks noChangeArrowheads="1"/>
          </p:cNvSpPr>
          <p:nvPr/>
        </p:nvSpPr>
        <p:spPr bwMode="auto">
          <a:xfrm>
            <a:off x="1876880" y="4118882"/>
            <a:ext cx="75553" cy="88036"/>
          </a:xfrm>
          <a:custGeom>
            <a:avLst/>
            <a:gdLst>
              <a:gd name="T0" fmla="*/ 271 w 482"/>
              <a:gd name="T1" fmla="*/ 0 h 562"/>
              <a:gd name="T2" fmla="*/ 481 w 482"/>
              <a:gd name="T3" fmla="*/ 561 h 562"/>
              <a:gd name="T4" fmla="*/ 0 w 482"/>
              <a:gd name="T5" fmla="*/ 21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2" h="562">
                <a:moveTo>
                  <a:pt x="271" y="0"/>
                </a:moveTo>
                <a:lnTo>
                  <a:pt x="481" y="561"/>
                </a:lnTo>
                <a:lnTo>
                  <a:pt x="0" y="210"/>
                </a:lnTo>
              </a:path>
            </a:pathLst>
          </a:custGeom>
          <a:noFill/>
          <a:ln w="4680" cap="flat">
            <a:solidFill>
              <a:schemeClr val="bg1"/>
            </a:solidFill>
            <a:round/>
          </a:ln>
          <a:effectLst/>
        </p:spPr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3" name="Freeform 445"/>
          <p:cNvSpPr>
            <a:spLocks noChangeArrowheads="1"/>
          </p:cNvSpPr>
          <p:nvPr/>
        </p:nvSpPr>
        <p:spPr bwMode="auto">
          <a:xfrm>
            <a:off x="1905299" y="4074518"/>
            <a:ext cx="76246" cy="44364"/>
          </a:xfrm>
          <a:custGeom>
            <a:avLst/>
            <a:gdLst>
              <a:gd name="T0" fmla="*/ 0 w 483"/>
              <a:gd name="T1" fmla="*/ 0 h 282"/>
              <a:gd name="T2" fmla="*/ 482 w 483"/>
              <a:gd name="T3" fmla="*/ 0 h 282"/>
              <a:gd name="T4" fmla="*/ 91 w 483"/>
              <a:gd name="T5" fmla="*/ 281 h 2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3" h="282">
                <a:moveTo>
                  <a:pt x="0" y="0"/>
                </a:moveTo>
                <a:lnTo>
                  <a:pt x="482" y="0"/>
                </a:lnTo>
                <a:lnTo>
                  <a:pt x="91" y="281"/>
                </a:lnTo>
              </a:path>
            </a:pathLst>
          </a:custGeom>
          <a:noFill/>
          <a:ln w="4680" cap="flat">
            <a:solidFill>
              <a:schemeClr val="bg1"/>
            </a:solidFill>
            <a:round/>
          </a:ln>
          <a:effectLst/>
        </p:spPr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4" name="Freeform 446"/>
          <p:cNvSpPr>
            <a:spLocks noChangeArrowheads="1"/>
          </p:cNvSpPr>
          <p:nvPr/>
        </p:nvSpPr>
        <p:spPr bwMode="auto">
          <a:xfrm>
            <a:off x="1771521" y="4074518"/>
            <a:ext cx="105359" cy="132400"/>
          </a:xfrm>
          <a:custGeom>
            <a:avLst/>
            <a:gdLst>
              <a:gd name="T0" fmla="*/ 671 w 672"/>
              <a:gd name="T1" fmla="*/ 491 h 843"/>
              <a:gd name="T2" fmla="*/ 181 w 672"/>
              <a:gd name="T3" fmla="*/ 842 h 843"/>
              <a:gd name="T4" fmla="*/ 390 w 672"/>
              <a:gd name="T5" fmla="*/ 281 h 843"/>
              <a:gd name="T6" fmla="*/ 0 w 672"/>
              <a:gd name="T7" fmla="*/ 0 h 843"/>
              <a:gd name="T8" fmla="*/ 491 w 672"/>
              <a:gd name="T9" fmla="*/ 0 h 8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72" h="843">
                <a:moveTo>
                  <a:pt x="671" y="491"/>
                </a:moveTo>
                <a:lnTo>
                  <a:pt x="181" y="842"/>
                </a:lnTo>
                <a:lnTo>
                  <a:pt x="390" y="281"/>
                </a:lnTo>
                <a:lnTo>
                  <a:pt x="0" y="0"/>
                </a:lnTo>
                <a:lnTo>
                  <a:pt x="491" y="0"/>
                </a:lnTo>
              </a:path>
            </a:pathLst>
          </a:custGeom>
          <a:noFill/>
          <a:ln w="4680" cap="flat">
            <a:solidFill>
              <a:schemeClr val="bg1"/>
            </a:solidFill>
            <a:round/>
          </a:ln>
          <a:effectLst/>
        </p:spPr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5" name="Line 447"/>
          <p:cNvSpPr>
            <a:spLocks noChangeShapeType="1"/>
          </p:cNvSpPr>
          <p:nvPr/>
        </p:nvSpPr>
        <p:spPr bwMode="auto">
          <a:xfrm flipH="1">
            <a:off x="1905299" y="4074518"/>
            <a:ext cx="29805" cy="693"/>
          </a:xfrm>
          <a:prstGeom prst="line">
            <a:avLst/>
          </a:prstGeom>
          <a:noFill/>
          <a:ln w="4680" cap="flat">
            <a:solidFill>
              <a:schemeClr val="bg1"/>
            </a:solidFill>
            <a:round/>
          </a:ln>
          <a:effectLst/>
        </p:spPr>
        <p:txBody>
          <a:bodyPr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36" name="Freeform 5"/>
          <p:cNvSpPr/>
          <p:nvPr/>
        </p:nvSpPr>
        <p:spPr bwMode="auto">
          <a:xfrm rot="10800000">
            <a:off x="3103898" y="1556231"/>
            <a:ext cx="2780756" cy="1842606"/>
          </a:xfrm>
          <a:custGeom>
            <a:avLst/>
            <a:gdLst>
              <a:gd name="T0" fmla="*/ 357 w 357"/>
              <a:gd name="T1" fmla="*/ 13 h 236"/>
              <a:gd name="T2" fmla="*/ 314 w 357"/>
              <a:gd name="T3" fmla="*/ 0 h 236"/>
              <a:gd name="T4" fmla="*/ 317 w 357"/>
              <a:gd name="T5" fmla="*/ 12 h 236"/>
              <a:gd name="T6" fmla="*/ 178 w 357"/>
              <a:gd name="T7" fmla="*/ 113 h 236"/>
              <a:gd name="T8" fmla="*/ 0 w 357"/>
              <a:gd name="T9" fmla="*/ 220 h 236"/>
              <a:gd name="T10" fmla="*/ 1 w 357"/>
              <a:gd name="T11" fmla="*/ 236 h 236"/>
              <a:gd name="T12" fmla="*/ 191 w 357"/>
              <a:gd name="T13" fmla="*/ 124 h 236"/>
              <a:gd name="T14" fmla="*/ 321 w 357"/>
              <a:gd name="T15" fmla="*/ 29 h 236"/>
              <a:gd name="T16" fmla="*/ 324 w 357"/>
              <a:gd name="T17" fmla="*/ 44 h 236"/>
              <a:gd name="T18" fmla="*/ 357 w 357"/>
              <a:gd name="T19" fmla="*/ 13 h 23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7" h="236">
                <a:moveTo>
                  <a:pt x="357" y="13"/>
                </a:moveTo>
                <a:cubicBezTo>
                  <a:pt x="314" y="0"/>
                  <a:pt x="314" y="0"/>
                  <a:pt x="314" y="0"/>
                </a:cubicBezTo>
                <a:cubicBezTo>
                  <a:pt x="317" y="12"/>
                  <a:pt x="317" y="12"/>
                  <a:pt x="317" y="12"/>
                </a:cubicBezTo>
                <a:cubicBezTo>
                  <a:pt x="277" y="25"/>
                  <a:pt x="224" y="54"/>
                  <a:pt x="178" y="113"/>
                </a:cubicBezTo>
                <a:cubicBezTo>
                  <a:pt x="131" y="174"/>
                  <a:pt x="66" y="213"/>
                  <a:pt x="0" y="220"/>
                </a:cubicBezTo>
                <a:cubicBezTo>
                  <a:pt x="1" y="236"/>
                  <a:pt x="1" y="236"/>
                  <a:pt x="1" y="236"/>
                </a:cubicBezTo>
                <a:cubicBezTo>
                  <a:pt x="72" y="229"/>
                  <a:pt x="142" y="188"/>
                  <a:pt x="191" y="124"/>
                </a:cubicBezTo>
                <a:cubicBezTo>
                  <a:pt x="235" y="68"/>
                  <a:pt x="283" y="41"/>
                  <a:pt x="321" y="29"/>
                </a:cubicBezTo>
                <a:cubicBezTo>
                  <a:pt x="324" y="44"/>
                  <a:pt x="324" y="44"/>
                  <a:pt x="324" y="44"/>
                </a:cubicBezTo>
                <a:lnTo>
                  <a:pt x="357" y="13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7" name="Freeform 6"/>
          <p:cNvSpPr/>
          <p:nvPr/>
        </p:nvSpPr>
        <p:spPr bwMode="auto">
          <a:xfrm rot="10800000">
            <a:off x="6360006" y="1580389"/>
            <a:ext cx="762979" cy="710469"/>
          </a:xfrm>
          <a:custGeom>
            <a:avLst/>
            <a:gdLst>
              <a:gd name="T0" fmla="*/ 98 w 98"/>
              <a:gd name="T1" fmla="*/ 83 h 91"/>
              <a:gd name="T2" fmla="*/ 70 w 98"/>
              <a:gd name="T3" fmla="*/ 49 h 91"/>
              <a:gd name="T4" fmla="*/ 65 w 98"/>
              <a:gd name="T5" fmla="*/ 61 h 91"/>
              <a:gd name="T6" fmla="*/ 16 w 98"/>
              <a:gd name="T7" fmla="*/ 0 h 91"/>
              <a:gd name="T8" fmla="*/ 0 w 98"/>
              <a:gd name="T9" fmla="*/ 4 h 91"/>
              <a:gd name="T10" fmla="*/ 59 w 98"/>
              <a:gd name="T11" fmla="*/ 78 h 91"/>
              <a:gd name="T12" fmla="*/ 54 w 98"/>
              <a:gd name="T13" fmla="*/ 91 h 91"/>
              <a:gd name="T14" fmla="*/ 98 w 98"/>
              <a:gd name="T15" fmla="*/ 83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8" h="91">
                <a:moveTo>
                  <a:pt x="98" y="83"/>
                </a:moveTo>
                <a:cubicBezTo>
                  <a:pt x="70" y="49"/>
                  <a:pt x="70" y="49"/>
                  <a:pt x="70" y="49"/>
                </a:cubicBezTo>
                <a:cubicBezTo>
                  <a:pt x="65" y="61"/>
                  <a:pt x="65" y="61"/>
                  <a:pt x="65" y="61"/>
                </a:cubicBezTo>
                <a:cubicBezTo>
                  <a:pt x="40" y="48"/>
                  <a:pt x="23" y="26"/>
                  <a:pt x="16" y="0"/>
                </a:cubicBezTo>
                <a:cubicBezTo>
                  <a:pt x="0" y="4"/>
                  <a:pt x="0" y="4"/>
                  <a:pt x="0" y="4"/>
                </a:cubicBezTo>
                <a:cubicBezTo>
                  <a:pt x="7" y="36"/>
                  <a:pt x="28" y="61"/>
                  <a:pt x="59" y="78"/>
                </a:cubicBezTo>
                <a:cubicBezTo>
                  <a:pt x="54" y="91"/>
                  <a:pt x="54" y="91"/>
                  <a:pt x="54" y="91"/>
                </a:cubicBezTo>
                <a:lnTo>
                  <a:pt x="98" y="83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8" name="Freeform 7"/>
          <p:cNvSpPr/>
          <p:nvPr/>
        </p:nvSpPr>
        <p:spPr bwMode="auto">
          <a:xfrm rot="10800000">
            <a:off x="6266693" y="2758648"/>
            <a:ext cx="778348" cy="624818"/>
          </a:xfrm>
          <a:custGeom>
            <a:avLst/>
            <a:gdLst>
              <a:gd name="T0" fmla="*/ 100 w 100"/>
              <a:gd name="T1" fmla="*/ 17 h 80"/>
              <a:gd name="T2" fmla="*/ 97 w 100"/>
              <a:gd name="T3" fmla="*/ 0 h 80"/>
              <a:gd name="T4" fmla="*/ 14 w 100"/>
              <a:gd name="T5" fmla="*/ 43 h 80"/>
              <a:gd name="T6" fmla="*/ 3 w 100"/>
              <a:gd name="T7" fmla="*/ 36 h 80"/>
              <a:gd name="T8" fmla="*/ 0 w 100"/>
              <a:gd name="T9" fmla="*/ 80 h 80"/>
              <a:gd name="T10" fmla="*/ 40 w 100"/>
              <a:gd name="T11" fmla="*/ 60 h 80"/>
              <a:gd name="T12" fmla="*/ 28 w 100"/>
              <a:gd name="T13" fmla="*/ 52 h 80"/>
              <a:gd name="T14" fmla="*/ 100 w 100"/>
              <a:gd name="T15" fmla="*/ 1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0" h="80">
                <a:moveTo>
                  <a:pt x="100" y="17"/>
                </a:moveTo>
                <a:cubicBezTo>
                  <a:pt x="97" y="0"/>
                  <a:pt x="97" y="0"/>
                  <a:pt x="97" y="0"/>
                </a:cubicBezTo>
                <a:cubicBezTo>
                  <a:pt x="62" y="6"/>
                  <a:pt x="33" y="21"/>
                  <a:pt x="14" y="43"/>
                </a:cubicBezTo>
                <a:cubicBezTo>
                  <a:pt x="3" y="36"/>
                  <a:pt x="3" y="36"/>
                  <a:pt x="3" y="36"/>
                </a:cubicBezTo>
                <a:cubicBezTo>
                  <a:pt x="0" y="80"/>
                  <a:pt x="0" y="80"/>
                  <a:pt x="0" y="80"/>
                </a:cubicBezTo>
                <a:cubicBezTo>
                  <a:pt x="40" y="60"/>
                  <a:pt x="40" y="60"/>
                  <a:pt x="40" y="60"/>
                </a:cubicBezTo>
                <a:cubicBezTo>
                  <a:pt x="28" y="52"/>
                  <a:pt x="28" y="52"/>
                  <a:pt x="28" y="52"/>
                </a:cubicBezTo>
                <a:cubicBezTo>
                  <a:pt x="45" y="34"/>
                  <a:pt x="70" y="22"/>
                  <a:pt x="100" y="17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9" name="Freeform 8"/>
          <p:cNvSpPr/>
          <p:nvPr/>
        </p:nvSpPr>
        <p:spPr bwMode="auto">
          <a:xfrm rot="10800000">
            <a:off x="3009487" y="1556230"/>
            <a:ext cx="2774169" cy="1850295"/>
          </a:xfrm>
          <a:custGeom>
            <a:avLst/>
            <a:gdLst>
              <a:gd name="T0" fmla="*/ 178 w 356"/>
              <a:gd name="T1" fmla="*/ 114 h 237"/>
              <a:gd name="T2" fmla="*/ 40 w 356"/>
              <a:gd name="T3" fmla="*/ 13 h 237"/>
              <a:gd name="T4" fmla="*/ 43 w 356"/>
              <a:gd name="T5" fmla="*/ 0 h 237"/>
              <a:gd name="T6" fmla="*/ 0 w 356"/>
              <a:gd name="T7" fmla="*/ 11 h 237"/>
              <a:gd name="T8" fmla="*/ 32 w 356"/>
              <a:gd name="T9" fmla="*/ 43 h 237"/>
              <a:gd name="T10" fmla="*/ 35 w 356"/>
              <a:gd name="T11" fmla="*/ 29 h 237"/>
              <a:gd name="T12" fmla="*/ 165 w 356"/>
              <a:gd name="T13" fmla="*/ 125 h 237"/>
              <a:gd name="T14" fmla="*/ 354 w 356"/>
              <a:gd name="T15" fmla="*/ 237 h 237"/>
              <a:gd name="T16" fmla="*/ 356 w 356"/>
              <a:gd name="T17" fmla="*/ 220 h 237"/>
              <a:gd name="T18" fmla="*/ 178 w 356"/>
              <a:gd name="T19" fmla="*/ 114 h 23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356" h="237">
                <a:moveTo>
                  <a:pt x="178" y="114"/>
                </a:moveTo>
                <a:cubicBezTo>
                  <a:pt x="132" y="54"/>
                  <a:pt x="79" y="26"/>
                  <a:pt x="40" y="13"/>
                </a:cubicBezTo>
                <a:cubicBezTo>
                  <a:pt x="43" y="0"/>
                  <a:pt x="43" y="0"/>
                  <a:pt x="43" y="0"/>
                </a:cubicBezTo>
                <a:cubicBezTo>
                  <a:pt x="0" y="11"/>
                  <a:pt x="0" y="11"/>
                  <a:pt x="0" y="11"/>
                </a:cubicBezTo>
                <a:cubicBezTo>
                  <a:pt x="32" y="43"/>
                  <a:pt x="32" y="43"/>
                  <a:pt x="32" y="43"/>
                </a:cubicBezTo>
                <a:cubicBezTo>
                  <a:pt x="35" y="29"/>
                  <a:pt x="35" y="29"/>
                  <a:pt x="35" y="29"/>
                </a:cubicBezTo>
                <a:cubicBezTo>
                  <a:pt x="72" y="42"/>
                  <a:pt x="121" y="68"/>
                  <a:pt x="165" y="125"/>
                </a:cubicBezTo>
                <a:cubicBezTo>
                  <a:pt x="214" y="189"/>
                  <a:pt x="283" y="230"/>
                  <a:pt x="354" y="237"/>
                </a:cubicBezTo>
                <a:cubicBezTo>
                  <a:pt x="356" y="220"/>
                  <a:pt x="356" y="220"/>
                  <a:pt x="356" y="220"/>
                </a:cubicBezTo>
                <a:cubicBezTo>
                  <a:pt x="290" y="213"/>
                  <a:pt x="225" y="175"/>
                  <a:pt x="178" y="114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0" name="Freeform 9"/>
          <p:cNvSpPr/>
          <p:nvPr/>
        </p:nvSpPr>
        <p:spPr bwMode="auto">
          <a:xfrm rot="10800000">
            <a:off x="1740417" y="1580390"/>
            <a:ext cx="786033" cy="889458"/>
          </a:xfrm>
          <a:custGeom>
            <a:avLst/>
            <a:gdLst>
              <a:gd name="T0" fmla="*/ 101 w 101"/>
              <a:gd name="T1" fmla="*/ 0 h 114"/>
              <a:gd name="T2" fmla="*/ 84 w 101"/>
              <a:gd name="T3" fmla="*/ 0 h 114"/>
              <a:gd name="T4" fmla="*/ 31 w 101"/>
              <a:gd name="T5" fmla="*/ 85 h 114"/>
              <a:gd name="T6" fmla="*/ 26 w 101"/>
              <a:gd name="T7" fmla="*/ 73 h 114"/>
              <a:gd name="T8" fmla="*/ 0 w 101"/>
              <a:gd name="T9" fmla="*/ 109 h 114"/>
              <a:gd name="T10" fmla="*/ 44 w 101"/>
              <a:gd name="T11" fmla="*/ 114 h 114"/>
              <a:gd name="T12" fmla="*/ 38 w 101"/>
              <a:gd name="T13" fmla="*/ 100 h 114"/>
              <a:gd name="T14" fmla="*/ 101 w 101"/>
              <a:gd name="T15" fmla="*/ 0 h 1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01" h="114">
                <a:moveTo>
                  <a:pt x="101" y="0"/>
                </a:moveTo>
                <a:cubicBezTo>
                  <a:pt x="84" y="0"/>
                  <a:pt x="84" y="0"/>
                  <a:pt x="84" y="0"/>
                </a:cubicBezTo>
                <a:cubicBezTo>
                  <a:pt x="84" y="37"/>
                  <a:pt x="65" y="67"/>
                  <a:pt x="31" y="85"/>
                </a:cubicBezTo>
                <a:cubicBezTo>
                  <a:pt x="26" y="73"/>
                  <a:pt x="26" y="73"/>
                  <a:pt x="26" y="73"/>
                </a:cubicBezTo>
                <a:cubicBezTo>
                  <a:pt x="0" y="109"/>
                  <a:pt x="0" y="109"/>
                  <a:pt x="0" y="109"/>
                </a:cubicBezTo>
                <a:cubicBezTo>
                  <a:pt x="44" y="114"/>
                  <a:pt x="44" y="114"/>
                  <a:pt x="44" y="114"/>
                </a:cubicBezTo>
                <a:cubicBezTo>
                  <a:pt x="38" y="100"/>
                  <a:pt x="38" y="100"/>
                  <a:pt x="38" y="100"/>
                </a:cubicBezTo>
                <a:cubicBezTo>
                  <a:pt x="78" y="80"/>
                  <a:pt x="101" y="44"/>
                  <a:pt x="101" y="0"/>
                </a:cubicBez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1" name="Freeform 10"/>
          <p:cNvSpPr/>
          <p:nvPr/>
        </p:nvSpPr>
        <p:spPr bwMode="auto">
          <a:xfrm rot="10800000">
            <a:off x="1856786" y="2750960"/>
            <a:ext cx="739924" cy="624818"/>
          </a:xfrm>
          <a:custGeom>
            <a:avLst/>
            <a:gdLst>
              <a:gd name="T0" fmla="*/ 83 w 95"/>
              <a:gd name="T1" fmla="*/ 42 h 80"/>
              <a:gd name="T2" fmla="*/ 3 w 95"/>
              <a:gd name="T3" fmla="*/ 0 h 80"/>
              <a:gd name="T4" fmla="*/ 0 w 95"/>
              <a:gd name="T5" fmla="*/ 17 h 80"/>
              <a:gd name="T6" fmla="*/ 67 w 95"/>
              <a:gd name="T7" fmla="*/ 51 h 80"/>
              <a:gd name="T8" fmla="*/ 56 w 95"/>
              <a:gd name="T9" fmla="*/ 57 h 80"/>
              <a:gd name="T10" fmla="*/ 94 w 95"/>
              <a:gd name="T11" fmla="*/ 80 h 80"/>
              <a:gd name="T12" fmla="*/ 95 w 95"/>
              <a:gd name="T13" fmla="*/ 35 h 80"/>
              <a:gd name="T14" fmla="*/ 83 w 95"/>
              <a:gd name="T15" fmla="*/ 42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95" h="80">
                <a:moveTo>
                  <a:pt x="83" y="42"/>
                </a:moveTo>
                <a:cubicBezTo>
                  <a:pt x="64" y="21"/>
                  <a:pt x="36" y="6"/>
                  <a:pt x="3" y="0"/>
                </a:cubicBezTo>
                <a:cubicBezTo>
                  <a:pt x="0" y="17"/>
                  <a:pt x="0" y="17"/>
                  <a:pt x="0" y="17"/>
                </a:cubicBezTo>
                <a:cubicBezTo>
                  <a:pt x="28" y="22"/>
                  <a:pt x="51" y="34"/>
                  <a:pt x="67" y="51"/>
                </a:cubicBezTo>
                <a:cubicBezTo>
                  <a:pt x="56" y="57"/>
                  <a:pt x="56" y="57"/>
                  <a:pt x="56" y="57"/>
                </a:cubicBezTo>
                <a:cubicBezTo>
                  <a:pt x="94" y="80"/>
                  <a:pt x="94" y="80"/>
                  <a:pt x="94" y="80"/>
                </a:cubicBezTo>
                <a:cubicBezTo>
                  <a:pt x="95" y="35"/>
                  <a:pt x="95" y="35"/>
                  <a:pt x="95" y="35"/>
                </a:cubicBezTo>
                <a:lnTo>
                  <a:pt x="83" y="42"/>
                </a:lnTo>
                <a:close/>
              </a:path>
            </a:pathLst>
          </a:cu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42" name="Oval 11"/>
          <p:cNvSpPr>
            <a:spLocks noChangeArrowheads="1"/>
          </p:cNvSpPr>
          <p:nvPr/>
        </p:nvSpPr>
        <p:spPr bwMode="auto">
          <a:xfrm>
            <a:off x="5774483" y="2953564"/>
            <a:ext cx="738082" cy="749994"/>
          </a:xfrm>
          <a:prstGeom prst="ellipse">
            <a:avLst/>
          </a:prstGeom>
          <a:solidFill>
            <a:srgbClr val="06263F"/>
          </a:solidFill>
          <a:ln w="19050" cap="flat">
            <a:solidFill>
              <a:srgbClr val="FFFFFF">
                <a:alpha val="37000"/>
              </a:srgbClr>
            </a:solidFill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3" name="Oval 12"/>
          <p:cNvSpPr>
            <a:spLocks noChangeArrowheads="1"/>
          </p:cNvSpPr>
          <p:nvPr/>
        </p:nvSpPr>
        <p:spPr bwMode="auto">
          <a:xfrm>
            <a:off x="2338212" y="2910374"/>
            <a:ext cx="748334" cy="749994"/>
          </a:xfrm>
          <a:prstGeom prst="ellipse">
            <a:avLst/>
          </a:prstGeom>
          <a:solidFill>
            <a:srgbClr val="06263F"/>
          </a:solidFill>
          <a:ln w="19050" cap="flat">
            <a:solidFill>
              <a:srgbClr val="FFFFFF">
                <a:alpha val="37000"/>
              </a:srgbClr>
            </a:solidFill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4" name="Oval 13"/>
          <p:cNvSpPr>
            <a:spLocks noChangeArrowheads="1"/>
          </p:cNvSpPr>
          <p:nvPr/>
        </p:nvSpPr>
        <p:spPr bwMode="auto">
          <a:xfrm>
            <a:off x="1437245" y="2011273"/>
            <a:ext cx="738082" cy="739740"/>
          </a:xfrm>
          <a:prstGeom prst="ellipse">
            <a:avLst/>
          </a:prstGeom>
          <a:solidFill>
            <a:srgbClr val="06263F"/>
          </a:solidFill>
          <a:ln w="19050" cap="flat">
            <a:solidFill>
              <a:srgbClr val="FFFFFF">
                <a:alpha val="37000"/>
              </a:srgbClr>
            </a:solidFill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5" name="Oval 14"/>
          <p:cNvSpPr>
            <a:spLocks noChangeArrowheads="1"/>
          </p:cNvSpPr>
          <p:nvPr/>
        </p:nvSpPr>
        <p:spPr bwMode="auto">
          <a:xfrm>
            <a:off x="6694477" y="2011273"/>
            <a:ext cx="748334" cy="739740"/>
          </a:xfrm>
          <a:prstGeom prst="ellipse">
            <a:avLst/>
          </a:prstGeom>
          <a:solidFill>
            <a:srgbClr val="06263F"/>
          </a:solidFill>
          <a:ln w="19050" cap="flat">
            <a:solidFill>
              <a:srgbClr val="FFFFFF">
                <a:alpha val="37000"/>
              </a:srgbClr>
            </a:solidFill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6" name="Oval 15"/>
          <p:cNvSpPr>
            <a:spLocks noChangeArrowheads="1"/>
          </p:cNvSpPr>
          <p:nvPr/>
        </p:nvSpPr>
        <p:spPr bwMode="auto">
          <a:xfrm>
            <a:off x="5614109" y="1229736"/>
            <a:ext cx="738082" cy="739740"/>
          </a:xfrm>
          <a:prstGeom prst="ellipse">
            <a:avLst/>
          </a:prstGeom>
          <a:solidFill>
            <a:srgbClr val="06263F"/>
          </a:solidFill>
          <a:ln w="19050" cap="flat">
            <a:solidFill>
              <a:srgbClr val="FFFFFF">
                <a:alpha val="37000"/>
              </a:srgbClr>
            </a:solidFill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sp>
        <p:nvSpPr>
          <p:cNvPr id="47" name="Oval 16"/>
          <p:cNvSpPr>
            <a:spLocks noChangeArrowheads="1"/>
          </p:cNvSpPr>
          <p:nvPr/>
        </p:nvSpPr>
        <p:spPr bwMode="auto">
          <a:xfrm>
            <a:off x="2529428" y="1229736"/>
            <a:ext cx="748334" cy="739740"/>
          </a:xfrm>
          <a:prstGeom prst="ellipse">
            <a:avLst/>
          </a:prstGeom>
          <a:solidFill>
            <a:srgbClr val="06263F"/>
          </a:solidFill>
          <a:ln w="19050" cap="flat">
            <a:solidFill>
              <a:srgbClr val="FFFFFF">
                <a:alpha val="37000"/>
              </a:srgbClr>
            </a:solidFill>
            <a:prstDash val="solid"/>
            <a:miter lim="800000"/>
          </a:ln>
        </p:spPr>
        <p:txBody>
          <a:bodyPr vert="horz" wrap="square" lIns="182843" tIns="91422" rIns="182843" bIns="91422" numCol="1" anchor="t" anchorCtr="0" compatLnSpc="1"/>
          <a:lstStyle/>
          <a:p>
            <a:endParaRPr lang="en-US">
              <a:cs typeface="+mn-ea"/>
              <a:sym typeface="+mn-lt"/>
            </a:endParaRPr>
          </a:p>
        </p:txBody>
      </p:sp>
      <p:grpSp>
        <p:nvGrpSpPr>
          <p:cNvPr id="48" name="Group 174"/>
          <p:cNvGrpSpPr/>
          <p:nvPr/>
        </p:nvGrpSpPr>
        <p:grpSpPr>
          <a:xfrm>
            <a:off x="5837730" y="1439564"/>
            <a:ext cx="294762" cy="294780"/>
            <a:chOff x="9622603" y="7775631"/>
            <a:chExt cx="953415" cy="953477"/>
          </a:xfrm>
        </p:grpSpPr>
        <p:sp>
          <p:nvSpPr>
            <p:cNvPr id="49" name="Freeform 454"/>
            <p:cNvSpPr>
              <a:spLocks noChangeArrowheads="1"/>
            </p:cNvSpPr>
            <p:nvPr/>
          </p:nvSpPr>
          <p:spPr bwMode="auto">
            <a:xfrm>
              <a:off x="9622603" y="7775631"/>
              <a:ext cx="953415" cy="953477"/>
            </a:xfrm>
            <a:custGeom>
              <a:avLst/>
              <a:gdLst>
                <a:gd name="T0" fmla="*/ 1323 w 1324"/>
                <a:gd name="T1" fmla="*/ 662 h 1324"/>
                <a:gd name="T2" fmla="*/ 1323 w 1324"/>
                <a:gd name="T3" fmla="*/ 662 h 1324"/>
                <a:gd name="T4" fmla="*/ 659 w 1324"/>
                <a:gd name="T5" fmla="*/ 1323 h 1324"/>
                <a:gd name="T6" fmla="*/ 0 w 1324"/>
                <a:gd name="T7" fmla="*/ 662 h 1324"/>
                <a:gd name="T8" fmla="*/ 659 w 1324"/>
                <a:gd name="T9" fmla="*/ 0 h 1324"/>
                <a:gd name="T10" fmla="*/ 1323 w 1324"/>
                <a:gd name="T11" fmla="*/ 662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4" h="1324">
                  <a:moveTo>
                    <a:pt x="1323" y="662"/>
                  </a:moveTo>
                  <a:lnTo>
                    <a:pt x="1323" y="662"/>
                  </a:lnTo>
                  <a:cubicBezTo>
                    <a:pt x="1323" y="1033"/>
                    <a:pt x="1031" y="1323"/>
                    <a:pt x="659" y="1323"/>
                  </a:cubicBezTo>
                  <a:cubicBezTo>
                    <a:pt x="299" y="1323"/>
                    <a:pt x="0" y="1033"/>
                    <a:pt x="0" y="662"/>
                  </a:cubicBezTo>
                  <a:cubicBezTo>
                    <a:pt x="0" y="301"/>
                    <a:pt x="299" y="0"/>
                    <a:pt x="659" y="0"/>
                  </a:cubicBezTo>
                  <a:cubicBezTo>
                    <a:pt x="1031" y="0"/>
                    <a:pt x="1323" y="301"/>
                    <a:pt x="1323" y="66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0" name="Freeform 455"/>
            <p:cNvSpPr>
              <a:spLocks noChangeArrowheads="1"/>
            </p:cNvSpPr>
            <p:nvPr/>
          </p:nvSpPr>
          <p:spPr bwMode="auto">
            <a:xfrm>
              <a:off x="9752904" y="7867801"/>
              <a:ext cx="216107" cy="797741"/>
            </a:xfrm>
            <a:custGeom>
              <a:avLst/>
              <a:gdLst>
                <a:gd name="T0" fmla="*/ 89 w 300"/>
                <a:gd name="T1" fmla="*/ 0 h 1105"/>
                <a:gd name="T2" fmla="*/ 299 w 300"/>
                <a:gd name="T3" fmla="*/ 292 h 1105"/>
                <a:gd name="T4" fmla="*/ 181 w 300"/>
                <a:gd name="T5" fmla="*/ 411 h 1105"/>
                <a:gd name="T6" fmla="*/ 0 w 300"/>
                <a:gd name="T7" fmla="*/ 472 h 1105"/>
                <a:gd name="T8" fmla="*/ 0 w 300"/>
                <a:gd name="T9" fmla="*/ 652 h 1105"/>
                <a:gd name="T10" fmla="*/ 181 w 300"/>
                <a:gd name="T11" fmla="*/ 773 h 1105"/>
                <a:gd name="T12" fmla="*/ 240 w 300"/>
                <a:gd name="T13" fmla="*/ 892 h 1105"/>
                <a:gd name="T14" fmla="*/ 181 w 300"/>
                <a:gd name="T15" fmla="*/ 1072 h 1105"/>
                <a:gd name="T16" fmla="*/ 149 w 300"/>
                <a:gd name="T17" fmla="*/ 1104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105">
                  <a:moveTo>
                    <a:pt x="89" y="0"/>
                  </a:moveTo>
                  <a:lnTo>
                    <a:pt x="299" y="292"/>
                  </a:lnTo>
                  <a:lnTo>
                    <a:pt x="181" y="411"/>
                  </a:lnTo>
                  <a:lnTo>
                    <a:pt x="0" y="472"/>
                  </a:lnTo>
                  <a:lnTo>
                    <a:pt x="0" y="652"/>
                  </a:lnTo>
                  <a:lnTo>
                    <a:pt x="181" y="773"/>
                  </a:lnTo>
                  <a:lnTo>
                    <a:pt x="240" y="892"/>
                  </a:lnTo>
                  <a:lnTo>
                    <a:pt x="181" y="1072"/>
                  </a:lnTo>
                  <a:lnTo>
                    <a:pt x="149" y="1104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1" name="Freeform 456"/>
            <p:cNvSpPr>
              <a:spLocks noChangeArrowheads="1"/>
            </p:cNvSpPr>
            <p:nvPr/>
          </p:nvSpPr>
          <p:spPr bwMode="auto">
            <a:xfrm>
              <a:off x="10140625" y="7963148"/>
              <a:ext cx="375010" cy="549837"/>
            </a:xfrm>
            <a:custGeom>
              <a:avLst/>
              <a:gdLst>
                <a:gd name="T0" fmla="*/ 470 w 521"/>
                <a:gd name="T1" fmla="*/ 0 h 763"/>
                <a:gd name="T2" fmla="*/ 360 w 521"/>
                <a:gd name="T3" fmla="*/ 100 h 763"/>
                <a:gd name="T4" fmla="*/ 180 w 521"/>
                <a:gd name="T5" fmla="*/ 342 h 763"/>
                <a:gd name="T6" fmla="*/ 59 w 521"/>
                <a:gd name="T7" fmla="*/ 342 h 763"/>
                <a:gd name="T8" fmla="*/ 59 w 521"/>
                <a:gd name="T9" fmla="*/ 463 h 763"/>
                <a:gd name="T10" fmla="*/ 0 w 521"/>
                <a:gd name="T11" fmla="*/ 582 h 763"/>
                <a:gd name="T12" fmla="*/ 59 w 521"/>
                <a:gd name="T13" fmla="*/ 703 h 763"/>
                <a:gd name="T14" fmla="*/ 180 w 521"/>
                <a:gd name="T15" fmla="*/ 762 h 763"/>
                <a:gd name="T16" fmla="*/ 301 w 521"/>
                <a:gd name="T17" fmla="*/ 643 h 763"/>
                <a:gd name="T18" fmla="*/ 360 w 521"/>
                <a:gd name="T19" fmla="*/ 522 h 763"/>
                <a:gd name="T20" fmla="*/ 481 w 521"/>
                <a:gd name="T21" fmla="*/ 703 h 763"/>
                <a:gd name="T22" fmla="*/ 520 w 521"/>
                <a:gd name="T23" fmla="*/ 72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1" h="763">
                  <a:moveTo>
                    <a:pt x="470" y="0"/>
                  </a:moveTo>
                  <a:lnTo>
                    <a:pt x="360" y="100"/>
                  </a:lnTo>
                  <a:lnTo>
                    <a:pt x="180" y="342"/>
                  </a:lnTo>
                  <a:lnTo>
                    <a:pt x="59" y="342"/>
                  </a:lnTo>
                  <a:lnTo>
                    <a:pt x="59" y="463"/>
                  </a:lnTo>
                  <a:lnTo>
                    <a:pt x="0" y="582"/>
                  </a:lnTo>
                  <a:lnTo>
                    <a:pt x="59" y="703"/>
                  </a:lnTo>
                  <a:lnTo>
                    <a:pt x="180" y="762"/>
                  </a:lnTo>
                  <a:lnTo>
                    <a:pt x="301" y="643"/>
                  </a:lnTo>
                  <a:lnTo>
                    <a:pt x="360" y="522"/>
                  </a:lnTo>
                  <a:lnTo>
                    <a:pt x="481" y="703"/>
                  </a:lnTo>
                  <a:lnTo>
                    <a:pt x="520" y="723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2" name="Group 178"/>
          <p:cNvGrpSpPr/>
          <p:nvPr/>
        </p:nvGrpSpPr>
        <p:grpSpPr>
          <a:xfrm>
            <a:off x="2555872" y="3152712"/>
            <a:ext cx="294762" cy="240737"/>
            <a:chOff x="11707403" y="7861444"/>
            <a:chExt cx="953415" cy="778672"/>
          </a:xfrm>
        </p:grpSpPr>
        <p:sp>
          <p:nvSpPr>
            <p:cNvPr id="53" name="Freeform 457"/>
            <p:cNvSpPr>
              <a:spLocks noChangeArrowheads="1"/>
            </p:cNvSpPr>
            <p:nvPr/>
          </p:nvSpPr>
          <p:spPr bwMode="auto">
            <a:xfrm>
              <a:off x="11707403" y="7861444"/>
              <a:ext cx="953415" cy="435420"/>
            </a:xfrm>
            <a:custGeom>
              <a:avLst/>
              <a:gdLst>
                <a:gd name="T0" fmla="*/ 664 w 1324"/>
                <a:gd name="T1" fmla="*/ 0 h 603"/>
                <a:gd name="T2" fmla="*/ 0 w 1324"/>
                <a:gd name="T3" fmla="*/ 301 h 603"/>
                <a:gd name="T4" fmla="*/ 664 w 1324"/>
                <a:gd name="T5" fmla="*/ 602 h 603"/>
                <a:gd name="T6" fmla="*/ 1323 w 1324"/>
                <a:gd name="T7" fmla="*/ 301 h 603"/>
                <a:gd name="T8" fmla="*/ 664 w 1324"/>
                <a:gd name="T9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603">
                  <a:moveTo>
                    <a:pt x="664" y="0"/>
                  </a:moveTo>
                  <a:lnTo>
                    <a:pt x="0" y="301"/>
                  </a:lnTo>
                  <a:lnTo>
                    <a:pt x="664" y="602"/>
                  </a:lnTo>
                  <a:lnTo>
                    <a:pt x="1323" y="301"/>
                  </a:lnTo>
                  <a:lnTo>
                    <a:pt x="664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4" name="Freeform 458"/>
            <p:cNvSpPr>
              <a:spLocks noChangeArrowheads="1"/>
            </p:cNvSpPr>
            <p:nvPr/>
          </p:nvSpPr>
          <p:spPr bwMode="auto">
            <a:xfrm>
              <a:off x="11707403" y="8338183"/>
              <a:ext cx="953415" cy="301933"/>
            </a:xfrm>
            <a:custGeom>
              <a:avLst/>
              <a:gdLst>
                <a:gd name="T0" fmla="*/ 1054 w 1324"/>
                <a:gd name="T1" fmla="*/ 0 h 421"/>
                <a:gd name="T2" fmla="*/ 1323 w 1324"/>
                <a:gd name="T3" fmla="*/ 121 h 421"/>
                <a:gd name="T4" fmla="*/ 664 w 1324"/>
                <a:gd name="T5" fmla="*/ 420 h 421"/>
                <a:gd name="T6" fmla="*/ 0 w 1324"/>
                <a:gd name="T7" fmla="*/ 121 h 421"/>
                <a:gd name="T8" fmla="*/ 262 w 1324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421">
                  <a:moveTo>
                    <a:pt x="1054" y="0"/>
                  </a:moveTo>
                  <a:lnTo>
                    <a:pt x="1323" y="121"/>
                  </a:lnTo>
                  <a:lnTo>
                    <a:pt x="664" y="420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5" name="Freeform 459"/>
            <p:cNvSpPr>
              <a:spLocks noChangeArrowheads="1"/>
            </p:cNvSpPr>
            <p:nvPr/>
          </p:nvSpPr>
          <p:spPr bwMode="auto">
            <a:xfrm>
              <a:off x="11707403" y="8166558"/>
              <a:ext cx="953415" cy="305113"/>
            </a:xfrm>
            <a:custGeom>
              <a:avLst/>
              <a:gdLst>
                <a:gd name="T0" fmla="*/ 1054 w 1324"/>
                <a:gd name="T1" fmla="*/ 0 h 423"/>
                <a:gd name="T2" fmla="*/ 1323 w 1324"/>
                <a:gd name="T3" fmla="*/ 121 h 423"/>
                <a:gd name="T4" fmla="*/ 1054 w 1324"/>
                <a:gd name="T5" fmla="*/ 241 h 423"/>
                <a:gd name="T6" fmla="*/ 664 w 1324"/>
                <a:gd name="T7" fmla="*/ 422 h 423"/>
                <a:gd name="T8" fmla="*/ 262 w 1324"/>
                <a:gd name="T9" fmla="*/ 241 h 423"/>
                <a:gd name="T10" fmla="*/ 0 w 1324"/>
                <a:gd name="T11" fmla="*/ 121 h 423"/>
                <a:gd name="T12" fmla="*/ 262 w 1324"/>
                <a:gd name="T1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423">
                  <a:moveTo>
                    <a:pt x="1054" y="0"/>
                  </a:moveTo>
                  <a:lnTo>
                    <a:pt x="1323" y="121"/>
                  </a:lnTo>
                  <a:lnTo>
                    <a:pt x="1054" y="241"/>
                  </a:lnTo>
                  <a:lnTo>
                    <a:pt x="664" y="422"/>
                  </a:lnTo>
                  <a:lnTo>
                    <a:pt x="262" y="241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56" name="Group 182"/>
          <p:cNvGrpSpPr/>
          <p:nvPr/>
        </p:nvGrpSpPr>
        <p:grpSpPr>
          <a:xfrm>
            <a:off x="6031066" y="3152712"/>
            <a:ext cx="215176" cy="295763"/>
            <a:chOff x="20167372" y="3605757"/>
            <a:chExt cx="695994" cy="956658"/>
          </a:xfrm>
        </p:grpSpPr>
        <p:sp>
          <p:nvSpPr>
            <p:cNvPr id="57" name="Freeform 369"/>
            <p:cNvSpPr>
              <a:spLocks noChangeArrowheads="1"/>
            </p:cNvSpPr>
            <p:nvPr/>
          </p:nvSpPr>
          <p:spPr bwMode="auto">
            <a:xfrm>
              <a:off x="20167372" y="3605758"/>
              <a:ext cx="695994" cy="953477"/>
            </a:xfrm>
            <a:custGeom>
              <a:avLst/>
              <a:gdLst>
                <a:gd name="T0" fmla="*/ 774 w 964"/>
                <a:gd name="T1" fmla="*/ 290 h 1324"/>
                <a:gd name="T2" fmla="*/ 774 w 964"/>
                <a:gd name="T3" fmla="*/ 290 h 1324"/>
                <a:gd name="T4" fmla="*/ 942 w 964"/>
                <a:gd name="T5" fmla="*/ 671 h 1324"/>
                <a:gd name="T6" fmla="*/ 963 w 964"/>
                <a:gd name="T7" fmla="*/ 842 h 1324"/>
                <a:gd name="T8" fmla="*/ 482 w 964"/>
                <a:gd name="T9" fmla="*/ 1323 h 1324"/>
                <a:gd name="T10" fmla="*/ 0 w 964"/>
                <a:gd name="T11" fmla="*/ 842 h 1324"/>
                <a:gd name="T12" fmla="*/ 482 w 964"/>
                <a:gd name="T13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4" h="1324">
                  <a:moveTo>
                    <a:pt x="774" y="290"/>
                  </a:moveTo>
                  <a:lnTo>
                    <a:pt x="774" y="290"/>
                  </a:lnTo>
                  <a:cubicBezTo>
                    <a:pt x="842" y="400"/>
                    <a:pt x="913" y="541"/>
                    <a:pt x="942" y="671"/>
                  </a:cubicBezTo>
                  <a:cubicBezTo>
                    <a:pt x="954" y="730"/>
                    <a:pt x="963" y="792"/>
                    <a:pt x="963" y="842"/>
                  </a:cubicBezTo>
                  <a:cubicBezTo>
                    <a:pt x="963" y="1111"/>
                    <a:pt x="753" y="1323"/>
                    <a:pt x="482" y="1323"/>
                  </a:cubicBezTo>
                  <a:cubicBezTo>
                    <a:pt x="222" y="1323"/>
                    <a:pt x="0" y="1111"/>
                    <a:pt x="0" y="842"/>
                  </a:cubicBezTo>
                  <a:cubicBezTo>
                    <a:pt x="0" y="482"/>
                    <a:pt x="361" y="0"/>
                    <a:pt x="482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8" name="Freeform 370"/>
            <p:cNvSpPr>
              <a:spLocks noChangeArrowheads="1"/>
            </p:cNvSpPr>
            <p:nvPr/>
          </p:nvSpPr>
          <p:spPr bwMode="auto">
            <a:xfrm>
              <a:off x="20516956" y="3605757"/>
              <a:ext cx="130302" cy="349608"/>
            </a:xfrm>
            <a:custGeom>
              <a:avLst/>
              <a:gdLst>
                <a:gd name="T0" fmla="*/ 0 w 181"/>
                <a:gd name="T1" fmla="*/ 0 h 483"/>
                <a:gd name="T2" fmla="*/ 0 w 181"/>
                <a:gd name="T3" fmla="*/ 0 h 483"/>
                <a:gd name="T4" fmla="*/ 180 w 181"/>
                <a:gd name="T5" fmla="*/ 482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483">
                  <a:moveTo>
                    <a:pt x="0" y="0"/>
                  </a:moveTo>
                  <a:lnTo>
                    <a:pt x="0" y="0"/>
                  </a:lnTo>
                  <a:cubicBezTo>
                    <a:pt x="0" y="181"/>
                    <a:pt x="70" y="349"/>
                    <a:pt x="180" y="48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59" name="Freeform 371"/>
            <p:cNvSpPr>
              <a:spLocks noChangeArrowheads="1"/>
            </p:cNvSpPr>
            <p:nvPr/>
          </p:nvSpPr>
          <p:spPr bwMode="auto">
            <a:xfrm>
              <a:off x="20644079" y="3815523"/>
              <a:ext cx="82630" cy="139843"/>
            </a:xfrm>
            <a:custGeom>
              <a:avLst/>
              <a:gdLst>
                <a:gd name="T0" fmla="*/ 112 w 113"/>
                <a:gd name="T1" fmla="*/ 0 h 193"/>
                <a:gd name="T2" fmla="*/ 112 w 113"/>
                <a:gd name="T3" fmla="*/ 0 h 193"/>
                <a:gd name="T4" fmla="*/ 0 w 113"/>
                <a:gd name="T5" fmla="*/ 19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193">
                  <a:moveTo>
                    <a:pt x="112" y="0"/>
                  </a:moveTo>
                  <a:lnTo>
                    <a:pt x="112" y="0"/>
                  </a:lnTo>
                  <a:cubicBezTo>
                    <a:pt x="91" y="71"/>
                    <a:pt x="50" y="139"/>
                    <a:pt x="0" y="19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0" name="Freeform 372"/>
            <p:cNvSpPr>
              <a:spLocks noChangeArrowheads="1"/>
            </p:cNvSpPr>
            <p:nvPr/>
          </p:nvSpPr>
          <p:spPr bwMode="auto">
            <a:xfrm>
              <a:off x="20342166" y="4085676"/>
              <a:ext cx="346406" cy="476739"/>
            </a:xfrm>
            <a:custGeom>
              <a:avLst/>
              <a:gdLst>
                <a:gd name="T0" fmla="*/ 390 w 482"/>
                <a:gd name="T1" fmla="*/ 150 h 662"/>
                <a:gd name="T2" fmla="*/ 390 w 482"/>
                <a:gd name="T3" fmla="*/ 150 h 662"/>
                <a:gd name="T4" fmla="*/ 470 w 482"/>
                <a:gd name="T5" fmla="*/ 340 h 662"/>
                <a:gd name="T6" fmla="*/ 481 w 482"/>
                <a:gd name="T7" fmla="*/ 420 h 662"/>
                <a:gd name="T8" fmla="*/ 240 w 482"/>
                <a:gd name="T9" fmla="*/ 661 h 662"/>
                <a:gd name="T10" fmla="*/ 0 w 482"/>
                <a:gd name="T11" fmla="*/ 420 h 662"/>
                <a:gd name="T12" fmla="*/ 240 w 482"/>
                <a:gd name="T13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2" h="662">
                  <a:moveTo>
                    <a:pt x="390" y="150"/>
                  </a:moveTo>
                  <a:lnTo>
                    <a:pt x="390" y="150"/>
                  </a:lnTo>
                  <a:cubicBezTo>
                    <a:pt x="420" y="198"/>
                    <a:pt x="449" y="269"/>
                    <a:pt x="470" y="340"/>
                  </a:cubicBezTo>
                  <a:cubicBezTo>
                    <a:pt x="481" y="369"/>
                    <a:pt x="481" y="399"/>
                    <a:pt x="481" y="420"/>
                  </a:cubicBezTo>
                  <a:cubicBezTo>
                    <a:pt x="481" y="561"/>
                    <a:pt x="370" y="661"/>
                    <a:pt x="240" y="661"/>
                  </a:cubicBezTo>
                  <a:cubicBezTo>
                    <a:pt x="110" y="661"/>
                    <a:pt x="0" y="561"/>
                    <a:pt x="0" y="420"/>
                  </a:cubicBezTo>
                  <a:cubicBezTo>
                    <a:pt x="0" y="239"/>
                    <a:pt x="180" y="0"/>
                    <a:pt x="240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1" name="Freeform 373"/>
            <p:cNvSpPr>
              <a:spLocks noChangeArrowheads="1"/>
            </p:cNvSpPr>
            <p:nvPr/>
          </p:nvSpPr>
          <p:spPr bwMode="auto">
            <a:xfrm>
              <a:off x="20516956" y="4085675"/>
              <a:ext cx="66740" cy="171626"/>
            </a:xfrm>
            <a:custGeom>
              <a:avLst/>
              <a:gdLst>
                <a:gd name="T0" fmla="*/ 0 w 92"/>
                <a:gd name="T1" fmla="*/ 0 h 240"/>
                <a:gd name="T2" fmla="*/ 0 w 92"/>
                <a:gd name="T3" fmla="*/ 0 h 240"/>
                <a:gd name="T4" fmla="*/ 91 w 92"/>
                <a:gd name="T5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240">
                  <a:moveTo>
                    <a:pt x="0" y="0"/>
                  </a:moveTo>
                  <a:lnTo>
                    <a:pt x="0" y="0"/>
                  </a:lnTo>
                  <a:cubicBezTo>
                    <a:pt x="0" y="89"/>
                    <a:pt x="41" y="180"/>
                    <a:pt x="91" y="239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2" name="Freeform 374"/>
            <p:cNvSpPr>
              <a:spLocks noChangeArrowheads="1"/>
            </p:cNvSpPr>
            <p:nvPr/>
          </p:nvSpPr>
          <p:spPr bwMode="auto">
            <a:xfrm>
              <a:off x="20580517" y="4193737"/>
              <a:ext cx="44493" cy="63565"/>
            </a:xfrm>
            <a:custGeom>
              <a:avLst/>
              <a:gdLst>
                <a:gd name="T0" fmla="*/ 59 w 60"/>
                <a:gd name="T1" fmla="*/ 0 h 90"/>
                <a:gd name="T2" fmla="*/ 59 w 60"/>
                <a:gd name="T3" fmla="*/ 0 h 90"/>
                <a:gd name="T4" fmla="*/ 0 w 60"/>
                <a:gd name="T5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0">
                  <a:moveTo>
                    <a:pt x="59" y="0"/>
                  </a:moveTo>
                  <a:lnTo>
                    <a:pt x="59" y="0"/>
                  </a:lnTo>
                  <a:cubicBezTo>
                    <a:pt x="50" y="30"/>
                    <a:pt x="30" y="69"/>
                    <a:pt x="0" y="89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3" name="Group 189"/>
          <p:cNvGrpSpPr/>
          <p:nvPr/>
        </p:nvGrpSpPr>
        <p:grpSpPr>
          <a:xfrm>
            <a:off x="2766908" y="1423015"/>
            <a:ext cx="297708" cy="294780"/>
            <a:chOff x="5453001" y="7775630"/>
            <a:chExt cx="962950" cy="953477"/>
          </a:xfrm>
        </p:grpSpPr>
        <p:sp>
          <p:nvSpPr>
            <p:cNvPr id="64" name="Freeform 443"/>
            <p:cNvSpPr>
              <a:spLocks noChangeArrowheads="1"/>
            </p:cNvSpPr>
            <p:nvPr/>
          </p:nvSpPr>
          <p:spPr bwMode="auto">
            <a:xfrm>
              <a:off x="5805767" y="7775630"/>
              <a:ext cx="254244" cy="346431"/>
            </a:xfrm>
            <a:custGeom>
              <a:avLst/>
              <a:gdLst>
                <a:gd name="T0" fmla="*/ 0 w 352"/>
                <a:gd name="T1" fmla="*/ 481 h 482"/>
                <a:gd name="T2" fmla="*/ 180 w 352"/>
                <a:gd name="T3" fmla="*/ 0 h 482"/>
                <a:gd name="T4" fmla="*/ 351 w 352"/>
                <a:gd name="T5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2" h="482">
                  <a:moveTo>
                    <a:pt x="0" y="481"/>
                  </a:moveTo>
                  <a:lnTo>
                    <a:pt x="180" y="0"/>
                  </a:lnTo>
                  <a:lnTo>
                    <a:pt x="351" y="481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5" name="Freeform 444"/>
            <p:cNvSpPr>
              <a:spLocks noChangeArrowheads="1"/>
            </p:cNvSpPr>
            <p:nvPr/>
          </p:nvSpPr>
          <p:spPr bwMode="auto">
            <a:xfrm>
              <a:off x="5936065" y="8325469"/>
              <a:ext cx="346408" cy="403638"/>
            </a:xfrm>
            <a:custGeom>
              <a:avLst/>
              <a:gdLst>
                <a:gd name="T0" fmla="*/ 271 w 482"/>
                <a:gd name="T1" fmla="*/ 0 h 562"/>
                <a:gd name="T2" fmla="*/ 481 w 482"/>
                <a:gd name="T3" fmla="*/ 561 h 562"/>
                <a:gd name="T4" fmla="*/ 0 w 482"/>
                <a:gd name="T5" fmla="*/ 2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2" h="562">
                  <a:moveTo>
                    <a:pt x="271" y="0"/>
                  </a:moveTo>
                  <a:lnTo>
                    <a:pt x="481" y="561"/>
                  </a:lnTo>
                  <a:lnTo>
                    <a:pt x="0" y="21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6" name="Freeform 445"/>
            <p:cNvSpPr>
              <a:spLocks noChangeArrowheads="1"/>
            </p:cNvSpPr>
            <p:nvPr/>
          </p:nvSpPr>
          <p:spPr bwMode="auto">
            <a:xfrm>
              <a:off x="6066366" y="8122061"/>
              <a:ext cx="349585" cy="203408"/>
            </a:xfrm>
            <a:custGeom>
              <a:avLst/>
              <a:gdLst>
                <a:gd name="T0" fmla="*/ 0 w 483"/>
                <a:gd name="T1" fmla="*/ 0 h 282"/>
                <a:gd name="T2" fmla="*/ 482 w 483"/>
                <a:gd name="T3" fmla="*/ 0 h 282"/>
                <a:gd name="T4" fmla="*/ 91 w 483"/>
                <a:gd name="T5" fmla="*/ 28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3" h="282">
                  <a:moveTo>
                    <a:pt x="0" y="0"/>
                  </a:moveTo>
                  <a:lnTo>
                    <a:pt x="482" y="0"/>
                  </a:lnTo>
                  <a:lnTo>
                    <a:pt x="91" y="281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7" name="Freeform 446"/>
            <p:cNvSpPr>
              <a:spLocks noChangeArrowheads="1"/>
            </p:cNvSpPr>
            <p:nvPr/>
          </p:nvSpPr>
          <p:spPr bwMode="auto">
            <a:xfrm>
              <a:off x="5453001" y="8122061"/>
              <a:ext cx="483064" cy="607046"/>
            </a:xfrm>
            <a:custGeom>
              <a:avLst/>
              <a:gdLst>
                <a:gd name="T0" fmla="*/ 671 w 672"/>
                <a:gd name="T1" fmla="*/ 491 h 843"/>
                <a:gd name="T2" fmla="*/ 181 w 672"/>
                <a:gd name="T3" fmla="*/ 842 h 843"/>
                <a:gd name="T4" fmla="*/ 390 w 672"/>
                <a:gd name="T5" fmla="*/ 281 h 843"/>
                <a:gd name="T6" fmla="*/ 0 w 672"/>
                <a:gd name="T7" fmla="*/ 0 h 843"/>
                <a:gd name="T8" fmla="*/ 491 w 672"/>
                <a:gd name="T9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843">
                  <a:moveTo>
                    <a:pt x="671" y="491"/>
                  </a:moveTo>
                  <a:lnTo>
                    <a:pt x="181" y="842"/>
                  </a:lnTo>
                  <a:lnTo>
                    <a:pt x="390" y="281"/>
                  </a:lnTo>
                  <a:lnTo>
                    <a:pt x="0" y="0"/>
                  </a:lnTo>
                  <a:lnTo>
                    <a:pt x="491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68" name="Line 447"/>
            <p:cNvSpPr>
              <a:spLocks noChangeShapeType="1"/>
            </p:cNvSpPr>
            <p:nvPr/>
          </p:nvSpPr>
          <p:spPr bwMode="auto">
            <a:xfrm flipH="1">
              <a:off x="6066366" y="8122062"/>
              <a:ext cx="136655" cy="3177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69" name="Group 195"/>
          <p:cNvGrpSpPr/>
          <p:nvPr/>
        </p:nvGrpSpPr>
        <p:grpSpPr>
          <a:xfrm>
            <a:off x="6869361" y="2220972"/>
            <a:ext cx="408711" cy="310470"/>
            <a:chOff x="3390447" y="1657488"/>
            <a:chExt cx="912100" cy="692860"/>
          </a:xfrm>
        </p:grpSpPr>
        <p:sp>
          <p:nvSpPr>
            <p:cNvPr id="70" name="Freeform 156"/>
            <p:cNvSpPr>
              <a:spLocks noChangeArrowheads="1"/>
            </p:cNvSpPr>
            <p:nvPr/>
          </p:nvSpPr>
          <p:spPr bwMode="auto">
            <a:xfrm>
              <a:off x="3603377" y="1657488"/>
              <a:ext cx="591117" cy="346429"/>
            </a:xfrm>
            <a:custGeom>
              <a:avLst/>
              <a:gdLst>
                <a:gd name="T0" fmla="*/ 0 w 822"/>
                <a:gd name="T1" fmla="*/ 141 h 482"/>
                <a:gd name="T2" fmla="*/ 0 w 822"/>
                <a:gd name="T3" fmla="*/ 141 h 482"/>
                <a:gd name="T4" fmla="*/ 340 w 822"/>
                <a:gd name="T5" fmla="*/ 0 h 482"/>
                <a:gd name="T6" fmla="*/ 821 w 822"/>
                <a:gd name="T7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2" h="482">
                  <a:moveTo>
                    <a:pt x="0" y="141"/>
                  </a:moveTo>
                  <a:lnTo>
                    <a:pt x="0" y="141"/>
                  </a:lnTo>
                  <a:cubicBezTo>
                    <a:pt x="91" y="50"/>
                    <a:pt x="210" y="0"/>
                    <a:pt x="340" y="0"/>
                  </a:cubicBezTo>
                  <a:cubicBezTo>
                    <a:pt x="612" y="0"/>
                    <a:pt x="821" y="209"/>
                    <a:pt x="821" y="481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1" name="Freeform 157"/>
            <p:cNvSpPr>
              <a:spLocks noChangeArrowheads="1"/>
            </p:cNvSpPr>
            <p:nvPr/>
          </p:nvSpPr>
          <p:spPr bwMode="auto">
            <a:xfrm>
              <a:off x="3501679" y="2003917"/>
              <a:ext cx="594296" cy="346431"/>
            </a:xfrm>
            <a:custGeom>
              <a:avLst/>
              <a:gdLst>
                <a:gd name="T0" fmla="*/ 0 w 824"/>
                <a:gd name="T1" fmla="*/ 0 h 482"/>
                <a:gd name="T2" fmla="*/ 0 w 824"/>
                <a:gd name="T3" fmla="*/ 0 h 482"/>
                <a:gd name="T4" fmla="*/ 481 w 824"/>
                <a:gd name="T5" fmla="*/ 481 h 482"/>
                <a:gd name="T6" fmla="*/ 823 w 824"/>
                <a:gd name="T7" fmla="*/ 34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482">
                  <a:moveTo>
                    <a:pt x="0" y="0"/>
                  </a:moveTo>
                  <a:lnTo>
                    <a:pt x="0" y="0"/>
                  </a:lnTo>
                  <a:cubicBezTo>
                    <a:pt x="0" y="260"/>
                    <a:pt x="221" y="481"/>
                    <a:pt x="481" y="481"/>
                  </a:cubicBezTo>
                  <a:cubicBezTo>
                    <a:pt x="611" y="481"/>
                    <a:pt x="732" y="431"/>
                    <a:pt x="823" y="34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2" name="Line 158"/>
            <p:cNvSpPr>
              <a:spLocks noChangeShapeType="1"/>
            </p:cNvSpPr>
            <p:nvPr/>
          </p:nvSpPr>
          <p:spPr bwMode="auto">
            <a:xfrm flipH="1" flipV="1">
              <a:off x="4048304" y="1892679"/>
              <a:ext cx="149369" cy="114417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3" name="Line 159"/>
            <p:cNvSpPr>
              <a:spLocks noChangeShapeType="1"/>
            </p:cNvSpPr>
            <p:nvPr/>
          </p:nvSpPr>
          <p:spPr bwMode="auto">
            <a:xfrm flipV="1">
              <a:off x="4194493" y="1848182"/>
              <a:ext cx="108054" cy="158913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4" name="Line 160"/>
            <p:cNvSpPr>
              <a:spLocks noChangeShapeType="1"/>
            </p:cNvSpPr>
            <p:nvPr/>
          </p:nvSpPr>
          <p:spPr bwMode="auto">
            <a:xfrm>
              <a:off x="3501678" y="2003916"/>
              <a:ext cx="152546" cy="108061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5" name="Line 161"/>
            <p:cNvSpPr>
              <a:spLocks noChangeShapeType="1"/>
            </p:cNvSpPr>
            <p:nvPr/>
          </p:nvSpPr>
          <p:spPr bwMode="auto">
            <a:xfrm flipH="1">
              <a:off x="3390447" y="2003916"/>
              <a:ext cx="114410" cy="15255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76" name="Group 202"/>
          <p:cNvGrpSpPr/>
          <p:nvPr/>
        </p:nvGrpSpPr>
        <p:grpSpPr>
          <a:xfrm>
            <a:off x="1603959" y="2220972"/>
            <a:ext cx="408711" cy="310470"/>
            <a:chOff x="3390447" y="1657488"/>
            <a:chExt cx="912100" cy="692860"/>
          </a:xfrm>
        </p:grpSpPr>
        <p:sp>
          <p:nvSpPr>
            <p:cNvPr id="77" name="Freeform 156"/>
            <p:cNvSpPr>
              <a:spLocks noChangeArrowheads="1"/>
            </p:cNvSpPr>
            <p:nvPr/>
          </p:nvSpPr>
          <p:spPr bwMode="auto">
            <a:xfrm>
              <a:off x="3603377" y="1657488"/>
              <a:ext cx="591117" cy="346429"/>
            </a:xfrm>
            <a:custGeom>
              <a:avLst/>
              <a:gdLst>
                <a:gd name="T0" fmla="*/ 0 w 822"/>
                <a:gd name="T1" fmla="*/ 141 h 482"/>
                <a:gd name="T2" fmla="*/ 0 w 822"/>
                <a:gd name="T3" fmla="*/ 141 h 482"/>
                <a:gd name="T4" fmla="*/ 340 w 822"/>
                <a:gd name="T5" fmla="*/ 0 h 482"/>
                <a:gd name="T6" fmla="*/ 821 w 822"/>
                <a:gd name="T7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2" h="482">
                  <a:moveTo>
                    <a:pt x="0" y="141"/>
                  </a:moveTo>
                  <a:lnTo>
                    <a:pt x="0" y="141"/>
                  </a:lnTo>
                  <a:cubicBezTo>
                    <a:pt x="91" y="50"/>
                    <a:pt x="210" y="0"/>
                    <a:pt x="340" y="0"/>
                  </a:cubicBezTo>
                  <a:cubicBezTo>
                    <a:pt x="612" y="0"/>
                    <a:pt x="821" y="209"/>
                    <a:pt x="821" y="481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8" name="Freeform 157"/>
            <p:cNvSpPr>
              <a:spLocks noChangeArrowheads="1"/>
            </p:cNvSpPr>
            <p:nvPr/>
          </p:nvSpPr>
          <p:spPr bwMode="auto">
            <a:xfrm>
              <a:off x="3501679" y="2003917"/>
              <a:ext cx="594296" cy="346431"/>
            </a:xfrm>
            <a:custGeom>
              <a:avLst/>
              <a:gdLst>
                <a:gd name="T0" fmla="*/ 0 w 824"/>
                <a:gd name="T1" fmla="*/ 0 h 482"/>
                <a:gd name="T2" fmla="*/ 0 w 824"/>
                <a:gd name="T3" fmla="*/ 0 h 482"/>
                <a:gd name="T4" fmla="*/ 481 w 824"/>
                <a:gd name="T5" fmla="*/ 481 h 482"/>
                <a:gd name="T6" fmla="*/ 823 w 824"/>
                <a:gd name="T7" fmla="*/ 340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24" h="482">
                  <a:moveTo>
                    <a:pt x="0" y="0"/>
                  </a:moveTo>
                  <a:lnTo>
                    <a:pt x="0" y="0"/>
                  </a:lnTo>
                  <a:cubicBezTo>
                    <a:pt x="0" y="260"/>
                    <a:pt x="221" y="481"/>
                    <a:pt x="481" y="481"/>
                  </a:cubicBezTo>
                  <a:cubicBezTo>
                    <a:pt x="611" y="481"/>
                    <a:pt x="732" y="431"/>
                    <a:pt x="823" y="34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79" name="Line 158"/>
            <p:cNvSpPr>
              <a:spLocks noChangeShapeType="1"/>
            </p:cNvSpPr>
            <p:nvPr/>
          </p:nvSpPr>
          <p:spPr bwMode="auto">
            <a:xfrm flipH="1" flipV="1">
              <a:off x="4048304" y="1892679"/>
              <a:ext cx="149369" cy="114417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0" name="Line 159"/>
            <p:cNvSpPr>
              <a:spLocks noChangeShapeType="1"/>
            </p:cNvSpPr>
            <p:nvPr/>
          </p:nvSpPr>
          <p:spPr bwMode="auto">
            <a:xfrm flipV="1">
              <a:off x="4194493" y="1848182"/>
              <a:ext cx="108054" cy="158913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1" name="Line 160"/>
            <p:cNvSpPr>
              <a:spLocks noChangeShapeType="1"/>
            </p:cNvSpPr>
            <p:nvPr/>
          </p:nvSpPr>
          <p:spPr bwMode="auto">
            <a:xfrm>
              <a:off x="3501678" y="2003916"/>
              <a:ext cx="152546" cy="108061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  <p:sp>
          <p:nvSpPr>
            <p:cNvPr id="82" name="Line 161"/>
            <p:cNvSpPr>
              <a:spLocks noChangeShapeType="1"/>
            </p:cNvSpPr>
            <p:nvPr/>
          </p:nvSpPr>
          <p:spPr bwMode="auto">
            <a:xfrm flipH="1">
              <a:off x="3390447" y="2003916"/>
              <a:ext cx="114410" cy="152556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85" name="文本框 84"/>
          <p:cNvSpPr txBox="1"/>
          <p:nvPr/>
        </p:nvSpPr>
        <p:spPr>
          <a:xfrm>
            <a:off x="1120921" y="4324526"/>
            <a:ext cx="16450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5" name="文本框 94"/>
          <p:cNvSpPr txBox="1"/>
          <p:nvPr/>
        </p:nvSpPr>
        <p:spPr>
          <a:xfrm>
            <a:off x="2884368" y="4324526"/>
            <a:ext cx="16450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6" name="文本框 95"/>
          <p:cNvSpPr txBox="1"/>
          <p:nvPr/>
        </p:nvSpPr>
        <p:spPr>
          <a:xfrm>
            <a:off x="4647815" y="4324526"/>
            <a:ext cx="16450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7" name="文本框 96"/>
          <p:cNvSpPr txBox="1"/>
          <p:nvPr/>
        </p:nvSpPr>
        <p:spPr>
          <a:xfrm>
            <a:off x="6442677" y="4324526"/>
            <a:ext cx="164500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05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105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98" name="直接连接符 97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99" name="文本框 98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0"/>
          <p:cNvSpPr/>
          <p:nvPr/>
        </p:nvSpPr>
        <p:spPr>
          <a:xfrm>
            <a:off x="2930699" y="1347614"/>
            <a:ext cx="1591703" cy="1593541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3" name="Rectangle 61"/>
          <p:cNvSpPr/>
          <p:nvPr/>
        </p:nvSpPr>
        <p:spPr>
          <a:xfrm>
            <a:off x="4579118" y="1347614"/>
            <a:ext cx="1591703" cy="1593541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4" name="Rectangle 62"/>
          <p:cNvSpPr/>
          <p:nvPr/>
        </p:nvSpPr>
        <p:spPr>
          <a:xfrm>
            <a:off x="2930699" y="2988234"/>
            <a:ext cx="1591703" cy="1593541"/>
          </a:xfrm>
          <a:prstGeom prst="rect">
            <a:avLst/>
          </a:prstGeom>
          <a:solidFill>
            <a:srgbClr val="010B1C">
              <a:alpha val="61000"/>
            </a:srgbClr>
          </a:solidFill>
          <a:ln w="9525">
            <a:noFill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" name="Rectangle 63"/>
          <p:cNvSpPr/>
          <p:nvPr/>
        </p:nvSpPr>
        <p:spPr>
          <a:xfrm>
            <a:off x="4579118" y="2988234"/>
            <a:ext cx="1591703" cy="1593541"/>
          </a:xfrm>
          <a:prstGeom prst="rect">
            <a:avLst/>
          </a:prstGeom>
          <a:solidFill>
            <a:schemeClr val="bg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en-US">
              <a:solidFill>
                <a:schemeClr val="lt1"/>
              </a:solidFill>
              <a:cs typeface="+mn-ea"/>
              <a:sym typeface="+mn-lt"/>
            </a:endParaRPr>
          </a:p>
        </p:txBody>
      </p:sp>
      <p:sp>
        <p:nvSpPr>
          <p:cNvPr id="7" name="Rectangle 90"/>
          <p:cNvSpPr/>
          <p:nvPr/>
        </p:nvSpPr>
        <p:spPr>
          <a:xfrm>
            <a:off x="1378332" y="1622176"/>
            <a:ext cx="870751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>
                <a:solidFill>
                  <a:schemeClr val="bg1"/>
                </a:solidFill>
                <a:cs typeface="+mn-ea"/>
                <a:sym typeface="+mn-lt"/>
              </a:rPr>
              <a:t>Strengths</a:t>
            </a:r>
            <a:endParaRPr lang="en-US" sz="11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Rectangle 92"/>
          <p:cNvSpPr/>
          <p:nvPr/>
        </p:nvSpPr>
        <p:spPr>
          <a:xfrm>
            <a:off x="1136276" y="2983632"/>
            <a:ext cx="1107996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en-US" sz="1100" b="1">
                <a:solidFill>
                  <a:schemeClr val="bg1"/>
                </a:solidFill>
                <a:cs typeface="+mn-ea"/>
                <a:sym typeface="+mn-lt"/>
              </a:rPr>
              <a:t>Opportunities</a:t>
            </a:r>
            <a:endParaRPr lang="en-US" sz="11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Rectangle 94"/>
          <p:cNvSpPr/>
          <p:nvPr/>
        </p:nvSpPr>
        <p:spPr>
          <a:xfrm>
            <a:off x="6991868" y="1628668"/>
            <a:ext cx="1045479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cs typeface="+mn-ea"/>
                <a:sym typeface="+mn-lt"/>
              </a:rPr>
              <a:t>Weaknesses</a:t>
            </a:r>
            <a:endParaRPr lang="en-US" sz="11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3" name="Rectangle 96"/>
          <p:cNvSpPr/>
          <p:nvPr/>
        </p:nvSpPr>
        <p:spPr>
          <a:xfrm>
            <a:off x="6987056" y="2990124"/>
            <a:ext cx="713657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100" b="1">
                <a:solidFill>
                  <a:schemeClr val="bg1"/>
                </a:solidFill>
                <a:cs typeface="+mn-ea"/>
                <a:sym typeface="+mn-lt"/>
              </a:rPr>
              <a:t>Threats</a:t>
            </a:r>
            <a:endParaRPr lang="en-US" sz="1100" b="1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4" name="Oval 97"/>
          <p:cNvSpPr>
            <a:spLocks noChangeAspect="1"/>
          </p:cNvSpPr>
          <p:nvPr/>
        </p:nvSpPr>
        <p:spPr>
          <a:xfrm>
            <a:off x="2249969" y="1853668"/>
            <a:ext cx="433729" cy="43389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5" name="Oval 98"/>
          <p:cNvSpPr>
            <a:spLocks noChangeAspect="1"/>
          </p:cNvSpPr>
          <p:nvPr/>
        </p:nvSpPr>
        <p:spPr>
          <a:xfrm>
            <a:off x="6440187" y="1847484"/>
            <a:ext cx="433729" cy="43389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6" name="Oval 99"/>
          <p:cNvSpPr>
            <a:spLocks noChangeAspect="1"/>
          </p:cNvSpPr>
          <p:nvPr/>
        </p:nvSpPr>
        <p:spPr>
          <a:xfrm>
            <a:off x="2249969" y="3208940"/>
            <a:ext cx="433729" cy="43389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17" name="Oval 100"/>
          <p:cNvSpPr>
            <a:spLocks noChangeAspect="1"/>
          </p:cNvSpPr>
          <p:nvPr/>
        </p:nvSpPr>
        <p:spPr>
          <a:xfrm>
            <a:off x="6440187" y="3209640"/>
            <a:ext cx="433729" cy="433894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18" name="Group 101"/>
          <p:cNvGrpSpPr/>
          <p:nvPr/>
        </p:nvGrpSpPr>
        <p:grpSpPr>
          <a:xfrm>
            <a:off x="6549646" y="1960542"/>
            <a:ext cx="224729" cy="224742"/>
            <a:chOff x="9622603" y="7775631"/>
            <a:chExt cx="953415" cy="953477"/>
          </a:xfrm>
        </p:grpSpPr>
        <p:sp>
          <p:nvSpPr>
            <p:cNvPr id="19" name="Freeform 454"/>
            <p:cNvSpPr>
              <a:spLocks noChangeArrowheads="1"/>
            </p:cNvSpPr>
            <p:nvPr/>
          </p:nvSpPr>
          <p:spPr bwMode="auto">
            <a:xfrm>
              <a:off x="9622603" y="7775631"/>
              <a:ext cx="953415" cy="953477"/>
            </a:xfrm>
            <a:custGeom>
              <a:avLst/>
              <a:gdLst>
                <a:gd name="T0" fmla="*/ 1323 w 1324"/>
                <a:gd name="T1" fmla="*/ 662 h 1324"/>
                <a:gd name="T2" fmla="*/ 1323 w 1324"/>
                <a:gd name="T3" fmla="*/ 662 h 1324"/>
                <a:gd name="T4" fmla="*/ 659 w 1324"/>
                <a:gd name="T5" fmla="*/ 1323 h 1324"/>
                <a:gd name="T6" fmla="*/ 0 w 1324"/>
                <a:gd name="T7" fmla="*/ 662 h 1324"/>
                <a:gd name="T8" fmla="*/ 659 w 1324"/>
                <a:gd name="T9" fmla="*/ 0 h 1324"/>
                <a:gd name="T10" fmla="*/ 1323 w 1324"/>
                <a:gd name="T11" fmla="*/ 662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24" h="1324">
                  <a:moveTo>
                    <a:pt x="1323" y="662"/>
                  </a:moveTo>
                  <a:lnTo>
                    <a:pt x="1323" y="662"/>
                  </a:lnTo>
                  <a:cubicBezTo>
                    <a:pt x="1323" y="1033"/>
                    <a:pt x="1031" y="1323"/>
                    <a:pt x="659" y="1323"/>
                  </a:cubicBezTo>
                  <a:cubicBezTo>
                    <a:pt x="299" y="1323"/>
                    <a:pt x="0" y="1033"/>
                    <a:pt x="0" y="662"/>
                  </a:cubicBezTo>
                  <a:cubicBezTo>
                    <a:pt x="0" y="301"/>
                    <a:pt x="299" y="0"/>
                    <a:pt x="659" y="0"/>
                  </a:cubicBezTo>
                  <a:cubicBezTo>
                    <a:pt x="1031" y="0"/>
                    <a:pt x="1323" y="301"/>
                    <a:pt x="1323" y="66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 wrap="none" anchor="ctr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0" name="Freeform 455"/>
            <p:cNvSpPr>
              <a:spLocks noChangeArrowheads="1"/>
            </p:cNvSpPr>
            <p:nvPr/>
          </p:nvSpPr>
          <p:spPr bwMode="auto">
            <a:xfrm>
              <a:off x="9752904" y="7867801"/>
              <a:ext cx="216107" cy="797741"/>
            </a:xfrm>
            <a:custGeom>
              <a:avLst/>
              <a:gdLst>
                <a:gd name="T0" fmla="*/ 89 w 300"/>
                <a:gd name="T1" fmla="*/ 0 h 1105"/>
                <a:gd name="T2" fmla="*/ 299 w 300"/>
                <a:gd name="T3" fmla="*/ 292 h 1105"/>
                <a:gd name="T4" fmla="*/ 181 w 300"/>
                <a:gd name="T5" fmla="*/ 411 h 1105"/>
                <a:gd name="T6" fmla="*/ 0 w 300"/>
                <a:gd name="T7" fmla="*/ 472 h 1105"/>
                <a:gd name="T8" fmla="*/ 0 w 300"/>
                <a:gd name="T9" fmla="*/ 652 h 1105"/>
                <a:gd name="T10" fmla="*/ 181 w 300"/>
                <a:gd name="T11" fmla="*/ 773 h 1105"/>
                <a:gd name="T12" fmla="*/ 240 w 300"/>
                <a:gd name="T13" fmla="*/ 892 h 1105"/>
                <a:gd name="T14" fmla="*/ 181 w 300"/>
                <a:gd name="T15" fmla="*/ 1072 h 1105"/>
                <a:gd name="T16" fmla="*/ 149 w 300"/>
                <a:gd name="T17" fmla="*/ 1104 h 1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0" h="1105">
                  <a:moveTo>
                    <a:pt x="89" y="0"/>
                  </a:moveTo>
                  <a:lnTo>
                    <a:pt x="299" y="292"/>
                  </a:lnTo>
                  <a:lnTo>
                    <a:pt x="181" y="411"/>
                  </a:lnTo>
                  <a:lnTo>
                    <a:pt x="0" y="472"/>
                  </a:lnTo>
                  <a:lnTo>
                    <a:pt x="0" y="652"/>
                  </a:lnTo>
                  <a:lnTo>
                    <a:pt x="181" y="773"/>
                  </a:lnTo>
                  <a:lnTo>
                    <a:pt x="240" y="892"/>
                  </a:lnTo>
                  <a:lnTo>
                    <a:pt x="181" y="1072"/>
                  </a:lnTo>
                  <a:lnTo>
                    <a:pt x="149" y="1104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1" name="Freeform 456"/>
            <p:cNvSpPr>
              <a:spLocks noChangeArrowheads="1"/>
            </p:cNvSpPr>
            <p:nvPr/>
          </p:nvSpPr>
          <p:spPr bwMode="auto">
            <a:xfrm>
              <a:off x="10140625" y="7963148"/>
              <a:ext cx="375010" cy="549837"/>
            </a:xfrm>
            <a:custGeom>
              <a:avLst/>
              <a:gdLst>
                <a:gd name="T0" fmla="*/ 470 w 521"/>
                <a:gd name="T1" fmla="*/ 0 h 763"/>
                <a:gd name="T2" fmla="*/ 360 w 521"/>
                <a:gd name="T3" fmla="*/ 100 h 763"/>
                <a:gd name="T4" fmla="*/ 180 w 521"/>
                <a:gd name="T5" fmla="*/ 342 h 763"/>
                <a:gd name="T6" fmla="*/ 59 w 521"/>
                <a:gd name="T7" fmla="*/ 342 h 763"/>
                <a:gd name="T8" fmla="*/ 59 w 521"/>
                <a:gd name="T9" fmla="*/ 463 h 763"/>
                <a:gd name="T10" fmla="*/ 0 w 521"/>
                <a:gd name="T11" fmla="*/ 582 h 763"/>
                <a:gd name="T12" fmla="*/ 59 w 521"/>
                <a:gd name="T13" fmla="*/ 703 h 763"/>
                <a:gd name="T14" fmla="*/ 180 w 521"/>
                <a:gd name="T15" fmla="*/ 762 h 763"/>
                <a:gd name="T16" fmla="*/ 301 w 521"/>
                <a:gd name="T17" fmla="*/ 643 h 763"/>
                <a:gd name="T18" fmla="*/ 360 w 521"/>
                <a:gd name="T19" fmla="*/ 522 h 763"/>
                <a:gd name="T20" fmla="*/ 481 w 521"/>
                <a:gd name="T21" fmla="*/ 703 h 763"/>
                <a:gd name="T22" fmla="*/ 520 w 521"/>
                <a:gd name="T23" fmla="*/ 72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21" h="763">
                  <a:moveTo>
                    <a:pt x="470" y="0"/>
                  </a:moveTo>
                  <a:lnTo>
                    <a:pt x="360" y="100"/>
                  </a:lnTo>
                  <a:lnTo>
                    <a:pt x="180" y="342"/>
                  </a:lnTo>
                  <a:lnTo>
                    <a:pt x="59" y="342"/>
                  </a:lnTo>
                  <a:lnTo>
                    <a:pt x="59" y="463"/>
                  </a:lnTo>
                  <a:lnTo>
                    <a:pt x="0" y="582"/>
                  </a:lnTo>
                  <a:lnTo>
                    <a:pt x="59" y="703"/>
                  </a:lnTo>
                  <a:lnTo>
                    <a:pt x="180" y="762"/>
                  </a:lnTo>
                  <a:lnTo>
                    <a:pt x="301" y="643"/>
                  </a:lnTo>
                  <a:lnTo>
                    <a:pt x="360" y="522"/>
                  </a:lnTo>
                  <a:lnTo>
                    <a:pt x="481" y="703"/>
                  </a:lnTo>
                  <a:lnTo>
                    <a:pt x="520" y="723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grpSp>
        <p:nvGrpSpPr>
          <p:cNvPr id="22" name="Group 105"/>
          <p:cNvGrpSpPr/>
          <p:nvPr/>
        </p:nvGrpSpPr>
        <p:grpSpPr>
          <a:xfrm>
            <a:off x="2359793" y="3342543"/>
            <a:ext cx="224729" cy="183539"/>
            <a:chOff x="11707403" y="7861444"/>
            <a:chExt cx="953415" cy="778672"/>
          </a:xfrm>
        </p:grpSpPr>
        <p:sp>
          <p:nvSpPr>
            <p:cNvPr id="23" name="Freeform 457"/>
            <p:cNvSpPr>
              <a:spLocks noChangeArrowheads="1"/>
            </p:cNvSpPr>
            <p:nvPr/>
          </p:nvSpPr>
          <p:spPr bwMode="auto">
            <a:xfrm>
              <a:off x="11707403" y="7861444"/>
              <a:ext cx="953415" cy="435420"/>
            </a:xfrm>
            <a:custGeom>
              <a:avLst/>
              <a:gdLst>
                <a:gd name="T0" fmla="*/ 664 w 1324"/>
                <a:gd name="T1" fmla="*/ 0 h 603"/>
                <a:gd name="T2" fmla="*/ 0 w 1324"/>
                <a:gd name="T3" fmla="*/ 301 h 603"/>
                <a:gd name="T4" fmla="*/ 664 w 1324"/>
                <a:gd name="T5" fmla="*/ 602 h 603"/>
                <a:gd name="T6" fmla="*/ 1323 w 1324"/>
                <a:gd name="T7" fmla="*/ 301 h 603"/>
                <a:gd name="T8" fmla="*/ 664 w 1324"/>
                <a:gd name="T9" fmla="*/ 0 h 6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603">
                  <a:moveTo>
                    <a:pt x="664" y="0"/>
                  </a:moveTo>
                  <a:lnTo>
                    <a:pt x="0" y="301"/>
                  </a:lnTo>
                  <a:lnTo>
                    <a:pt x="664" y="602"/>
                  </a:lnTo>
                  <a:lnTo>
                    <a:pt x="1323" y="301"/>
                  </a:lnTo>
                  <a:lnTo>
                    <a:pt x="664" y="0"/>
                  </a:lnTo>
                </a:path>
              </a:pathLst>
            </a:custGeom>
            <a:noFill/>
            <a:ln w="9525" cap="flat">
              <a:solidFill>
                <a:schemeClr val="bg1"/>
              </a:solidFill>
              <a:bevel/>
            </a:ln>
            <a:effectLst/>
          </p:spPr>
          <p:txBody>
            <a:bodyPr wrap="none" anchor="ctr"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4" name="Freeform 458"/>
            <p:cNvSpPr>
              <a:spLocks noChangeArrowheads="1"/>
            </p:cNvSpPr>
            <p:nvPr/>
          </p:nvSpPr>
          <p:spPr bwMode="auto">
            <a:xfrm>
              <a:off x="11707403" y="8338183"/>
              <a:ext cx="953415" cy="301933"/>
            </a:xfrm>
            <a:custGeom>
              <a:avLst/>
              <a:gdLst>
                <a:gd name="T0" fmla="*/ 1054 w 1324"/>
                <a:gd name="T1" fmla="*/ 0 h 421"/>
                <a:gd name="T2" fmla="*/ 1323 w 1324"/>
                <a:gd name="T3" fmla="*/ 121 h 421"/>
                <a:gd name="T4" fmla="*/ 664 w 1324"/>
                <a:gd name="T5" fmla="*/ 420 h 421"/>
                <a:gd name="T6" fmla="*/ 0 w 1324"/>
                <a:gd name="T7" fmla="*/ 121 h 421"/>
                <a:gd name="T8" fmla="*/ 262 w 1324"/>
                <a:gd name="T9" fmla="*/ 0 h 4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24" h="421">
                  <a:moveTo>
                    <a:pt x="1054" y="0"/>
                  </a:moveTo>
                  <a:lnTo>
                    <a:pt x="1323" y="121"/>
                  </a:lnTo>
                  <a:lnTo>
                    <a:pt x="664" y="420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5" name="Freeform 459"/>
            <p:cNvSpPr>
              <a:spLocks noChangeArrowheads="1"/>
            </p:cNvSpPr>
            <p:nvPr/>
          </p:nvSpPr>
          <p:spPr bwMode="auto">
            <a:xfrm>
              <a:off x="11707403" y="8166558"/>
              <a:ext cx="953415" cy="305113"/>
            </a:xfrm>
            <a:custGeom>
              <a:avLst/>
              <a:gdLst>
                <a:gd name="T0" fmla="*/ 1054 w 1324"/>
                <a:gd name="T1" fmla="*/ 0 h 423"/>
                <a:gd name="T2" fmla="*/ 1323 w 1324"/>
                <a:gd name="T3" fmla="*/ 121 h 423"/>
                <a:gd name="T4" fmla="*/ 1054 w 1324"/>
                <a:gd name="T5" fmla="*/ 241 h 423"/>
                <a:gd name="T6" fmla="*/ 664 w 1324"/>
                <a:gd name="T7" fmla="*/ 422 h 423"/>
                <a:gd name="T8" fmla="*/ 262 w 1324"/>
                <a:gd name="T9" fmla="*/ 241 h 423"/>
                <a:gd name="T10" fmla="*/ 0 w 1324"/>
                <a:gd name="T11" fmla="*/ 121 h 423"/>
                <a:gd name="T12" fmla="*/ 262 w 1324"/>
                <a:gd name="T13" fmla="*/ 0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24" h="423">
                  <a:moveTo>
                    <a:pt x="1054" y="0"/>
                  </a:moveTo>
                  <a:lnTo>
                    <a:pt x="1323" y="121"/>
                  </a:lnTo>
                  <a:lnTo>
                    <a:pt x="1054" y="241"/>
                  </a:lnTo>
                  <a:lnTo>
                    <a:pt x="664" y="422"/>
                  </a:lnTo>
                  <a:lnTo>
                    <a:pt x="262" y="241"/>
                  </a:lnTo>
                  <a:lnTo>
                    <a:pt x="0" y="121"/>
                  </a:lnTo>
                  <a:lnTo>
                    <a:pt x="262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grpSp>
        <p:nvGrpSpPr>
          <p:cNvPr id="26" name="Group 109"/>
          <p:cNvGrpSpPr/>
          <p:nvPr/>
        </p:nvGrpSpPr>
        <p:grpSpPr>
          <a:xfrm>
            <a:off x="6573162" y="3326838"/>
            <a:ext cx="164051" cy="225491"/>
            <a:chOff x="20167372" y="3605757"/>
            <a:chExt cx="695994" cy="956658"/>
          </a:xfrm>
        </p:grpSpPr>
        <p:sp>
          <p:nvSpPr>
            <p:cNvPr id="27" name="Freeform 369"/>
            <p:cNvSpPr>
              <a:spLocks noChangeArrowheads="1"/>
            </p:cNvSpPr>
            <p:nvPr/>
          </p:nvSpPr>
          <p:spPr bwMode="auto">
            <a:xfrm>
              <a:off x="20167372" y="3605758"/>
              <a:ext cx="695994" cy="953477"/>
            </a:xfrm>
            <a:custGeom>
              <a:avLst/>
              <a:gdLst>
                <a:gd name="T0" fmla="*/ 774 w 964"/>
                <a:gd name="T1" fmla="*/ 290 h 1324"/>
                <a:gd name="T2" fmla="*/ 774 w 964"/>
                <a:gd name="T3" fmla="*/ 290 h 1324"/>
                <a:gd name="T4" fmla="*/ 942 w 964"/>
                <a:gd name="T5" fmla="*/ 671 h 1324"/>
                <a:gd name="T6" fmla="*/ 963 w 964"/>
                <a:gd name="T7" fmla="*/ 842 h 1324"/>
                <a:gd name="T8" fmla="*/ 482 w 964"/>
                <a:gd name="T9" fmla="*/ 1323 h 1324"/>
                <a:gd name="T10" fmla="*/ 0 w 964"/>
                <a:gd name="T11" fmla="*/ 842 h 1324"/>
                <a:gd name="T12" fmla="*/ 482 w 964"/>
                <a:gd name="T13" fmla="*/ 0 h 1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4" h="1324">
                  <a:moveTo>
                    <a:pt x="774" y="290"/>
                  </a:moveTo>
                  <a:lnTo>
                    <a:pt x="774" y="290"/>
                  </a:lnTo>
                  <a:cubicBezTo>
                    <a:pt x="842" y="400"/>
                    <a:pt x="913" y="541"/>
                    <a:pt x="942" y="671"/>
                  </a:cubicBezTo>
                  <a:cubicBezTo>
                    <a:pt x="954" y="730"/>
                    <a:pt x="963" y="792"/>
                    <a:pt x="963" y="842"/>
                  </a:cubicBezTo>
                  <a:cubicBezTo>
                    <a:pt x="963" y="1111"/>
                    <a:pt x="753" y="1323"/>
                    <a:pt x="482" y="1323"/>
                  </a:cubicBezTo>
                  <a:cubicBezTo>
                    <a:pt x="222" y="1323"/>
                    <a:pt x="0" y="1111"/>
                    <a:pt x="0" y="842"/>
                  </a:cubicBezTo>
                  <a:cubicBezTo>
                    <a:pt x="0" y="482"/>
                    <a:pt x="361" y="0"/>
                    <a:pt x="482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8" name="Freeform 370"/>
            <p:cNvSpPr>
              <a:spLocks noChangeArrowheads="1"/>
            </p:cNvSpPr>
            <p:nvPr/>
          </p:nvSpPr>
          <p:spPr bwMode="auto">
            <a:xfrm>
              <a:off x="20516956" y="3605757"/>
              <a:ext cx="130302" cy="349608"/>
            </a:xfrm>
            <a:custGeom>
              <a:avLst/>
              <a:gdLst>
                <a:gd name="T0" fmla="*/ 0 w 181"/>
                <a:gd name="T1" fmla="*/ 0 h 483"/>
                <a:gd name="T2" fmla="*/ 0 w 181"/>
                <a:gd name="T3" fmla="*/ 0 h 483"/>
                <a:gd name="T4" fmla="*/ 180 w 181"/>
                <a:gd name="T5" fmla="*/ 482 h 4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81" h="483">
                  <a:moveTo>
                    <a:pt x="0" y="0"/>
                  </a:moveTo>
                  <a:lnTo>
                    <a:pt x="0" y="0"/>
                  </a:lnTo>
                  <a:cubicBezTo>
                    <a:pt x="0" y="181"/>
                    <a:pt x="70" y="349"/>
                    <a:pt x="180" y="48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29" name="Freeform 371"/>
            <p:cNvSpPr>
              <a:spLocks noChangeArrowheads="1"/>
            </p:cNvSpPr>
            <p:nvPr/>
          </p:nvSpPr>
          <p:spPr bwMode="auto">
            <a:xfrm>
              <a:off x="20644079" y="3815523"/>
              <a:ext cx="82630" cy="139843"/>
            </a:xfrm>
            <a:custGeom>
              <a:avLst/>
              <a:gdLst>
                <a:gd name="T0" fmla="*/ 112 w 113"/>
                <a:gd name="T1" fmla="*/ 0 h 193"/>
                <a:gd name="T2" fmla="*/ 112 w 113"/>
                <a:gd name="T3" fmla="*/ 0 h 193"/>
                <a:gd name="T4" fmla="*/ 0 w 113"/>
                <a:gd name="T5" fmla="*/ 192 h 1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13" h="193">
                  <a:moveTo>
                    <a:pt x="112" y="0"/>
                  </a:moveTo>
                  <a:lnTo>
                    <a:pt x="112" y="0"/>
                  </a:lnTo>
                  <a:cubicBezTo>
                    <a:pt x="91" y="71"/>
                    <a:pt x="50" y="139"/>
                    <a:pt x="0" y="192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0" name="Freeform 372"/>
            <p:cNvSpPr>
              <a:spLocks noChangeArrowheads="1"/>
            </p:cNvSpPr>
            <p:nvPr/>
          </p:nvSpPr>
          <p:spPr bwMode="auto">
            <a:xfrm>
              <a:off x="20342166" y="4085676"/>
              <a:ext cx="346406" cy="476739"/>
            </a:xfrm>
            <a:custGeom>
              <a:avLst/>
              <a:gdLst>
                <a:gd name="T0" fmla="*/ 390 w 482"/>
                <a:gd name="T1" fmla="*/ 150 h 662"/>
                <a:gd name="T2" fmla="*/ 390 w 482"/>
                <a:gd name="T3" fmla="*/ 150 h 662"/>
                <a:gd name="T4" fmla="*/ 470 w 482"/>
                <a:gd name="T5" fmla="*/ 340 h 662"/>
                <a:gd name="T6" fmla="*/ 481 w 482"/>
                <a:gd name="T7" fmla="*/ 420 h 662"/>
                <a:gd name="T8" fmla="*/ 240 w 482"/>
                <a:gd name="T9" fmla="*/ 661 h 662"/>
                <a:gd name="T10" fmla="*/ 0 w 482"/>
                <a:gd name="T11" fmla="*/ 420 h 662"/>
                <a:gd name="T12" fmla="*/ 240 w 482"/>
                <a:gd name="T13" fmla="*/ 0 h 6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2" h="662">
                  <a:moveTo>
                    <a:pt x="390" y="150"/>
                  </a:moveTo>
                  <a:lnTo>
                    <a:pt x="390" y="150"/>
                  </a:lnTo>
                  <a:cubicBezTo>
                    <a:pt x="420" y="198"/>
                    <a:pt x="449" y="269"/>
                    <a:pt x="470" y="340"/>
                  </a:cubicBezTo>
                  <a:cubicBezTo>
                    <a:pt x="481" y="369"/>
                    <a:pt x="481" y="399"/>
                    <a:pt x="481" y="420"/>
                  </a:cubicBezTo>
                  <a:cubicBezTo>
                    <a:pt x="481" y="561"/>
                    <a:pt x="370" y="661"/>
                    <a:pt x="240" y="661"/>
                  </a:cubicBezTo>
                  <a:cubicBezTo>
                    <a:pt x="110" y="661"/>
                    <a:pt x="0" y="561"/>
                    <a:pt x="0" y="420"/>
                  </a:cubicBezTo>
                  <a:cubicBezTo>
                    <a:pt x="0" y="239"/>
                    <a:pt x="180" y="0"/>
                    <a:pt x="240" y="0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1" name="Freeform 373"/>
            <p:cNvSpPr>
              <a:spLocks noChangeArrowheads="1"/>
            </p:cNvSpPr>
            <p:nvPr/>
          </p:nvSpPr>
          <p:spPr bwMode="auto">
            <a:xfrm>
              <a:off x="20516956" y="4085675"/>
              <a:ext cx="66740" cy="171626"/>
            </a:xfrm>
            <a:custGeom>
              <a:avLst/>
              <a:gdLst>
                <a:gd name="T0" fmla="*/ 0 w 92"/>
                <a:gd name="T1" fmla="*/ 0 h 240"/>
                <a:gd name="T2" fmla="*/ 0 w 92"/>
                <a:gd name="T3" fmla="*/ 0 h 240"/>
                <a:gd name="T4" fmla="*/ 91 w 92"/>
                <a:gd name="T5" fmla="*/ 23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2" h="240">
                  <a:moveTo>
                    <a:pt x="0" y="0"/>
                  </a:moveTo>
                  <a:lnTo>
                    <a:pt x="0" y="0"/>
                  </a:lnTo>
                  <a:cubicBezTo>
                    <a:pt x="0" y="89"/>
                    <a:pt x="41" y="180"/>
                    <a:pt x="91" y="239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2" name="Freeform 374"/>
            <p:cNvSpPr>
              <a:spLocks noChangeArrowheads="1"/>
            </p:cNvSpPr>
            <p:nvPr/>
          </p:nvSpPr>
          <p:spPr bwMode="auto">
            <a:xfrm>
              <a:off x="20580517" y="4193737"/>
              <a:ext cx="44493" cy="63565"/>
            </a:xfrm>
            <a:custGeom>
              <a:avLst/>
              <a:gdLst>
                <a:gd name="T0" fmla="*/ 59 w 60"/>
                <a:gd name="T1" fmla="*/ 0 h 90"/>
                <a:gd name="T2" fmla="*/ 59 w 60"/>
                <a:gd name="T3" fmla="*/ 0 h 90"/>
                <a:gd name="T4" fmla="*/ 0 w 60"/>
                <a:gd name="T5" fmla="*/ 89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0" h="90">
                  <a:moveTo>
                    <a:pt x="59" y="0"/>
                  </a:moveTo>
                  <a:lnTo>
                    <a:pt x="59" y="0"/>
                  </a:lnTo>
                  <a:cubicBezTo>
                    <a:pt x="50" y="30"/>
                    <a:pt x="30" y="69"/>
                    <a:pt x="0" y="89"/>
                  </a:cubicBez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grpSp>
        <p:nvGrpSpPr>
          <p:cNvPr id="33" name="Group 138"/>
          <p:cNvGrpSpPr/>
          <p:nvPr/>
        </p:nvGrpSpPr>
        <p:grpSpPr>
          <a:xfrm>
            <a:off x="2359428" y="1955681"/>
            <a:ext cx="226975" cy="224742"/>
            <a:chOff x="5453001" y="7775630"/>
            <a:chExt cx="962950" cy="953477"/>
          </a:xfrm>
        </p:grpSpPr>
        <p:sp>
          <p:nvSpPr>
            <p:cNvPr id="34" name="Freeform 443"/>
            <p:cNvSpPr>
              <a:spLocks noChangeArrowheads="1"/>
            </p:cNvSpPr>
            <p:nvPr/>
          </p:nvSpPr>
          <p:spPr bwMode="auto">
            <a:xfrm>
              <a:off x="5805767" y="7775630"/>
              <a:ext cx="254244" cy="346431"/>
            </a:xfrm>
            <a:custGeom>
              <a:avLst/>
              <a:gdLst>
                <a:gd name="T0" fmla="*/ 0 w 352"/>
                <a:gd name="T1" fmla="*/ 481 h 482"/>
                <a:gd name="T2" fmla="*/ 180 w 352"/>
                <a:gd name="T3" fmla="*/ 0 h 482"/>
                <a:gd name="T4" fmla="*/ 351 w 352"/>
                <a:gd name="T5" fmla="*/ 481 h 4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52" h="482">
                  <a:moveTo>
                    <a:pt x="0" y="481"/>
                  </a:moveTo>
                  <a:lnTo>
                    <a:pt x="180" y="0"/>
                  </a:lnTo>
                  <a:lnTo>
                    <a:pt x="351" y="481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5" name="Freeform 444"/>
            <p:cNvSpPr>
              <a:spLocks noChangeArrowheads="1"/>
            </p:cNvSpPr>
            <p:nvPr/>
          </p:nvSpPr>
          <p:spPr bwMode="auto">
            <a:xfrm>
              <a:off x="5936065" y="8325469"/>
              <a:ext cx="346408" cy="403638"/>
            </a:xfrm>
            <a:custGeom>
              <a:avLst/>
              <a:gdLst>
                <a:gd name="T0" fmla="*/ 271 w 482"/>
                <a:gd name="T1" fmla="*/ 0 h 562"/>
                <a:gd name="T2" fmla="*/ 481 w 482"/>
                <a:gd name="T3" fmla="*/ 561 h 562"/>
                <a:gd name="T4" fmla="*/ 0 w 482"/>
                <a:gd name="T5" fmla="*/ 210 h 5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2" h="562">
                  <a:moveTo>
                    <a:pt x="271" y="0"/>
                  </a:moveTo>
                  <a:lnTo>
                    <a:pt x="481" y="561"/>
                  </a:lnTo>
                  <a:lnTo>
                    <a:pt x="0" y="21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6" name="Freeform 445"/>
            <p:cNvSpPr>
              <a:spLocks noChangeArrowheads="1"/>
            </p:cNvSpPr>
            <p:nvPr/>
          </p:nvSpPr>
          <p:spPr bwMode="auto">
            <a:xfrm>
              <a:off x="6066366" y="8122061"/>
              <a:ext cx="349585" cy="203408"/>
            </a:xfrm>
            <a:custGeom>
              <a:avLst/>
              <a:gdLst>
                <a:gd name="T0" fmla="*/ 0 w 483"/>
                <a:gd name="T1" fmla="*/ 0 h 282"/>
                <a:gd name="T2" fmla="*/ 482 w 483"/>
                <a:gd name="T3" fmla="*/ 0 h 282"/>
                <a:gd name="T4" fmla="*/ 91 w 483"/>
                <a:gd name="T5" fmla="*/ 281 h 2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83" h="282">
                  <a:moveTo>
                    <a:pt x="0" y="0"/>
                  </a:moveTo>
                  <a:lnTo>
                    <a:pt x="482" y="0"/>
                  </a:lnTo>
                  <a:lnTo>
                    <a:pt x="91" y="281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7" name="Freeform 446"/>
            <p:cNvSpPr>
              <a:spLocks noChangeArrowheads="1"/>
            </p:cNvSpPr>
            <p:nvPr/>
          </p:nvSpPr>
          <p:spPr bwMode="auto">
            <a:xfrm>
              <a:off x="5453001" y="8122061"/>
              <a:ext cx="483064" cy="607046"/>
            </a:xfrm>
            <a:custGeom>
              <a:avLst/>
              <a:gdLst>
                <a:gd name="T0" fmla="*/ 671 w 672"/>
                <a:gd name="T1" fmla="*/ 491 h 843"/>
                <a:gd name="T2" fmla="*/ 181 w 672"/>
                <a:gd name="T3" fmla="*/ 842 h 843"/>
                <a:gd name="T4" fmla="*/ 390 w 672"/>
                <a:gd name="T5" fmla="*/ 281 h 843"/>
                <a:gd name="T6" fmla="*/ 0 w 672"/>
                <a:gd name="T7" fmla="*/ 0 h 843"/>
                <a:gd name="T8" fmla="*/ 491 w 672"/>
                <a:gd name="T9" fmla="*/ 0 h 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72" h="843">
                  <a:moveTo>
                    <a:pt x="671" y="491"/>
                  </a:moveTo>
                  <a:lnTo>
                    <a:pt x="181" y="842"/>
                  </a:lnTo>
                  <a:lnTo>
                    <a:pt x="390" y="281"/>
                  </a:lnTo>
                  <a:lnTo>
                    <a:pt x="0" y="0"/>
                  </a:lnTo>
                  <a:lnTo>
                    <a:pt x="491" y="0"/>
                  </a:lnTo>
                </a:path>
              </a:pathLst>
            </a:cu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  <p:sp>
          <p:nvSpPr>
            <p:cNvPr id="38" name="Line 447"/>
            <p:cNvSpPr>
              <a:spLocks noChangeShapeType="1"/>
            </p:cNvSpPr>
            <p:nvPr/>
          </p:nvSpPr>
          <p:spPr bwMode="auto">
            <a:xfrm flipH="1">
              <a:off x="6066366" y="8122062"/>
              <a:ext cx="136655" cy="3177"/>
            </a:xfrm>
            <a:prstGeom prst="line">
              <a:avLst/>
            </a:prstGeom>
            <a:noFill/>
            <a:ln w="4680" cap="flat">
              <a:solidFill>
                <a:schemeClr val="bg1"/>
              </a:solidFill>
              <a:round/>
            </a:ln>
            <a:effectLst/>
          </p:spPr>
          <p:txBody>
            <a:bodyPr/>
            <a:lstStyle/>
            <a:p>
              <a:endParaRPr lang="en-US" sz="900">
                <a:cs typeface="+mn-ea"/>
                <a:sym typeface="+mn-lt"/>
              </a:endParaRPr>
            </a:p>
          </p:txBody>
        </p:sp>
      </p:grpSp>
      <p:sp>
        <p:nvSpPr>
          <p:cNvPr id="39" name="TextBox 144"/>
          <p:cNvSpPr txBox="1"/>
          <p:nvPr/>
        </p:nvSpPr>
        <p:spPr>
          <a:xfrm>
            <a:off x="4913415" y="3114437"/>
            <a:ext cx="933514" cy="1292625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7200">
                <a:solidFill>
                  <a:schemeClr val="bg1"/>
                </a:solidFill>
                <a:cs typeface="+mn-ea"/>
                <a:sym typeface="+mn-lt"/>
              </a:rPr>
              <a:t>T</a:t>
            </a:r>
            <a:endParaRPr lang="id-ID" sz="7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0" name="TextBox 145"/>
          <p:cNvSpPr txBox="1"/>
          <p:nvPr/>
        </p:nvSpPr>
        <p:spPr>
          <a:xfrm>
            <a:off x="3179174" y="3114437"/>
            <a:ext cx="1121066" cy="1292625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7200">
                <a:solidFill>
                  <a:schemeClr val="bg1"/>
                </a:solidFill>
                <a:cs typeface="+mn-ea"/>
                <a:sym typeface="+mn-lt"/>
              </a:rPr>
              <a:t>O</a:t>
            </a:r>
            <a:endParaRPr lang="id-ID" sz="7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1" name="TextBox 146"/>
          <p:cNvSpPr txBox="1"/>
          <p:nvPr/>
        </p:nvSpPr>
        <p:spPr>
          <a:xfrm>
            <a:off x="4759528" y="1508880"/>
            <a:ext cx="1241291" cy="1292625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7200">
                <a:solidFill>
                  <a:schemeClr val="bg1"/>
                </a:solidFill>
                <a:cs typeface="+mn-ea"/>
                <a:sym typeface="+mn-lt"/>
              </a:rPr>
              <a:t>W</a:t>
            </a:r>
            <a:endParaRPr lang="id-ID" sz="72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147"/>
          <p:cNvSpPr txBox="1"/>
          <p:nvPr/>
        </p:nvSpPr>
        <p:spPr>
          <a:xfrm>
            <a:off x="3247302" y="1508880"/>
            <a:ext cx="984811" cy="1292625"/>
          </a:xfrm>
          <a:prstGeom prst="rect">
            <a:avLst/>
          </a:prstGeom>
          <a:noFill/>
        </p:spPr>
        <p:txBody>
          <a:bodyPr wrap="none" lIns="182843" tIns="91422" rIns="182843" bIns="91422" rtlCol="0">
            <a:spAutoFit/>
          </a:bodyPr>
          <a:lstStyle/>
          <a:p>
            <a:pPr algn="ctr"/>
            <a:r>
              <a:rPr lang="id-ID" sz="7200">
                <a:solidFill>
                  <a:schemeClr val="bg1"/>
                </a:solidFill>
                <a:cs typeface="+mn-ea"/>
                <a:sym typeface="+mn-lt"/>
              </a:rPr>
              <a:t>S</a:t>
            </a:r>
            <a:endParaRPr lang="id-ID" sz="7200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44" name="直接连接符 43"/>
          <p:cNvCxnSpPr/>
          <p:nvPr/>
        </p:nvCxnSpPr>
        <p:spPr>
          <a:xfrm>
            <a:off x="3145407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5" name="文本框 44"/>
          <p:cNvSpPr txBox="1"/>
          <p:nvPr/>
        </p:nvSpPr>
        <p:spPr>
          <a:xfrm>
            <a:off x="3099353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Metin kutusu 34"/>
          <p:cNvSpPr txBox="1"/>
          <p:nvPr/>
        </p:nvSpPr>
        <p:spPr>
          <a:xfrm>
            <a:off x="6991868" y="1834881"/>
            <a:ext cx="1828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0" name="Metin kutusu 34"/>
          <p:cNvSpPr txBox="1"/>
          <p:nvPr/>
        </p:nvSpPr>
        <p:spPr>
          <a:xfrm>
            <a:off x="6991868" y="3217209"/>
            <a:ext cx="1828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1" name="Metin kutusu 34"/>
          <p:cNvSpPr txBox="1"/>
          <p:nvPr/>
        </p:nvSpPr>
        <p:spPr>
          <a:xfrm>
            <a:off x="422455" y="1828389"/>
            <a:ext cx="1828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  <p:sp>
        <p:nvSpPr>
          <p:cNvPr id="52" name="Metin kutusu 34"/>
          <p:cNvSpPr txBox="1"/>
          <p:nvPr/>
        </p:nvSpPr>
        <p:spPr>
          <a:xfrm>
            <a:off x="422455" y="3210717"/>
            <a:ext cx="18286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8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8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800">
              <a:solidFill>
                <a:schemeClr val="bg2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 3"/>
          <p:cNvSpPr/>
          <p:nvPr/>
        </p:nvSpPr>
        <p:spPr>
          <a:xfrm>
            <a:off x="6030097" y="2660126"/>
            <a:ext cx="2037178" cy="2037178"/>
          </a:xfrm>
          <a:custGeom>
            <a:avLst/>
            <a:gdLst>
              <a:gd name="connsiteX0" fmla="*/ 1445998 w 2037178"/>
              <a:gd name="connsiteY0" fmla="*/ 324805 h 2037178"/>
              <a:gd name="connsiteX1" fmla="*/ 1604458 w 2037178"/>
              <a:gd name="connsiteY1" fmla="*/ 191834 h 2037178"/>
              <a:gd name="connsiteX2" fmla="*/ 1731049 w 2037178"/>
              <a:gd name="connsiteY2" fmla="*/ 298056 h 2037178"/>
              <a:gd name="connsiteX3" fmla="*/ 1627615 w 2037178"/>
              <a:gd name="connsiteY3" fmla="*/ 477199 h 2037178"/>
              <a:gd name="connsiteX4" fmla="*/ 1791959 w 2037178"/>
              <a:gd name="connsiteY4" fmla="*/ 761852 h 2037178"/>
              <a:gd name="connsiteX5" fmla="*/ 1998819 w 2037178"/>
              <a:gd name="connsiteY5" fmla="*/ 761847 h 2037178"/>
              <a:gd name="connsiteX6" fmla="*/ 2027515 w 2037178"/>
              <a:gd name="connsiteY6" fmla="*/ 924589 h 2037178"/>
              <a:gd name="connsiteX7" fmla="*/ 1833128 w 2037178"/>
              <a:gd name="connsiteY7" fmla="*/ 995334 h 2037178"/>
              <a:gd name="connsiteX8" fmla="*/ 1776052 w 2037178"/>
              <a:gd name="connsiteY8" fmla="*/ 1319029 h 2037178"/>
              <a:gd name="connsiteX9" fmla="*/ 1934519 w 2037178"/>
              <a:gd name="connsiteY9" fmla="*/ 1451993 h 2037178"/>
              <a:gd name="connsiteX10" fmla="*/ 1851893 w 2037178"/>
              <a:gd name="connsiteY10" fmla="*/ 1595106 h 2037178"/>
              <a:gd name="connsiteX11" fmla="*/ 1657510 w 2037178"/>
              <a:gd name="connsiteY11" fmla="*/ 1524351 h 2037178"/>
              <a:gd name="connsiteX12" fmla="*/ 1405720 w 2037178"/>
              <a:gd name="connsiteY12" fmla="*/ 1735628 h 2037178"/>
              <a:gd name="connsiteX13" fmla="*/ 1441646 w 2037178"/>
              <a:gd name="connsiteY13" fmla="*/ 1939344 h 2037178"/>
              <a:gd name="connsiteX14" fmla="*/ 1286359 w 2037178"/>
              <a:gd name="connsiteY14" fmla="*/ 1995864 h 2037178"/>
              <a:gd name="connsiteX15" fmla="*/ 1182934 w 2037178"/>
              <a:gd name="connsiteY15" fmla="*/ 1816716 h 2037178"/>
              <a:gd name="connsiteX16" fmla="*/ 854245 w 2037178"/>
              <a:gd name="connsiteY16" fmla="*/ 1816716 h 2037178"/>
              <a:gd name="connsiteX17" fmla="*/ 750819 w 2037178"/>
              <a:gd name="connsiteY17" fmla="*/ 1995864 h 2037178"/>
              <a:gd name="connsiteX18" fmla="*/ 595532 w 2037178"/>
              <a:gd name="connsiteY18" fmla="*/ 1939344 h 2037178"/>
              <a:gd name="connsiteX19" fmla="*/ 631458 w 2037178"/>
              <a:gd name="connsiteY19" fmla="*/ 1735628 h 2037178"/>
              <a:gd name="connsiteX20" fmla="*/ 379668 w 2037178"/>
              <a:gd name="connsiteY20" fmla="*/ 1524351 h 2037178"/>
              <a:gd name="connsiteX21" fmla="*/ 185285 w 2037178"/>
              <a:gd name="connsiteY21" fmla="*/ 1595106 h 2037178"/>
              <a:gd name="connsiteX22" fmla="*/ 102659 w 2037178"/>
              <a:gd name="connsiteY22" fmla="*/ 1451993 h 2037178"/>
              <a:gd name="connsiteX23" fmla="*/ 261126 w 2037178"/>
              <a:gd name="connsiteY23" fmla="*/ 1319030 h 2037178"/>
              <a:gd name="connsiteX24" fmla="*/ 204050 w 2037178"/>
              <a:gd name="connsiteY24" fmla="*/ 995335 h 2037178"/>
              <a:gd name="connsiteX25" fmla="*/ 9663 w 2037178"/>
              <a:gd name="connsiteY25" fmla="*/ 924589 h 2037178"/>
              <a:gd name="connsiteX26" fmla="*/ 38359 w 2037178"/>
              <a:gd name="connsiteY26" fmla="*/ 761847 h 2037178"/>
              <a:gd name="connsiteX27" fmla="*/ 245219 w 2037178"/>
              <a:gd name="connsiteY27" fmla="*/ 761852 h 2037178"/>
              <a:gd name="connsiteX28" fmla="*/ 409563 w 2037178"/>
              <a:gd name="connsiteY28" fmla="*/ 477199 h 2037178"/>
              <a:gd name="connsiteX29" fmla="*/ 306129 w 2037178"/>
              <a:gd name="connsiteY29" fmla="*/ 298056 h 2037178"/>
              <a:gd name="connsiteX30" fmla="*/ 432720 w 2037178"/>
              <a:gd name="connsiteY30" fmla="*/ 191834 h 2037178"/>
              <a:gd name="connsiteX31" fmla="*/ 591180 w 2037178"/>
              <a:gd name="connsiteY31" fmla="*/ 324805 h 2037178"/>
              <a:gd name="connsiteX32" fmla="*/ 900046 w 2037178"/>
              <a:gd name="connsiteY32" fmla="*/ 212387 h 2037178"/>
              <a:gd name="connsiteX33" fmla="*/ 935962 w 2037178"/>
              <a:gd name="connsiteY33" fmla="*/ 8668 h 2037178"/>
              <a:gd name="connsiteX34" fmla="*/ 1101216 w 2037178"/>
              <a:gd name="connsiteY34" fmla="*/ 8668 h 2037178"/>
              <a:gd name="connsiteX35" fmla="*/ 1137131 w 2037178"/>
              <a:gd name="connsiteY35" fmla="*/ 212386 h 2037178"/>
              <a:gd name="connsiteX36" fmla="*/ 1445998 w 2037178"/>
              <a:gd name="connsiteY36" fmla="*/ 324804 h 2037178"/>
              <a:gd name="connsiteX37" fmla="*/ 1445998 w 2037178"/>
              <a:gd name="connsiteY37" fmla="*/ 324805 h 20371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2037178" h="2037178">
                <a:moveTo>
                  <a:pt x="1445998" y="324805"/>
                </a:moveTo>
                <a:lnTo>
                  <a:pt x="1604458" y="191834"/>
                </a:lnTo>
                <a:lnTo>
                  <a:pt x="1731049" y="298056"/>
                </a:lnTo>
                <a:lnTo>
                  <a:pt x="1627615" y="477199"/>
                </a:lnTo>
                <a:cubicBezTo>
                  <a:pt x="1701163" y="559935"/>
                  <a:pt x="1757082" y="656789"/>
                  <a:pt x="1791959" y="761852"/>
                </a:cubicBezTo>
                <a:lnTo>
                  <a:pt x="1998819" y="761847"/>
                </a:lnTo>
                <a:lnTo>
                  <a:pt x="2027515" y="924589"/>
                </a:lnTo>
                <a:lnTo>
                  <a:pt x="1833128" y="995334"/>
                </a:lnTo>
                <a:cubicBezTo>
                  <a:pt x="1836287" y="1105989"/>
                  <a:pt x="1816867" y="1216128"/>
                  <a:pt x="1776052" y="1319029"/>
                </a:cubicBezTo>
                <a:lnTo>
                  <a:pt x="1934519" y="1451993"/>
                </a:lnTo>
                <a:lnTo>
                  <a:pt x="1851893" y="1595106"/>
                </a:lnTo>
                <a:lnTo>
                  <a:pt x="1657510" y="1524351"/>
                </a:lnTo>
                <a:cubicBezTo>
                  <a:pt x="1588802" y="1611149"/>
                  <a:pt x="1503130" y="1683036"/>
                  <a:pt x="1405720" y="1735628"/>
                </a:cubicBezTo>
                <a:lnTo>
                  <a:pt x="1441646" y="1939344"/>
                </a:lnTo>
                <a:lnTo>
                  <a:pt x="1286359" y="1995864"/>
                </a:lnTo>
                <a:lnTo>
                  <a:pt x="1182934" y="1816716"/>
                </a:lnTo>
                <a:cubicBezTo>
                  <a:pt x="1074508" y="1839042"/>
                  <a:pt x="962671" y="1839042"/>
                  <a:pt x="854245" y="1816716"/>
                </a:cubicBezTo>
                <a:lnTo>
                  <a:pt x="750819" y="1995864"/>
                </a:lnTo>
                <a:lnTo>
                  <a:pt x="595532" y="1939344"/>
                </a:lnTo>
                <a:lnTo>
                  <a:pt x="631458" y="1735628"/>
                </a:lnTo>
                <a:cubicBezTo>
                  <a:pt x="534048" y="1683036"/>
                  <a:pt x="448375" y="1611148"/>
                  <a:pt x="379668" y="1524351"/>
                </a:cubicBezTo>
                <a:lnTo>
                  <a:pt x="185285" y="1595106"/>
                </a:lnTo>
                <a:lnTo>
                  <a:pt x="102659" y="1451993"/>
                </a:lnTo>
                <a:lnTo>
                  <a:pt x="261126" y="1319030"/>
                </a:lnTo>
                <a:cubicBezTo>
                  <a:pt x="220311" y="1216129"/>
                  <a:pt x="200891" y="1105990"/>
                  <a:pt x="204050" y="995335"/>
                </a:cubicBezTo>
                <a:lnTo>
                  <a:pt x="9663" y="924589"/>
                </a:lnTo>
                <a:lnTo>
                  <a:pt x="38359" y="761847"/>
                </a:lnTo>
                <a:lnTo>
                  <a:pt x="245219" y="761852"/>
                </a:lnTo>
                <a:cubicBezTo>
                  <a:pt x="280097" y="656790"/>
                  <a:pt x="336016" y="559935"/>
                  <a:pt x="409563" y="477199"/>
                </a:cubicBezTo>
                <a:lnTo>
                  <a:pt x="306129" y="298056"/>
                </a:lnTo>
                <a:lnTo>
                  <a:pt x="432720" y="191834"/>
                </a:lnTo>
                <a:lnTo>
                  <a:pt x="591180" y="324805"/>
                </a:lnTo>
                <a:cubicBezTo>
                  <a:pt x="685431" y="266741"/>
                  <a:pt x="790524" y="228491"/>
                  <a:pt x="900046" y="212387"/>
                </a:cubicBezTo>
                <a:lnTo>
                  <a:pt x="935962" y="8668"/>
                </a:lnTo>
                <a:lnTo>
                  <a:pt x="1101216" y="8668"/>
                </a:lnTo>
                <a:lnTo>
                  <a:pt x="1137131" y="212386"/>
                </a:lnTo>
                <a:cubicBezTo>
                  <a:pt x="1246654" y="228490"/>
                  <a:pt x="1351747" y="266741"/>
                  <a:pt x="1445998" y="324804"/>
                </a:cubicBezTo>
                <a:lnTo>
                  <a:pt x="1445998" y="324805"/>
                </a:lnTo>
                <a:close/>
              </a:path>
            </a:pathLst>
          </a:custGeom>
          <a:solidFill>
            <a:schemeClr val="tx1">
              <a:alpha val="64000"/>
            </a:schemeClr>
          </a:solidFill>
          <a:ln w="15875">
            <a:solidFill>
              <a:schemeClr val="bg1">
                <a:alpha val="62000"/>
              </a:schemeClr>
            </a:solidFill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r>
              <a:rPr lang="tr-TR" sz="3600" b="1">
                <a:solidFill>
                  <a:srgbClr val="F2F2F2"/>
                </a:solidFill>
                <a:cs typeface="+mn-ea"/>
                <a:sym typeface="+mn-lt"/>
              </a:rPr>
              <a:t>50%</a:t>
            </a:r>
            <a:endParaRPr lang="tr-TR" sz="36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844829" y="2178611"/>
            <a:ext cx="1481584" cy="1481584"/>
          </a:xfrm>
          <a:custGeom>
            <a:avLst/>
            <a:gdLst>
              <a:gd name="connsiteX0" fmla="*/ 1108591 w 1481584"/>
              <a:gd name="connsiteY0" fmla="*/ 375248 h 1481584"/>
              <a:gd name="connsiteX1" fmla="*/ 1327175 w 1481584"/>
              <a:gd name="connsiteY1" fmla="*/ 309370 h 1481584"/>
              <a:gd name="connsiteX2" fmla="*/ 1407605 w 1481584"/>
              <a:gd name="connsiteY2" fmla="*/ 448681 h 1481584"/>
              <a:gd name="connsiteX3" fmla="*/ 1241262 w 1481584"/>
              <a:gd name="connsiteY3" fmla="*/ 605041 h 1481584"/>
              <a:gd name="connsiteX4" fmla="*/ 1241262 w 1481584"/>
              <a:gd name="connsiteY4" fmla="*/ 876543 h 1481584"/>
              <a:gd name="connsiteX5" fmla="*/ 1407605 w 1481584"/>
              <a:gd name="connsiteY5" fmla="*/ 1032903 h 1481584"/>
              <a:gd name="connsiteX6" fmla="*/ 1327175 w 1481584"/>
              <a:gd name="connsiteY6" fmla="*/ 1172214 h 1481584"/>
              <a:gd name="connsiteX7" fmla="*/ 1108591 w 1481584"/>
              <a:gd name="connsiteY7" fmla="*/ 1106336 h 1481584"/>
              <a:gd name="connsiteX8" fmla="*/ 873464 w 1481584"/>
              <a:gd name="connsiteY8" fmla="*/ 1242087 h 1481584"/>
              <a:gd name="connsiteX9" fmla="*/ 821223 w 1481584"/>
              <a:gd name="connsiteY9" fmla="*/ 1464325 h 1481584"/>
              <a:gd name="connsiteX10" fmla="*/ 660361 w 1481584"/>
              <a:gd name="connsiteY10" fmla="*/ 1464325 h 1481584"/>
              <a:gd name="connsiteX11" fmla="*/ 608121 w 1481584"/>
              <a:gd name="connsiteY11" fmla="*/ 1242087 h 1481584"/>
              <a:gd name="connsiteX12" fmla="*/ 372994 w 1481584"/>
              <a:gd name="connsiteY12" fmla="*/ 1106336 h 1481584"/>
              <a:gd name="connsiteX13" fmla="*/ 154409 w 1481584"/>
              <a:gd name="connsiteY13" fmla="*/ 1172214 h 1481584"/>
              <a:gd name="connsiteX14" fmla="*/ 73979 w 1481584"/>
              <a:gd name="connsiteY14" fmla="*/ 1032903 h 1481584"/>
              <a:gd name="connsiteX15" fmla="*/ 240322 w 1481584"/>
              <a:gd name="connsiteY15" fmla="*/ 876543 h 1481584"/>
              <a:gd name="connsiteX16" fmla="*/ 240322 w 1481584"/>
              <a:gd name="connsiteY16" fmla="*/ 605041 h 1481584"/>
              <a:gd name="connsiteX17" fmla="*/ 73979 w 1481584"/>
              <a:gd name="connsiteY17" fmla="*/ 448681 h 1481584"/>
              <a:gd name="connsiteX18" fmla="*/ 154409 w 1481584"/>
              <a:gd name="connsiteY18" fmla="*/ 309370 h 1481584"/>
              <a:gd name="connsiteX19" fmla="*/ 372993 w 1481584"/>
              <a:gd name="connsiteY19" fmla="*/ 375248 h 1481584"/>
              <a:gd name="connsiteX20" fmla="*/ 608120 w 1481584"/>
              <a:gd name="connsiteY20" fmla="*/ 239497 h 1481584"/>
              <a:gd name="connsiteX21" fmla="*/ 660361 w 1481584"/>
              <a:gd name="connsiteY21" fmla="*/ 17259 h 1481584"/>
              <a:gd name="connsiteX22" fmla="*/ 821223 w 1481584"/>
              <a:gd name="connsiteY22" fmla="*/ 17259 h 1481584"/>
              <a:gd name="connsiteX23" fmla="*/ 873463 w 1481584"/>
              <a:gd name="connsiteY23" fmla="*/ 239497 h 1481584"/>
              <a:gd name="connsiteX24" fmla="*/ 1108590 w 1481584"/>
              <a:gd name="connsiteY24" fmla="*/ 375248 h 1481584"/>
              <a:gd name="connsiteX25" fmla="*/ 1108591 w 1481584"/>
              <a:gd name="connsiteY25" fmla="*/ 375248 h 1481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</a:cxnLst>
            <a:rect l="l" t="t" r="r" b="b"/>
            <a:pathLst>
              <a:path w="1481584" h="1481584">
                <a:moveTo>
                  <a:pt x="1108591" y="375248"/>
                </a:moveTo>
                <a:lnTo>
                  <a:pt x="1327175" y="309370"/>
                </a:lnTo>
                <a:lnTo>
                  <a:pt x="1407605" y="448681"/>
                </a:lnTo>
                <a:lnTo>
                  <a:pt x="1241262" y="605041"/>
                </a:lnTo>
                <a:cubicBezTo>
                  <a:pt x="1265374" y="693935"/>
                  <a:pt x="1265374" y="787648"/>
                  <a:pt x="1241262" y="876543"/>
                </a:cubicBezTo>
                <a:lnTo>
                  <a:pt x="1407605" y="1032903"/>
                </a:lnTo>
                <a:lnTo>
                  <a:pt x="1327175" y="1172214"/>
                </a:lnTo>
                <a:lnTo>
                  <a:pt x="1108591" y="1106336"/>
                </a:lnTo>
                <a:cubicBezTo>
                  <a:pt x="1043662" y="1171665"/>
                  <a:pt x="962505" y="1218521"/>
                  <a:pt x="873464" y="1242087"/>
                </a:cubicBezTo>
                <a:lnTo>
                  <a:pt x="821223" y="1464325"/>
                </a:lnTo>
                <a:lnTo>
                  <a:pt x="660361" y="1464325"/>
                </a:lnTo>
                <a:lnTo>
                  <a:pt x="608121" y="1242087"/>
                </a:lnTo>
                <a:cubicBezTo>
                  <a:pt x="519080" y="1218522"/>
                  <a:pt x="437922" y="1171665"/>
                  <a:pt x="372994" y="1106336"/>
                </a:cubicBezTo>
                <a:lnTo>
                  <a:pt x="154409" y="1172214"/>
                </a:lnTo>
                <a:lnTo>
                  <a:pt x="73979" y="1032903"/>
                </a:lnTo>
                <a:lnTo>
                  <a:pt x="240322" y="876543"/>
                </a:lnTo>
                <a:cubicBezTo>
                  <a:pt x="216210" y="787649"/>
                  <a:pt x="216210" y="693936"/>
                  <a:pt x="240322" y="605041"/>
                </a:cubicBezTo>
                <a:lnTo>
                  <a:pt x="73979" y="448681"/>
                </a:lnTo>
                <a:lnTo>
                  <a:pt x="154409" y="309370"/>
                </a:lnTo>
                <a:lnTo>
                  <a:pt x="372993" y="375248"/>
                </a:lnTo>
                <a:cubicBezTo>
                  <a:pt x="437922" y="309919"/>
                  <a:pt x="519079" y="263063"/>
                  <a:pt x="608120" y="239497"/>
                </a:cubicBezTo>
                <a:lnTo>
                  <a:pt x="660361" y="17259"/>
                </a:lnTo>
                <a:lnTo>
                  <a:pt x="821223" y="17259"/>
                </a:lnTo>
                <a:lnTo>
                  <a:pt x="873463" y="239497"/>
                </a:lnTo>
                <a:cubicBezTo>
                  <a:pt x="962504" y="263062"/>
                  <a:pt x="1043662" y="309919"/>
                  <a:pt x="1108590" y="375248"/>
                </a:cubicBezTo>
                <a:lnTo>
                  <a:pt x="1108591" y="375248"/>
                </a:lnTo>
                <a:close/>
              </a:path>
            </a:pathLst>
          </a:custGeom>
          <a:solidFill>
            <a:schemeClr val="tx1">
              <a:alpha val="64000"/>
            </a:schemeClr>
          </a:solidFill>
          <a:ln w="15875">
            <a:solidFill>
              <a:schemeClr val="bg1">
                <a:alpha val="62000"/>
              </a:schemeClr>
            </a:solidFill>
          </a:ln>
        </p:spPr>
        <p:txBody>
          <a:bodyPr anchor="ctr"/>
          <a:lstStyle/>
          <a:p>
            <a:pPr algn="ctr"/>
            <a:r>
              <a:rPr lang="tr-TR" sz="2400">
                <a:solidFill>
                  <a:srgbClr val="FFFFFF"/>
                </a:solidFill>
                <a:cs typeface="+mn-ea"/>
                <a:sym typeface="+mn-lt"/>
              </a:rPr>
              <a:t>25%</a:t>
            </a:r>
            <a:endParaRPr lang="tr-TR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5511542" y="993343"/>
            <a:ext cx="1777901" cy="1777901"/>
          </a:xfrm>
          <a:custGeom>
            <a:avLst/>
            <a:gdLst>
              <a:gd name="connsiteX0" fmla="*/ 1086192 w 1451649"/>
              <a:gd name="connsiteY0" fmla="*/ 367666 h 1451649"/>
              <a:gd name="connsiteX1" fmla="*/ 1300359 w 1451649"/>
              <a:gd name="connsiteY1" fmla="*/ 303120 h 1451649"/>
              <a:gd name="connsiteX2" fmla="*/ 1379165 w 1451649"/>
              <a:gd name="connsiteY2" fmla="*/ 439615 h 1451649"/>
              <a:gd name="connsiteX3" fmla="*/ 1216183 w 1451649"/>
              <a:gd name="connsiteY3" fmla="*/ 592816 h 1451649"/>
              <a:gd name="connsiteX4" fmla="*/ 1216183 w 1451649"/>
              <a:gd name="connsiteY4" fmla="*/ 858832 h 1451649"/>
              <a:gd name="connsiteX5" fmla="*/ 1379165 w 1451649"/>
              <a:gd name="connsiteY5" fmla="*/ 1012034 h 1451649"/>
              <a:gd name="connsiteX6" fmla="*/ 1300359 w 1451649"/>
              <a:gd name="connsiteY6" fmla="*/ 1148529 h 1451649"/>
              <a:gd name="connsiteX7" fmla="*/ 1086192 w 1451649"/>
              <a:gd name="connsiteY7" fmla="*/ 1083983 h 1451649"/>
              <a:gd name="connsiteX8" fmla="*/ 855815 w 1451649"/>
              <a:gd name="connsiteY8" fmla="*/ 1216991 h 1451649"/>
              <a:gd name="connsiteX9" fmla="*/ 804630 w 1451649"/>
              <a:gd name="connsiteY9" fmla="*/ 1434739 h 1451649"/>
              <a:gd name="connsiteX10" fmla="*/ 647019 w 1451649"/>
              <a:gd name="connsiteY10" fmla="*/ 1434739 h 1451649"/>
              <a:gd name="connsiteX11" fmla="*/ 595834 w 1451649"/>
              <a:gd name="connsiteY11" fmla="*/ 1216991 h 1451649"/>
              <a:gd name="connsiteX12" fmla="*/ 365457 w 1451649"/>
              <a:gd name="connsiteY12" fmla="*/ 1083983 h 1451649"/>
              <a:gd name="connsiteX13" fmla="*/ 151290 w 1451649"/>
              <a:gd name="connsiteY13" fmla="*/ 1148529 h 1451649"/>
              <a:gd name="connsiteX14" fmla="*/ 72484 w 1451649"/>
              <a:gd name="connsiteY14" fmla="*/ 1012034 h 1451649"/>
              <a:gd name="connsiteX15" fmla="*/ 235466 w 1451649"/>
              <a:gd name="connsiteY15" fmla="*/ 858833 h 1451649"/>
              <a:gd name="connsiteX16" fmla="*/ 235466 w 1451649"/>
              <a:gd name="connsiteY16" fmla="*/ 592817 h 1451649"/>
              <a:gd name="connsiteX17" fmla="*/ 72484 w 1451649"/>
              <a:gd name="connsiteY17" fmla="*/ 439615 h 1451649"/>
              <a:gd name="connsiteX18" fmla="*/ 151290 w 1451649"/>
              <a:gd name="connsiteY18" fmla="*/ 303120 h 1451649"/>
              <a:gd name="connsiteX19" fmla="*/ 365457 w 1451649"/>
              <a:gd name="connsiteY19" fmla="*/ 367666 h 1451649"/>
              <a:gd name="connsiteX20" fmla="*/ 595834 w 1451649"/>
              <a:gd name="connsiteY20" fmla="*/ 234658 h 1451649"/>
              <a:gd name="connsiteX21" fmla="*/ 647019 w 1451649"/>
              <a:gd name="connsiteY21" fmla="*/ 16910 h 1451649"/>
              <a:gd name="connsiteX22" fmla="*/ 804630 w 1451649"/>
              <a:gd name="connsiteY22" fmla="*/ 16910 h 1451649"/>
              <a:gd name="connsiteX23" fmla="*/ 855815 w 1451649"/>
              <a:gd name="connsiteY23" fmla="*/ 234658 h 1451649"/>
              <a:gd name="connsiteX24" fmla="*/ 1086192 w 1451649"/>
              <a:gd name="connsiteY24" fmla="*/ 367666 h 1451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451649" h="1451649">
                <a:moveTo>
                  <a:pt x="934349" y="367199"/>
                </a:moveTo>
                <a:lnTo>
                  <a:pt x="1089617" y="271035"/>
                </a:lnTo>
                <a:lnTo>
                  <a:pt x="1180614" y="362031"/>
                </a:lnTo>
                <a:lnTo>
                  <a:pt x="1084450" y="517299"/>
                </a:lnTo>
                <a:cubicBezTo>
                  <a:pt x="1121488" y="580999"/>
                  <a:pt x="1140892" y="653415"/>
                  <a:pt x="1140666" y="727099"/>
                </a:cubicBezTo>
                <a:lnTo>
                  <a:pt x="1301581" y="813484"/>
                </a:lnTo>
                <a:lnTo>
                  <a:pt x="1268273" y="937787"/>
                </a:lnTo>
                <a:lnTo>
                  <a:pt x="1085725" y="932140"/>
                </a:lnTo>
                <a:cubicBezTo>
                  <a:pt x="1049078" y="996067"/>
                  <a:pt x="996067" y="1049079"/>
                  <a:pt x="932140" y="1085725"/>
                </a:cubicBezTo>
                <a:lnTo>
                  <a:pt x="937788" y="1268274"/>
                </a:lnTo>
                <a:lnTo>
                  <a:pt x="813484" y="1301581"/>
                </a:lnTo>
                <a:lnTo>
                  <a:pt x="727100" y="1140665"/>
                </a:lnTo>
                <a:cubicBezTo>
                  <a:pt x="653415" y="1140892"/>
                  <a:pt x="580999" y="1121488"/>
                  <a:pt x="517300" y="1084450"/>
                </a:cubicBezTo>
                <a:lnTo>
                  <a:pt x="362032" y="1180614"/>
                </a:lnTo>
                <a:lnTo>
                  <a:pt x="271035" y="1089618"/>
                </a:lnTo>
                <a:lnTo>
                  <a:pt x="367199" y="934350"/>
                </a:lnTo>
                <a:cubicBezTo>
                  <a:pt x="330161" y="870650"/>
                  <a:pt x="310757" y="798234"/>
                  <a:pt x="310983" y="724550"/>
                </a:cubicBezTo>
                <a:lnTo>
                  <a:pt x="150068" y="638165"/>
                </a:lnTo>
                <a:lnTo>
                  <a:pt x="183376" y="513862"/>
                </a:lnTo>
                <a:lnTo>
                  <a:pt x="365924" y="519509"/>
                </a:lnTo>
                <a:cubicBezTo>
                  <a:pt x="402571" y="455582"/>
                  <a:pt x="455582" y="402570"/>
                  <a:pt x="519509" y="365924"/>
                </a:cubicBezTo>
                <a:lnTo>
                  <a:pt x="513861" y="183375"/>
                </a:lnTo>
                <a:lnTo>
                  <a:pt x="638165" y="150068"/>
                </a:lnTo>
                <a:lnTo>
                  <a:pt x="724549" y="310984"/>
                </a:lnTo>
                <a:cubicBezTo>
                  <a:pt x="798234" y="310757"/>
                  <a:pt x="870650" y="330161"/>
                  <a:pt x="934349" y="367199"/>
                </a:cubicBezTo>
                <a:close/>
              </a:path>
            </a:pathLst>
          </a:custGeom>
          <a:solidFill>
            <a:schemeClr val="tx1">
              <a:alpha val="64000"/>
            </a:schemeClr>
          </a:solidFill>
          <a:ln w="15875">
            <a:solidFill>
              <a:schemeClr val="bg1">
                <a:alpha val="62000"/>
              </a:schemeClr>
            </a:solidFill>
          </a:ln>
        </p:spPr>
        <p:txBody>
          <a:bodyPr anchor="ctr"/>
          <a:lstStyle/>
          <a:p>
            <a:pPr algn="ctr"/>
            <a:r>
              <a:rPr lang="tr-TR" sz="2400">
                <a:solidFill>
                  <a:srgbClr val="FFFFFF"/>
                </a:solidFill>
                <a:cs typeface="+mn-ea"/>
                <a:sym typeface="+mn-lt"/>
              </a:rPr>
              <a:t>25%</a:t>
            </a:r>
            <a:endParaRPr lang="tr-TR" sz="2400">
              <a:solidFill>
                <a:srgbClr val="FFFFFF"/>
              </a:solidFill>
              <a:cs typeface="+mn-ea"/>
              <a:sym typeface="+mn-lt"/>
            </a:endParaRPr>
          </a:p>
        </p:txBody>
      </p:sp>
      <p:sp>
        <p:nvSpPr>
          <p:cNvPr id="7" name="环形箭头 6"/>
          <p:cNvSpPr/>
          <p:nvPr/>
        </p:nvSpPr>
        <p:spPr>
          <a:xfrm>
            <a:off x="5868144" y="2355726"/>
            <a:ext cx="2607587" cy="2607587"/>
          </a:xfrm>
          <a:prstGeom prst="circularArrow">
            <a:avLst>
              <a:gd name="adj1" fmla="val 4688"/>
              <a:gd name="adj2" fmla="val 299029"/>
              <a:gd name="adj3" fmla="val 2503354"/>
              <a:gd name="adj4" fmla="val 15889157"/>
              <a:gd name="adj5" fmla="val 5469"/>
            </a:avLst>
          </a:prstGeom>
          <a:solidFill>
            <a:schemeClr val="bg1">
              <a:alpha val="37000"/>
            </a:schemeClr>
          </a:solidFill>
          <a:ln w="19050" cap="flat">
            <a:noFill/>
            <a:prstDash val="solid"/>
            <a:miter lim="800000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8" name="形状 7"/>
          <p:cNvSpPr/>
          <p:nvPr/>
        </p:nvSpPr>
        <p:spPr>
          <a:xfrm>
            <a:off x="4582444" y="1852897"/>
            <a:ext cx="1894575" cy="1894575"/>
          </a:xfrm>
          <a:prstGeom prst="leftCircularArrow">
            <a:avLst>
              <a:gd name="adj1" fmla="val 6452"/>
              <a:gd name="adj2" fmla="val 429999"/>
              <a:gd name="adj3" fmla="val 10489124"/>
              <a:gd name="adj4" fmla="val 14837806"/>
              <a:gd name="adj5" fmla="val 7527"/>
            </a:avLst>
          </a:prstGeom>
          <a:solidFill>
            <a:schemeClr val="bg1">
              <a:alpha val="37000"/>
            </a:schemeClr>
          </a:solidFill>
          <a:ln w="19050" cap="flat">
            <a:noFill/>
            <a:prstDash val="solid"/>
            <a:miter lim="800000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9" name="环形箭头 8"/>
          <p:cNvSpPr/>
          <p:nvPr/>
        </p:nvSpPr>
        <p:spPr>
          <a:xfrm>
            <a:off x="5338886" y="840608"/>
            <a:ext cx="2042733" cy="2042733"/>
          </a:xfrm>
          <a:prstGeom prst="circularArrow">
            <a:avLst>
              <a:gd name="adj1" fmla="val 5984"/>
              <a:gd name="adj2" fmla="val 394124"/>
              <a:gd name="adj3" fmla="val 13313824"/>
              <a:gd name="adj4" fmla="val 10508221"/>
              <a:gd name="adj5" fmla="val 6981"/>
            </a:avLst>
          </a:prstGeom>
          <a:solidFill>
            <a:schemeClr val="bg1">
              <a:alpha val="37000"/>
            </a:schemeClr>
          </a:solidFill>
          <a:ln w="19050" cap="flat">
            <a:noFill/>
            <a:prstDash val="solid"/>
            <a:miter lim="800000"/>
          </a:ln>
        </p:spPr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sp>
        <p:nvSpPr>
          <p:cNvPr id="37" name="Dikdörtgen 36"/>
          <p:cNvSpPr/>
          <p:nvPr/>
        </p:nvSpPr>
        <p:spPr>
          <a:xfrm>
            <a:off x="1475658" y="1456382"/>
            <a:ext cx="2573238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b="1" err="1">
                <a:solidFill>
                  <a:schemeClr val="bg1"/>
                </a:solidFill>
                <a:cs typeface="+mn-ea"/>
                <a:sym typeface="+mn-lt"/>
              </a:rPr>
              <a:t>Communication</a:t>
            </a:r>
            <a:br>
              <a:rPr lang="tr-TR" sz="11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9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32" name="Düz Bağlayıcı 31"/>
          <p:cNvCxnSpPr/>
          <p:nvPr/>
        </p:nvCxnSpPr>
        <p:spPr>
          <a:xfrm>
            <a:off x="1569891" y="2283718"/>
            <a:ext cx="2479005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2" name="Dikdörtgen 41"/>
          <p:cNvSpPr/>
          <p:nvPr/>
        </p:nvSpPr>
        <p:spPr>
          <a:xfrm>
            <a:off x="1475656" y="2470706"/>
            <a:ext cx="2560538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b="1">
                <a:solidFill>
                  <a:schemeClr val="bg1"/>
                </a:solidFill>
                <a:cs typeface="+mn-ea"/>
                <a:sym typeface="+mn-lt"/>
              </a:rPr>
              <a:t>Management</a:t>
            </a:r>
            <a:br>
              <a:rPr lang="tr-TR" sz="11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9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40" name="Düz Bağlayıcı 39"/>
          <p:cNvCxnSpPr/>
          <p:nvPr/>
        </p:nvCxnSpPr>
        <p:spPr>
          <a:xfrm>
            <a:off x="1566714" y="3291830"/>
            <a:ext cx="2479005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7" name="Dikdörtgen 46"/>
          <p:cNvSpPr/>
          <p:nvPr/>
        </p:nvSpPr>
        <p:spPr>
          <a:xfrm>
            <a:off x="1475656" y="3435846"/>
            <a:ext cx="2560538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100" b="1" err="1">
                <a:solidFill>
                  <a:schemeClr val="bg1"/>
                </a:solidFill>
                <a:cs typeface="+mn-ea"/>
                <a:sym typeface="+mn-lt"/>
              </a:rPr>
              <a:t>Quality</a:t>
            </a:r>
            <a:br>
              <a:rPr lang="tr-TR" sz="110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</a:b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Vivamus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accumsan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nisi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vel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nulla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viverra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semper.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Donec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purus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enim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sollicitudin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vitae porta a,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commodo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sodales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justo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.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Sed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iaculis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rutrum</a:t>
            </a:r>
            <a:r>
              <a:rPr lang="en-US" sz="900">
                <a:solidFill>
                  <a:schemeClr val="bg2"/>
                </a:solidFill>
                <a:cs typeface="+mn-ea"/>
                <a:sym typeface="+mn-lt"/>
              </a:rPr>
              <a:t> </a:t>
            </a:r>
            <a:r>
              <a:rPr lang="en-US" sz="900" err="1">
                <a:solidFill>
                  <a:schemeClr val="bg2"/>
                </a:solidFill>
                <a:cs typeface="+mn-ea"/>
                <a:sym typeface="+mn-lt"/>
              </a:rPr>
              <a:t>molestie</a:t>
            </a:r>
            <a:endParaRPr lang="tr-TR" sz="900">
              <a:solidFill>
                <a:schemeClr val="bg2"/>
              </a:solidFill>
              <a:cs typeface="+mn-ea"/>
              <a:sym typeface="+mn-lt"/>
            </a:endParaRPr>
          </a:p>
        </p:txBody>
      </p:sp>
      <p:cxnSp>
        <p:nvCxnSpPr>
          <p:cNvPr id="45" name="Düz Bağlayıcı 44"/>
          <p:cNvCxnSpPr/>
          <p:nvPr/>
        </p:nvCxnSpPr>
        <p:spPr>
          <a:xfrm>
            <a:off x="1557189" y="4252814"/>
            <a:ext cx="2479005" cy="0"/>
          </a:xfrm>
          <a:prstGeom prst="line">
            <a:avLst/>
          </a:prstGeom>
          <a:noFill/>
          <a:ln w="12700">
            <a:solidFill>
              <a:srgbClr val="FFFFFF">
                <a:alpha val="58823"/>
              </a:srgbClr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0" name="椭圆 9"/>
          <p:cNvSpPr/>
          <p:nvPr/>
        </p:nvSpPr>
        <p:spPr>
          <a:xfrm>
            <a:off x="688376" y="1471890"/>
            <a:ext cx="714311" cy="714311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3" name="椭圆 52"/>
          <p:cNvSpPr/>
          <p:nvPr/>
        </p:nvSpPr>
        <p:spPr>
          <a:xfrm>
            <a:off x="688376" y="2504516"/>
            <a:ext cx="714311" cy="714311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88376" y="3537143"/>
            <a:ext cx="714311" cy="714311"/>
          </a:xfrm>
          <a:prstGeom prst="ellipse">
            <a:avLst/>
          </a:prstGeom>
          <a:solidFill>
            <a:srgbClr val="263346">
              <a:alpha val="69019"/>
            </a:srgbClr>
          </a:solidFill>
          <a:ln w="15875">
            <a:solidFill>
              <a:schemeClr val="bg1">
                <a:alpha val="37000"/>
              </a:schemeClr>
            </a:solidFill>
            <a:round/>
          </a:ln>
        </p:spPr>
        <p:txBody>
          <a:bodyPr lIns="90170" tIns="46990" rIns="90170" bIns="4699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Font typeface="Arial" panose="020B0604020202020204" pitchFamily="34" charset="0"/>
            </a:pPr>
            <a:endParaRPr lang="zh-CN" altLang="en-US" sz="1200" b="1">
              <a:solidFill>
                <a:srgbClr val="F2F2F2"/>
              </a:solidFill>
              <a:cs typeface="+mn-ea"/>
              <a:sym typeface="+mn-lt"/>
            </a:endParaRPr>
          </a:p>
        </p:txBody>
      </p:sp>
      <p:grpSp>
        <p:nvGrpSpPr>
          <p:cNvPr id="55" name="Group 17"/>
          <p:cNvGrpSpPr/>
          <p:nvPr/>
        </p:nvGrpSpPr>
        <p:grpSpPr>
          <a:xfrm>
            <a:off x="823835" y="1638513"/>
            <a:ext cx="438092" cy="381063"/>
            <a:chOff x="0" y="0"/>
            <a:chExt cx="2000" cy="1700"/>
          </a:xfrm>
          <a:solidFill>
            <a:schemeClr val="bg1"/>
          </a:solidFill>
        </p:grpSpPr>
        <p:sp>
          <p:nvSpPr>
            <p:cNvPr id="80" name="Freeform 914"/>
            <p:cNvSpPr/>
            <p:nvPr/>
          </p:nvSpPr>
          <p:spPr>
            <a:xfrm>
              <a:off x="1730" y="1255"/>
              <a:ext cx="270" cy="305"/>
            </a:xfrm>
            <a:custGeom>
              <a:avLst/>
              <a:gdLst/>
              <a:ahLst/>
              <a:cxnLst>
                <a:cxn ang="0">
                  <a:pos x="0" y="111"/>
                </a:cxn>
                <a:cxn ang="0">
                  <a:pos x="161" y="0"/>
                </a:cxn>
                <a:cxn ang="0">
                  <a:pos x="372" y="168"/>
                </a:cxn>
                <a:cxn ang="0">
                  <a:pos x="372" y="419"/>
                </a:cxn>
                <a:cxn ang="0">
                  <a:pos x="26" y="419"/>
                </a:cxn>
                <a:cxn ang="0">
                  <a:pos x="69" y="357"/>
                </a:cxn>
                <a:cxn ang="0">
                  <a:pos x="0" y="111"/>
                </a:cxn>
              </a:cxnLst>
              <a:rect l="0" t="0" r="0" b="0"/>
              <a:pathLst>
                <a:path w="196" h="222">
                  <a:moveTo>
                    <a:pt x="0" y="59"/>
                  </a:moveTo>
                  <a:cubicBezTo>
                    <a:pt x="38" y="56"/>
                    <a:pt x="70" y="33"/>
                    <a:pt x="85" y="0"/>
                  </a:cubicBezTo>
                  <a:cubicBezTo>
                    <a:pt x="139" y="15"/>
                    <a:pt x="196" y="42"/>
                    <a:pt x="196" y="89"/>
                  </a:cubicBezTo>
                  <a:cubicBezTo>
                    <a:pt x="196" y="179"/>
                    <a:pt x="196" y="222"/>
                    <a:pt x="196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36" y="189"/>
                    <a:pt x="36" y="189"/>
                    <a:pt x="36" y="189"/>
                  </a:cubicBezTo>
                  <a:lnTo>
                    <a:pt x="0" y="5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1" name="Freeform 915"/>
            <p:cNvSpPr/>
            <p:nvPr/>
          </p:nvSpPr>
          <p:spPr>
            <a:xfrm>
              <a:off x="1550" y="1255"/>
              <a:ext cx="160" cy="305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219" y="111"/>
                </a:cxn>
                <a:cxn ang="0">
                  <a:pos x="152" y="357"/>
                </a:cxn>
                <a:cxn ang="0">
                  <a:pos x="193" y="419"/>
                </a:cxn>
                <a:cxn ang="0">
                  <a:pos x="26" y="419"/>
                </a:cxn>
                <a:cxn ang="0">
                  <a:pos x="26" y="122"/>
                </a:cxn>
                <a:cxn ang="0">
                  <a:pos x="0" y="19"/>
                </a:cxn>
                <a:cxn ang="0">
                  <a:pos x="60" y="0"/>
                </a:cxn>
              </a:cxnLst>
              <a:rect l="0" t="0" r="0" b="0"/>
              <a:pathLst>
                <a:path w="117" h="222">
                  <a:moveTo>
                    <a:pt x="32" y="0"/>
                  </a:moveTo>
                  <a:cubicBezTo>
                    <a:pt x="47" y="33"/>
                    <a:pt x="79" y="56"/>
                    <a:pt x="117" y="59"/>
                  </a:cubicBezTo>
                  <a:cubicBezTo>
                    <a:pt x="81" y="189"/>
                    <a:pt x="81" y="189"/>
                    <a:pt x="81" y="189"/>
                  </a:cubicBezTo>
                  <a:cubicBezTo>
                    <a:pt x="103" y="222"/>
                    <a:pt x="103" y="222"/>
                    <a:pt x="103" y="222"/>
                  </a:cubicBezTo>
                  <a:cubicBezTo>
                    <a:pt x="14" y="222"/>
                    <a:pt x="14" y="222"/>
                    <a:pt x="14" y="222"/>
                  </a:cubicBezTo>
                  <a:cubicBezTo>
                    <a:pt x="14" y="181"/>
                    <a:pt x="14" y="129"/>
                    <a:pt x="14" y="65"/>
                  </a:cubicBezTo>
                  <a:cubicBezTo>
                    <a:pt x="14" y="45"/>
                    <a:pt x="9" y="27"/>
                    <a:pt x="0" y="10"/>
                  </a:cubicBezTo>
                  <a:cubicBezTo>
                    <a:pt x="10" y="6"/>
                    <a:pt x="21" y="3"/>
                    <a:pt x="32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2" name="Freeform 916"/>
            <p:cNvSpPr>
              <a:spLocks noEditPoints="1"/>
            </p:cNvSpPr>
            <p:nvPr/>
          </p:nvSpPr>
          <p:spPr>
            <a:xfrm>
              <a:off x="1560" y="958"/>
              <a:ext cx="315" cy="315"/>
            </a:xfrm>
            <a:custGeom>
              <a:avLst/>
              <a:gdLst/>
              <a:ahLst/>
              <a:cxnLst>
                <a:cxn ang="0">
                  <a:pos x="218" y="433"/>
                </a:cxn>
                <a:cxn ang="0">
                  <a:pos x="0" y="217"/>
                </a:cxn>
                <a:cxn ang="0">
                  <a:pos x="218" y="0"/>
                </a:cxn>
                <a:cxn ang="0">
                  <a:pos x="435" y="217"/>
                </a:cxn>
                <a:cxn ang="0">
                  <a:pos x="218" y="433"/>
                </a:cxn>
                <a:cxn ang="0">
                  <a:pos x="397" y="210"/>
                </a:cxn>
                <a:cxn ang="0">
                  <a:pos x="340" y="87"/>
                </a:cxn>
                <a:cxn ang="0">
                  <a:pos x="355" y="172"/>
                </a:cxn>
                <a:cxn ang="0">
                  <a:pos x="260" y="365"/>
                </a:cxn>
                <a:cxn ang="0">
                  <a:pos x="397" y="210"/>
                </a:cxn>
              </a:cxnLst>
              <a:rect l="0" t="0" r="0" b="0"/>
              <a:pathLst>
                <a:path w="228" h="229">
                  <a:moveTo>
                    <a:pt x="114" y="229"/>
                  </a:moveTo>
                  <a:cubicBezTo>
                    <a:pt x="51" y="229"/>
                    <a:pt x="0" y="178"/>
                    <a:pt x="0" y="115"/>
                  </a:cubicBezTo>
                  <a:cubicBezTo>
                    <a:pt x="0" y="52"/>
                    <a:pt x="51" y="0"/>
                    <a:pt x="114" y="0"/>
                  </a:cubicBezTo>
                  <a:cubicBezTo>
                    <a:pt x="177" y="0"/>
                    <a:pt x="228" y="52"/>
                    <a:pt x="228" y="115"/>
                  </a:cubicBezTo>
                  <a:cubicBezTo>
                    <a:pt x="228" y="178"/>
                    <a:pt x="177" y="229"/>
                    <a:pt x="114" y="229"/>
                  </a:cubicBezTo>
                  <a:close/>
                  <a:moveTo>
                    <a:pt x="208" y="111"/>
                  </a:moveTo>
                  <a:cubicBezTo>
                    <a:pt x="208" y="85"/>
                    <a:pt x="196" y="62"/>
                    <a:pt x="178" y="46"/>
                  </a:cubicBezTo>
                  <a:cubicBezTo>
                    <a:pt x="183" y="60"/>
                    <a:pt x="186" y="76"/>
                    <a:pt x="186" y="91"/>
                  </a:cubicBezTo>
                  <a:cubicBezTo>
                    <a:pt x="186" y="133"/>
                    <a:pt x="166" y="170"/>
                    <a:pt x="136" y="193"/>
                  </a:cubicBezTo>
                  <a:cubicBezTo>
                    <a:pt x="177" y="188"/>
                    <a:pt x="208" y="153"/>
                    <a:pt x="208" y="111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3" name="Freeform 917"/>
            <p:cNvSpPr/>
            <p:nvPr/>
          </p:nvSpPr>
          <p:spPr>
            <a:xfrm>
              <a:off x="1027" y="1140"/>
              <a:ext cx="495" cy="560"/>
            </a:xfrm>
            <a:custGeom>
              <a:avLst/>
              <a:gdLst/>
              <a:ahLst/>
              <a:cxnLst>
                <a:cxn ang="0">
                  <a:pos x="297" y="0"/>
                </a:cxn>
                <a:cxn ang="0">
                  <a:pos x="681" y="308"/>
                </a:cxn>
                <a:cxn ang="0">
                  <a:pos x="681" y="772"/>
                </a:cxn>
                <a:cxn ang="0">
                  <a:pos x="50" y="772"/>
                </a:cxn>
                <a:cxn ang="0">
                  <a:pos x="122" y="654"/>
                </a:cxn>
                <a:cxn ang="0">
                  <a:pos x="0" y="204"/>
                </a:cxn>
                <a:cxn ang="0">
                  <a:pos x="297" y="0"/>
                </a:cxn>
              </a:cxnLst>
              <a:rect l="0" t="0" r="0" b="0"/>
              <a:pathLst>
                <a:path w="360" h="406">
                  <a:moveTo>
                    <a:pt x="157" y="0"/>
                  </a:moveTo>
                  <a:cubicBezTo>
                    <a:pt x="255" y="27"/>
                    <a:pt x="360" y="75"/>
                    <a:pt x="360" y="162"/>
                  </a:cubicBezTo>
                  <a:cubicBezTo>
                    <a:pt x="360" y="326"/>
                    <a:pt x="360" y="406"/>
                    <a:pt x="360" y="406"/>
                  </a:cubicBezTo>
                  <a:cubicBezTo>
                    <a:pt x="26" y="406"/>
                    <a:pt x="26" y="406"/>
                    <a:pt x="26" y="406"/>
                  </a:cubicBezTo>
                  <a:cubicBezTo>
                    <a:pt x="65" y="344"/>
                    <a:pt x="65" y="344"/>
                    <a:pt x="65" y="344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9" y="102"/>
                    <a:pt x="128" y="60"/>
                    <a:pt x="157" y="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Freeform 919"/>
            <p:cNvSpPr/>
            <p:nvPr/>
          </p:nvSpPr>
          <p:spPr>
            <a:xfrm>
              <a:off x="495" y="1140"/>
              <a:ext cx="495" cy="560"/>
            </a:xfrm>
            <a:custGeom>
              <a:avLst/>
              <a:gdLst/>
              <a:ahLst/>
              <a:cxnLst>
                <a:cxn ang="0">
                  <a:pos x="0" y="772"/>
                </a:cxn>
                <a:cxn ang="0">
                  <a:pos x="0" y="308"/>
                </a:cxn>
                <a:cxn ang="0">
                  <a:pos x="384" y="0"/>
                </a:cxn>
                <a:cxn ang="0">
                  <a:pos x="681" y="204"/>
                </a:cxn>
                <a:cxn ang="0">
                  <a:pos x="558" y="654"/>
                </a:cxn>
                <a:cxn ang="0">
                  <a:pos x="631" y="772"/>
                </a:cxn>
                <a:cxn ang="0">
                  <a:pos x="0" y="772"/>
                </a:cxn>
              </a:cxnLst>
              <a:rect l="0" t="0" r="0" b="0"/>
              <a:pathLst>
                <a:path w="360" h="406">
                  <a:moveTo>
                    <a:pt x="0" y="406"/>
                  </a:moveTo>
                  <a:cubicBezTo>
                    <a:pt x="0" y="406"/>
                    <a:pt x="0" y="326"/>
                    <a:pt x="0" y="162"/>
                  </a:cubicBezTo>
                  <a:cubicBezTo>
                    <a:pt x="0" y="75"/>
                    <a:pt x="105" y="27"/>
                    <a:pt x="203" y="0"/>
                  </a:cubicBezTo>
                  <a:cubicBezTo>
                    <a:pt x="232" y="60"/>
                    <a:pt x="291" y="102"/>
                    <a:pt x="360" y="107"/>
                  </a:cubicBezTo>
                  <a:cubicBezTo>
                    <a:pt x="295" y="344"/>
                    <a:pt x="295" y="344"/>
                    <a:pt x="295" y="344"/>
                  </a:cubicBezTo>
                  <a:cubicBezTo>
                    <a:pt x="334" y="406"/>
                    <a:pt x="334" y="406"/>
                    <a:pt x="334" y="406"/>
                  </a:cubicBezTo>
                  <a:lnTo>
                    <a:pt x="0" y="40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5" name="Freeform 920"/>
            <p:cNvSpPr/>
            <p:nvPr/>
          </p:nvSpPr>
          <p:spPr>
            <a:xfrm>
              <a:off x="770" y="0"/>
              <a:ext cx="1215" cy="618"/>
            </a:xfrm>
            <a:custGeom>
              <a:avLst/>
              <a:gdLst/>
              <a:ahLst/>
              <a:cxnLst>
                <a:cxn ang="0">
                  <a:pos x="258" y="747"/>
                </a:cxn>
                <a:cxn ang="0">
                  <a:pos x="19" y="849"/>
                </a:cxn>
                <a:cxn ang="0">
                  <a:pos x="0" y="824"/>
                </a:cxn>
                <a:cxn ang="0">
                  <a:pos x="660" y="297"/>
                </a:cxn>
                <a:cxn ang="0">
                  <a:pos x="849" y="632"/>
                </a:cxn>
                <a:cxn ang="0">
                  <a:pos x="1171" y="358"/>
                </a:cxn>
                <a:cxn ang="0">
                  <a:pos x="914" y="211"/>
                </a:cxn>
                <a:cxn ang="0">
                  <a:pos x="1670" y="0"/>
                </a:cxn>
                <a:cxn ang="0">
                  <a:pos x="1406" y="737"/>
                </a:cxn>
                <a:cxn ang="0">
                  <a:pos x="1251" y="424"/>
                </a:cxn>
                <a:cxn ang="0">
                  <a:pos x="822" y="788"/>
                </a:cxn>
                <a:cxn ang="0">
                  <a:pos x="631" y="449"/>
                </a:cxn>
                <a:cxn ang="0">
                  <a:pos x="258" y="747"/>
                </a:cxn>
              </a:cxnLst>
              <a:rect l="0" t="0" r="0" b="0"/>
              <a:pathLst>
                <a:path w="884" h="450">
                  <a:moveTo>
                    <a:pt x="137" y="396"/>
                  </a:moveTo>
                  <a:cubicBezTo>
                    <a:pt x="89" y="402"/>
                    <a:pt x="46" y="421"/>
                    <a:pt x="10" y="450"/>
                  </a:cubicBezTo>
                  <a:cubicBezTo>
                    <a:pt x="0" y="437"/>
                    <a:pt x="0" y="437"/>
                    <a:pt x="0" y="437"/>
                  </a:cubicBezTo>
                  <a:cubicBezTo>
                    <a:pt x="349" y="157"/>
                    <a:pt x="349" y="157"/>
                    <a:pt x="349" y="157"/>
                  </a:cubicBezTo>
                  <a:cubicBezTo>
                    <a:pt x="450" y="335"/>
                    <a:pt x="450" y="335"/>
                    <a:pt x="450" y="335"/>
                  </a:cubicBezTo>
                  <a:cubicBezTo>
                    <a:pt x="620" y="190"/>
                    <a:pt x="620" y="190"/>
                    <a:pt x="620" y="190"/>
                  </a:cubicBezTo>
                  <a:cubicBezTo>
                    <a:pt x="484" y="112"/>
                    <a:pt x="484" y="112"/>
                    <a:pt x="484" y="112"/>
                  </a:cubicBezTo>
                  <a:cubicBezTo>
                    <a:pt x="884" y="0"/>
                    <a:pt x="884" y="0"/>
                    <a:pt x="884" y="0"/>
                  </a:cubicBezTo>
                  <a:cubicBezTo>
                    <a:pt x="744" y="391"/>
                    <a:pt x="744" y="391"/>
                    <a:pt x="744" y="391"/>
                  </a:cubicBezTo>
                  <a:cubicBezTo>
                    <a:pt x="662" y="225"/>
                    <a:pt x="662" y="225"/>
                    <a:pt x="662" y="225"/>
                  </a:cubicBezTo>
                  <a:cubicBezTo>
                    <a:pt x="435" y="418"/>
                    <a:pt x="435" y="418"/>
                    <a:pt x="435" y="418"/>
                  </a:cubicBezTo>
                  <a:cubicBezTo>
                    <a:pt x="334" y="238"/>
                    <a:pt x="334" y="238"/>
                    <a:pt x="334" y="238"/>
                  </a:cubicBezTo>
                  <a:lnTo>
                    <a:pt x="137" y="396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6" name="Freeform 921"/>
            <p:cNvSpPr/>
            <p:nvPr/>
          </p:nvSpPr>
          <p:spPr>
            <a:xfrm>
              <a:off x="0" y="503"/>
              <a:ext cx="782" cy="487"/>
            </a:xfrm>
            <a:custGeom>
              <a:avLst/>
              <a:gdLst/>
              <a:ahLst/>
              <a:cxnLst>
                <a:cxn ang="0">
                  <a:pos x="926" y="369"/>
                </a:cxn>
                <a:cxn ang="0">
                  <a:pos x="781" y="486"/>
                </a:cxn>
                <a:cxn ang="0">
                  <a:pos x="608" y="162"/>
                </a:cxn>
                <a:cxn ang="0">
                  <a:pos x="111" y="628"/>
                </a:cxn>
                <a:cxn ang="0">
                  <a:pos x="19" y="648"/>
                </a:cxn>
                <a:cxn ang="0">
                  <a:pos x="41" y="556"/>
                </a:cxn>
                <a:cxn ang="0">
                  <a:pos x="637" y="0"/>
                </a:cxn>
                <a:cxn ang="0">
                  <a:pos x="814" y="331"/>
                </a:cxn>
                <a:cxn ang="0">
                  <a:pos x="1054" y="136"/>
                </a:cxn>
                <a:cxn ang="0">
                  <a:pos x="1073" y="161"/>
                </a:cxn>
                <a:cxn ang="0">
                  <a:pos x="926" y="369"/>
                </a:cxn>
              </a:cxnLst>
              <a:rect l="0" t="0" r="0" b="0"/>
              <a:pathLst>
                <a:path w="570" h="355">
                  <a:moveTo>
                    <a:pt x="492" y="196"/>
                  </a:moveTo>
                  <a:cubicBezTo>
                    <a:pt x="415" y="258"/>
                    <a:pt x="415" y="258"/>
                    <a:pt x="415" y="258"/>
                  </a:cubicBezTo>
                  <a:cubicBezTo>
                    <a:pt x="323" y="86"/>
                    <a:pt x="323" y="86"/>
                    <a:pt x="323" y="86"/>
                  </a:cubicBezTo>
                  <a:cubicBezTo>
                    <a:pt x="59" y="334"/>
                    <a:pt x="59" y="334"/>
                    <a:pt x="59" y="334"/>
                  </a:cubicBezTo>
                  <a:cubicBezTo>
                    <a:pt x="42" y="350"/>
                    <a:pt x="20" y="355"/>
                    <a:pt x="10" y="344"/>
                  </a:cubicBezTo>
                  <a:cubicBezTo>
                    <a:pt x="0" y="333"/>
                    <a:pt x="5" y="312"/>
                    <a:pt x="22" y="295"/>
                  </a:cubicBezTo>
                  <a:cubicBezTo>
                    <a:pt x="338" y="0"/>
                    <a:pt x="338" y="0"/>
                    <a:pt x="338" y="0"/>
                  </a:cubicBezTo>
                  <a:cubicBezTo>
                    <a:pt x="432" y="176"/>
                    <a:pt x="432" y="176"/>
                    <a:pt x="432" y="176"/>
                  </a:cubicBezTo>
                  <a:cubicBezTo>
                    <a:pt x="560" y="72"/>
                    <a:pt x="560" y="72"/>
                    <a:pt x="560" y="72"/>
                  </a:cubicBezTo>
                  <a:cubicBezTo>
                    <a:pt x="570" y="85"/>
                    <a:pt x="570" y="85"/>
                    <a:pt x="570" y="85"/>
                  </a:cubicBezTo>
                  <a:cubicBezTo>
                    <a:pt x="535" y="114"/>
                    <a:pt x="507" y="152"/>
                    <a:pt x="492" y="196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Freeform 922"/>
            <p:cNvSpPr>
              <a:spLocks noEditPoints="1"/>
            </p:cNvSpPr>
            <p:nvPr/>
          </p:nvSpPr>
          <p:spPr>
            <a:xfrm>
              <a:off x="715" y="600"/>
              <a:ext cx="575" cy="575"/>
            </a:xfrm>
            <a:custGeom>
              <a:avLst/>
              <a:gdLst/>
              <a:ahLst/>
              <a:cxnLst>
                <a:cxn ang="0">
                  <a:pos x="472" y="666"/>
                </a:cxn>
                <a:cxn ang="0">
                  <a:pos x="721" y="380"/>
                </a:cxn>
                <a:cxn ang="0">
                  <a:pos x="616" y="160"/>
                </a:cxn>
                <a:cxn ang="0">
                  <a:pos x="616" y="160"/>
                </a:cxn>
                <a:cxn ang="0">
                  <a:pos x="616" y="160"/>
                </a:cxn>
                <a:cxn ang="0">
                  <a:pos x="645" y="314"/>
                </a:cxn>
                <a:cxn ang="0">
                  <a:pos x="472" y="666"/>
                </a:cxn>
                <a:cxn ang="0">
                  <a:pos x="396" y="791"/>
                </a:cxn>
                <a:cxn ang="0">
                  <a:pos x="0" y="396"/>
                </a:cxn>
                <a:cxn ang="0">
                  <a:pos x="396" y="0"/>
                </a:cxn>
                <a:cxn ang="0">
                  <a:pos x="791" y="396"/>
                </a:cxn>
                <a:cxn ang="0">
                  <a:pos x="396" y="791"/>
                </a:cxn>
              </a:cxnLst>
              <a:rect l="0" t="0" r="0" b="0"/>
              <a:pathLst>
                <a:path w="418" h="418">
                  <a:moveTo>
                    <a:pt x="249" y="352"/>
                  </a:moveTo>
                  <a:cubicBezTo>
                    <a:pt x="324" y="342"/>
                    <a:pt x="381" y="279"/>
                    <a:pt x="381" y="201"/>
                  </a:cubicBezTo>
                  <a:cubicBezTo>
                    <a:pt x="381" y="154"/>
                    <a:pt x="360" y="112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26" y="84"/>
                    <a:pt x="326" y="84"/>
                    <a:pt x="326" y="84"/>
                  </a:cubicBezTo>
                  <a:cubicBezTo>
                    <a:pt x="335" y="109"/>
                    <a:pt x="341" y="137"/>
                    <a:pt x="341" y="166"/>
                  </a:cubicBezTo>
                  <a:cubicBezTo>
                    <a:pt x="341" y="242"/>
                    <a:pt x="305" y="309"/>
                    <a:pt x="249" y="352"/>
                  </a:cubicBezTo>
                  <a:close/>
                  <a:moveTo>
                    <a:pt x="209" y="418"/>
                  </a:moveTo>
                  <a:cubicBezTo>
                    <a:pt x="93" y="418"/>
                    <a:pt x="0" y="325"/>
                    <a:pt x="0" y="209"/>
                  </a:cubicBezTo>
                  <a:cubicBezTo>
                    <a:pt x="0" y="94"/>
                    <a:pt x="93" y="0"/>
                    <a:pt x="209" y="0"/>
                  </a:cubicBezTo>
                  <a:cubicBezTo>
                    <a:pt x="325" y="0"/>
                    <a:pt x="418" y="94"/>
                    <a:pt x="418" y="209"/>
                  </a:cubicBezTo>
                  <a:cubicBezTo>
                    <a:pt x="418" y="325"/>
                    <a:pt x="325" y="418"/>
                    <a:pt x="209" y="41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Freeform 923"/>
            <p:cNvSpPr/>
            <p:nvPr/>
          </p:nvSpPr>
          <p:spPr>
            <a:xfrm>
              <a:off x="305" y="1258"/>
              <a:ext cx="160" cy="305"/>
            </a:xfrm>
            <a:custGeom>
              <a:avLst/>
              <a:gdLst/>
              <a:ahLst/>
              <a:cxnLst>
                <a:cxn ang="0">
                  <a:pos x="0" y="110"/>
                </a:cxn>
                <a:cxn ang="0">
                  <a:pos x="161" y="0"/>
                </a:cxn>
                <a:cxn ang="0">
                  <a:pos x="219" y="19"/>
                </a:cxn>
                <a:cxn ang="0">
                  <a:pos x="194" y="124"/>
                </a:cxn>
                <a:cxn ang="0">
                  <a:pos x="194" y="421"/>
                </a:cxn>
                <a:cxn ang="0">
                  <a:pos x="26" y="421"/>
                </a:cxn>
                <a:cxn ang="0">
                  <a:pos x="67" y="357"/>
                </a:cxn>
                <a:cxn ang="0">
                  <a:pos x="0" y="110"/>
                </a:cxn>
              </a:cxnLst>
              <a:rect l="0" t="0" r="0" b="0"/>
              <a:pathLst>
                <a:path w="117" h="221">
                  <a:moveTo>
                    <a:pt x="0" y="58"/>
                  </a:moveTo>
                  <a:cubicBezTo>
                    <a:pt x="38" y="56"/>
                    <a:pt x="70" y="32"/>
                    <a:pt x="86" y="0"/>
                  </a:cubicBezTo>
                  <a:cubicBezTo>
                    <a:pt x="96" y="3"/>
                    <a:pt x="107" y="6"/>
                    <a:pt x="117" y="10"/>
                  </a:cubicBezTo>
                  <a:cubicBezTo>
                    <a:pt x="108" y="26"/>
                    <a:pt x="104" y="45"/>
                    <a:pt x="104" y="65"/>
                  </a:cubicBezTo>
                  <a:cubicBezTo>
                    <a:pt x="104" y="128"/>
                    <a:pt x="104" y="180"/>
                    <a:pt x="104" y="221"/>
                  </a:cubicBezTo>
                  <a:cubicBezTo>
                    <a:pt x="14" y="221"/>
                    <a:pt x="14" y="221"/>
                    <a:pt x="14" y="221"/>
                  </a:cubicBezTo>
                  <a:cubicBezTo>
                    <a:pt x="36" y="188"/>
                    <a:pt x="36" y="188"/>
                    <a:pt x="36" y="188"/>
                  </a:cubicBezTo>
                  <a:lnTo>
                    <a:pt x="0" y="58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Freeform 924"/>
            <p:cNvSpPr/>
            <p:nvPr/>
          </p:nvSpPr>
          <p:spPr>
            <a:xfrm>
              <a:off x="12" y="1258"/>
              <a:ext cx="270" cy="305"/>
            </a:xfrm>
            <a:custGeom>
              <a:avLst/>
              <a:gdLst/>
              <a:ahLst/>
              <a:cxnLst>
                <a:cxn ang="0">
                  <a:pos x="372" y="110"/>
                </a:cxn>
                <a:cxn ang="0">
                  <a:pos x="303" y="357"/>
                </a:cxn>
                <a:cxn ang="0">
                  <a:pos x="346" y="421"/>
                </a:cxn>
                <a:cxn ang="0">
                  <a:pos x="0" y="421"/>
                </a:cxn>
                <a:cxn ang="0">
                  <a:pos x="0" y="167"/>
                </a:cxn>
                <a:cxn ang="0">
                  <a:pos x="211" y="0"/>
                </a:cxn>
                <a:cxn ang="0">
                  <a:pos x="372" y="110"/>
                </a:cxn>
              </a:cxnLst>
              <a:rect l="0" t="0" r="0" b="0"/>
              <a:pathLst>
                <a:path w="196" h="221">
                  <a:moveTo>
                    <a:pt x="196" y="58"/>
                  </a:moveTo>
                  <a:cubicBezTo>
                    <a:pt x="160" y="188"/>
                    <a:pt x="160" y="188"/>
                    <a:pt x="160" y="188"/>
                  </a:cubicBezTo>
                  <a:cubicBezTo>
                    <a:pt x="182" y="221"/>
                    <a:pt x="182" y="221"/>
                    <a:pt x="182" y="221"/>
                  </a:cubicBezTo>
                  <a:cubicBezTo>
                    <a:pt x="0" y="221"/>
                    <a:pt x="0" y="221"/>
                    <a:pt x="0" y="221"/>
                  </a:cubicBezTo>
                  <a:cubicBezTo>
                    <a:pt x="0" y="221"/>
                    <a:pt x="0" y="178"/>
                    <a:pt x="0" y="88"/>
                  </a:cubicBezTo>
                  <a:cubicBezTo>
                    <a:pt x="0" y="41"/>
                    <a:pt x="57" y="14"/>
                    <a:pt x="111" y="0"/>
                  </a:cubicBezTo>
                  <a:cubicBezTo>
                    <a:pt x="126" y="32"/>
                    <a:pt x="158" y="56"/>
                    <a:pt x="196" y="5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0" name="Freeform 926"/>
            <p:cNvSpPr>
              <a:spLocks noEditPoints="1"/>
            </p:cNvSpPr>
            <p:nvPr/>
          </p:nvSpPr>
          <p:spPr>
            <a:xfrm>
              <a:off x="140" y="963"/>
              <a:ext cx="312" cy="315"/>
            </a:xfrm>
            <a:custGeom>
              <a:avLst/>
              <a:gdLst/>
              <a:ahLst/>
              <a:cxnLst>
                <a:cxn ang="0">
                  <a:pos x="93" y="87"/>
                </a:cxn>
                <a:cxn ang="0">
                  <a:pos x="37" y="208"/>
                </a:cxn>
                <a:cxn ang="0">
                  <a:pos x="172" y="363"/>
                </a:cxn>
                <a:cxn ang="0">
                  <a:pos x="78" y="172"/>
                </a:cxn>
                <a:cxn ang="0">
                  <a:pos x="93" y="87"/>
                </a:cxn>
                <a:cxn ang="0">
                  <a:pos x="93" y="87"/>
                </a:cxn>
                <a:cxn ang="0">
                  <a:pos x="213" y="433"/>
                </a:cxn>
                <a:cxn ang="0">
                  <a:pos x="0" y="216"/>
                </a:cxn>
                <a:cxn ang="0">
                  <a:pos x="213" y="0"/>
                </a:cxn>
                <a:cxn ang="0">
                  <a:pos x="427" y="216"/>
                </a:cxn>
                <a:cxn ang="0">
                  <a:pos x="213" y="433"/>
                </a:cxn>
              </a:cxnLst>
              <a:rect l="0" t="0" r="0" b="0"/>
              <a:pathLst>
                <a:path w="228" h="229">
                  <a:moveTo>
                    <a:pt x="50" y="46"/>
                  </a:moveTo>
                  <a:cubicBezTo>
                    <a:pt x="32" y="61"/>
                    <a:pt x="20" y="84"/>
                    <a:pt x="20" y="110"/>
                  </a:cubicBezTo>
                  <a:cubicBezTo>
                    <a:pt x="20" y="152"/>
                    <a:pt x="51" y="187"/>
                    <a:pt x="92" y="192"/>
                  </a:cubicBezTo>
                  <a:cubicBezTo>
                    <a:pt x="62" y="169"/>
                    <a:pt x="42" y="132"/>
                    <a:pt x="42" y="91"/>
                  </a:cubicBezTo>
                  <a:cubicBezTo>
                    <a:pt x="42" y="75"/>
                    <a:pt x="45" y="60"/>
                    <a:pt x="50" y="46"/>
                  </a:cubicBezTo>
                  <a:cubicBezTo>
                    <a:pt x="50" y="46"/>
                    <a:pt x="50" y="46"/>
                    <a:pt x="50" y="46"/>
                  </a:cubicBezTo>
                  <a:close/>
                  <a:moveTo>
                    <a:pt x="114" y="229"/>
                  </a:moveTo>
                  <a:cubicBezTo>
                    <a:pt x="51" y="229"/>
                    <a:pt x="0" y="177"/>
                    <a:pt x="0" y="114"/>
                  </a:cubicBezTo>
                  <a:cubicBezTo>
                    <a:pt x="0" y="51"/>
                    <a:pt x="51" y="0"/>
                    <a:pt x="114" y="0"/>
                  </a:cubicBezTo>
                  <a:cubicBezTo>
                    <a:pt x="177" y="0"/>
                    <a:pt x="228" y="51"/>
                    <a:pt x="228" y="114"/>
                  </a:cubicBezTo>
                  <a:cubicBezTo>
                    <a:pt x="228" y="177"/>
                    <a:pt x="177" y="229"/>
                    <a:pt x="114" y="22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6" name="Group 30"/>
          <p:cNvGrpSpPr/>
          <p:nvPr/>
        </p:nvGrpSpPr>
        <p:grpSpPr>
          <a:xfrm>
            <a:off x="831414" y="2689306"/>
            <a:ext cx="433558" cy="446121"/>
            <a:chOff x="0" y="0"/>
            <a:chExt cx="1712" cy="1790"/>
          </a:xfrm>
          <a:solidFill>
            <a:schemeClr val="bg1"/>
          </a:solidFill>
        </p:grpSpPr>
        <p:sp>
          <p:nvSpPr>
            <p:cNvPr id="71" name="Freeform 1015"/>
            <p:cNvSpPr/>
            <p:nvPr/>
          </p:nvSpPr>
          <p:spPr>
            <a:xfrm>
              <a:off x="0" y="0"/>
              <a:ext cx="1712" cy="100"/>
            </a:xfrm>
            <a:custGeom>
              <a:avLst/>
              <a:gdLst/>
              <a:ahLst/>
              <a:cxnLst>
                <a:cxn ang="0">
                  <a:pos x="2285" y="0"/>
                </a:cxn>
                <a:cxn ang="0">
                  <a:pos x="2354" y="70"/>
                </a:cxn>
                <a:cxn ang="0">
                  <a:pos x="2285" y="137"/>
                </a:cxn>
                <a:cxn ang="0">
                  <a:pos x="70" y="137"/>
                </a:cxn>
                <a:cxn ang="0">
                  <a:pos x="0" y="70"/>
                </a:cxn>
                <a:cxn ang="0">
                  <a:pos x="21" y="21"/>
                </a:cxn>
                <a:cxn ang="0">
                  <a:pos x="70" y="0"/>
                </a:cxn>
                <a:cxn ang="0">
                  <a:pos x="2285" y="0"/>
                </a:cxn>
              </a:cxnLst>
              <a:rect l="0" t="0" r="0" b="0"/>
              <a:pathLst>
                <a:path w="1245" h="73">
                  <a:moveTo>
                    <a:pt x="1209" y="0"/>
                  </a:moveTo>
                  <a:cubicBezTo>
                    <a:pt x="1229" y="0"/>
                    <a:pt x="1245" y="16"/>
                    <a:pt x="1245" y="37"/>
                  </a:cubicBezTo>
                  <a:cubicBezTo>
                    <a:pt x="1245" y="57"/>
                    <a:pt x="1229" y="73"/>
                    <a:pt x="1209" y="73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7" y="73"/>
                    <a:pt x="0" y="57"/>
                    <a:pt x="0" y="37"/>
                  </a:cubicBezTo>
                  <a:cubicBezTo>
                    <a:pt x="0" y="26"/>
                    <a:pt x="4" y="17"/>
                    <a:pt x="11" y="11"/>
                  </a:cubicBezTo>
                  <a:cubicBezTo>
                    <a:pt x="18" y="4"/>
                    <a:pt x="27" y="0"/>
                    <a:pt x="37" y="0"/>
                  </a:cubicBezTo>
                  <a:lnTo>
                    <a:pt x="1209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2" name="Freeform 1016"/>
            <p:cNvSpPr>
              <a:spLocks noEditPoints="1"/>
            </p:cNvSpPr>
            <p:nvPr/>
          </p:nvSpPr>
          <p:spPr>
            <a:xfrm>
              <a:off x="125" y="155"/>
              <a:ext cx="1465" cy="920"/>
            </a:xfrm>
            <a:custGeom>
              <a:avLst/>
              <a:gdLst/>
              <a:ahLst/>
              <a:cxnLst>
                <a:cxn ang="0">
                  <a:pos x="2013" y="0"/>
                </a:cxn>
                <a:cxn ang="0">
                  <a:pos x="2013" y="1263"/>
                </a:cxn>
                <a:cxn ang="0">
                  <a:pos x="0" y="1263"/>
                </a:cxn>
                <a:cxn ang="0">
                  <a:pos x="0" y="0"/>
                </a:cxn>
                <a:cxn ang="0">
                  <a:pos x="2013" y="0"/>
                </a:cxn>
                <a:cxn ang="0">
                  <a:pos x="1608" y="660"/>
                </a:cxn>
                <a:cxn ang="0">
                  <a:pos x="1593" y="648"/>
                </a:cxn>
                <a:cxn ang="0">
                  <a:pos x="1608" y="636"/>
                </a:cxn>
                <a:cxn ang="0">
                  <a:pos x="1575" y="577"/>
                </a:cxn>
                <a:cxn ang="0">
                  <a:pos x="1509" y="556"/>
                </a:cxn>
                <a:cxn ang="0">
                  <a:pos x="1449" y="585"/>
                </a:cxn>
                <a:cxn ang="0">
                  <a:pos x="1422" y="648"/>
                </a:cxn>
                <a:cxn ang="0">
                  <a:pos x="1424" y="663"/>
                </a:cxn>
                <a:cxn ang="0">
                  <a:pos x="1156" y="765"/>
                </a:cxn>
                <a:cxn ang="0">
                  <a:pos x="1086" y="666"/>
                </a:cxn>
                <a:cxn ang="0">
                  <a:pos x="1127" y="607"/>
                </a:cxn>
                <a:cxn ang="0">
                  <a:pos x="1218" y="641"/>
                </a:cxn>
                <a:cxn ang="0">
                  <a:pos x="1336" y="603"/>
                </a:cxn>
                <a:cxn ang="0">
                  <a:pos x="1396" y="496"/>
                </a:cxn>
                <a:cxn ang="0">
                  <a:pos x="1381" y="474"/>
                </a:cxn>
                <a:cxn ang="0">
                  <a:pos x="1396" y="450"/>
                </a:cxn>
                <a:cxn ang="0">
                  <a:pos x="1336" y="343"/>
                </a:cxn>
                <a:cxn ang="0">
                  <a:pos x="1218" y="308"/>
                </a:cxn>
                <a:cxn ang="0">
                  <a:pos x="1106" y="360"/>
                </a:cxn>
                <a:cxn ang="0">
                  <a:pos x="1075" y="408"/>
                </a:cxn>
                <a:cxn ang="0">
                  <a:pos x="838" y="408"/>
                </a:cxn>
                <a:cxn ang="0">
                  <a:pos x="841" y="400"/>
                </a:cxn>
                <a:cxn ang="0">
                  <a:pos x="823" y="369"/>
                </a:cxn>
                <a:cxn ang="0">
                  <a:pos x="841" y="339"/>
                </a:cxn>
                <a:cxn ang="0">
                  <a:pos x="761" y="200"/>
                </a:cxn>
                <a:cxn ang="0">
                  <a:pos x="609" y="151"/>
                </a:cxn>
                <a:cxn ang="0">
                  <a:pos x="463" y="221"/>
                </a:cxn>
                <a:cxn ang="0">
                  <a:pos x="404" y="369"/>
                </a:cxn>
                <a:cxn ang="0">
                  <a:pos x="463" y="519"/>
                </a:cxn>
                <a:cxn ang="0">
                  <a:pos x="609" y="588"/>
                </a:cxn>
                <a:cxn ang="0">
                  <a:pos x="761" y="540"/>
                </a:cxn>
                <a:cxn ang="0">
                  <a:pos x="829" y="444"/>
                </a:cxn>
                <a:cxn ang="0">
                  <a:pos x="1065" y="444"/>
                </a:cxn>
                <a:cxn ang="0">
                  <a:pos x="1061" y="474"/>
                </a:cxn>
                <a:cxn ang="0">
                  <a:pos x="1101" y="582"/>
                </a:cxn>
                <a:cxn ang="0">
                  <a:pos x="1058" y="645"/>
                </a:cxn>
                <a:cxn ang="0">
                  <a:pos x="908" y="607"/>
                </a:cxn>
                <a:cxn ang="0">
                  <a:pos x="746" y="684"/>
                </a:cxn>
                <a:cxn ang="0">
                  <a:pos x="697" y="762"/>
                </a:cxn>
                <a:cxn ang="0">
                  <a:pos x="680" y="853"/>
                </a:cxn>
                <a:cxn ang="0">
                  <a:pos x="697" y="941"/>
                </a:cxn>
                <a:cxn ang="0">
                  <a:pos x="746" y="1017"/>
                </a:cxn>
                <a:cxn ang="0">
                  <a:pos x="908" y="1096"/>
                </a:cxn>
                <a:cxn ang="0">
                  <a:pos x="1080" y="1041"/>
                </a:cxn>
                <a:cxn ang="0">
                  <a:pos x="1170" y="884"/>
                </a:cxn>
                <a:cxn ang="0">
                  <a:pos x="1154" y="853"/>
                </a:cxn>
                <a:cxn ang="0">
                  <a:pos x="1170" y="818"/>
                </a:cxn>
                <a:cxn ang="0">
                  <a:pos x="1165" y="799"/>
                </a:cxn>
                <a:cxn ang="0">
                  <a:pos x="1438" y="696"/>
                </a:cxn>
                <a:cxn ang="0">
                  <a:pos x="1449" y="711"/>
                </a:cxn>
                <a:cxn ang="0">
                  <a:pos x="1509" y="741"/>
                </a:cxn>
                <a:cxn ang="0">
                  <a:pos x="1575" y="721"/>
                </a:cxn>
                <a:cxn ang="0">
                  <a:pos x="1608" y="660"/>
                </a:cxn>
              </a:cxnLst>
              <a:rect l="0" t="0" r="0" b="0"/>
              <a:pathLst>
                <a:path w="1066" h="670">
                  <a:moveTo>
                    <a:pt x="1066" y="0"/>
                  </a:moveTo>
                  <a:cubicBezTo>
                    <a:pt x="1066" y="670"/>
                    <a:pt x="1066" y="670"/>
                    <a:pt x="1066" y="670"/>
                  </a:cubicBezTo>
                  <a:cubicBezTo>
                    <a:pt x="0" y="670"/>
                    <a:pt x="0" y="670"/>
                    <a:pt x="0" y="67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066" y="0"/>
                  </a:lnTo>
                  <a:close/>
                  <a:moveTo>
                    <a:pt x="851" y="350"/>
                  </a:moveTo>
                  <a:cubicBezTo>
                    <a:pt x="852" y="347"/>
                    <a:pt x="848" y="344"/>
                    <a:pt x="843" y="344"/>
                  </a:cubicBezTo>
                  <a:cubicBezTo>
                    <a:pt x="848" y="344"/>
                    <a:pt x="852" y="341"/>
                    <a:pt x="851" y="337"/>
                  </a:cubicBezTo>
                  <a:cubicBezTo>
                    <a:pt x="850" y="325"/>
                    <a:pt x="843" y="313"/>
                    <a:pt x="834" y="306"/>
                  </a:cubicBezTo>
                  <a:cubicBezTo>
                    <a:pt x="824" y="298"/>
                    <a:pt x="812" y="294"/>
                    <a:pt x="799" y="295"/>
                  </a:cubicBezTo>
                  <a:cubicBezTo>
                    <a:pt x="787" y="295"/>
                    <a:pt x="775" y="301"/>
                    <a:pt x="767" y="310"/>
                  </a:cubicBezTo>
                  <a:cubicBezTo>
                    <a:pt x="758" y="319"/>
                    <a:pt x="753" y="331"/>
                    <a:pt x="753" y="344"/>
                  </a:cubicBezTo>
                  <a:cubicBezTo>
                    <a:pt x="753" y="346"/>
                    <a:pt x="754" y="349"/>
                    <a:pt x="754" y="352"/>
                  </a:cubicBezTo>
                  <a:cubicBezTo>
                    <a:pt x="612" y="406"/>
                    <a:pt x="612" y="406"/>
                    <a:pt x="612" y="406"/>
                  </a:cubicBezTo>
                  <a:cubicBezTo>
                    <a:pt x="604" y="386"/>
                    <a:pt x="591" y="367"/>
                    <a:pt x="575" y="353"/>
                  </a:cubicBezTo>
                  <a:cubicBezTo>
                    <a:pt x="597" y="322"/>
                    <a:pt x="597" y="322"/>
                    <a:pt x="597" y="322"/>
                  </a:cubicBezTo>
                  <a:cubicBezTo>
                    <a:pt x="611" y="332"/>
                    <a:pt x="628" y="339"/>
                    <a:pt x="645" y="340"/>
                  </a:cubicBezTo>
                  <a:cubicBezTo>
                    <a:pt x="667" y="342"/>
                    <a:pt x="690" y="334"/>
                    <a:pt x="707" y="320"/>
                  </a:cubicBezTo>
                  <a:cubicBezTo>
                    <a:pt x="725" y="306"/>
                    <a:pt x="736" y="285"/>
                    <a:pt x="739" y="263"/>
                  </a:cubicBezTo>
                  <a:cubicBezTo>
                    <a:pt x="740" y="257"/>
                    <a:pt x="736" y="251"/>
                    <a:pt x="731" y="251"/>
                  </a:cubicBezTo>
                  <a:cubicBezTo>
                    <a:pt x="736" y="251"/>
                    <a:pt x="740" y="246"/>
                    <a:pt x="739" y="239"/>
                  </a:cubicBezTo>
                  <a:cubicBezTo>
                    <a:pt x="736" y="217"/>
                    <a:pt x="725" y="196"/>
                    <a:pt x="707" y="182"/>
                  </a:cubicBezTo>
                  <a:cubicBezTo>
                    <a:pt x="690" y="168"/>
                    <a:pt x="667" y="161"/>
                    <a:pt x="645" y="163"/>
                  </a:cubicBezTo>
                  <a:cubicBezTo>
                    <a:pt x="623" y="164"/>
                    <a:pt x="601" y="174"/>
                    <a:pt x="586" y="191"/>
                  </a:cubicBezTo>
                  <a:cubicBezTo>
                    <a:pt x="579" y="198"/>
                    <a:pt x="573" y="207"/>
                    <a:pt x="569" y="216"/>
                  </a:cubicBezTo>
                  <a:cubicBezTo>
                    <a:pt x="444" y="216"/>
                    <a:pt x="444" y="216"/>
                    <a:pt x="444" y="216"/>
                  </a:cubicBezTo>
                  <a:cubicBezTo>
                    <a:pt x="444" y="215"/>
                    <a:pt x="444" y="213"/>
                    <a:pt x="445" y="212"/>
                  </a:cubicBezTo>
                  <a:cubicBezTo>
                    <a:pt x="446" y="203"/>
                    <a:pt x="442" y="196"/>
                    <a:pt x="436" y="196"/>
                  </a:cubicBezTo>
                  <a:cubicBezTo>
                    <a:pt x="442" y="196"/>
                    <a:pt x="446" y="189"/>
                    <a:pt x="445" y="180"/>
                  </a:cubicBezTo>
                  <a:cubicBezTo>
                    <a:pt x="441" y="152"/>
                    <a:pt x="426" y="125"/>
                    <a:pt x="403" y="106"/>
                  </a:cubicBezTo>
                  <a:cubicBezTo>
                    <a:pt x="381" y="88"/>
                    <a:pt x="351" y="78"/>
                    <a:pt x="322" y="80"/>
                  </a:cubicBezTo>
                  <a:cubicBezTo>
                    <a:pt x="293" y="82"/>
                    <a:pt x="265" y="96"/>
                    <a:pt x="245" y="117"/>
                  </a:cubicBezTo>
                  <a:cubicBezTo>
                    <a:pt x="225" y="138"/>
                    <a:pt x="214" y="167"/>
                    <a:pt x="214" y="196"/>
                  </a:cubicBezTo>
                  <a:cubicBezTo>
                    <a:pt x="214" y="225"/>
                    <a:pt x="225" y="254"/>
                    <a:pt x="245" y="275"/>
                  </a:cubicBezTo>
                  <a:cubicBezTo>
                    <a:pt x="265" y="296"/>
                    <a:pt x="293" y="310"/>
                    <a:pt x="322" y="312"/>
                  </a:cubicBezTo>
                  <a:cubicBezTo>
                    <a:pt x="351" y="314"/>
                    <a:pt x="381" y="304"/>
                    <a:pt x="403" y="286"/>
                  </a:cubicBezTo>
                  <a:cubicBezTo>
                    <a:pt x="419" y="273"/>
                    <a:pt x="432" y="255"/>
                    <a:pt x="439" y="235"/>
                  </a:cubicBezTo>
                  <a:cubicBezTo>
                    <a:pt x="564" y="235"/>
                    <a:pt x="564" y="235"/>
                    <a:pt x="564" y="235"/>
                  </a:cubicBezTo>
                  <a:cubicBezTo>
                    <a:pt x="563" y="240"/>
                    <a:pt x="562" y="246"/>
                    <a:pt x="562" y="251"/>
                  </a:cubicBezTo>
                  <a:cubicBezTo>
                    <a:pt x="562" y="272"/>
                    <a:pt x="570" y="293"/>
                    <a:pt x="583" y="309"/>
                  </a:cubicBezTo>
                  <a:cubicBezTo>
                    <a:pt x="560" y="342"/>
                    <a:pt x="560" y="342"/>
                    <a:pt x="560" y="342"/>
                  </a:cubicBezTo>
                  <a:cubicBezTo>
                    <a:pt x="537" y="327"/>
                    <a:pt x="509" y="320"/>
                    <a:pt x="481" y="322"/>
                  </a:cubicBezTo>
                  <a:cubicBezTo>
                    <a:pt x="449" y="324"/>
                    <a:pt x="417" y="339"/>
                    <a:pt x="395" y="363"/>
                  </a:cubicBezTo>
                  <a:cubicBezTo>
                    <a:pt x="384" y="375"/>
                    <a:pt x="375" y="389"/>
                    <a:pt x="369" y="404"/>
                  </a:cubicBezTo>
                  <a:cubicBezTo>
                    <a:pt x="363" y="419"/>
                    <a:pt x="360" y="435"/>
                    <a:pt x="360" y="452"/>
                  </a:cubicBezTo>
                  <a:cubicBezTo>
                    <a:pt x="360" y="468"/>
                    <a:pt x="363" y="484"/>
                    <a:pt x="369" y="499"/>
                  </a:cubicBezTo>
                  <a:cubicBezTo>
                    <a:pt x="375" y="514"/>
                    <a:pt x="384" y="528"/>
                    <a:pt x="395" y="540"/>
                  </a:cubicBezTo>
                  <a:cubicBezTo>
                    <a:pt x="417" y="564"/>
                    <a:pt x="449" y="579"/>
                    <a:pt x="481" y="581"/>
                  </a:cubicBezTo>
                  <a:cubicBezTo>
                    <a:pt x="514" y="584"/>
                    <a:pt x="547" y="573"/>
                    <a:pt x="572" y="552"/>
                  </a:cubicBezTo>
                  <a:cubicBezTo>
                    <a:pt x="597" y="532"/>
                    <a:pt x="615" y="501"/>
                    <a:pt x="619" y="469"/>
                  </a:cubicBezTo>
                  <a:cubicBezTo>
                    <a:pt x="620" y="459"/>
                    <a:pt x="616" y="452"/>
                    <a:pt x="611" y="452"/>
                  </a:cubicBezTo>
                  <a:cubicBezTo>
                    <a:pt x="616" y="451"/>
                    <a:pt x="620" y="444"/>
                    <a:pt x="619" y="434"/>
                  </a:cubicBezTo>
                  <a:cubicBezTo>
                    <a:pt x="618" y="431"/>
                    <a:pt x="618" y="427"/>
                    <a:pt x="617" y="424"/>
                  </a:cubicBezTo>
                  <a:cubicBezTo>
                    <a:pt x="761" y="369"/>
                    <a:pt x="761" y="369"/>
                    <a:pt x="761" y="369"/>
                  </a:cubicBezTo>
                  <a:cubicBezTo>
                    <a:pt x="763" y="372"/>
                    <a:pt x="764" y="375"/>
                    <a:pt x="767" y="377"/>
                  </a:cubicBezTo>
                  <a:cubicBezTo>
                    <a:pt x="775" y="386"/>
                    <a:pt x="787" y="392"/>
                    <a:pt x="799" y="393"/>
                  </a:cubicBezTo>
                  <a:cubicBezTo>
                    <a:pt x="812" y="394"/>
                    <a:pt x="824" y="390"/>
                    <a:pt x="834" y="382"/>
                  </a:cubicBezTo>
                  <a:cubicBezTo>
                    <a:pt x="843" y="374"/>
                    <a:pt x="850" y="362"/>
                    <a:pt x="851" y="350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3" name="Freeform 1017"/>
            <p:cNvSpPr/>
            <p:nvPr/>
          </p:nvSpPr>
          <p:spPr>
            <a:xfrm>
              <a:off x="1185" y="585"/>
              <a:ext cx="97" cy="82"/>
            </a:xfrm>
            <a:custGeom>
              <a:avLst/>
              <a:gdLst/>
              <a:ahLst/>
              <a:cxnLst>
                <a:cxn ang="0">
                  <a:pos x="17" y="52"/>
                </a:cxn>
                <a:cxn ang="0">
                  <a:pos x="0" y="58"/>
                </a:cxn>
                <a:cxn ang="0">
                  <a:pos x="0" y="56"/>
                </a:cxn>
                <a:cxn ang="0">
                  <a:pos x="15" y="17"/>
                </a:cxn>
                <a:cxn ang="0">
                  <a:pos x="55" y="0"/>
                </a:cxn>
                <a:cxn ang="0">
                  <a:pos x="96" y="12"/>
                </a:cxn>
                <a:cxn ang="0">
                  <a:pos x="118" y="48"/>
                </a:cxn>
                <a:cxn ang="0">
                  <a:pos x="134" y="56"/>
                </a:cxn>
                <a:cxn ang="0">
                  <a:pos x="118" y="63"/>
                </a:cxn>
                <a:cxn ang="0">
                  <a:pos x="96" y="98"/>
                </a:cxn>
                <a:cxn ang="0">
                  <a:pos x="55" y="110"/>
                </a:cxn>
                <a:cxn ang="0">
                  <a:pos x="15" y="93"/>
                </a:cxn>
                <a:cxn ang="0">
                  <a:pos x="14" y="90"/>
                </a:cxn>
                <a:cxn ang="0">
                  <a:pos x="29" y="83"/>
                </a:cxn>
                <a:cxn ang="0">
                  <a:pos x="60" y="56"/>
                </a:cxn>
                <a:cxn ang="0">
                  <a:pos x="17" y="52"/>
                </a:cxn>
              </a:cxnLst>
              <a:rect l="0" t="0" r="0" b="0"/>
              <a:pathLst>
                <a:path w="70" h="61">
                  <a:moveTo>
                    <a:pt x="9" y="29"/>
                  </a:moveTo>
                  <a:cubicBezTo>
                    <a:pt x="0" y="32"/>
                    <a:pt x="0" y="32"/>
                    <a:pt x="0" y="32"/>
                  </a:cubicBezTo>
                  <a:cubicBezTo>
                    <a:pt x="0" y="32"/>
                    <a:pt x="0" y="31"/>
                    <a:pt x="0" y="31"/>
                  </a:cubicBezTo>
                  <a:cubicBezTo>
                    <a:pt x="0" y="23"/>
                    <a:pt x="3" y="15"/>
                    <a:pt x="8" y="10"/>
                  </a:cubicBezTo>
                  <a:cubicBezTo>
                    <a:pt x="14" y="4"/>
                    <a:pt x="21" y="1"/>
                    <a:pt x="29" y="0"/>
                  </a:cubicBezTo>
                  <a:cubicBezTo>
                    <a:pt x="36" y="0"/>
                    <a:pt x="44" y="2"/>
                    <a:pt x="50" y="7"/>
                  </a:cubicBezTo>
                  <a:cubicBezTo>
                    <a:pt x="56" y="12"/>
                    <a:pt x="60" y="19"/>
                    <a:pt x="61" y="27"/>
                  </a:cubicBezTo>
                  <a:cubicBezTo>
                    <a:pt x="61" y="29"/>
                    <a:pt x="65" y="31"/>
                    <a:pt x="70" y="31"/>
                  </a:cubicBezTo>
                  <a:cubicBezTo>
                    <a:pt x="65" y="31"/>
                    <a:pt x="61" y="33"/>
                    <a:pt x="61" y="35"/>
                  </a:cubicBezTo>
                  <a:cubicBezTo>
                    <a:pt x="60" y="42"/>
                    <a:pt x="56" y="49"/>
                    <a:pt x="50" y="54"/>
                  </a:cubicBezTo>
                  <a:cubicBezTo>
                    <a:pt x="44" y="59"/>
                    <a:pt x="36" y="61"/>
                    <a:pt x="29" y="61"/>
                  </a:cubicBezTo>
                  <a:cubicBezTo>
                    <a:pt x="21" y="60"/>
                    <a:pt x="14" y="57"/>
                    <a:pt x="8" y="51"/>
                  </a:cubicBezTo>
                  <a:cubicBezTo>
                    <a:pt x="8" y="51"/>
                    <a:pt x="7" y="50"/>
                    <a:pt x="7" y="50"/>
                  </a:cubicBezTo>
                  <a:cubicBezTo>
                    <a:pt x="15" y="46"/>
                    <a:pt x="15" y="46"/>
                    <a:pt x="15" y="46"/>
                  </a:cubicBezTo>
                  <a:cubicBezTo>
                    <a:pt x="26" y="43"/>
                    <a:pt x="32" y="36"/>
                    <a:pt x="31" y="31"/>
                  </a:cubicBezTo>
                  <a:cubicBezTo>
                    <a:pt x="29" y="26"/>
                    <a:pt x="19" y="25"/>
                    <a:pt x="9" y="2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4" name="Freeform 1018"/>
            <p:cNvSpPr/>
            <p:nvPr/>
          </p:nvSpPr>
          <p:spPr>
            <a:xfrm>
              <a:off x="570" y="1097"/>
              <a:ext cx="572" cy="693"/>
            </a:xfrm>
            <a:custGeom>
              <a:avLst/>
              <a:gdLst/>
              <a:ahLst/>
              <a:cxnLst>
                <a:cxn ang="0">
                  <a:pos x="759" y="831"/>
                </a:cxn>
                <a:cxn ang="0">
                  <a:pos x="756" y="927"/>
                </a:cxn>
                <a:cxn ang="0">
                  <a:pos x="658" y="924"/>
                </a:cxn>
                <a:cxn ang="0">
                  <a:pos x="394" y="641"/>
                </a:cxn>
                <a:cxn ang="0">
                  <a:pos x="126" y="924"/>
                </a:cxn>
                <a:cxn ang="0">
                  <a:pos x="30" y="927"/>
                </a:cxn>
                <a:cxn ang="0">
                  <a:pos x="26" y="831"/>
                </a:cxn>
                <a:cxn ang="0">
                  <a:pos x="314" y="524"/>
                </a:cxn>
                <a:cxn ang="0">
                  <a:pos x="320" y="520"/>
                </a:cxn>
                <a:cxn ang="0">
                  <a:pos x="320" y="0"/>
                </a:cxn>
                <a:cxn ang="0">
                  <a:pos x="466" y="0"/>
                </a:cxn>
                <a:cxn ang="0">
                  <a:pos x="466" y="520"/>
                </a:cxn>
                <a:cxn ang="0">
                  <a:pos x="470" y="524"/>
                </a:cxn>
                <a:cxn ang="0">
                  <a:pos x="759" y="831"/>
                </a:cxn>
              </a:cxnLst>
              <a:rect l="0" t="0" r="0" b="0"/>
              <a:pathLst>
                <a:path w="417" h="504">
                  <a:moveTo>
                    <a:pt x="403" y="439"/>
                  </a:moveTo>
                  <a:cubicBezTo>
                    <a:pt x="417" y="454"/>
                    <a:pt x="416" y="476"/>
                    <a:pt x="402" y="490"/>
                  </a:cubicBezTo>
                  <a:cubicBezTo>
                    <a:pt x="387" y="504"/>
                    <a:pt x="364" y="503"/>
                    <a:pt x="350" y="489"/>
                  </a:cubicBezTo>
                  <a:cubicBezTo>
                    <a:pt x="209" y="339"/>
                    <a:pt x="209" y="339"/>
                    <a:pt x="209" y="339"/>
                  </a:cubicBezTo>
                  <a:cubicBezTo>
                    <a:pt x="67" y="489"/>
                    <a:pt x="67" y="489"/>
                    <a:pt x="67" y="489"/>
                  </a:cubicBezTo>
                  <a:cubicBezTo>
                    <a:pt x="53" y="503"/>
                    <a:pt x="30" y="504"/>
                    <a:pt x="16" y="490"/>
                  </a:cubicBezTo>
                  <a:cubicBezTo>
                    <a:pt x="1" y="476"/>
                    <a:pt x="0" y="454"/>
                    <a:pt x="14" y="439"/>
                  </a:cubicBezTo>
                  <a:cubicBezTo>
                    <a:pt x="167" y="277"/>
                    <a:pt x="167" y="277"/>
                    <a:pt x="167" y="277"/>
                  </a:cubicBezTo>
                  <a:cubicBezTo>
                    <a:pt x="168" y="276"/>
                    <a:pt x="169" y="275"/>
                    <a:pt x="170" y="275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8" y="275"/>
                    <a:pt x="248" y="275"/>
                    <a:pt x="248" y="275"/>
                  </a:cubicBezTo>
                  <a:cubicBezTo>
                    <a:pt x="248" y="275"/>
                    <a:pt x="249" y="276"/>
                    <a:pt x="250" y="277"/>
                  </a:cubicBezTo>
                  <a:lnTo>
                    <a:pt x="403" y="439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5" name="Freeform 1019"/>
            <p:cNvSpPr/>
            <p:nvPr/>
          </p:nvSpPr>
          <p:spPr>
            <a:xfrm>
              <a:off x="935" y="400"/>
              <a:ext cx="195" cy="197"/>
            </a:xfrm>
            <a:custGeom>
              <a:avLst/>
              <a:gdLst/>
              <a:ahLst/>
              <a:cxnLst>
                <a:cxn ang="0">
                  <a:pos x="249" y="117"/>
                </a:cxn>
                <a:cxn ang="0">
                  <a:pos x="270" y="135"/>
                </a:cxn>
                <a:cxn ang="0">
                  <a:pos x="249" y="154"/>
                </a:cxn>
                <a:cxn ang="0">
                  <a:pos x="201" y="240"/>
                </a:cxn>
                <a:cxn ang="0">
                  <a:pos x="106" y="267"/>
                </a:cxn>
                <a:cxn ang="0">
                  <a:pos x="33" y="240"/>
                </a:cxn>
                <a:cxn ang="0">
                  <a:pos x="151" y="69"/>
                </a:cxn>
                <a:cxn ang="0">
                  <a:pos x="0" y="69"/>
                </a:cxn>
                <a:cxn ang="0">
                  <a:pos x="19" y="44"/>
                </a:cxn>
                <a:cxn ang="0">
                  <a:pos x="106" y="1"/>
                </a:cxn>
                <a:cxn ang="0">
                  <a:pos x="201" y="32"/>
                </a:cxn>
                <a:cxn ang="0">
                  <a:pos x="249" y="117"/>
                </a:cxn>
              </a:cxnLst>
              <a:rect l="0" t="0" r="0" b="0"/>
              <a:pathLst>
                <a:path w="141" h="143">
                  <a:moveTo>
                    <a:pt x="130" y="62"/>
                  </a:moveTo>
                  <a:cubicBezTo>
                    <a:pt x="131" y="67"/>
                    <a:pt x="135" y="71"/>
                    <a:pt x="141" y="71"/>
                  </a:cubicBezTo>
                  <a:cubicBezTo>
                    <a:pt x="135" y="71"/>
                    <a:pt x="131" y="76"/>
                    <a:pt x="130" y="81"/>
                  </a:cubicBezTo>
                  <a:cubicBezTo>
                    <a:pt x="128" y="98"/>
                    <a:pt x="119" y="115"/>
                    <a:pt x="105" y="126"/>
                  </a:cubicBezTo>
                  <a:cubicBezTo>
                    <a:pt x="92" y="137"/>
                    <a:pt x="74" y="143"/>
                    <a:pt x="56" y="141"/>
                  </a:cubicBezTo>
                  <a:cubicBezTo>
                    <a:pt x="42" y="140"/>
                    <a:pt x="28" y="135"/>
                    <a:pt x="17" y="126"/>
                  </a:cubicBezTo>
                  <a:cubicBezTo>
                    <a:pt x="79" y="36"/>
                    <a:pt x="79" y="36"/>
                    <a:pt x="79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3" y="32"/>
                    <a:pt x="6" y="27"/>
                    <a:pt x="10" y="23"/>
                  </a:cubicBezTo>
                  <a:cubicBezTo>
                    <a:pt x="22" y="11"/>
                    <a:pt x="39" y="2"/>
                    <a:pt x="56" y="1"/>
                  </a:cubicBezTo>
                  <a:cubicBezTo>
                    <a:pt x="74" y="0"/>
                    <a:pt x="92" y="6"/>
                    <a:pt x="105" y="17"/>
                  </a:cubicBezTo>
                  <a:cubicBezTo>
                    <a:pt x="119" y="28"/>
                    <a:pt x="128" y="44"/>
                    <a:pt x="130" y="62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6" name="Freeform 1020"/>
            <p:cNvSpPr/>
            <p:nvPr/>
          </p:nvSpPr>
          <p:spPr>
            <a:xfrm>
              <a:off x="922" y="477"/>
              <a:ext cx="73" cy="78"/>
            </a:xfrm>
            <a:custGeom>
              <a:avLst/>
              <a:gdLst/>
              <a:ahLst/>
              <a:cxnLst>
                <a:cxn ang="0">
                  <a:pos x="102" y="0"/>
                </a:cxn>
                <a:cxn ang="0">
                  <a:pos x="25" y="107"/>
                </a:cxn>
                <a:cxn ang="0">
                  <a:pos x="0" y="30"/>
                </a:cxn>
                <a:cxn ang="0">
                  <a:pos x="4" y="0"/>
                </a:cxn>
                <a:cxn ang="0">
                  <a:pos x="102" y="0"/>
                </a:cxn>
              </a:cxnLst>
              <a:rect l="0" t="0" r="0" b="0"/>
              <a:pathLst>
                <a:path w="52" h="57">
                  <a:moveTo>
                    <a:pt x="52" y="0"/>
                  </a:moveTo>
                  <a:cubicBezTo>
                    <a:pt x="13" y="57"/>
                    <a:pt x="13" y="57"/>
                    <a:pt x="13" y="57"/>
                  </a:cubicBezTo>
                  <a:cubicBezTo>
                    <a:pt x="5" y="45"/>
                    <a:pt x="0" y="31"/>
                    <a:pt x="0" y="16"/>
                  </a:cubicBezTo>
                  <a:cubicBezTo>
                    <a:pt x="0" y="11"/>
                    <a:pt x="1" y="5"/>
                    <a:pt x="2" y="0"/>
                  </a:cubicBezTo>
                  <a:lnTo>
                    <a:pt x="52" y="0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7" name="Freeform 1021"/>
            <p:cNvSpPr/>
            <p:nvPr/>
          </p:nvSpPr>
          <p:spPr>
            <a:xfrm>
              <a:off x="645" y="620"/>
              <a:ext cx="320" cy="310"/>
            </a:xfrm>
            <a:custGeom>
              <a:avLst/>
              <a:gdLst/>
              <a:ahLst/>
              <a:cxnLst>
                <a:cxn ang="0">
                  <a:pos x="419" y="184"/>
                </a:cxn>
                <a:cxn ang="0">
                  <a:pos x="439" y="213"/>
                </a:cxn>
                <a:cxn ang="0">
                  <a:pos x="419" y="241"/>
                </a:cxn>
                <a:cxn ang="0">
                  <a:pos x="343" y="374"/>
                </a:cxn>
                <a:cxn ang="0">
                  <a:pos x="196" y="421"/>
                </a:cxn>
                <a:cxn ang="0">
                  <a:pos x="59" y="355"/>
                </a:cxn>
                <a:cxn ang="0">
                  <a:pos x="1" y="213"/>
                </a:cxn>
                <a:cxn ang="0">
                  <a:pos x="59" y="70"/>
                </a:cxn>
                <a:cxn ang="0">
                  <a:pos x="196" y="4"/>
                </a:cxn>
                <a:cxn ang="0">
                  <a:pos x="324" y="36"/>
                </a:cxn>
                <a:cxn ang="0">
                  <a:pos x="163" y="267"/>
                </a:cxn>
                <a:cxn ang="0">
                  <a:pos x="418" y="171"/>
                </a:cxn>
                <a:cxn ang="0">
                  <a:pos x="419" y="184"/>
                </a:cxn>
              </a:cxnLst>
              <a:rect l="0" t="0" r="0" b="0"/>
              <a:pathLst>
                <a:path w="233" h="226">
                  <a:moveTo>
                    <a:pt x="222" y="98"/>
                  </a:moveTo>
                  <a:cubicBezTo>
                    <a:pt x="223" y="106"/>
                    <a:pt x="227" y="112"/>
                    <a:pt x="233" y="113"/>
                  </a:cubicBezTo>
                  <a:cubicBezTo>
                    <a:pt x="227" y="113"/>
                    <a:pt x="223" y="119"/>
                    <a:pt x="222" y="128"/>
                  </a:cubicBezTo>
                  <a:cubicBezTo>
                    <a:pt x="219" y="155"/>
                    <a:pt x="204" y="181"/>
                    <a:pt x="182" y="199"/>
                  </a:cubicBezTo>
                  <a:cubicBezTo>
                    <a:pt x="161" y="217"/>
                    <a:pt x="132" y="226"/>
                    <a:pt x="104" y="224"/>
                  </a:cubicBezTo>
                  <a:cubicBezTo>
                    <a:pt x="76" y="222"/>
                    <a:pt x="50" y="209"/>
                    <a:pt x="31" y="189"/>
                  </a:cubicBezTo>
                  <a:cubicBezTo>
                    <a:pt x="11" y="168"/>
                    <a:pt x="0" y="140"/>
                    <a:pt x="1" y="113"/>
                  </a:cubicBezTo>
                  <a:cubicBezTo>
                    <a:pt x="0" y="85"/>
                    <a:pt x="11" y="57"/>
                    <a:pt x="31" y="37"/>
                  </a:cubicBezTo>
                  <a:cubicBezTo>
                    <a:pt x="50" y="16"/>
                    <a:pt x="76" y="3"/>
                    <a:pt x="104" y="2"/>
                  </a:cubicBezTo>
                  <a:cubicBezTo>
                    <a:pt x="128" y="0"/>
                    <a:pt x="152" y="6"/>
                    <a:pt x="172" y="19"/>
                  </a:cubicBezTo>
                  <a:cubicBezTo>
                    <a:pt x="87" y="142"/>
                    <a:pt x="87" y="142"/>
                    <a:pt x="87" y="142"/>
                  </a:cubicBezTo>
                  <a:cubicBezTo>
                    <a:pt x="221" y="91"/>
                    <a:pt x="221" y="91"/>
                    <a:pt x="221" y="91"/>
                  </a:cubicBezTo>
                  <a:cubicBezTo>
                    <a:pt x="222" y="93"/>
                    <a:pt x="222" y="95"/>
                    <a:pt x="222" y="98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8" name="Freeform 1022"/>
            <p:cNvSpPr/>
            <p:nvPr/>
          </p:nvSpPr>
          <p:spPr>
            <a:xfrm>
              <a:off x="830" y="660"/>
              <a:ext cx="110" cy="102"/>
            </a:xfrm>
            <a:custGeom>
              <a:avLst/>
              <a:gdLst/>
              <a:ahLst/>
              <a:cxnLst>
                <a:cxn ang="0">
                  <a:pos x="151" y="84"/>
                </a:cxn>
                <a:cxn ang="0">
                  <a:pos x="0" y="143"/>
                </a:cxn>
                <a:cxn ang="0">
                  <a:pos x="96" y="0"/>
                </a:cxn>
                <a:cxn ang="0">
                  <a:pos x="151" y="84"/>
                </a:cxn>
              </a:cxnLst>
              <a:rect l="0" t="0" r="0" b="0"/>
              <a:pathLst>
                <a:path w="80" h="73">
                  <a:moveTo>
                    <a:pt x="80" y="43"/>
                  </a:moveTo>
                  <a:cubicBezTo>
                    <a:pt x="0" y="73"/>
                    <a:pt x="0" y="73"/>
                    <a:pt x="0" y="73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64" y="12"/>
                    <a:pt x="74" y="27"/>
                    <a:pt x="80" y="43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9" name="Freeform 1023"/>
            <p:cNvSpPr/>
            <p:nvPr/>
          </p:nvSpPr>
          <p:spPr>
            <a:xfrm>
              <a:off x="445" y="287"/>
              <a:ext cx="280" cy="273"/>
            </a:xfrm>
            <a:custGeom>
              <a:avLst/>
              <a:gdLst/>
              <a:ahLst/>
              <a:cxnLst>
                <a:cxn ang="0">
                  <a:pos x="386" y="189"/>
                </a:cxn>
                <a:cxn ang="0">
                  <a:pos x="367" y="212"/>
                </a:cxn>
                <a:cxn ang="0">
                  <a:pos x="366" y="226"/>
                </a:cxn>
                <a:cxn ang="0">
                  <a:pos x="247" y="226"/>
                </a:cxn>
                <a:cxn ang="0">
                  <a:pos x="210" y="245"/>
                </a:cxn>
                <a:cxn ang="0">
                  <a:pos x="247" y="262"/>
                </a:cxn>
                <a:cxn ang="0">
                  <a:pos x="354" y="262"/>
                </a:cxn>
                <a:cxn ang="0">
                  <a:pos x="301" y="331"/>
                </a:cxn>
                <a:cxn ang="0">
                  <a:pos x="171" y="372"/>
                </a:cxn>
                <a:cxn ang="0">
                  <a:pos x="50" y="314"/>
                </a:cxn>
                <a:cxn ang="0">
                  <a:pos x="0" y="189"/>
                </a:cxn>
                <a:cxn ang="0">
                  <a:pos x="50" y="63"/>
                </a:cxn>
                <a:cxn ang="0">
                  <a:pos x="171" y="4"/>
                </a:cxn>
                <a:cxn ang="0">
                  <a:pos x="301" y="46"/>
                </a:cxn>
                <a:cxn ang="0">
                  <a:pos x="367" y="164"/>
                </a:cxn>
                <a:cxn ang="0">
                  <a:pos x="386" y="189"/>
                </a:cxn>
              </a:cxnLst>
              <a:rect l="0" t="0" r="0" b="0"/>
              <a:pathLst>
                <a:path w="203" h="198">
                  <a:moveTo>
                    <a:pt x="203" y="99"/>
                  </a:moveTo>
                  <a:cubicBezTo>
                    <a:pt x="198" y="99"/>
                    <a:pt x="194" y="105"/>
                    <a:pt x="193" y="112"/>
                  </a:cubicBezTo>
                  <a:cubicBezTo>
                    <a:pt x="193" y="115"/>
                    <a:pt x="192" y="117"/>
                    <a:pt x="192" y="119"/>
                  </a:cubicBezTo>
                  <a:cubicBezTo>
                    <a:pt x="130" y="119"/>
                    <a:pt x="130" y="119"/>
                    <a:pt x="130" y="119"/>
                  </a:cubicBezTo>
                  <a:cubicBezTo>
                    <a:pt x="119" y="119"/>
                    <a:pt x="110" y="124"/>
                    <a:pt x="110" y="129"/>
                  </a:cubicBezTo>
                  <a:cubicBezTo>
                    <a:pt x="110" y="134"/>
                    <a:pt x="119" y="138"/>
                    <a:pt x="130" y="138"/>
                  </a:cubicBezTo>
                  <a:cubicBezTo>
                    <a:pt x="186" y="138"/>
                    <a:pt x="186" y="138"/>
                    <a:pt x="186" y="138"/>
                  </a:cubicBezTo>
                  <a:cubicBezTo>
                    <a:pt x="180" y="152"/>
                    <a:pt x="170" y="165"/>
                    <a:pt x="158" y="174"/>
                  </a:cubicBezTo>
                  <a:cubicBezTo>
                    <a:pt x="139" y="190"/>
                    <a:pt x="115" y="198"/>
                    <a:pt x="90" y="196"/>
                  </a:cubicBezTo>
                  <a:cubicBezTo>
                    <a:pt x="66" y="194"/>
                    <a:pt x="43" y="183"/>
                    <a:pt x="26" y="165"/>
                  </a:cubicBezTo>
                  <a:cubicBezTo>
                    <a:pt x="9" y="148"/>
                    <a:pt x="0" y="123"/>
                    <a:pt x="0" y="99"/>
                  </a:cubicBezTo>
                  <a:cubicBezTo>
                    <a:pt x="0" y="75"/>
                    <a:pt x="9" y="50"/>
                    <a:pt x="26" y="33"/>
                  </a:cubicBezTo>
                  <a:cubicBezTo>
                    <a:pt x="43" y="15"/>
                    <a:pt x="66" y="4"/>
                    <a:pt x="90" y="2"/>
                  </a:cubicBezTo>
                  <a:cubicBezTo>
                    <a:pt x="115" y="0"/>
                    <a:pt x="139" y="8"/>
                    <a:pt x="158" y="24"/>
                  </a:cubicBezTo>
                  <a:cubicBezTo>
                    <a:pt x="177" y="39"/>
                    <a:pt x="190" y="62"/>
                    <a:pt x="193" y="86"/>
                  </a:cubicBezTo>
                  <a:cubicBezTo>
                    <a:pt x="194" y="93"/>
                    <a:pt x="198" y="99"/>
                    <a:pt x="203" y="99"/>
                  </a:cubicBez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Group 41"/>
          <p:cNvGrpSpPr/>
          <p:nvPr/>
        </p:nvGrpSpPr>
        <p:grpSpPr>
          <a:xfrm>
            <a:off x="871350" y="3708474"/>
            <a:ext cx="396926" cy="381064"/>
            <a:chOff x="0" y="0"/>
            <a:chExt cx="1290" cy="1238"/>
          </a:xfrm>
          <a:solidFill>
            <a:schemeClr val="bg1"/>
          </a:solidFill>
        </p:grpSpPr>
        <p:sp>
          <p:nvSpPr>
            <p:cNvPr id="58" name="Freeform 31"/>
            <p:cNvSpPr/>
            <p:nvPr/>
          </p:nvSpPr>
          <p:spPr>
            <a:xfrm>
              <a:off x="855" y="175"/>
              <a:ext cx="435" cy="553"/>
            </a:xfrm>
            <a:custGeom>
              <a:avLst/>
              <a:gdLst/>
              <a:ahLst/>
              <a:cxnLst>
                <a:cxn ang="0">
                  <a:pos x="841" y="112"/>
                </a:cxn>
                <a:cxn ang="0">
                  <a:pos x="168" y="1047"/>
                </a:cxn>
                <a:cxn ang="0">
                  <a:pos x="0" y="936"/>
                </a:cxn>
                <a:cxn ang="0">
                  <a:pos x="677" y="0"/>
                </a:cxn>
                <a:cxn ang="0">
                  <a:pos x="841" y="112"/>
                </a:cxn>
              </a:cxnLst>
              <a:rect l="0" t="0" r="0" b="0"/>
              <a:pathLst>
                <a:path w="225" h="292">
                  <a:moveTo>
                    <a:pt x="225" y="31"/>
                  </a:moveTo>
                  <a:lnTo>
                    <a:pt x="45" y="292"/>
                  </a:lnTo>
                  <a:lnTo>
                    <a:pt x="0" y="261"/>
                  </a:lnTo>
                  <a:lnTo>
                    <a:pt x="181" y="0"/>
                  </a:lnTo>
                  <a:lnTo>
                    <a:pt x="225" y="31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Freeform 32"/>
            <p:cNvSpPr/>
            <p:nvPr/>
          </p:nvSpPr>
          <p:spPr>
            <a:xfrm>
              <a:off x="0" y="0"/>
              <a:ext cx="1090" cy="1238"/>
            </a:xfrm>
            <a:custGeom>
              <a:avLst/>
              <a:gdLst/>
              <a:ahLst/>
              <a:cxnLst>
                <a:cxn ang="0">
                  <a:pos x="2095" y="2300"/>
                </a:cxn>
                <a:cxn ang="0">
                  <a:pos x="2095" y="2340"/>
                </a:cxn>
                <a:cxn ang="0">
                  <a:pos x="2051" y="2340"/>
                </a:cxn>
                <a:cxn ang="0">
                  <a:pos x="1926" y="2340"/>
                </a:cxn>
                <a:cxn ang="0">
                  <a:pos x="0" y="2340"/>
                </a:cxn>
                <a:cxn ang="0">
                  <a:pos x="0" y="0"/>
                </a:cxn>
                <a:cxn ang="0">
                  <a:pos x="2095" y="0"/>
                </a:cxn>
                <a:cxn ang="0">
                  <a:pos x="2095" y="539"/>
                </a:cxn>
                <a:cxn ang="0">
                  <a:pos x="2007" y="654"/>
                </a:cxn>
                <a:cxn ang="0">
                  <a:pos x="2007" y="85"/>
                </a:cxn>
                <a:cxn ang="0">
                  <a:pos x="85" y="85"/>
                </a:cxn>
                <a:cxn ang="0">
                  <a:pos x="85" y="2259"/>
                </a:cxn>
                <a:cxn ang="0">
                  <a:pos x="2007" y="2259"/>
                </a:cxn>
                <a:cxn ang="0">
                  <a:pos x="2007" y="1212"/>
                </a:cxn>
                <a:cxn ang="0">
                  <a:pos x="2095" y="1092"/>
                </a:cxn>
                <a:cxn ang="0">
                  <a:pos x="2095" y="2300"/>
                </a:cxn>
              </a:cxnLst>
              <a:rect l="0" t="0" r="0" b="0"/>
              <a:pathLst>
                <a:path w="567" h="655">
                  <a:moveTo>
                    <a:pt x="567" y="644"/>
                  </a:moveTo>
                  <a:lnTo>
                    <a:pt x="567" y="655"/>
                  </a:lnTo>
                  <a:lnTo>
                    <a:pt x="555" y="655"/>
                  </a:lnTo>
                  <a:lnTo>
                    <a:pt x="521" y="655"/>
                  </a:lnTo>
                  <a:lnTo>
                    <a:pt x="0" y="655"/>
                  </a:lnTo>
                  <a:lnTo>
                    <a:pt x="0" y="0"/>
                  </a:lnTo>
                  <a:lnTo>
                    <a:pt x="567" y="0"/>
                  </a:lnTo>
                  <a:lnTo>
                    <a:pt x="567" y="151"/>
                  </a:lnTo>
                  <a:lnTo>
                    <a:pt x="543" y="183"/>
                  </a:lnTo>
                  <a:lnTo>
                    <a:pt x="543" y="24"/>
                  </a:lnTo>
                  <a:lnTo>
                    <a:pt x="23" y="24"/>
                  </a:lnTo>
                  <a:lnTo>
                    <a:pt x="23" y="632"/>
                  </a:lnTo>
                  <a:lnTo>
                    <a:pt x="543" y="632"/>
                  </a:lnTo>
                  <a:lnTo>
                    <a:pt x="543" y="339"/>
                  </a:lnTo>
                  <a:lnTo>
                    <a:pt x="567" y="306"/>
                  </a:lnTo>
                  <a:lnTo>
                    <a:pt x="567" y="644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0" name="Freeform 33"/>
            <p:cNvSpPr/>
            <p:nvPr/>
          </p:nvSpPr>
          <p:spPr>
            <a:xfrm>
              <a:off x="795" y="690"/>
              <a:ext cx="135" cy="160"/>
            </a:xfrm>
            <a:custGeom>
              <a:avLst/>
              <a:gdLst/>
              <a:ahLst/>
              <a:cxnLst>
                <a:cxn ang="0">
                  <a:pos x="260" y="116"/>
                </a:cxn>
                <a:cxn ang="0">
                  <a:pos x="0" y="305"/>
                </a:cxn>
                <a:cxn ang="0">
                  <a:pos x="93" y="0"/>
                </a:cxn>
                <a:cxn ang="0">
                  <a:pos x="260" y="116"/>
                </a:cxn>
              </a:cxnLst>
              <a:rect l="0" t="0" r="0" b="0"/>
              <a:pathLst>
                <a:path w="70" h="84">
                  <a:moveTo>
                    <a:pt x="70" y="32"/>
                  </a:moveTo>
                  <a:lnTo>
                    <a:pt x="0" y="84"/>
                  </a:lnTo>
                  <a:lnTo>
                    <a:pt x="25" y="0"/>
                  </a:lnTo>
                  <a:lnTo>
                    <a:pt x="70" y="32"/>
                  </a:lnTo>
                  <a:close/>
                </a:path>
              </a:pathLst>
            </a:custGeom>
            <a:grpFill/>
            <a:ln w="9525">
              <a:noFill/>
            </a:ln>
          </p:spPr>
          <p:txBody>
            <a:bodyPr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1" name="Rectangle 34"/>
            <p:cNvSpPr/>
            <p:nvPr/>
          </p:nvSpPr>
          <p:spPr>
            <a:xfrm>
              <a:off x="710" y="3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2" name="Rectangle 35"/>
            <p:cNvSpPr/>
            <p:nvPr/>
          </p:nvSpPr>
          <p:spPr>
            <a:xfrm>
              <a:off x="710" y="2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3" name="Rectangle 36"/>
            <p:cNvSpPr/>
            <p:nvPr/>
          </p:nvSpPr>
          <p:spPr>
            <a:xfrm>
              <a:off x="190" y="9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4" name="Rectangle 37"/>
            <p:cNvSpPr/>
            <p:nvPr/>
          </p:nvSpPr>
          <p:spPr>
            <a:xfrm>
              <a:off x="190" y="8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5" name="Rectangle 38"/>
            <p:cNvSpPr/>
            <p:nvPr/>
          </p:nvSpPr>
          <p:spPr>
            <a:xfrm>
              <a:off x="190" y="790"/>
              <a:ext cx="505" cy="48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6" name="Rectangle 39"/>
            <p:cNvSpPr/>
            <p:nvPr/>
          </p:nvSpPr>
          <p:spPr>
            <a:xfrm>
              <a:off x="190" y="690"/>
              <a:ext cx="505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7" name="Rectangle 40"/>
            <p:cNvSpPr/>
            <p:nvPr/>
          </p:nvSpPr>
          <p:spPr>
            <a:xfrm>
              <a:off x="190" y="583"/>
              <a:ext cx="210" cy="4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8" name="Rectangle 41"/>
            <p:cNvSpPr/>
            <p:nvPr/>
          </p:nvSpPr>
          <p:spPr>
            <a:xfrm>
              <a:off x="190" y="483"/>
              <a:ext cx="210" cy="47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69" name="Rectangle 42"/>
            <p:cNvSpPr/>
            <p:nvPr/>
          </p:nvSpPr>
          <p:spPr>
            <a:xfrm>
              <a:off x="190" y="3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  <p:sp>
          <p:nvSpPr>
            <p:cNvPr id="70" name="Rectangle 43"/>
            <p:cNvSpPr/>
            <p:nvPr/>
          </p:nvSpPr>
          <p:spPr>
            <a:xfrm>
              <a:off x="190" y="285"/>
              <a:ext cx="210" cy="45"/>
            </a:xfrm>
            <a:prstGeom prst="rect">
              <a:avLst/>
            </a:prstGeom>
            <a:grpFill/>
            <a:ln w="9525">
              <a:noFill/>
              <a:miter/>
            </a:ln>
          </p:spPr>
          <p:txBody>
            <a:bodyPr lIns="82563" tIns="43026" rIns="82563" bIns="43026"/>
            <a:lstStyle>
              <a:lvl1pPr marL="0" lvl="0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17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lvl="1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lvl="2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lvl="3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lvl="4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lvl="5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lvl="6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lvl="7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lvl="8" indent="0" algn="l" defTabSz="914400" eaLnBrk="0" fontAlgn="base" latinLnBrk="0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buNone/>
                <a:defRPr sz="2100" b="0" i="0" u="none" kern="1200" baseline="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lvl="0" algn="ctr" defTabSz="1066800" eaLnBrk="1" hangingPunct="1"/>
              <a:endParaRPr lang="zh-CN" altLang="en-US" sz="1500">
                <a:cs typeface="+mn-ea"/>
                <a:sym typeface="+mn-lt"/>
              </a:endParaRPr>
            </a:p>
          </p:txBody>
        </p:sp>
      </p:grpSp>
      <p:cxnSp>
        <p:nvCxnSpPr>
          <p:cNvPr id="94" name="直接连接符 93"/>
          <p:cNvCxnSpPr/>
          <p:nvPr/>
        </p:nvCxnSpPr>
        <p:spPr>
          <a:xfrm>
            <a:off x="734430" y="802008"/>
            <a:ext cx="2853237" cy="0"/>
          </a:xfrm>
          <a:prstGeom prst="line">
            <a:avLst/>
          </a:prstGeom>
          <a:ln w="34925" cap="flat" cmpd="sng">
            <a:solidFill>
              <a:srgbClr val="F2F2F2">
                <a:alpha val="37000"/>
              </a:srgbClr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1" name="文本框 10"/>
          <p:cNvSpPr txBox="1"/>
          <p:nvPr/>
        </p:nvSpPr>
        <p:spPr>
          <a:xfrm>
            <a:off x="688376" y="390170"/>
            <a:ext cx="294529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>
                <a:solidFill>
                  <a:schemeClr val="bg1"/>
                </a:solidFill>
                <a:cs typeface="+mn-ea"/>
                <a:sym typeface="+mn-lt"/>
              </a:rPr>
              <a:t>LOREM IPSUM DOLOR</a:t>
            </a:r>
            <a:endParaRPr lang="zh-CN" altLang="en-US" sz="20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693"/>
    </mc:Choice>
    <mc:Fallback>
      <p:transition spd="slow" advTm="9693"/>
    </mc:Fallback>
  </mc:AlternateContent>
</p:sld>
</file>

<file path=ppt/tags/tag1.xml><?xml version="1.0" encoding="utf-8"?>
<p:tagLst xmlns:p="http://schemas.openxmlformats.org/presentationml/2006/main">
  <p:tag name="TİMİNG" val="|2.1|1.2"/>
</p:tagLst>
</file>

<file path=ppt/tags/tag10.xml><?xml version="1.0" encoding="utf-8"?>
<p:tagLst xmlns:p="http://schemas.openxmlformats.org/presentationml/2006/main">
  <p:tag name="TİMİNG" val="|1.6|1.3|1.3|1.4"/>
</p:tagLst>
</file>

<file path=ppt/tags/tag11.xml><?xml version="1.0" encoding="utf-8"?>
<p:tagLst xmlns:p="http://schemas.openxmlformats.org/presentationml/2006/main">
  <p:tag name="TİMİNG" val="|0.8|1.6|1.4|1.4|1.3|2.1"/>
</p:tagLst>
</file>

<file path=ppt/tags/tag12.xml><?xml version="1.0" encoding="utf-8"?>
<p:tagLst xmlns:p="http://schemas.openxmlformats.org/presentationml/2006/main">
  <p:tag name="TİMİNG" val="|1.2|1.8|1.4|1.6|3.7|1.2"/>
</p:tagLst>
</file>

<file path=ppt/tags/tag13.xml><?xml version="1.0" encoding="utf-8"?>
<p:tagLst xmlns:p="http://schemas.openxmlformats.org/presentationml/2006/main">
  <p:tag name="TİMİNG" val="|1.5|1.6|1.3|1.1|1|2|3.1"/>
</p:tagLst>
</file>

<file path=ppt/tags/tag14.xml><?xml version="1.0" encoding="utf-8"?>
<p:tagLst xmlns:p="http://schemas.openxmlformats.org/presentationml/2006/main">
  <p:tag name="TİMİNG" val="|2.6|1|1.6|2.8|2.1"/>
</p:tagLst>
</file>

<file path=ppt/tags/tag15.xml><?xml version="1.0" encoding="utf-8"?>
<p:tagLst xmlns:p="http://schemas.openxmlformats.org/presentationml/2006/main">
  <p:tag name="TİMİNG" val="|1.2|1.5|1.9|1.4|1.2|1.1"/>
</p:tagLst>
</file>

<file path=ppt/tags/tag16.xml><?xml version="1.0" encoding="utf-8"?>
<p:tagLst xmlns:p="http://schemas.openxmlformats.org/presentationml/2006/main">
  <p:tag name="TİMİNG" val="|1.4|1.7|1.7|1.1|1.6|1.1|3.4"/>
</p:tagLst>
</file>

<file path=ppt/tags/tag17.xml><?xml version="1.0" encoding="utf-8"?>
<p:tagLst xmlns:p="http://schemas.openxmlformats.org/presentationml/2006/main">
  <p:tag name="TİMİNG" val="|1.6|1.6|1.7|1.7|1.3|1.2"/>
</p:tagLst>
</file>

<file path=ppt/tags/tag2.xml><?xml version="1.0" encoding="utf-8"?>
<p:tagLst xmlns:p="http://schemas.openxmlformats.org/presentationml/2006/main">
  <p:tag name="MH" val="20160709155902"/>
  <p:tag name="MH_LIBRARY" val="CONTENTS"/>
  <p:tag name="MH_TYPE" val="OTHERS"/>
  <p:tag name="ID" val="547144"/>
</p:tagLst>
</file>

<file path=ppt/tags/tag3.xml><?xml version="1.0" encoding="utf-8"?>
<p:tagLst xmlns:p="http://schemas.openxmlformats.org/presentationml/2006/main">
  <p:tag name="MH" val="20160709155902"/>
  <p:tag name="MH_LIBRARY" val="CONTENTS"/>
  <p:tag name="MH_TYPE" val="OTHERS"/>
  <p:tag name="ID" val="547144"/>
</p:tagLst>
</file>

<file path=ppt/tags/tag4.xml><?xml version="1.0" encoding="utf-8"?>
<p:tagLst xmlns:p="http://schemas.openxmlformats.org/presentationml/2006/main">
  <p:tag name="MH" val="20160709152522"/>
  <p:tag name="MH_LIBRARY" val="CONTENTS"/>
  <p:tag name="MH_AUTOCOLOR" val="FALSE"/>
  <p:tag name="MH_TYPE" val="SECTION"/>
  <p:tag name="ID" val="545839"/>
</p:tagLst>
</file>

<file path=ppt/tags/tag5.xml><?xml version="1.0" encoding="utf-8"?>
<p:tagLst xmlns:p="http://schemas.openxmlformats.org/presentationml/2006/main">
  <p:tag name="TİMİNG" val="|1.6|1.7|1.5|1.5|1.4"/>
</p:tagLst>
</file>

<file path=ppt/tags/tag6.xml><?xml version="1.0" encoding="utf-8"?>
<p:tagLst xmlns:p="http://schemas.openxmlformats.org/presentationml/2006/main">
  <p:tag name="TİMİNG" val="|1.3|1.6|1.7|1.1|1.7|1.3|1.3|1.3|1.3|1.4"/>
</p:tagLst>
</file>

<file path=ppt/tags/tag7.xml><?xml version="1.0" encoding="utf-8"?>
<p:tagLst xmlns:p="http://schemas.openxmlformats.org/presentationml/2006/main">
  <p:tag name="TİMİNG" val="|1.6|1.8|1.7|1.6|2"/>
</p:tagLst>
</file>

<file path=ppt/tags/tag8.xml><?xml version="1.0" encoding="utf-8"?>
<p:tagLst xmlns:p="http://schemas.openxmlformats.org/presentationml/2006/main">
  <p:tag name="TİMİNG" val="|1.6|1.4|1.6|1.3|1.4|1.4|2.6|1.7"/>
</p:tagLst>
</file>

<file path=ppt/tags/tag9.xml><?xml version="1.0" encoding="utf-8"?>
<p:tagLst xmlns:p="http://schemas.openxmlformats.org/presentationml/2006/main">
  <p:tag name="TİMİNG" val="|1.4|1.3|1.8|1.4|1.5"/>
</p:tagLst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010B1C">
            <a:alpha val="61000"/>
          </a:srgbClr>
        </a:solidFill>
        <a:ln w="15875">
          <a:solidFill>
            <a:schemeClr val="bg1">
              <a:alpha val="49000"/>
            </a:schemeClr>
          </a:solidFill>
        </a:ln>
      </a:spPr>
      <a:bodyPr lIns="90170" tIns="46990" rIns="90170" bIns="46990" anchor="ctr"/>
      <a:lstStyle>
        <a:defPPr algn="ctr" fontAlgn="base">
          <a:spcBef>
            <a:spcPct val="0"/>
          </a:spcBef>
          <a:spcAft>
            <a:spcPct val="0"/>
          </a:spcAft>
          <a:buClr>
            <a:srgbClr val="000000"/>
          </a:buClr>
          <a:buFont typeface="Arial" panose="020B0604020202020204" pitchFamily="34" charset="0"/>
          <a:defRPr sz="1200" b="1">
            <a:solidFill>
              <a:srgbClr val="F2F2F2"/>
            </a:solidFill>
            <a:cs typeface="+mn-ea"/>
          </a:defRPr>
        </a:defPPr>
      </a:lst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11000</Words>
  <Application>WPS 演示</Application>
  <PresentationFormat>全屏显示(16:9)</PresentationFormat>
  <Paragraphs>362</Paragraphs>
  <Slides>27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39" baseType="lpstr">
      <vt:lpstr>Arial</vt:lpstr>
      <vt:lpstr>宋体</vt:lpstr>
      <vt:lpstr>Wingdings</vt:lpstr>
      <vt:lpstr>微软雅黑</vt:lpstr>
      <vt:lpstr>Microsoft YaHei UI</vt:lpstr>
      <vt:lpstr>微软雅黑 Light</vt:lpstr>
      <vt:lpstr>等线</vt:lpstr>
      <vt:lpstr>Segoe Print</vt:lpstr>
      <vt:lpstr>Arial Unicode MS</vt:lpstr>
      <vt:lpstr>Arial Unicode MS</vt:lpstr>
      <vt:lpstr>黑体</vt:lpstr>
      <vt:lpstr>Ofis Teması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Administrator</dc:creator>
  <cp:lastModifiedBy>李慧民</cp:lastModifiedBy>
  <cp:revision>125</cp:revision>
  <dcterms:created xsi:type="dcterms:W3CDTF">2015-07-21T10:39:00Z</dcterms:created>
  <dcterms:modified xsi:type="dcterms:W3CDTF">2018-02-10T12:07:53Z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2052-10.1.0.7106</vt:lpwstr>
  </property>
</Properties>
</file>