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1" r:id="rId6"/>
    <p:sldId id="262" r:id="rId7"/>
    <p:sldId id="269" r:id="rId8"/>
    <p:sldId id="260" r:id="rId9"/>
    <p:sldId id="263" r:id="rId10"/>
    <p:sldId id="266" r:id="rId11"/>
    <p:sldId id="268" r:id="rId12"/>
    <p:sldId id="267" r:id="rId13"/>
    <p:sldId id="264" r:id="rId14"/>
    <p:sldId id="270" r:id="rId15"/>
    <p:sldId id="265" r:id="rId16"/>
    <p:sldId id="271" r:id="rId17"/>
    <p:sldId id="25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1349" y="1880725"/>
            <a:ext cx="1482173" cy="148217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31644" y="1761060"/>
            <a:ext cx="1061582" cy="34163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清新</a:t>
            </a:r>
            <a:r>
              <a:rPr lang="zh-CN" altLang="en-US" sz="5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日系</a:t>
            </a:r>
            <a:endParaRPr lang="zh-CN" altLang="en-US" sz="5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2930" y="827269"/>
            <a:ext cx="9794394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803338" y="283631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9971" y="4993512"/>
            <a:ext cx="241378" cy="241378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0" r="51832" b="13456"/>
          <a:stretch>
            <a:fillRect/>
          </a:stretch>
        </p:blipFill>
        <p:spPr>
          <a:xfrm>
            <a:off x="-1" y="439340"/>
            <a:ext cx="3926541" cy="49368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4" r="60705"/>
          <a:stretch>
            <a:fillRect/>
          </a:stretch>
        </p:blipFill>
        <p:spPr>
          <a:xfrm>
            <a:off x="7904432" y="2329384"/>
            <a:ext cx="4172865" cy="47424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12836" y="1700212"/>
            <a:ext cx="553998" cy="2643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9814" y="1700211"/>
            <a:ext cx="1800493" cy="3963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7" name="文本框 6"/>
          <p:cNvSpPr txBox="1"/>
          <p:nvPr/>
        </p:nvSpPr>
        <p:spPr>
          <a:xfrm>
            <a:off x="5598817" y="1695448"/>
            <a:ext cx="553998" cy="2643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5795" y="1695447"/>
            <a:ext cx="1800493" cy="3963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3119282" y="1695448"/>
            <a:ext cx="553998" cy="2643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6260" y="1695447"/>
            <a:ext cx="1800493" cy="3963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3500439" y="1646590"/>
            <a:ext cx="4738686" cy="2953985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843448" y="2705725"/>
            <a:ext cx="29760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8239125" y="2705725"/>
            <a:ext cx="297607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2786306" y="5038383"/>
            <a:ext cx="61669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02856" y="2873326"/>
            <a:ext cx="728869" cy="728869"/>
          </a:xfrm>
          <a:prstGeom prst="diamond">
            <a:avLst/>
          </a:prstGeom>
          <a:solidFill>
            <a:srgbClr val="96D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1775" y="3000083"/>
            <a:ext cx="38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41289" y="2809075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点击此处添加标题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6494" y="3237761"/>
            <a:ext cx="5105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587" y="2055994"/>
            <a:ext cx="8402623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1409700" y="2055994"/>
            <a:ext cx="32170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TITLE HERE</a:t>
            </a:r>
            <a:endParaRPr lang="zh-CN" altLang="en-US" sz="2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9699" y="2674440"/>
            <a:ext cx="7205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9698" y="3947352"/>
            <a:ext cx="7205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556" y="1442874"/>
            <a:ext cx="3969340" cy="5626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02856" y="2873326"/>
            <a:ext cx="728869" cy="728869"/>
          </a:xfrm>
          <a:prstGeom prst="diamond">
            <a:avLst/>
          </a:prstGeom>
          <a:solidFill>
            <a:srgbClr val="96D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1775" y="3000083"/>
            <a:ext cx="38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41289" y="2809075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点击此处添加标题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6494" y="3237761"/>
            <a:ext cx="5105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40354" y="1714500"/>
            <a:ext cx="553998" cy="2643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7332" y="1714499"/>
            <a:ext cx="1800493" cy="3963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2826335" y="1709736"/>
            <a:ext cx="553998" cy="2643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3313" y="1709735"/>
            <a:ext cx="1800493" cy="3963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8" t="7135" r="13856" b="19739"/>
          <a:stretch>
            <a:fillRect/>
          </a:stretch>
        </p:blipFill>
        <p:spPr>
          <a:xfrm>
            <a:off x="6626751" y="658451"/>
            <a:ext cx="3957637" cy="50149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1349" y="1880725"/>
            <a:ext cx="1482173" cy="148217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31644" y="2497519"/>
            <a:ext cx="1061582" cy="175432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謝</a:t>
            </a:r>
            <a:r>
              <a:rPr lang="zh-CN" altLang="en-US" sz="5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謝</a:t>
            </a:r>
            <a:endParaRPr lang="zh-CN" altLang="en-US" sz="5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2930" y="827269"/>
            <a:ext cx="9794394" cy="545863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803338" y="2836313"/>
            <a:ext cx="1292662" cy="33671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9971" y="4993512"/>
            <a:ext cx="241378" cy="241378"/>
          </a:xfrm>
          <a:prstGeom prst="rect">
            <a:avLst/>
          </a:prstGeom>
          <a:solidFill>
            <a:srgbClr val="ADD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0" r="51832" b="13456"/>
          <a:stretch>
            <a:fillRect/>
          </a:stretch>
        </p:blipFill>
        <p:spPr>
          <a:xfrm>
            <a:off x="-1" y="439340"/>
            <a:ext cx="3926541" cy="49368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4181" y="2824914"/>
            <a:ext cx="3101624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CONTENT</a:t>
            </a:r>
            <a:endParaRPr lang="zh-CN" altLang="en-US" sz="60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60181" y="1080287"/>
            <a:ext cx="6078961" cy="4925841"/>
            <a:chOff x="5188806" y="1182951"/>
            <a:chExt cx="6078961" cy="4925841"/>
          </a:xfrm>
        </p:grpSpPr>
        <p:grpSp>
          <p:nvGrpSpPr>
            <p:cNvPr id="7" name="组合 6"/>
            <p:cNvGrpSpPr/>
            <p:nvPr/>
          </p:nvGrpSpPr>
          <p:grpSpPr>
            <a:xfrm>
              <a:off x="5188806" y="1247202"/>
              <a:ext cx="728869" cy="728869"/>
              <a:chOff x="1537252" y="2909377"/>
              <a:chExt cx="728869" cy="728869"/>
            </a:xfrm>
          </p:grpSpPr>
          <p:sp>
            <p:nvSpPr>
              <p:cNvPr id="25" name="菱形 24"/>
              <p:cNvSpPr/>
              <p:nvPr/>
            </p:nvSpPr>
            <p:spPr>
              <a:xfrm>
                <a:off x="1537252" y="2909377"/>
                <a:ext cx="728869" cy="728869"/>
              </a:xfrm>
              <a:prstGeom prst="diamond">
                <a:avLst/>
              </a:prstGeom>
              <a:solidFill>
                <a:srgbClr val="96D6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716171" y="3036134"/>
                <a:ext cx="3843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6127239" y="1182951"/>
              <a:ext cx="307036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zh-CN" sz="24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点击此处添加标题</a:t>
              </a:r>
              <a:endPara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62444" y="1611637"/>
              <a:ext cx="5105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188806" y="2528744"/>
              <a:ext cx="728869" cy="728869"/>
              <a:chOff x="1537252" y="3130597"/>
              <a:chExt cx="728869" cy="728869"/>
            </a:xfrm>
          </p:grpSpPr>
          <p:sp>
            <p:nvSpPr>
              <p:cNvPr id="23" name="菱形 22"/>
              <p:cNvSpPr/>
              <p:nvPr/>
            </p:nvSpPr>
            <p:spPr>
              <a:xfrm>
                <a:off x="1537252" y="3130597"/>
                <a:ext cx="728869" cy="728869"/>
              </a:xfrm>
              <a:prstGeom prst="diamond">
                <a:avLst/>
              </a:prstGeom>
              <a:solidFill>
                <a:srgbClr val="96D6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716171" y="3257354"/>
                <a:ext cx="3843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6127239" y="2464493"/>
              <a:ext cx="30703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zh-CN" sz="24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点击此处添加标题</a:t>
              </a:r>
              <a:endPara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62444" y="2893179"/>
              <a:ext cx="5105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188806" y="3816484"/>
              <a:ext cx="728869" cy="728869"/>
              <a:chOff x="1537252" y="3351817"/>
              <a:chExt cx="728869" cy="728869"/>
            </a:xfrm>
          </p:grpSpPr>
          <p:sp>
            <p:nvSpPr>
              <p:cNvPr id="21" name="菱形 20"/>
              <p:cNvSpPr/>
              <p:nvPr/>
            </p:nvSpPr>
            <p:spPr>
              <a:xfrm>
                <a:off x="1537252" y="3351817"/>
                <a:ext cx="728869" cy="728869"/>
              </a:xfrm>
              <a:prstGeom prst="diamond">
                <a:avLst/>
              </a:prstGeom>
              <a:solidFill>
                <a:srgbClr val="96D6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716171" y="3478574"/>
                <a:ext cx="3843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6127240" y="3752233"/>
              <a:ext cx="27810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zh-CN" sz="24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点击此处添加标题</a:t>
              </a:r>
              <a:endPara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162444" y="4180919"/>
              <a:ext cx="5105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88806" y="5098026"/>
              <a:ext cx="728869" cy="728869"/>
              <a:chOff x="1537252" y="3573037"/>
              <a:chExt cx="728869" cy="728869"/>
            </a:xfrm>
          </p:grpSpPr>
          <p:sp>
            <p:nvSpPr>
              <p:cNvPr id="19" name="菱形 18"/>
              <p:cNvSpPr/>
              <p:nvPr/>
            </p:nvSpPr>
            <p:spPr>
              <a:xfrm>
                <a:off x="1537252" y="3573037"/>
                <a:ext cx="728869" cy="728869"/>
              </a:xfrm>
              <a:prstGeom prst="diamond">
                <a:avLst/>
              </a:prstGeom>
              <a:solidFill>
                <a:srgbClr val="96D6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716171" y="3699794"/>
                <a:ext cx="3843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4</a:t>
                </a:r>
                <a:endParaRPr lang="zh-CN" altLang="en-US" sz="2400" b="1" dirty="0">
                  <a:solidFill>
                    <a:schemeClr val="bg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  <p:sp>
          <p:nvSpPr>
            <p:cNvPr id="17" name="文本框 16"/>
            <p:cNvSpPr txBox="1">
              <a:spLocks noChangeArrowheads="1"/>
            </p:cNvSpPr>
            <p:nvPr/>
          </p:nvSpPr>
          <p:spPr bwMode="auto">
            <a:xfrm>
              <a:off x="6127239" y="5033775"/>
              <a:ext cx="26744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zh-CN" altLang="zh-CN" sz="2400" b="1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点击此处添加标题</a:t>
              </a:r>
              <a:endPara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62444" y="5462461"/>
              <a:ext cx="51053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02856" y="2873326"/>
            <a:ext cx="728869" cy="728869"/>
          </a:xfrm>
          <a:prstGeom prst="diamond">
            <a:avLst/>
          </a:prstGeom>
          <a:solidFill>
            <a:srgbClr val="96D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1775" y="3000083"/>
            <a:ext cx="38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41289" y="2809075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点击此处添加标题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6494" y="3237761"/>
            <a:ext cx="5105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1357314" y="1886867"/>
            <a:ext cx="2473839" cy="1542133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357314" y="3787799"/>
            <a:ext cx="26254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5" b="17872"/>
          <a:stretch>
            <a:fillRect/>
          </a:stretch>
        </p:blipFill>
        <p:spPr>
          <a:xfrm>
            <a:off x="4810127" y="1886867"/>
            <a:ext cx="2473839" cy="1542133"/>
          </a:xfrm>
          <a:prstGeom prst="rect">
            <a:avLst/>
          </a:prstGeom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810127" y="3787799"/>
            <a:ext cx="262540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1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51983" y="2136775"/>
            <a:ext cx="2482703" cy="2955923"/>
            <a:chOff x="1827008" y="2120901"/>
            <a:chExt cx="2298700" cy="2736849"/>
          </a:xfrm>
        </p:grpSpPr>
        <p:sp>
          <p:nvSpPr>
            <p:cNvPr id="11" name="矩形 10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CBE3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13" name="文本框 29"/>
          <p:cNvSpPr txBox="1"/>
          <p:nvPr/>
        </p:nvSpPr>
        <p:spPr>
          <a:xfrm>
            <a:off x="8758763" y="2164454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项目一</a:t>
            </a:r>
            <a:endParaRPr lang="zh-CN" altLang="en-US" sz="20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文本框 33"/>
          <p:cNvSpPr txBox="1"/>
          <p:nvPr/>
        </p:nvSpPr>
        <p:spPr>
          <a:xfrm>
            <a:off x="8615887" y="3035143"/>
            <a:ext cx="19294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4" r="60705"/>
          <a:stretch>
            <a:fillRect/>
          </a:stretch>
        </p:blipFill>
        <p:spPr>
          <a:xfrm>
            <a:off x="432070" y="1057797"/>
            <a:ext cx="4172865" cy="474240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301748" y="2273350"/>
            <a:ext cx="3381772" cy="1018995"/>
            <a:chOff x="758826" y="1609672"/>
            <a:chExt cx="5397502" cy="1018995"/>
          </a:xfrm>
        </p:grpSpPr>
        <p:sp>
          <p:nvSpPr>
            <p:cNvPr id="6" name="矩形 5"/>
            <p:cNvSpPr/>
            <p:nvPr/>
          </p:nvSpPr>
          <p:spPr>
            <a:xfrm>
              <a:off x="815853" y="1609672"/>
              <a:ext cx="28880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+mn-ea"/>
                </a:rPr>
                <a:t>ADD YOUR TITTLE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58826" y="1982336"/>
              <a:ext cx="5397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</a:rPr>
                <a:t>Just for today I will exercise my soul in three ways. I will do somebody a good turn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49877" y="3890586"/>
            <a:ext cx="3381772" cy="1047181"/>
            <a:chOff x="758826" y="1581486"/>
            <a:chExt cx="5397502" cy="1047181"/>
          </a:xfrm>
        </p:grpSpPr>
        <p:sp>
          <p:nvSpPr>
            <p:cNvPr id="9" name="矩形 8"/>
            <p:cNvSpPr/>
            <p:nvPr/>
          </p:nvSpPr>
          <p:spPr>
            <a:xfrm>
              <a:off x="800331" y="1581486"/>
              <a:ext cx="28880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+mn-ea"/>
                </a:rPr>
                <a:t>ADD YOUR TITTLE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58826" y="1982336"/>
              <a:ext cx="5397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</a:rPr>
                <a:t>Just for today I will exercise my soul in three ways. I will do somebody a good turn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43061" y="3918772"/>
            <a:ext cx="3381772" cy="1018995"/>
            <a:chOff x="758826" y="1609672"/>
            <a:chExt cx="5397502" cy="1018995"/>
          </a:xfrm>
        </p:grpSpPr>
        <p:sp>
          <p:nvSpPr>
            <p:cNvPr id="12" name="矩形 11"/>
            <p:cNvSpPr/>
            <p:nvPr/>
          </p:nvSpPr>
          <p:spPr>
            <a:xfrm>
              <a:off x="815853" y="1609672"/>
              <a:ext cx="28880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+mn-ea"/>
                </a:rPr>
                <a:t>ADD YOUR TITTLE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8826" y="1982336"/>
              <a:ext cx="5397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+mn-ea"/>
                </a:rPr>
                <a:t>Just for today I will exercise my soul in three ways. I will do somebody a good turn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3547" y="2240839"/>
            <a:ext cx="3381772" cy="1040240"/>
            <a:chOff x="758826" y="1588427"/>
            <a:chExt cx="5397502" cy="1040240"/>
          </a:xfrm>
        </p:grpSpPr>
        <p:sp>
          <p:nvSpPr>
            <p:cNvPr id="15" name="矩形 14"/>
            <p:cNvSpPr/>
            <p:nvPr/>
          </p:nvSpPr>
          <p:spPr>
            <a:xfrm>
              <a:off x="799016" y="1588427"/>
              <a:ext cx="28880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+mn-ea"/>
                </a:rPr>
                <a:t>ADD YOUR TITTLE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58826" y="1982336"/>
              <a:ext cx="5397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n-ea"/>
                </a:rPr>
                <a:t>Just for today I will exercise my soul in three ways. I will do somebody a good turn</a:t>
              </a:r>
              <a:endParaRPr lang="zh-CN" altLang="en-US" sz="1200" dirty="0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3 Grupo"/>
          <p:cNvGrpSpPr/>
          <p:nvPr/>
        </p:nvGrpSpPr>
        <p:grpSpPr>
          <a:xfrm>
            <a:off x="4611654" y="1802644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5" name="1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01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6" name="2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7" name="18 Grupo"/>
          <p:cNvGrpSpPr/>
          <p:nvPr/>
        </p:nvGrpSpPr>
        <p:grpSpPr>
          <a:xfrm>
            <a:off x="4611656" y="2859094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8" name="19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02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9" name="20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0" name="21 Grupo"/>
          <p:cNvGrpSpPr/>
          <p:nvPr/>
        </p:nvGrpSpPr>
        <p:grpSpPr>
          <a:xfrm>
            <a:off x="4611654" y="3944120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11" name="22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03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2" name="23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13" name="24 Grupo"/>
          <p:cNvGrpSpPr/>
          <p:nvPr/>
        </p:nvGrpSpPr>
        <p:grpSpPr>
          <a:xfrm>
            <a:off x="4611654" y="5043435"/>
            <a:ext cx="1103859" cy="527042"/>
            <a:chOff x="11743761" y="9222159"/>
            <a:chExt cx="1836811" cy="876994"/>
          </a:xfrm>
          <a:solidFill>
            <a:srgbClr val="ADD0AD"/>
          </a:solidFill>
        </p:grpSpPr>
        <p:sp>
          <p:nvSpPr>
            <p:cNvPr id="14" name="25 Rectángulo"/>
            <p:cNvSpPr/>
            <p:nvPr/>
          </p:nvSpPr>
          <p:spPr>
            <a:xfrm>
              <a:off x="11743764" y="9222159"/>
              <a:ext cx="1836808" cy="7078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lnSpc>
                  <a:spcPct val="125000"/>
                </a:lnSpc>
              </a:pPr>
              <a:r>
                <a:rPr lang="en-US" sz="3200" dirty="0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04</a:t>
              </a:r>
              <a:endParaRPr lang="en-US" sz="3200" dirty="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5" name="26 Triángulo rectángulo"/>
            <p:cNvSpPr/>
            <p:nvPr/>
          </p:nvSpPr>
          <p:spPr>
            <a:xfrm flipH="1" flipV="1">
              <a:off x="11743761" y="9953816"/>
              <a:ext cx="448235" cy="14533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400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</p:grpSp>
      <p:sp>
        <p:nvSpPr>
          <p:cNvPr id="16" name="矩形 27"/>
          <p:cNvSpPr>
            <a:spLocks noChangeArrowheads="1"/>
          </p:cNvSpPr>
          <p:nvPr/>
        </p:nvSpPr>
        <p:spPr bwMode="auto">
          <a:xfrm>
            <a:off x="5802832" y="1662462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矩形 27"/>
          <p:cNvSpPr>
            <a:spLocks noChangeArrowheads="1"/>
          </p:cNvSpPr>
          <p:nvPr/>
        </p:nvSpPr>
        <p:spPr bwMode="auto">
          <a:xfrm>
            <a:off x="5802832" y="2690336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8" name="矩形 27"/>
          <p:cNvSpPr>
            <a:spLocks noChangeArrowheads="1"/>
          </p:cNvSpPr>
          <p:nvPr/>
        </p:nvSpPr>
        <p:spPr bwMode="auto">
          <a:xfrm>
            <a:off x="5759968" y="3787495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715514" y="4886810"/>
            <a:ext cx="44506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9" b="7188"/>
          <a:stretch>
            <a:fillRect/>
          </a:stretch>
        </p:blipFill>
        <p:spPr>
          <a:xfrm>
            <a:off x="-11129" y="1439128"/>
            <a:ext cx="5143500" cy="5418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千图设计师MC：ID 29795607库_组合 35"/>
          <p:cNvGrpSpPr/>
          <p:nvPr>
            <p:custDataLst>
              <p:tags r:id="rId1"/>
            </p:custDataLst>
          </p:nvPr>
        </p:nvGrpSpPr>
        <p:grpSpPr>
          <a:xfrm>
            <a:off x="3818392" y="1255074"/>
            <a:ext cx="2996746" cy="3074039"/>
            <a:chOff x="3914008" y="1665031"/>
            <a:chExt cx="2996746" cy="3074039"/>
          </a:xfrm>
        </p:grpSpPr>
        <p:sp>
          <p:nvSpPr>
            <p:cNvPr id="20" name="TextBox 1"/>
            <p:cNvSpPr txBox="1"/>
            <p:nvPr/>
          </p:nvSpPr>
          <p:spPr>
            <a:xfrm>
              <a:off x="4175561" y="1665031"/>
              <a:ext cx="2616309" cy="408745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r>
                <a:rPr lang="id-ID">
                  <a:solidFill>
                    <a:schemeClr val="tx1"/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step 2</a:t>
              </a:r>
              <a:endParaRPr lang="id-ID">
                <a:solidFill>
                  <a:schemeClr val="tx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1" name="TextBox 2"/>
            <p:cNvSpPr txBox="1"/>
            <p:nvPr/>
          </p:nvSpPr>
          <p:spPr>
            <a:xfrm>
              <a:off x="4173967" y="2098469"/>
              <a:ext cx="2736787" cy="7606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200" dirty="0">
                  <a:solidFill>
                    <a:schemeClr val="bg2">
                      <a:lumMod val="25000"/>
                    </a:schemeClr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ea"/>
                </a:rPr>
                <a:t>请在此添加您的文字内容，请在此添加您的文字内容。请在此添加您的文字内容，请在此添加您的文字内容。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2" name="Oval 11"/>
            <p:cNvSpPr/>
            <p:nvPr/>
          </p:nvSpPr>
          <p:spPr>
            <a:xfrm rot="10800000" flipH="1">
              <a:off x="3914008" y="2862696"/>
              <a:ext cx="1876374" cy="1876374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23" name="Freeform: Shape 12"/>
            <p:cNvSpPr/>
            <p:nvPr/>
          </p:nvSpPr>
          <p:spPr>
            <a:xfrm>
              <a:off x="3987524" y="2775077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24" name="Group 13"/>
            <p:cNvGrpSpPr/>
            <p:nvPr/>
          </p:nvGrpSpPr>
          <p:grpSpPr>
            <a:xfrm>
              <a:off x="4037321" y="2986010"/>
              <a:ext cx="1629752" cy="1629752"/>
              <a:chOff x="0" y="0"/>
              <a:chExt cx="3259500" cy="3259500"/>
            </a:xfrm>
          </p:grpSpPr>
          <p:sp>
            <p:nvSpPr>
              <p:cNvPr id="25" name="Oval 14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26" name="Group 15"/>
              <p:cNvGrpSpPr/>
              <p:nvPr/>
            </p:nvGrpSpPr>
            <p:grpSpPr>
              <a:xfrm>
                <a:off x="1103439" y="1088764"/>
                <a:ext cx="1052622" cy="1081972"/>
                <a:chOff x="-1" y="-1"/>
                <a:chExt cx="1052621" cy="1081970"/>
              </a:xfrm>
            </p:grpSpPr>
            <p:sp>
              <p:nvSpPr>
                <p:cNvPr id="27" name="Freeform: Shape 16"/>
                <p:cNvSpPr/>
                <p:nvPr/>
              </p:nvSpPr>
              <p:spPr>
                <a:xfrm>
                  <a:off x="-1" y="144251"/>
                  <a:ext cx="1052621" cy="9377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00" y="0"/>
                      </a:moveTo>
                      <a:lnTo>
                        <a:pt x="18120" y="0"/>
                      </a:lnTo>
                      <a:lnTo>
                        <a:pt x="18120" y="2700"/>
                      </a:lnTo>
                      <a:lnTo>
                        <a:pt x="14280" y="2700"/>
                      </a:lnTo>
                      <a:lnTo>
                        <a:pt x="14280" y="0"/>
                      </a:lnTo>
                      <a:lnTo>
                        <a:pt x="7320" y="0"/>
                      </a:lnTo>
                      <a:lnTo>
                        <a:pt x="7320" y="2700"/>
                      </a:lnTo>
                      <a:lnTo>
                        <a:pt x="3480" y="2700"/>
                      </a:lnTo>
                      <a:lnTo>
                        <a:pt x="3480" y="0"/>
                      </a:lnTo>
                      <a:lnTo>
                        <a:pt x="2400" y="0"/>
                      </a:lnTo>
                      <a:cubicBezTo>
                        <a:pt x="1079" y="0"/>
                        <a:pt x="0" y="1214"/>
                        <a:pt x="0" y="2700"/>
                      </a:cubicBezTo>
                      <a:lnTo>
                        <a:pt x="0" y="18900"/>
                      </a:lnTo>
                      <a:cubicBezTo>
                        <a:pt x="0" y="20386"/>
                        <a:pt x="1079" y="21600"/>
                        <a:pt x="2400" y="21600"/>
                      </a:cubicBezTo>
                      <a:lnTo>
                        <a:pt x="19200" y="21600"/>
                      </a:lnTo>
                      <a:cubicBezTo>
                        <a:pt x="20521" y="21600"/>
                        <a:pt x="21600" y="20386"/>
                        <a:pt x="21600" y="18900"/>
                      </a:cubicBezTo>
                      <a:lnTo>
                        <a:pt x="21600" y="2700"/>
                      </a:lnTo>
                      <a:cubicBezTo>
                        <a:pt x="21600" y="1214"/>
                        <a:pt x="20521" y="0"/>
                        <a:pt x="192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28" name="Freeform: Shape 17"/>
                <p:cNvSpPr/>
                <p:nvPr/>
              </p:nvSpPr>
              <p:spPr>
                <a:xfrm>
                  <a:off x="216319" y="-1"/>
                  <a:ext cx="608143" cy="198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694" y="0"/>
                      </a:lnTo>
                      <a:lnTo>
                        <a:pt x="1869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  <a:moveTo>
                        <a:pt x="2906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906" y="21600"/>
                      </a:lnTo>
                      <a:cubicBezTo>
                        <a:pt x="2906" y="21600"/>
                        <a:pt x="2906" y="0"/>
                        <a:pt x="29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</p:grpSp>
        </p:grpSp>
      </p:grpSp>
      <p:grpSp>
        <p:nvGrpSpPr>
          <p:cNvPr id="29" name="千图设计师MC：ID 29795607库_组合 33"/>
          <p:cNvGrpSpPr/>
          <p:nvPr>
            <p:custDataLst>
              <p:tags r:id="rId2"/>
            </p:custDataLst>
          </p:nvPr>
        </p:nvGrpSpPr>
        <p:grpSpPr>
          <a:xfrm>
            <a:off x="8307239" y="1291935"/>
            <a:ext cx="2679849" cy="3037178"/>
            <a:chOff x="8402855" y="1701892"/>
            <a:chExt cx="2679849" cy="3037178"/>
          </a:xfrm>
        </p:grpSpPr>
        <p:sp>
          <p:nvSpPr>
            <p:cNvPr id="30" name="Rectangle 7"/>
            <p:cNvSpPr/>
            <p:nvPr/>
          </p:nvSpPr>
          <p:spPr>
            <a:xfrm>
              <a:off x="8452670" y="2090461"/>
              <a:ext cx="2630034" cy="88193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200" dirty="0">
                  <a:solidFill>
                    <a:schemeClr val="bg2">
                      <a:lumMod val="25000"/>
                    </a:schemeClr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ea"/>
                </a:rPr>
                <a:t>请在此添加您的文字内容，请在此添加您的文字内容。请在此添加您的文字内容，请在此添加您的文字内容。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1" name="Rectangle 8"/>
            <p:cNvSpPr/>
            <p:nvPr/>
          </p:nvSpPr>
          <p:spPr>
            <a:xfrm>
              <a:off x="8452670" y="1701892"/>
              <a:ext cx="1799987" cy="285751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r>
                <a:rPr lang="en-US" sz="175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step 4</a:t>
              </a:r>
              <a:endParaRPr lang="en-US" sz="175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2" name="Oval 20"/>
            <p:cNvSpPr/>
            <p:nvPr/>
          </p:nvSpPr>
          <p:spPr>
            <a:xfrm rot="10800000" flipH="1">
              <a:off x="8402855" y="2862696"/>
              <a:ext cx="1876374" cy="1876374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3" name="Freeform: Shape 21"/>
            <p:cNvSpPr/>
            <p:nvPr/>
          </p:nvSpPr>
          <p:spPr>
            <a:xfrm>
              <a:off x="8476371" y="2775077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34" name="Group 22"/>
            <p:cNvGrpSpPr/>
            <p:nvPr/>
          </p:nvGrpSpPr>
          <p:grpSpPr>
            <a:xfrm>
              <a:off x="8526168" y="2986010"/>
              <a:ext cx="1629752" cy="1629752"/>
              <a:chOff x="0" y="0"/>
              <a:chExt cx="3259500" cy="3259500"/>
            </a:xfrm>
          </p:grpSpPr>
          <p:sp>
            <p:nvSpPr>
              <p:cNvPr id="35" name="Oval 23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36" name="Freeform: Shape 24"/>
              <p:cNvSpPr/>
              <p:nvPr/>
            </p:nvSpPr>
            <p:spPr>
              <a:xfrm>
                <a:off x="1105920" y="1290493"/>
                <a:ext cx="1052620" cy="678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9" h="21600" extrusionOk="0">
                    <a:moveTo>
                      <a:pt x="20331" y="5746"/>
                    </a:moveTo>
                    <a:cubicBezTo>
                      <a:pt x="19692" y="6285"/>
                      <a:pt x="11827" y="12917"/>
                      <a:pt x="11435" y="13248"/>
                    </a:cubicBezTo>
                    <a:cubicBezTo>
                      <a:pt x="11043" y="13577"/>
                      <a:pt x="10769" y="13620"/>
                      <a:pt x="10390" y="13620"/>
                    </a:cubicBezTo>
                    <a:cubicBezTo>
                      <a:pt x="10011" y="13620"/>
                      <a:pt x="9735" y="13577"/>
                      <a:pt x="9343" y="13248"/>
                    </a:cubicBezTo>
                    <a:cubicBezTo>
                      <a:pt x="8951" y="12917"/>
                      <a:pt x="1088" y="6285"/>
                      <a:pt x="448" y="5746"/>
                    </a:cubicBezTo>
                    <a:cubicBezTo>
                      <a:pt x="-3" y="5367"/>
                      <a:pt x="0" y="5811"/>
                      <a:pt x="0" y="6155"/>
                    </a:cubicBezTo>
                    <a:cubicBezTo>
                      <a:pt x="0" y="6498"/>
                      <a:pt x="0" y="19814"/>
                      <a:pt x="0" y="19814"/>
                    </a:cubicBezTo>
                    <a:cubicBezTo>
                      <a:pt x="0" y="20594"/>
                      <a:pt x="645" y="21600"/>
                      <a:pt x="1145" y="21600"/>
                    </a:cubicBezTo>
                    <a:lnTo>
                      <a:pt x="19633" y="21600"/>
                    </a:lnTo>
                    <a:cubicBezTo>
                      <a:pt x="20134" y="21600"/>
                      <a:pt x="20779" y="20594"/>
                      <a:pt x="20779" y="19814"/>
                    </a:cubicBezTo>
                    <a:cubicBezTo>
                      <a:pt x="20779" y="19814"/>
                      <a:pt x="20779" y="6498"/>
                      <a:pt x="20779" y="6155"/>
                    </a:cubicBezTo>
                    <a:cubicBezTo>
                      <a:pt x="20779" y="5811"/>
                      <a:pt x="20783" y="5367"/>
                      <a:pt x="20331" y="5746"/>
                    </a:cubicBezTo>
                    <a:close/>
                    <a:moveTo>
                      <a:pt x="687" y="2021"/>
                    </a:moveTo>
                    <a:cubicBezTo>
                      <a:pt x="1250" y="2510"/>
                      <a:pt x="9053" y="9271"/>
                      <a:pt x="9343" y="9524"/>
                    </a:cubicBezTo>
                    <a:cubicBezTo>
                      <a:pt x="9634" y="9775"/>
                      <a:pt x="10011" y="9897"/>
                      <a:pt x="10390" y="9897"/>
                    </a:cubicBezTo>
                    <a:cubicBezTo>
                      <a:pt x="10769" y="9897"/>
                      <a:pt x="11145" y="9775"/>
                      <a:pt x="11435" y="9524"/>
                    </a:cubicBezTo>
                    <a:cubicBezTo>
                      <a:pt x="11726" y="9271"/>
                      <a:pt x="19529" y="2510"/>
                      <a:pt x="20093" y="2021"/>
                    </a:cubicBezTo>
                    <a:cubicBezTo>
                      <a:pt x="20656" y="1534"/>
                      <a:pt x="21190" y="0"/>
                      <a:pt x="20154" y="0"/>
                    </a:cubicBezTo>
                    <a:lnTo>
                      <a:pt x="624" y="0"/>
                    </a:lnTo>
                    <a:cubicBezTo>
                      <a:pt x="-410" y="0"/>
                      <a:pt x="122" y="1534"/>
                      <a:pt x="687" y="20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</p:grpSp>
      <p:grpSp>
        <p:nvGrpSpPr>
          <p:cNvPr id="37" name="千图设计师MC：ID 29795607库_组合 34"/>
          <p:cNvGrpSpPr/>
          <p:nvPr>
            <p:custDataLst>
              <p:tags r:id="rId3"/>
            </p:custDataLst>
          </p:nvPr>
        </p:nvGrpSpPr>
        <p:grpSpPr>
          <a:xfrm>
            <a:off x="6062817" y="2365120"/>
            <a:ext cx="2920696" cy="3361339"/>
            <a:chOff x="6158433" y="2775077"/>
            <a:chExt cx="2920696" cy="3361339"/>
          </a:xfrm>
        </p:grpSpPr>
        <p:sp>
          <p:nvSpPr>
            <p:cNvPr id="38" name="Rectangle 5"/>
            <p:cNvSpPr/>
            <p:nvPr/>
          </p:nvSpPr>
          <p:spPr>
            <a:xfrm>
              <a:off x="6366995" y="5254480"/>
              <a:ext cx="2712134" cy="88193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200" dirty="0">
                  <a:solidFill>
                    <a:schemeClr val="bg2">
                      <a:lumMod val="25000"/>
                    </a:schemeClr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ea"/>
                </a:rPr>
                <a:t>请在此添加您的文字内容，请在此添加您的文字内容。请在此添加您的文字内容，请在此添加您的文字内容。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39" name="Rectangle 6"/>
            <p:cNvSpPr/>
            <p:nvPr/>
          </p:nvSpPr>
          <p:spPr>
            <a:xfrm>
              <a:off x="6366995" y="4865911"/>
              <a:ext cx="1799987" cy="285751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r>
                <a:rPr lang="en-US" sz="175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rPr>
                <a:t>step 3</a:t>
              </a:r>
              <a:endParaRPr lang="en-US" sz="175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40" name="Oval 18"/>
            <p:cNvSpPr/>
            <p:nvPr/>
          </p:nvSpPr>
          <p:spPr>
            <a:xfrm>
              <a:off x="6158433" y="2775077"/>
              <a:ext cx="1876373" cy="1876374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41" name="Freeform: Shape 19"/>
            <p:cNvSpPr/>
            <p:nvPr/>
          </p:nvSpPr>
          <p:spPr>
            <a:xfrm rot="10800000" flipH="1">
              <a:off x="6231947" y="4215716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solidFill>
                <a:srgbClr val="7F7F7F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42" name="Group 25"/>
            <p:cNvGrpSpPr/>
            <p:nvPr/>
          </p:nvGrpSpPr>
          <p:grpSpPr>
            <a:xfrm>
              <a:off x="6281743" y="2898388"/>
              <a:ext cx="1629751" cy="1629751"/>
              <a:chOff x="0" y="0"/>
              <a:chExt cx="3259500" cy="3259500"/>
            </a:xfrm>
          </p:grpSpPr>
          <p:sp>
            <p:nvSpPr>
              <p:cNvPr id="43" name="Oval 26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4" name="Freeform: Shape 27"/>
              <p:cNvSpPr/>
              <p:nvPr/>
            </p:nvSpPr>
            <p:spPr>
              <a:xfrm>
                <a:off x="1020253" y="1088765"/>
                <a:ext cx="1218990" cy="945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0" h="20757" extrusionOk="0">
                    <a:moveTo>
                      <a:pt x="11316" y="15681"/>
                    </a:moveTo>
                    <a:cubicBezTo>
                      <a:pt x="10444" y="15681"/>
                      <a:pt x="9737" y="14763"/>
                      <a:pt x="9737" y="13632"/>
                    </a:cubicBezTo>
                    <a:cubicBezTo>
                      <a:pt x="9737" y="12501"/>
                      <a:pt x="10444" y="11585"/>
                      <a:pt x="11316" y="11585"/>
                    </a:cubicBezTo>
                    <a:cubicBezTo>
                      <a:pt x="12189" y="11585"/>
                      <a:pt x="12896" y="12501"/>
                      <a:pt x="12896" y="13632"/>
                    </a:cubicBezTo>
                    <a:cubicBezTo>
                      <a:pt x="12896" y="14763"/>
                      <a:pt x="12189" y="15681"/>
                      <a:pt x="11316" y="15681"/>
                    </a:cubicBezTo>
                    <a:close/>
                    <a:moveTo>
                      <a:pt x="18009" y="2956"/>
                    </a:moveTo>
                    <a:cubicBezTo>
                      <a:pt x="14750" y="138"/>
                      <a:pt x="11090" y="-836"/>
                      <a:pt x="6751" y="781"/>
                    </a:cubicBezTo>
                    <a:cubicBezTo>
                      <a:pt x="3364" y="2045"/>
                      <a:pt x="258" y="7054"/>
                      <a:pt x="18" y="11348"/>
                    </a:cubicBezTo>
                    <a:cubicBezTo>
                      <a:pt x="-265" y="16419"/>
                      <a:pt x="2772" y="20764"/>
                      <a:pt x="8123" y="20757"/>
                    </a:cubicBezTo>
                    <a:cubicBezTo>
                      <a:pt x="13892" y="20749"/>
                      <a:pt x="16051" y="17148"/>
                      <a:pt x="16098" y="16053"/>
                    </a:cubicBezTo>
                    <a:cubicBezTo>
                      <a:pt x="16146" y="14957"/>
                      <a:pt x="13849" y="12933"/>
                      <a:pt x="15327" y="10853"/>
                    </a:cubicBezTo>
                    <a:cubicBezTo>
                      <a:pt x="17179" y="8245"/>
                      <a:pt x="18829" y="10466"/>
                      <a:pt x="19829" y="10154"/>
                    </a:cubicBezTo>
                    <a:cubicBezTo>
                      <a:pt x="20829" y="9841"/>
                      <a:pt x="21335" y="5836"/>
                      <a:pt x="18009" y="2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</p:grpSp>
      </p:grpSp>
      <p:grpSp>
        <p:nvGrpSpPr>
          <p:cNvPr id="45" name="千图设计师MC：ID 29795607库_组合 36"/>
          <p:cNvGrpSpPr/>
          <p:nvPr>
            <p:custDataLst>
              <p:tags r:id="rId4"/>
            </p:custDataLst>
          </p:nvPr>
        </p:nvGrpSpPr>
        <p:grpSpPr>
          <a:xfrm>
            <a:off x="1573969" y="2365120"/>
            <a:ext cx="2919456" cy="3404632"/>
            <a:chOff x="1669585" y="2775077"/>
            <a:chExt cx="2919456" cy="3404632"/>
          </a:xfrm>
        </p:grpSpPr>
        <p:sp>
          <p:nvSpPr>
            <p:cNvPr id="46" name="Rectangle 3"/>
            <p:cNvSpPr/>
            <p:nvPr/>
          </p:nvSpPr>
          <p:spPr>
            <a:xfrm>
              <a:off x="1980942" y="5254480"/>
              <a:ext cx="2608099" cy="92522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200" dirty="0">
                  <a:solidFill>
                    <a:schemeClr val="bg2">
                      <a:lumMod val="25000"/>
                    </a:schemeClr>
                  </a:solidFill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  <a:sym typeface="+mn-ea"/>
                </a:rPr>
                <a:t>请在此添加您的文字内容，请在此添加您的文字内容。请在此添加您的文字内容，请在此添加您的文字内容。</a:t>
              </a:r>
              <a:endPara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endParaRPr>
            </a:p>
          </p:txBody>
        </p:sp>
        <p:grpSp>
          <p:nvGrpSpPr>
            <p:cNvPr id="47" name="PA_库_组合 1"/>
            <p:cNvGrpSpPr/>
            <p:nvPr>
              <p:custDataLst>
                <p:tags r:id="rId5"/>
              </p:custDataLst>
            </p:nvPr>
          </p:nvGrpSpPr>
          <p:grpSpPr>
            <a:xfrm>
              <a:off x="1669585" y="2775077"/>
              <a:ext cx="2111344" cy="2376585"/>
              <a:chOff x="1669585" y="2775077"/>
              <a:chExt cx="2111344" cy="2376585"/>
            </a:xfrm>
          </p:grpSpPr>
          <p:sp>
            <p:nvSpPr>
              <p:cNvPr id="48" name="Rectangle 4"/>
              <p:cNvSpPr/>
              <p:nvPr/>
            </p:nvSpPr>
            <p:spPr>
              <a:xfrm>
                <a:off x="1980942" y="4865911"/>
                <a:ext cx="1799987" cy="28575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lIns="0" tIns="0" rIns="0" bIns="0">
                <a:normAutofit/>
              </a:bodyPr>
              <a:lstStyle/>
              <a:p>
                <a:r>
                  <a:rPr lang="en-US" sz="1750"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rPr>
                  <a:t>step 1</a:t>
                </a:r>
                <a:endParaRPr lang="en-US" sz="1750"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49" name="Oval 9"/>
              <p:cNvSpPr/>
              <p:nvPr/>
            </p:nvSpPr>
            <p:spPr>
              <a:xfrm>
                <a:off x="1669585" y="2775077"/>
                <a:ext cx="1876374" cy="1876374"/>
              </a:xfrm>
              <a:prstGeom prst="ellipse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sp>
            <p:nvSpPr>
              <p:cNvPr id="50" name="Freeform: Shape 10"/>
              <p:cNvSpPr/>
              <p:nvPr/>
            </p:nvSpPr>
            <p:spPr>
              <a:xfrm rot="10800000" flipH="1">
                <a:off x="1743101" y="4215716"/>
                <a:ext cx="1691152" cy="5233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156" extrusionOk="0">
                    <a:moveTo>
                      <a:pt x="0" y="15834"/>
                    </a:moveTo>
                    <a:cubicBezTo>
                      <a:pt x="3445" y="817"/>
                      <a:pt x="11156" y="-4444"/>
                      <a:pt x="17223" y="4084"/>
                    </a:cubicBezTo>
                    <a:cubicBezTo>
                      <a:pt x="18678" y="6130"/>
                      <a:pt x="19955" y="8872"/>
                      <a:pt x="20978" y="12149"/>
                    </a:cubicBezTo>
                    <a:lnTo>
                      <a:pt x="21600" y="11275"/>
                    </a:lnTo>
                    <a:lnTo>
                      <a:pt x="21499" y="16495"/>
                    </a:lnTo>
                    <a:lnTo>
                      <a:pt x="19406" y="14359"/>
                    </a:lnTo>
                    <a:lnTo>
                      <a:pt x="20028" y="13486"/>
                    </a:lnTo>
                    <a:cubicBezTo>
                      <a:pt x="16058" y="1123"/>
                      <a:pt x="8792" y="-935"/>
                      <a:pt x="3798" y="8891"/>
                    </a:cubicBezTo>
                    <a:cubicBezTo>
                      <a:pt x="2640" y="11168"/>
                      <a:pt x="1670" y="13974"/>
                      <a:pt x="940" y="17156"/>
                    </a:cubicBezTo>
                    <a:close/>
                  </a:path>
                </a:pathLst>
              </a:custGeom>
              <a:solidFill>
                <a:srgbClr val="F8CBAD"/>
              </a:solidFill>
              <a:ln w="12700">
                <a:solidFill>
                  <a:srgbClr val="F8CBAD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latin typeface="全字库正楷体" panose="02010604000101010101" pitchFamily="2" charset="-122"/>
                  <a:ea typeface="全字库正楷体" panose="02010604000101010101" pitchFamily="2" charset="-122"/>
                  <a:cs typeface="全字库正楷体" panose="02010604000101010101" pitchFamily="2" charset="-122"/>
                </a:endParaRPr>
              </a:p>
            </p:txBody>
          </p:sp>
          <p:grpSp>
            <p:nvGrpSpPr>
              <p:cNvPr id="51" name="Group 28"/>
              <p:cNvGrpSpPr/>
              <p:nvPr/>
            </p:nvGrpSpPr>
            <p:grpSpPr>
              <a:xfrm>
                <a:off x="1792896" y="2898388"/>
                <a:ext cx="1629751" cy="1629751"/>
                <a:chOff x="0" y="0"/>
                <a:chExt cx="3259500" cy="3259500"/>
              </a:xfrm>
            </p:grpSpPr>
            <p:sp>
              <p:nvSpPr>
                <p:cNvPr id="52" name="Oval 29"/>
                <p:cNvSpPr/>
                <p:nvPr/>
              </p:nvSpPr>
              <p:spPr>
                <a:xfrm>
                  <a:off x="0" y="0"/>
                  <a:ext cx="3259500" cy="3259500"/>
                </a:xfrm>
                <a:prstGeom prst="ellipse">
                  <a:avLst/>
                </a:prstGeom>
                <a:solidFill>
                  <a:srgbClr val="F8CBA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  <p:sp>
              <p:nvSpPr>
                <p:cNvPr id="53" name="Freeform: Shape 30"/>
                <p:cNvSpPr/>
                <p:nvPr/>
              </p:nvSpPr>
              <p:spPr>
                <a:xfrm rot="1878951">
                  <a:off x="1103273" y="1050034"/>
                  <a:ext cx="1129045" cy="11304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97" y="7822"/>
                      </a:moveTo>
                      <a:cubicBezTo>
                        <a:pt x="20468" y="10162"/>
                        <a:pt x="18217" y="11779"/>
                        <a:pt x="15729" y="11779"/>
                      </a:cubicBezTo>
                      <a:cubicBezTo>
                        <a:pt x="12478" y="11779"/>
                        <a:pt x="9833" y="9137"/>
                        <a:pt x="9833" y="5890"/>
                      </a:cubicBezTo>
                      <a:cubicBezTo>
                        <a:pt x="9833" y="2642"/>
                        <a:pt x="12478" y="0"/>
                        <a:pt x="15729" y="0"/>
                      </a:cubicBezTo>
                      <a:cubicBezTo>
                        <a:pt x="16690" y="0"/>
                        <a:pt x="17941" y="289"/>
                        <a:pt x="18744" y="828"/>
                      </a:cubicBezTo>
                      <a:cubicBezTo>
                        <a:pt x="18875" y="920"/>
                        <a:pt x="18954" y="1039"/>
                        <a:pt x="18954" y="1196"/>
                      </a:cubicBezTo>
                      <a:cubicBezTo>
                        <a:pt x="18954" y="1341"/>
                        <a:pt x="18862" y="1486"/>
                        <a:pt x="18744" y="1564"/>
                      </a:cubicBezTo>
                      <a:lnTo>
                        <a:pt x="14887" y="3786"/>
                      </a:lnTo>
                      <a:lnTo>
                        <a:pt x="14887" y="6731"/>
                      </a:lnTo>
                      <a:lnTo>
                        <a:pt x="17427" y="8138"/>
                      </a:lnTo>
                      <a:cubicBezTo>
                        <a:pt x="17862" y="7888"/>
                        <a:pt x="20916" y="5969"/>
                        <a:pt x="21179" y="5969"/>
                      </a:cubicBezTo>
                      <a:cubicBezTo>
                        <a:pt x="21442" y="5969"/>
                        <a:pt x="21600" y="6166"/>
                        <a:pt x="21600" y="6429"/>
                      </a:cubicBezTo>
                      <a:cubicBezTo>
                        <a:pt x="21600" y="6863"/>
                        <a:pt x="21442" y="7402"/>
                        <a:pt x="21297" y="7822"/>
                      </a:cubicBezTo>
                      <a:close/>
                      <a:moveTo>
                        <a:pt x="3936" y="16828"/>
                      </a:moveTo>
                      <a:cubicBezTo>
                        <a:pt x="3475" y="16828"/>
                        <a:pt x="3093" y="17209"/>
                        <a:pt x="3093" y="17669"/>
                      </a:cubicBezTo>
                      <a:cubicBezTo>
                        <a:pt x="3093" y="18129"/>
                        <a:pt x="3475" y="18511"/>
                        <a:pt x="3936" y="18511"/>
                      </a:cubicBezTo>
                      <a:cubicBezTo>
                        <a:pt x="4396" y="18511"/>
                        <a:pt x="4778" y="18129"/>
                        <a:pt x="4778" y="17669"/>
                      </a:cubicBezTo>
                      <a:cubicBezTo>
                        <a:pt x="4778" y="17209"/>
                        <a:pt x="4396" y="16828"/>
                        <a:pt x="3936" y="16828"/>
                      </a:cubicBezTo>
                      <a:close/>
                      <a:moveTo>
                        <a:pt x="4278" y="21114"/>
                      </a:moveTo>
                      <a:cubicBezTo>
                        <a:pt x="3975" y="21416"/>
                        <a:pt x="3541" y="21600"/>
                        <a:pt x="3093" y="21600"/>
                      </a:cubicBezTo>
                      <a:cubicBezTo>
                        <a:pt x="2646" y="21600"/>
                        <a:pt x="2211" y="21416"/>
                        <a:pt x="1895" y="21114"/>
                      </a:cubicBezTo>
                      <a:lnTo>
                        <a:pt x="500" y="19694"/>
                      </a:lnTo>
                      <a:cubicBezTo>
                        <a:pt x="184" y="19391"/>
                        <a:pt x="0" y="18958"/>
                        <a:pt x="0" y="18511"/>
                      </a:cubicBezTo>
                      <a:cubicBezTo>
                        <a:pt x="0" y="18064"/>
                        <a:pt x="184" y="17630"/>
                        <a:pt x="500" y="17314"/>
                      </a:cubicBezTo>
                      <a:lnTo>
                        <a:pt x="9464" y="8361"/>
                      </a:lnTo>
                      <a:cubicBezTo>
                        <a:pt x="10148" y="10084"/>
                        <a:pt x="11531" y="11464"/>
                        <a:pt x="13255" y="12148"/>
                      </a:cubicBezTo>
                      <a:cubicBezTo>
                        <a:pt x="13255" y="12148"/>
                        <a:pt x="4278" y="21114"/>
                        <a:pt x="4278" y="211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全字库正楷体" panose="02010604000101010101" pitchFamily="2" charset="-122"/>
                    <a:ea typeface="全字库正楷体" panose="02010604000101010101" pitchFamily="2" charset="-122"/>
                    <a:cs typeface="全字库正楷体" panose="0201060400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02856" y="2873326"/>
            <a:ext cx="728869" cy="728869"/>
          </a:xfrm>
          <a:prstGeom prst="diamond">
            <a:avLst/>
          </a:prstGeom>
          <a:solidFill>
            <a:srgbClr val="96D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1775" y="3000083"/>
            <a:ext cx="38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41289" y="2809075"/>
            <a:ext cx="307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zh-CN" sz="24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点击此处添加标题</a:t>
            </a:r>
            <a:endParaRPr lang="zh-CN" altLang="zh-CN" sz="24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6494" y="3237761"/>
            <a:ext cx="5105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5" b="77292"/>
          <a:stretch>
            <a:fillRect/>
          </a:stretch>
        </p:blipFill>
        <p:spPr>
          <a:xfrm flipV="1">
            <a:off x="6735754" y="3322678"/>
            <a:ext cx="5470346" cy="35633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587" y="439341"/>
            <a:ext cx="11172825" cy="597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" t="8958" r="7715" b="10208"/>
          <a:stretch>
            <a:fillRect/>
          </a:stretch>
        </p:blipFill>
        <p:spPr>
          <a:xfrm>
            <a:off x="7095674" y="1274910"/>
            <a:ext cx="4243838" cy="4045723"/>
          </a:xfrm>
          <a:prstGeom prst="rect">
            <a:avLst/>
          </a:prstGeom>
        </p:spPr>
      </p:pic>
      <p:sp>
        <p:nvSpPr>
          <p:cNvPr id="5" name="Freeform 45"/>
          <p:cNvSpPr>
            <a:spLocks noEditPoints="1"/>
          </p:cNvSpPr>
          <p:nvPr/>
        </p:nvSpPr>
        <p:spPr bwMode="auto">
          <a:xfrm>
            <a:off x="1250951" y="1780410"/>
            <a:ext cx="729731" cy="604479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F8CBAD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Freeform 56"/>
          <p:cNvSpPr>
            <a:spLocks noEditPoints="1"/>
          </p:cNvSpPr>
          <p:nvPr/>
        </p:nvSpPr>
        <p:spPr bwMode="auto">
          <a:xfrm>
            <a:off x="1282045" y="3226211"/>
            <a:ext cx="698637" cy="760517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F8CBAD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Freeform 75"/>
          <p:cNvSpPr>
            <a:spLocks noEditPoints="1"/>
          </p:cNvSpPr>
          <p:nvPr/>
        </p:nvSpPr>
        <p:spPr bwMode="auto">
          <a:xfrm>
            <a:off x="1324456" y="4779075"/>
            <a:ext cx="613813" cy="615522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F8CBAD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2253775" y="1621699"/>
            <a:ext cx="343907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53775" y="2083364"/>
            <a:ext cx="4167994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1655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2253775" y="3097717"/>
            <a:ext cx="343907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3775" y="3559382"/>
            <a:ext cx="4167994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1655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2253775" y="4474828"/>
            <a:ext cx="343907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点击添加此处标题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53775" y="4936493"/>
            <a:ext cx="4167994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11655">
              <a:lnSpc>
                <a:spcPct val="15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cs typeface="全字库正楷体" panose="0201060400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  <a:cs typeface="全字库正楷体" panose="0201060400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2476</Words>
  <Application>WPS 演示</Application>
  <PresentationFormat>宽屏</PresentationFormat>
  <Paragraphs>163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全字库正楷体</vt:lpstr>
      <vt:lpstr>Calibri</vt:lpstr>
      <vt:lpstr>汉仪良品线简</vt:lpstr>
      <vt:lpstr>楷体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13</cp:revision>
  <dcterms:created xsi:type="dcterms:W3CDTF">2015-05-05T08:02:00Z</dcterms:created>
  <dcterms:modified xsi:type="dcterms:W3CDTF">2018-04-11T14:53:11Z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