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70" r:id="rId11"/>
    <p:sldId id="471" r:id="rId12"/>
    <p:sldId id="353" r:id="rId13"/>
    <p:sldId id="352" r:id="rId14"/>
    <p:sldId id="477" r:id="rId15"/>
    <p:sldId id="473" r:id="rId16"/>
    <p:sldId id="475" r:id="rId17"/>
    <p:sldId id="472" r:id="rId18"/>
    <p:sldId id="476" r:id="rId19"/>
    <p:sldId id="474" r:id="rId20"/>
    <p:sldId id="479" r:id="rId21"/>
    <p:sldId id="481" r:id="rId22"/>
    <p:sldId id="480" r:id="rId23"/>
    <p:sldId id="482" r:id="rId24"/>
    <p:sldId id="483" r:id="rId25"/>
    <p:sldId id="484" r:id="rId26"/>
    <p:sldId id="485" r:id="rId27"/>
    <p:sldId id="486" r:id="rId28"/>
    <p:sldId id="487" r:id="rId29"/>
    <p:sldId id="488" r:id="rId30"/>
    <p:sldId id="493" r:id="rId31"/>
    <p:sldId id="492" r:id="rId32"/>
    <p:sldId id="490" r:id="rId33"/>
    <p:sldId id="491" r:id="rId34"/>
    <p:sldId id="489"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F2F"/>
    <a:srgbClr val="FDE6D3"/>
    <a:srgbClr val="F2D6C8"/>
    <a:srgbClr val="004195"/>
    <a:srgbClr val="7ECDF4"/>
    <a:srgbClr val="20324A"/>
    <a:srgbClr val="D1D1D1"/>
    <a:srgbClr val="1F474E"/>
    <a:srgbClr val="A4B652"/>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58" d="100"/>
          <a:sy n="58" d="100"/>
        </p:scale>
        <p:origin x="1080" y="6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227553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718274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705545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626062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0532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50812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498579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227176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00049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38698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997023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773127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612581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200225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215534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692553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686682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107471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286101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830184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232278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43.xml"/><Relationship Id="rId7" Type="http://schemas.openxmlformats.org/officeDocument/2006/relationships/image" Target="../media/image7.png"/><Relationship Id="rId12" Type="http://schemas.microsoft.com/office/2007/relationships/hdphoto" Target="../media/hdphoto4.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image" Target="../media/image5.jpg"/><Relationship Id="rId10" Type="http://schemas.microsoft.com/office/2007/relationships/hdphoto" Target="../media/hdphoto3.wdp"/><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20.jpe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3.xml"/><Relationship Id="rId5" Type="http://schemas.openxmlformats.org/officeDocument/2006/relationships/image" Target="../media/image17.jp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3.xml"/><Relationship Id="rId5" Type="http://schemas.openxmlformats.org/officeDocument/2006/relationships/image" Target="../media/image18.jp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openxmlformats.org/officeDocument/2006/relationships/image" Target="../media/image13.jp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43.xml"/><Relationship Id="rId5" Type="http://schemas.openxmlformats.org/officeDocument/2006/relationships/image" Target="../media/image11.png"/><Relationship Id="rId4" Type="http://schemas.microsoft.com/office/2007/relationships/hdphoto" Target="../media/hdphoto5.wdp"/></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16.jpg"/><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3.xml"/><Relationship Id="rId5" Type="http://schemas.openxmlformats.org/officeDocument/2006/relationships/image" Target="../media/image17.jpg"/><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 Id="rId9"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12.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13.jp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5.jpg"/><Relationship Id="rId5" Type="http://schemas.openxmlformats.org/officeDocument/2006/relationships/image" Target="../media/image14.png"/><Relationship Id="rId10" Type="http://schemas.openxmlformats.org/officeDocument/2006/relationships/image" Target="../media/image18.jpg"/><Relationship Id="rId4" Type="http://schemas.microsoft.com/office/2007/relationships/hdphoto" Target="../media/hdphoto3.wdp"/><Relationship Id="rId9"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3.xml"/><Relationship Id="rId5" Type="http://schemas.openxmlformats.org/officeDocument/2006/relationships/image" Target="../media/image19.jp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8.png"/><Relationship Id="rId7"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image" Target="../media/image17.jpg"/><Relationship Id="rId5" Type="http://schemas.openxmlformats.org/officeDocument/2006/relationships/image" Target="../media/image13.jp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72" name="Strength Of A Thousand Men(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50" y="-1576070"/>
            <a:ext cx="812694" cy="812988"/>
          </a:xfrm>
          <a:prstGeom prst="rect">
            <a:avLst/>
          </a:prstGeom>
        </p:spPr>
      </p:pic>
      <p:pic>
        <p:nvPicPr>
          <p:cNvPr id="27" name="Picture 6" descr="C:\Users\PC\Desktop\zqq\20158_0011_7.png"/>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75000"/>
                    </a14:imgEffect>
                    <a14:imgEffect>
                      <a14:brightnessContrast bright="20000" contrast="-9000"/>
                    </a14:imgEffect>
                  </a14:imgLayer>
                </a14:imgProps>
              </a:ext>
              <a:ext uri="{28A0092B-C50C-407E-A947-70E740481C1C}">
                <a14:useLocalDpi xmlns:a14="http://schemas.microsoft.com/office/drawing/2010/main" val="0"/>
              </a:ext>
            </a:extLst>
          </a:blip>
          <a:srcRect/>
          <a:stretch>
            <a:fillRect/>
          </a:stretch>
        </p:blipFill>
        <p:spPr bwMode="auto">
          <a:xfrm flipH="1">
            <a:off x="-6351" y="4318938"/>
            <a:ext cx="2175043" cy="253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p:cNvSpPr txBox="1"/>
          <p:nvPr/>
        </p:nvSpPr>
        <p:spPr>
          <a:xfrm>
            <a:off x="536724" y="2583477"/>
            <a:ext cx="4416594" cy="1107996"/>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6600" b="1" dirty="0">
                <a:solidFill>
                  <a:srgbClr val="C00000"/>
                </a:solidFill>
                <a:latin typeface="微软雅黑"/>
                <a:ea typeface="微软雅黑"/>
              </a:rPr>
              <a:t>人民的名义</a:t>
            </a:r>
          </a:p>
        </p:txBody>
      </p:sp>
      <p:pic>
        <p:nvPicPr>
          <p:cNvPr id="30" name="图片 29"/>
          <p:cNvPicPr>
            <a:picLocks noChangeAspect="1"/>
          </p:cNvPicPr>
          <p:nvPr/>
        </p:nvPicPr>
        <p:blipFill>
          <a:blip r:embed="rId9" cstate="print">
            <a:extLst>
              <a:ext uri="{BEBA8EAE-BF5A-486C-A8C5-ECC9F3942E4B}">
                <a14:imgProps xmlns:a14="http://schemas.microsoft.com/office/drawing/2010/main">
                  <a14:imgLayer r:embed="rId10">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2073443" y="1042743"/>
            <a:ext cx="1343157" cy="1375264"/>
          </a:xfrm>
          <a:prstGeom prst="rect">
            <a:avLst/>
          </a:prstGeom>
        </p:spPr>
      </p:pic>
      <p:sp>
        <p:nvSpPr>
          <p:cNvPr id="32" name="Rectangle 4"/>
          <p:cNvSpPr txBox="1">
            <a:spLocks noChangeArrowheads="1"/>
          </p:cNvSpPr>
          <p:nvPr/>
        </p:nvSpPr>
        <p:spPr bwMode="auto">
          <a:xfrm>
            <a:off x="2131100" y="4972876"/>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C00000"/>
                </a:solidFill>
                <a:latin typeface="Arial"/>
                <a:ea typeface="微软雅黑"/>
              </a:rPr>
              <a:t>演讲人：通用名</a:t>
            </a:r>
          </a:p>
        </p:txBody>
      </p:sp>
      <p:sp>
        <p:nvSpPr>
          <p:cNvPr id="33" name="TextBox 2"/>
          <p:cNvSpPr txBox="1"/>
          <p:nvPr/>
        </p:nvSpPr>
        <p:spPr>
          <a:xfrm>
            <a:off x="456574" y="3758249"/>
            <a:ext cx="4576894"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C00000"/>
                </a:solidFill>
                <a:latin typeface="微软雅黑"/>
                <a:ea typeface="微软雅黑"/>
              </a:rPr>
              <a:t>●模板显大气  ●内容贴实际  ●党建通用</a:t>
            </a:r>
          </a:p>
        </p:txBody>
      </p:sp>
      <p:pic>
        <p:nvPicPr>
          <p:cNvPr id="41" name="图片 40"/>
          <p:cNvPicPr>
            <a:picLocks noChangeAspect="1"/>
          </p:cNvPicPr>
          <p:nvPr/>
        </p:nvPicPr>
        <p:blipFill>
          <a:blip r:embed="rId11">
            <a:extLst>
              <a:ext uri="{BEBA8EAE-BF5A-486C-A8C5-ECC9F3942E4B}">
                <a14:imgProps xmlns:a14="http://schemas.microsoft.com/office/drawing/2010/main">
                  <a14:imgLayer r:embed="rId12">
                    <a14:imgEffect>
                      <a14:sharpenSoften amount="20000"/>
                    </a14:imgEffect>
                    <a14:imgEffect>
                      <a14:brightnessContrast bright="-5000" contrast="20000"/>
                    </a14:imgEffect>
                  </a14:imgLayer>
                </a14:imgProps>
              </a:ext>
              <a:ext uri="{28A0092B-C50C-407E-A947-70E740481C1C}">
                <a14:useLocalDpi xmlns:a14="http://schemas.microsoft.com/office/drawing/2010/main" val="0"/>
              </a:ext>
            </a:extLst>
          </a:blip>
          <a:stretch>
            <a:fillRect/>
          </a:stretch>
        </p:blipFill>
        <p:spPr>
          <a:xfrm flipH="1">
            <a:off x="6721889" y="1409700"/>
            <a:ext cx="5468522" cy="5447408"/>
          </a:xfrm>
          <a:prstGeom prst="rect">
            <a:avLst/>
          </a:prstGeom>
        </p:spPr>
      </p:pic>
      <p:sp>
        <p:nvSpPr>
          <p:cNvPr id="31" name="Freeform 9"/>
          <p:cNvSpPr>
            <a:spLocks noEditPoints="1"/>
          </p:cNvSpPr>
          <p:nvPr/>
        </p:nvSpPr>
        <p:spPr bwMode="auto">
          <a:xfrm>
            <a:off x="1757985" y="497230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2"/>
                                        </p:tgtEl>
                                      </p:cBhvr>
                                    </p:cmd>
                                  </p:childTnLst>
                                </p:cTn>
                              </p:par>
                              <p:par>
                                <p:cTn id="7" presetID="6" presetClass="entr" presetSubtype="16"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circle(in)">
                                      <p:cBhvr>
                                        <p:cTn id="9" dur="1250"/>
                                        <p:tgtEl>
                                          <p:spTgt spid="16"/>
                                        </p:tgtEl>
                                      </p:cBhvr>
                                    </p:animEffect>
                                  </p:childTnLst>
                                </p:cTn>
                              </p:par>
                              <p:par>
                                <p:cTn id="10" presetID="42"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750"/>
                                        <p:tgtEl>
                                          <p:spTgt spid="41"/>
                                        </p:tgtEl>
                                      </p:cBhvr>
                                    </p:animEffect>
                                    <p:anim calcmode="lin" valueType="num">
                                      <p:cBhvr>
                                        <p:cTn id="18" dur="750" fill="hold"/>
                                        <p:tgtEl>
                                          <p:spTgt spid="41"/>
                                        </p:tgtEl>
                                        <p:attrNameLst>
                                          <p:attrName>ppt_x</p:attrName>
                                        </p:attrNameLst>
                                      </p:cBhvr>
                                      <p:tavLst>
                                        <p:tav tm="0">
                                          <p:val>
                                            <p:strVal val="#ppt_x"/>
                                          </p:val>
                                        </p:tav>
                                        <p:tav tm="100000">
                                          <p:val>
                                            <p:strVal val="#ppt_x"/>
                                          </p:val>
                                        </p:tav>
                                      </p:tavLst>
                                    </p:anim>
                                    <p:anim calcmode="lin" valueType="num">
                                      <p:cBhvr>
                                        <p:cTn id="19" dur="75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9"/>
                                        </p:tgtEl>
                                        <p:attrNameLst>
                                          <p:attrName>style.visibility</p:attrName>
                                        </p:attrNameLst>
                                      </p:cBhvr>
                                      <p:to>
                                        <p:strVal val="visible"/>
                                      </p:to>
                                    </p:set>
                                    <p:anim by="(-#ppt_w*2)" calcmode="lin" valueType="num">
                                      <p:cBhvr rctx="PPT">
                                        <p:cTn id="23" dur="500" autoRev="1" fill="hold">
                                          <p:stCondLst>
                                            <p:cond delay="0"/>
                                          </p:stCondLst>
                                        </p:cTn>
                                        <p:tgtEl>
                                          <p:spTgt spid="29"/>
                                        </p:tgtEl>
                                        <p:attrNameLst>
                                          <p:attrName>ppt_w</p:attrName>
                                        </p:attrNameLst>
                                      </p:cBhvr>
                                    </p:anim>
                                    <p:anim by="(#ppt_w*0.50)" calcmode="lin" valueType="num">
                                      <p:cBhvr>
                                        <p:cTn id="24" dur="500" decel="50000" autoRev="1" fill="hold">
                                          <p:stCondLst>
                                            <p:cond delay="0"/>
                                          </p:stCondLst>
                                        </p:cTn>
                                        <p:tgtEl>
                                          <p:spTgt spid="29"/>
                                        </p:tgtEl>
                                        <p:attrNameLst>
                                          <p:attrName>ppt_x</p:attrName>
                                        </p:attrNameLst>
                                      </p:cBhvr>
                                    </p:anim>
                                    <p:anim from="(-#ppt_h/2)" to="(#ppt_y)" calcmode="lin" valueType="num">
                                      <p:cBhvr>
                                        <p:cTn id="25" dur="1000" fill="hold">
                                          <p:stCondLst>
                                            <p:cond delay="0"/>
                                          </p:stCondLst>
                                        </p:cTn>
                                        <p:tgtEl>
                                          <p:spTgt spid="29"/>
                                        </p:tgtEl>
                                        <p:attrNameLst>
                                          <p:attrName>ppt_y</p:attrName>
                                        </p:attrNameLst>
                                      </p:cBhvr>
                                    </p:anim>
                                    <p:animRot by="21600000">
                                      <p:cBhvr>
                                        <p:cTn id="26" dur="1000" fill="hold">
                                          <p:stCondLst>
                                            <p:cond delay="0"/>
                                          </p:stCondLst>
                                        </p:cTn>
                                        <p:tgtEl>
                                          <p:spTgt spid="29"/>
                                        </p:tgtEl>
                                        <p:attrNameLst>
                                          <p:attrName>r</p:attrName>
                                        </p:attrNameLst>
                                      </p:cBhvr>
                                    </p:animRot>
                                  </p:childTnLst>
                                </p:cTn>
                              </p:par>
                              <p:par>
                                <p:cTn id="27" presetID="3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400" fill="hold"/>
                                        <p:tgtEl>
                                          <p:spTgt spid="30"/>
                                        </p:tgtEl>
                                        <p:attrNameLst>
                                          <p:attrName>ppt_w</p:attrName>
                                        </p:attrNameLst>
                                      </p:cBhvr>
                                      <p:tavLst>
                                        <p:tav tm="0">
                                          <p:val>
                                            <p:fltVal val="0"/>
                                          </p:val>
                                        </p:tav>
                                        <p:tav tm="100000">
                                          <p:val>
                                            <p:strVal val="#ppt_w"/>
                                          </p:val>
                                        </p:tav>
                                      </p:tavLst>
                                    </p:anim>
                                    <p:anim calcmode="lin" valueType="num">
                                      <p:cBhvr>
                                        <p:cTn id="30" dur="400" fill="hold"/>
                                        <p:tgtEl>
                                          <p:spTgt spid="30"/>
                                        </p:tgtEl>
                                        <p:attrNameLst>
                                          <p:attrName>ppt_h</p:attrName>
                                        </p:attrNameLst>
                                      </p:cBhvr>
                                      <p:tavLst>
                                        <p:tav tm="0">
                                          <p:val>
                                            <p:fltVal val="0"/>
                                          </p:val>
                                        </p:tav>
                                        <p:tav tm="100000">
                                          <p:val>
                                            <p:strVal val="#ppt_h"/>
                                          </p:val>
                                        </p:tav>
                                      </p:tavLst>
                                    </p:anim>
                                    <p:anim calcmode="lin" valueType="num">
                                      <p:cBhvr>
                                        <p:cTn id="31" dur="400" fill="hold"/>
                                        <p:tgtEl>
                                          <p:spTgt spid="30"/>
                                        </p:tgtEl>
                                        <p:attrNameLst>
                                          <p:attrName>style.rotation</p:attrName>
                                        </p:attrNameLst>
                                      </p:cBhvr>
                                      <p:tavLst>
                                        <p:tav tm="0">
                                          <p:val>
                                            <p:fltVal val="90"/>
                                          </p:val>
                                        </p:tav>
                                        <p:tav tm="100000">
                                          <p:val>
                                            <p:fltVal val="0"/>
                                          </p:val>
                                        </p:tav>
                                      </p:tavLst>
                                    </p:anim>
                                    <p:animEffect transition="in" filter="fade">
                                      <p:cBhvr>
                                        <p:cTn id="32" dur="400"/>
                                        <p:tgtEl>
                                          <p:spTgt spid="30"/>
                                        </p:tgtEl>
                                      </p:cBhvr>
                                    </p:animEffect>
                                  </p:childTnLst>
                                </p:cTn>
                              </p:par>
                            </p:childTnLst>
                          </p:cTn>
                        </p:par>
                        <p:par>
                          <p:cTn id="33" fill="hold">
                            <p:stCondLst>
                              <p:cond delay="2900"/>
                            </p:stCondLst>
                            <p:childTnLst>
                              <p:par>
                                <p:cTn id="34" presetID="2" presetClass="entr" presetSubtype="6"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9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72"/>
                </p:tgtEl>
              </p:cMediaNode>
            </p:audio>
          </p:childTnLst>
        </p:cTn>
      </p:par>
    </p:tnLst>
    <p:bldLst>
      <p:bldP spid="29" grpId="0"/>
      <p:bldP spid="32" grpId="0"/>
      <p:bldP spid="33" grpId="0"/>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矩形 8"/>
          <p:cNvSpPr/>
          <p:nvPr/>
        </p:nvSpPr>
        <p:spPr bwMode="auto">
          <a:xfrm>
            <a:off x="7216084" y="1735257"/>
            <a:ext cx="3888432" cy="4464496"/>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A92F2F"/>
              </a:solidFill>
              <a:effectLst/>
              <a:uLnTx/>
              <a:uFillTx/>
              <a:latin typeface="Arial" pitchFamily="34" charset="0"/>
            </a:endParaRPr>
          </a:p>
        </p:txBody>
      </p:sp>
      <p:sp>
        <p:nvSpPr>
          <p:cNvPr id="10" name="矩形 9"/>
          <p:cNvSpPr/>
          <p:nvPr/>
        </p:nvSpPr>
        <p:spPr>
          <a:xfrm>
            <a:off x="7432108" y="1976539"/>
            <a:ext cx="3436081" cy="3477875"/>
          </a:xfrm>
          <a:prstGeom prst="rect">
            <a:avLst/>
          </a:prstGeom>
          <a:noFill/>
        </p:spPr>
        <p:txBody>
          <a:bodyPr wrap="square" rtlCol="0">
            <a:spAutoFit/>
          </a:bodyPr>
          <a:lstStyle/>
          <a:p>
            <a:pPr algn="just" fontAlgn="base">
              <a:spcBef>
                <a:spcPct val="0"/>
              </a:spcBef>
              <a:spcAft>
                <a:spcPct val="0"/>
              </a:spcAft>
              <a:buFont typeface="Arial" pitchFamily="34" charset="0"/>
              <a:buNone/>
            </a:pPr>
            <a:r>
              <a:rPr lang="zh-CN" altLang="en-US" sz="2000" dirty="0">
                <a:solidFill>
                  <a:srgbClr val="F8F8F8"/>
                </a:solidFill>
                <a:latin typeface="微软雅黑"/>
                <a:ea typeface="微软雅黑"/>
              </a:rPr>
              <a:t>严格执行</a:t>
            </a:r>
            <a:r>
              <a:rPr lang="en-US" altLang="zh-CN" sz="2000" dirty="0">
                <a:solidFill>
                  <a:srgbClr val="F8F8F8"/>
                </a:solidFill>
                <a:latin typeface="微软雅黑"/>
                <a:ea typeface="微软雅黑"/>
              </a:rPr>
              <a:t>《</a:t>
            </a:r>
            <a:r>
              <a:rPr lang="zh-CN" altLang="en-US" sz="2000" dirty="0">
                <a:solidFill>
                  <a:srgbClr val="F8F8F8"/>
                </a:solidFill>
                <a:latin typeface="微软雅黑"/>
                <a:ea typeface="微软雅黑"/>
              </a:rPr>
              <a:t>廉政准则</a:t>
            </a:r>
            <a:r>
              <a:rPr lang="en-US" altLang="zh-CN" sz="2000" dirty="0">
                <a:solidFill>
                  <a:srgbClr val="F8F8F8"/>
                </a:solidFill>
                <a:latin typeface="微软雅黑"/>
                <a:ea typeface="微软雅黑"/>
              </a:rPr>
              <a:t>》</a:t>
            </a:r>
            <a:r>
              <a:rPr lang="zh-CN" altLang="en-US" sz="2000" dirty="0">
                <a:solidFill>
                  <a:srgbClr val="F8F8F8"/>
                </a:solidFill>
                <a:latin typeface="微软雅黑"/>
                <a:ea typeface="微软雅黑"/>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pic>
        <p:nvPicPr>
          <p:cNvPr id="11" name="Picture 2" descr="E:\我的文档\Fl20130107184629538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2985" y="1735257"/>
            <a:ext cx="5835621" cy="446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72301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90"/>
                                          </p:val>
                                        </p:tav>
                                        <p:tav tm="100000">
                                          <p:val>
                                            <p:fltVal val="0"/>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矩形 8"/>
          <p:cNvSpPr/>
          <p:nvPr/>
        </p:nvSpPr>
        <p:spPr>
          <a:xfrm>
            <a:off x="1670078" y="3402403"/>
            <a:ext cx="8958481" cy="2169825"/>
          </a:xfrm>
          <a:prstGeom prst="rect">
            <a:avLst/>
          </a:prstGeom>
        </p:spPr>
        <p:txBody>
          <a:bodyPr wrap="square">
            <a:spAutoFit/>
          </a:bodyPr>
          <a:lstStyle/>
          <a:p>
            <a:pP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全会总结了我们党开展党内政治生活的历史经验，分析了全面从严治党面临的形势和任务，</a:t>
            </a:r>
            <a:r>
              <a:rPr lang="zh-CN" altLang="en-US" b="1" dirty="0">
                <a:solidFill>
                  <a:schemeClr val="bg1">
                    <a:lumMod val="50000"/>
                  </a:schemeClr>
                </a:solidFill>
                <a:latin typeface="微软雅黑" panose="020B0503020204020204" pitchFamily="34" charset="-122"/>
                <a:ea typeface="微软雅黑" panose="020B0503020204020204" pitchFamily="34" charset="-122"/>
              </a:rPr>
              <a:t>认为办好中国的事情，关键在党，关键在党要管党、从严治党。党要管党必须从党内政治生活管起，从严治党必须从党内政治生活严起。</a:t>
            </a:r>
            <a:r>
              <a:rPr lang="zh-CN" altLang="en-US" dirty="0">
                <a:solidFill>
                  <a:schemeClr val="bg1">
                    <a:lumMod val="50000"/>
                  </a:schemeClr>
                </a:solidFill>
                <a:latin typeface="微软雅黑" panose="020B0503020204020204" pitchFamily="34" charset="-122"/>
                <a:ea typeface="微软雅黑" panose="020B0503020204020204" pitchFamily="34" charset="-122"/>
              </a:rPr>
              <a:t>为更好进行具有许多新的历史特点的伟大斗争、推进党的建设新的伟大工程、推进中国特色社会主义伟大事业，经受“四大考验”、克服“四种危险”，</a:t>
            </a:r>
            <a:r>
              <a:rPr lang="zh-CN" altLang="en-US" b="1" dirty="0">
                <a:solidFill>
                  <a:schemeClr val="bg1">
                    <a:lumMod val="50000"/>
                  </a:schemeClr>
                </a:solidFill>
                <a:latin typeface="微软雅黑" panose="020B0503020204020204" pitchFamily="34" charset="-122"/>
                <a:ea typeface="微软雅黑" panose="020B0503020204020204" pitchFamily="34" charset="-122"/>
              </a:rPr>
              <a:t>有必要制定一部新形势下党内政治生活的准则</a:t>
            </a:r>
            <a:r>
              <a:rPr lang="zh-CN" altLang="en-US"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0" name="圆角矩形 2"/>
          <p:cNvSpPr/>
          <p:nvPr/>
        </p:nvSpPr>
        <p:spPr>
          <a:xfrm>
            <a:off x="1432963" y="2185984"/>
            <a:ext cx="9435646" cy="861043"/>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关于新形势下党内政治生活的若干准则</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制定的必要性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圆角矩形 4"/>
          <p:cNvSpPr/>
          <p:nvPr/>
        </p:nvSpPr>
        <p:spPr>
          <a:xfrm>
            <a:off x="1432963" y="2928933"/>
            <a:ext cx="9435646" cy="2914303"/>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745440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16" presetClass="entr" presetSubtype="21" fill="hold" grpId="0" nodeType="withEffect">
                                  <p:stCondLst>
                                    <p:cond delay="125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2" presetClass="entr" presetSubtype="4" fill="hold" grpId="0" nodeType="withEffect">
                                  <p:stCondLst>
                                    <p:cond delay="17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p:tgtEl>
                                          <p:spTgt spid="9"/>
                                        </p:tgtEl>
                                        <p:attrNameLst>
                                          <p:attrName>ppt_y</p:attrName>
                                        </p:attrNameLst>
                                      </p:cBhvr>
                                      <p:tavLst>
                                        <p:tav tm="0">
                                          <p:val>
                                            <p:strVal val="#ppt_y+#ppt_h*1.125000"/>
                                          </p:val>
                                        </p:tav>
                                        <p:tav tm="100000">
                                          <p:val>
                                            <p:strVal val="#ppt_y"/>
                                          </p:val>
                                        </p:tav>
                                      </p:tavLst>
                                    </p:anim>
                                    <p:animEffect transition="in" filter="wipe(up)">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五边形 8"/>
          <p:cNvSpPr/>
          <p:nvPr/>
        </p:nvSpPr>
        <p:spPr>
          <a:xfrm>
            <a:off x="1220411" y="2208956"/>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4847531" y="2208956"/>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220411" y="4270749"/>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4847531" y="4270749"/>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7"/>
          <p:cNvSpPr txBox="1"/>
          <p:nvPr/>
        </p:nvSpPr>
        <p:spPr>
          <a:xfrm>
            <a:off x="1220411" y="2306907"/>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lumMod val="50000"/>
                </a:schemeClr>
              </a:solidFill>
              <a:latin typeface="方正姚体" panose="02010601030101010101" pitchFamily="2" charset="-122"/>
              <a:ea typeface="方正姚体" panose="02010601030101010101" pitchFamily="2" charset="-122"/>
            </a:endParaRPr>
          </a:p>
          <a:p>
            <a:pPr algn="l"/>
            <a:endParaRPr lang="en-US" altLang="zh-CN" sz="1050" b="1" dirty="0">
              <a:solidFill>
                <a:schemeClr val="bg1">
                  <a:lumMod val="50000"/>
                </a:schemeClr>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4" name="文本框 18"/>
          <p:cNvSpPr txBox="1"/>
          <p:nvPr/>
        </p:nvSpPr>
        <p:spPr>
          <a:xfrm>
            <a:off x="4855213" y="2309010"/>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solidFill>
              <a:latin typeface="方正姚体" panose="02010601030101010101" pitchFamily="2" charset="-122"/>
              <a:ea typeface="方正姚体" panose="02010601030101010101" pitchFamily="2" charset="-122"/>
            </a:endParaRPr>
          </a:p>
          <a:p>
            <a:pPr algn="l"/>
            <a:endParaRPr lang="en-US" altLang="zh-CN" sz="1050" b="1" dirty="0">
              <a:solidFill>
                <a:schemeClr val="bg1"/>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5" name="文本框 19"/>
          <p:cNvSpPr txBox="1"/>
          <p:nvPr/>
        </p:nvSpPr>
        <p:spPr>
          <a:xfrm>
            <a:off x="1220411" y="4400650"/>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solidFill>
              <a:latin typeface="方正姚体" panose="02010601030101010101" pitchFamily="2" charset="-122"/>
              <a:ea typeface="方正姚体" panose="02010601030101010101" pitchFamily="2" charset="-122"/>
            </a:endParaRPr>
          </a:p>
          <a:p>
            <a:pPr algn="l"/>
            <a:endParaRPr lang="en-US" altLang="zh-CN" sz="1050" b="1" dirty="0">
              <a:solidFill>
                <a:schemeClr val="bg1"/>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6" name="文本框 20"/>
          <p:cNvSpPr txBox="1"/>
          <p:nvPr/>
        </p:nvSpPr>
        <p:spPr>
          <a:xfrm>
            <a:off x="4855213" y="4402753"/>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solidFill>
              <a:latin typeface="方正姚体" panose="02010601030101010101" pitchFamily="2" charset="-122"/>
              <a:ea typeface="方正姚体" panose="02010601030101010101" pitchFamily="2" charset="-122"/>
            </a:endParaRPr>
          </a:p>
          <a:p>
            <a:pPr algn="l"/>
            <a:endParaRPr lang="en-US" altLang="zh-CN" sz="1050" b="1" dirty="0">
              <a:solidFill>
                <a:schemeClr val="bg1"/>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7" name="五边形 16"/>
          <p:cNvSpPr/>
          <p:nvPr/>
        </p:nvSpPr>
        <p:spPr>
          <a:xfrm>
            <a:off x="8468841" y="2208956"/>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p:nvSpPr>
        <p:spPr>
          <a:xfrm>
            <a:off x="8468841" y="4270749"/>
            <a:ext cx="2578361" cy="58429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76523" y="2309010"/>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solidFill>
              <a:latin typeface="方正姚体" panose="02010601030101010101" pitchFamily="2" charset="-122"/>
              <a:ea typeface="方正姚体" panose="02010601030101010101" pitchFamily="2" charset="-122"/>
            </a:endParaRPr>
          </a:p>
          <a:p>
            <a:pPr algn="l"/>
            <a:endParaRPr lang="en-US" altLang="zh-CN" sz="1050" b="1" dirty="0">
              <a:solidFill>
                <a:schemeClr val="bg1"/>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0" name="文本框 20"/>
          <p:cNvSpPr txBox="1"/>
          <p:nvPr/>
        </p:nvSpPr>
        <p:spPr>
          <a:xfrm>
            <a:off x="8476523" y="4402753"/>
            <a:ext cx="2468880" cy="1684020"/>
          </a:xfrm>
          <a:prstGeom prst="rect">
            <a:avLst/>
          </a:prstGeom>
          <a:noFill/>
          <a:effectLst/>
        </p:spPr>
        <p:txBody>
          <a:bodyPr wrap="none" rtlCol="0">
            <a:spAutoFit/>
          </a:bodyPr>
          <a:lstStyle/>
          <a:p>
            <a:pPr algn="l"/>
            <a:r>
              <a:rPr lang="en-US" altLang="zh-CN" b="1" dirty="0">
                <a:solidFill>
                  <a:schemeClr val="bg1"/>
                </a:solidFill>
                <a:latin typeface="方正姚体" panose="02010601030101010101" pitchFamily="2" charset="-122"/>
                <a:ea typeface="方正姚体" panose="02010601030101010101" pitchFamily="2" charset="-122"/>
              </a:rPr>
              <a:t>单击此处添加标题</a:t>
            </a:r>
          </a:p>
          <a:p>
            <a:pPr algn="l"/>
            <a:endParaRPr lang="en-US" altLang="zh-CN" sz="1600" b="1" dirty="0">
              <a:solidFill>
                <a:schemeClr val="bg1"/>
              </a:solidFill>
              <a:latin typeface="方正姚体" panose="02010601030101010101" pitchFamily="2" charset="-122"/>
              <a:ea typeface="方正姚体" panose="02010601030101010101" pitchFamily="2" charset="-122"/>
            </a:endParaRPr>
          </a:p>
          <a:p>
            <a:pPr algn="l"/>
            <a:endParaRPr lang="en-US" altLang="zh-CN" sz="1050" b="1" dirty="0">
              <a:solidFill>
                <a:schemeClr val="bg1">
                  <a:lumMod val="50000"/>
                </a:schemeClr>
              </a:solidFill>
              <a:latin typeface="方正姚体" panose="02010601030101010101" pitchFamily="2" charset="-122"/>
              <a:ea typeface="方正姚体" panose="02010601030101010101" pitchFamily="2" charset="-122"/>
            </a:endParaRP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200" dirty="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329178176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anim calcmode="lin" valueType="num">
                                      <p:cBhvr>
                                        <p:cTn id="12" dur="250" fill="hold"/>
                                        <p:tgtEl>
                                          <p:spTgt spid="9"/>
                                        </p:tgtEl>
                                        <p:attrNameLst>
                                          <p:attrName>ppt_x</p:attrName>
                                        </p:attrNameLst>
                                      </p:cBhvr>
                                      <p:tavLst>
                                        <p:tav tm="0">
                                          <p:val>
                                            <p:strVal val="#ppt_x"/>
                                          </p:val>
                                        </p:tav>
                                        <p:tav tm="100000">
                                          <p:val>
                                            <p:strVal val="#ppt_x"/>
                                          </p:val>
                                        </p:tav>
                                      </p:tavLst>
                                    </p:anim>
                                    <p:anim calcmode="lin" valueType="num">
                                      <p:cBhvr>
                                        <p:cTn id="13" dur="25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strVal val="#ppt_x"/>
                                          </p:val>
                                        </p:tav>
                                        <p:tav tm="100000">
                                          <p:val>
                                            <p:strVal val="#ppt_x"/>
                                          </p:val>
                                        </p:tav>
                                      </p:tavLst>
                                    </p:anim>
                                    <p:anim calcmode="lin" valueType="num">
                                      <p:cBhvr>
                                        <p:cTn id="25" dur="2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anim calcmode="lin" valueType="num">
                                      <p:cBhvr>
                                        <p:cTn id="30" dur="250" fill="hold"/>
                                        <p:tgtEl>
                                          <p:spTgt spid="12"/>
                                        </p:tgtEl>
                                        <p:attrNameLst>
                                          <p:attrName>ppt_x</p:attrName>
                                        </p:attrNameLst>
                                      </p:cBhvr>
                                      <p:tavLst>
                                        <p:tav tm="0">
                                          <p:val>
                                            <p:strVal val="#ppt_x"/>
                                          </p:val>
                                        </p:tav>
                                        <p:tav tm="100000">
                                          <p:val>
                                            <p:strVal val="#ppt_x"/>
                                          </p:val>
                                        </p:tav>
                                      </p:tavLst>
                                    </p:anim>
                                    <p:anim calcmode="lin" valueType="num">
                                      <p:cBhvr>
                                        <p:cTn id="31" dur="25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anim calcmode="lin" valueType="num">
                                      <p:cBhvr>
                                        <p:cTn id="36" dur="250" fill="hold"/>
                                        <p:tgtEl>
                                          <p:spTgt spid="13"/>
                                        </p:tgtEl>
                                        <p:attrNameLst>
                                          <p:attrName>ppt_x</p:attrName>
                                        </p:attrNameLst>
                                      </p:cBhvr>
                                      <p:tavLst>
                                        <p:tav tm="0">
                                          <p:val>
                                            <p:strVal val="#ppt_x"/>
                                          </p:val>
                                        </p:tav>
                                        <p:tav tm="100000">
                                          <p:val>
                                            <p:strVal val="#ppt_x"/>
                                          </p:val>
                                        </p:tav>
                                      </p:tavLst>
                                    </p:anim>
                                    <p:anim calcmode="lin" valueType="num">
                                      <p:cBhvr>
                                        <p:cTn id="37" dur="2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250"/>
                                        <p:tgtEl>
                                          <p:spTgt spid="20"/>
                                        </p:tgtEl>
                                      </p:cBhvr>
                                    </p:animEffect>
                                    <p:anim calcmode="lin" valueType="num">
                                      <p:cBhvr>
                                        <p:cTn id="78" dur="250" fill="hold"/>
                                        <p:tgtEl>
                                          <p:spTgt spid="20"/>
                                        </p:tgtEl>
                                        <p:attrNameLst>
                                          <p:attrName>ppt_x</p:attrName>
                                        </p:attrNameLst>
                                      </p:cBhvr>
                                      <p:tavLst>
                                        <p:tav tm="0">
                                          <p:val>
                                            <p:strVal val="#ppt_x"/>
                                          </p:val>
                                        </p:tav>
                                        <p:tav tm="100000">
                                          <p:val>
                                            <p:strVal val="#ppt_x"/>
                                          </p:val>
                                        </p:tav>
                                      </p:tavLst>
                                    </p:anim>
                                    <p:anim calcmode="lin" valueType="num">
                                      <p:cBhvr>
                                        <p:cTn id="7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17" grpId="0" animBg="1"/>
      <p:bldP spid="18" grpId="0" animBg="1"/>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矩形 8"/>
          <p:cNvSpPr/>
          <p:nvPr/>
        </p:nvSpPr>
        <p:spPr>
          <a:xfrm>
            <a:off x="1722892" y="4212902"/>
            <a:ext cx="5057796" cy="1015663"/>
          </a:xfrm>
          <a:prstGeom prst="rect">
            <a:avLst/>
          </a:prstGeom>
          <a:solidFill>
            <a:srgbClr val="C00000"/>
          </a:solidFill>
          <a:ln w="25400">
            <a:solidFill>
              <a:srgbClr val="C00000"/>
            </a:solidFill>
          </a:ln>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1980</a:t>
            </a:r>
            <a:r>
              <a:rPr lang="zh-CN" altLang="en-US" sz="2000" dirty="0">
                <a:solidFill>
                  <a:schemeClr val="bg1"/>
                </a:solidFill>
                <a:latin typeface="微软雅黑" panose="020B0503020204020204" pitchFamily="34" charset="-122"/>
                <a:ea typeface="微软雅黑" panose="020B0503020204020204" pitchFamily="34" charset="-122"/>
              </a:rPr>
              <a:t>年十一届五中全会</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关于党内政治生活的若干准则</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右箭头 4"/>
          <p:cNvSpPr/>
          <p:nvPr/>
        </p:nvSpPr>
        <p:spPr>
          <a:xfrm>
            <a:off x="6981629" y="4478418"/>
            <a:ext cx="699313" cy="484632"/>
          </a:xfrm>
          <a:prstGeom prst="rightArrow">
            <a:avLst>
              <a:gd name="adj1" fmla="val 50000"/>
              <a:gd name="adj2" fmla="val 6179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7881884" y="4212902"/>
            <a:ext cx="2648004" cy="961289"/>
          </a:xfrm>
          <a:prstGeom prst="rect">
            <a:avLst/>
          </a:prstGeom>
          <a:solidFill>
            <a:srgbClr val="C00000"/>
          </a:solidFill>
          <a:ln w="25400">
            <a:solidFill>
              <a:srgbClr val="C00000"/>
            </a:solidFill>
          </a:ln>
        </p:spPr>
        <p:txBody>
          <a:bodyPr wrap="square">
            <a:spAutoFit/>
          </a:bodyP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使党内政治生活逐步走上正轨</a:t>
            </a:r>
          </a:p>
        </p:txBody>
      </p:sp>
      <p:sp>
        <p:nvSpPr>
          <p:cNvPr id="12" name="矩形 11"/>
          <p:cNvSpPr/>
          <p:nvPr/>
        </p:nvSpPr>
        <p:spPr>
          <a:xfrm>
            <a:off x="1722892" y="5503852"/>
            <a:ext cx="5057796" cy="1015663"/>
          </a:xfrm>
          <a:prstGeom prst="rect">
            <a:avLst/>
          </a:prstGeom>
          <a:solidFill>
            <a:srgbClr val="C00000"/>
          </a:solidFill>
          <a:ln w="25400">
            <a:solidFill>
              <a:srgbClr val="C00000"/>
            </a:solidFill>
          </a:ln>
        </p:spPr>
        <p:txBody>
          <a:bodyPr wrap="non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2016</a:t>
            </a:r>
            <a:r>
              <a:rPr lang="zh-CN" altLang="en-US" sz="2000" dirty="0">
                <a:solidFill>
                  <a:schemeClr val="bg1"/>
                </a:solidFill>
                <a:latin typeface="微软雅黑" panose="020B0503020204020204" pitchFamily="34" charset="-122"/>
                <a:ea typeface="微软雅黑" panose="020B0503020204020204" pitchFamily="34" charset="-122"/>
              </a:rPr>
              <a:t>年十八届六中全会</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关于新形势下党内政治生活的若干准则</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右箭头 7"/>
          <p:cNvSpPr/>
          <p:nvPr/>
        </p:nvSpPr>
        <p:spPr>
          <a:xfrm>
            <a:off x="6981629" y="5769368"/>
            <a:ext cx="699313" cy="484632"/>
          </a:xfrm>
          <a:prstGeom prst="rightArrow">
            <a:avLst>
              <a:gd name="adj1" fmla="val 50000"/>
              <a:gd name="adj2" fmla="val 6179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7881884" y="5503852"/>
            <a:ext cx="2648004" cy="961289"/>
          </a:xfrm>
          <a:prstGeom prst="rect">
            <a:avLst/>
          </a:prstGeom>
          <a:solidFill>
            <a:srgbClr val="C00000"/>
          </a:solidFill>
          <a:ln w="25400">
            <a:solidFill>
              <a:srgbClr val="C00000"/>
            </a:solidFill>
          </a:ln>
        </p:spPr>
        <p:txBody>
          <a:bodyPr wrap="square">
            <a:spAutoFit/>
          </a:bodyP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进一步加强和规范党内政治生活</a:t>
            </a:r>
          </a:p>
        </p:txBody>
      </p:sp>
      <p:sp>
        <p:nvSpPr>
          <p:cNvPr id="15" name="矩形 14"/>
          <p:cNvSpPr/>
          <p:nvPr/>
        </p:nvSpPr>
        <p:spPr bwMode="auto">
          <a:xfrm>
            <a:off x="1722892" y="1602257"/>
            <a:ext cx="8806996" cy="2422202"/>
          </a:xfrm>
          <a:prstGeom prst="rect">
            <a:avLst/>
          </a:prstGeom>
          <a:blipFill dpi="0" rotWithShape="1">
            <a:blip r:embed="rId5"/>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4224067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8" fill="hold" grpId="0" nodeType="withEffect">
                                  <p:stCondLst>
                                    <p:cond delay="12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0-#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5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0-#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225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grpId="0" nodeType="withEffect">
                                  <p:stCondLst>
                                    <p:cond delay="225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12" presetClass="entr" presetSubtype="8" fill="hold" grpId="0" nodeType="withEffect">
                                  <p:stCondLst>
                                    <p:cond delay="25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p:tgtEl>
                                          <p:spTgt spid="11"/>
                                        </p:tgtEl>
                                        <p:attrNameLst>
                                          <p:attrName>ppt_x</p:attrName>
                                        </p:attrNameLst>
                                      </p:cBhvr>
                                      <p:tavLst>
                                        <p:tav tm="0">
                                          <p:val>
                                            <p:strVal val="#ppt_x-#ppt_w*1.125000"/>
                                          </p:val>
                                        </p:tav>
                                        <p:tav tm="100000">
                                          <p:val>
                                            <p:strVal val="#ppt_x"/>
                                          </p:val>
                                        </p:tav>
                                      </p:tavLst>
                                    </p:anim>
                                    <p:animEffect transition="in" filter="wipe(right)">
                                      <p:cBhvr>
                                        <p:cTn id="25" dur="750"/>
                                        <p:tgtEl>
                                          <p:spTgt spid="11"/>
                                        </p:tgtEl>
                                      </p:cBhvr>
                                    </p:animEffect>
                                  </p:childTnLst>
                                </p:cTn>
                              </p:par>
                              <p:par>
                                <p:cTn id="26" presetID="12" presetClass="entr" presetSubtype="8" fill="hold" grpId="0" nodeType="withEffect">
                                  <p:stCondLst>
                                    <p:cond delay="275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750"/>
                                        <p:tgtEl>
                                          <p:spTgt spid="14"/>
                                        </p:tgtEl>
                                        <p:attrNameLst>
                                          <p:attrName>ppt_x</p:attrName>
                                        </p:attrNameLst>
                                      </p:cBhvr>
                                      <p:tavLst>
                                        <p:tav tm="0">
                                          <p:val>
                                            <p:strVal val="#ppt_x-#ppt_w*1.125000"/>
                                          </p:val>
                                        </p:tav>
                                        <p:tav tm="100000">
                                          <p:val>
                                            <p:strVal val="#ppt_x"/>
                                          </p:val>
                                        </p:tav>
                                      </p:tavLst>
                                    </p:anim>
                                    <p:animEffect transition="in" filter="wipe(right)">
                                      <p:cBhvr>
                                        <p:cTn id="29" dur="750"/>
                                        <p:tgtEl>
                                          <p:spTgt spid="14"/>
                                        </p:tgtEl>
                                      </p:cBhvr>
                                    </p:animEffect>
                                  </p:childTnLst>
                                </p:cTn>
                              </p:par>
                              <p:par>
                                <p:cTn id="30" presetID="42" presetClass="entr" presetSubtype="0" fill="hold" grpId="0" nodeType="withEffect">
                                  <p:stCondLst>
                                    <p:cond delay="2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2" name="标题 1"/>
          <p:cNvSpPr txBox="1">
            <a:spLocks/>
          </p:cNvSpPr>
          <p:nvPr/>
        </p:nvSpPr>
        <p:spPr>
          <a:xfrm>
            <a:off x="-825500" y="370731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499443" y="484923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136071" y="4646234"/>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069586" y="2229323"/>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03</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sharpenSoften amount="35000"/>
                    </a14:imgEffect>
                    <a14:imgEffect>
                      <a14:brightnessContrast bright="10000" contrast="2000"/>
                    </a14:imgEffect>
                  </a14:imgLayer>
                </a14:imgProps>
              </a:ext>
              <a:ext uri="{28A0092B-C50C-407E-A947-70E740481C1C}">
                <a14:useLocalDpi xmlns:a14="http://schemas.microsoft.com/office/drawing/2010/main" val="0"/>
              </a:ext>
            </a:extLst>
          </a:blip>
          <a:stretch>
            <a:fillRect/>
          </a:stretch>
        </p:blipFill>
        <p:spPr>
          <a:xfrm rot="317615">
            <a:off x="7898302" y="192413"/>
            <a:ext cx="3908849" cy="5515720"/>
          </a:xfrm>
          <a:prstGeom prst="rect">
            <a:avLst/>
          </a:prstGeom>
        </p:spPr>
      </p:pic>
      <p:pic>
        <p:nvPicPr>
          <p:cNvPr id="19" name="Picture 3" descr="C:\Users\PC\Desktop\zqq\20158_0014_------.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3185" y="3433410"/>
            <a:ext cx="8017227" cy="34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39379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25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600"/>
                                        <p:tgtEl>
                                          <p:spTgt spid="18"/>
                                        </p:tgtEl>
                                      </p:cBhvr>
                                    </p:animEffect>
                                    <p:anim calcmode="lin" valueType="num">
                                      <p:cBhvr>
                                        <p:cTn id="11" dur="600" fill="hold"/>
                                        <p:tgtEl>
                                          <p:spTgt spid="18"/>
                                        </p:tgtEl>
                                        <p:attrNameLst>
                                          <p:attrName>ppt_x</p:attrName>
                                        </p:attrNameLst>
                                      </p:cBhvr>
                                      <p:tavLst>
                                        <p:tav tm="0">
                                          <p:val>
                                            <p:strVal val="#ppt_x"/>
                                          </p:val>
                                        </p:tav>
                                        <p:tav tm="100000">
                                          <p:val>
                                            <p:strVal val="#ppt_x"/>
                                          </p:val>
                                        </p:tav>
                                      </p:tavLst>
                                    </p:anim>
                                    <p:anim calcmode="lin" valueType="num">
                                      <p:cBhvr>
                                        <p:cTn id="12" dur="6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strVal val="#ppt_x"/>
                                          </p:val>
                                        </p:tav>
                                        <p:tav tm="100000">
                                          <p:val>
                                            <p:strVal val="#ppt_x"/>
                                          </p:val>
                                        </p:tav>
                                      </p:tavLst>
                                    </p:anim>
                                    <p:anim calcmode="lin" valueType="num">
                                      <p:cBhvr>
                                        <p:cTn id="23" dur="50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anim calcmode="lin" valueType="num">
                                      <p:cBhvr>
                                        <p:cTn id="39" dur="500" fill="hold"/>
                                        <p:tgtEl>
                                          <p:spTgt spid="73"/>
                                        </p:tgtEl>
                                        <p:attrNameLst>
                                          <p:attrName>ppt_x</p:attrName>
                                        </p:attrNameLst>
                                      </p:cBhvr>
                                      <p:tavLst>
                                        <p:tav tm="0">
                                          <p:val>
                                            <p:strVal val="#ppt_x"/>
                                          </p:val>
                                        </p:tav>
                                        <p:tav tm="100000">
                                          <p:val>
                                            <p:strVal val="#ppt_x"/>
                                          </p:val>
                                        </p:tav>
                                      </p:tavLst>
                                    </p:anim>
                                    <p:anim calcmode="lin" valueType="num">
                                      <p:cBhvr>
                                        <p:cTn id="40"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矩形 8"/>
          <p:cNvSpPr/>
          <p:nvPr/>
        </p:nvSpPr>
        <p:spPr>
          <a:xfrm>
            <a:off x="5560965" y="3054658"/>
            <a:ext cx="5759272" cy="3293209"/>
          </a:xfrm>
          <a:prstGeom prst="rect">
            <a:avLst/>
          </a:prstGeom>
        </p:spPr>
        <p:txBody>
          <a:bodyPr wrap="square">
            <a:spAutoFit/>
          </a:bodyPr>
          <a:lstStyle/>
          <a:p>
            <a:pPr defTabSz="1218913">
              <a:defRPr/>
            </a:pPr>
            <a:r>
              <a:rPr lang="zh-CN" altLang="en-US" sz="1600" kern="0" dirty="0">
                <a:solidFill>
                  <a:schemeClr val="bg1">
                    <a:lumMod val="50000"/>
                  </a:schemeClr>
                </a:solidFill>
                <a:latin typeface="Impact" panose="020B0806030902050204" pitchFamily="34" charset="0"/>
                <a:ea typeface="微软雅黑"/>
              </a:rPr>
              <a:t>           加入描述文字描述加入你的文章描述加入你的文章描述文字描述加入你的文章加入描述文字描述加入你的文章描述加入你的文章描述文字描述加入你的文章加入描述文字描述加入你的文章描述加入你的文章描。</a:t>
            </a:r>
            <a:endParaRPr lang="en-US" altLang="zh-CN" sz="1600" kern="0" dirty="0">
              <a:solidFill>
                <a:schemeClr val="bg1">
                  <a:lumMod val="50000"/>
                </a:schemeClr>
              </a:solidFill>
              <a:latin typeface="Impact" panose="020B0806030902050204" pitchFamily="34" charset="0"/>
              <a:ea typeface="微软雅黑"/>
            </a:endParaRPr>
          </a:p>
          <a:p>
            <a:pPr defTabSz="1218913">
              <a:defRPr/>
            </a:pPr>
            <a:r>
              <a:rPr lang="en-US" altLang="zh-CN" sz="1600" kern="0" dirty="0">
                <a:solidFill>
                  <a:schemeClr val="bg1">
                    <a:lumMod val="50000"/>
                  </a:schemeClr>
                </a:solidFill>
                <a:latin typeface="Impact" panose="020B0806030902050204" pitchFamily="34" charset="0"/>
                <a:ea typeface="微软雅黑"/>
              </a:rPr>
              <a:t>       </a:t>
            </a:r>
            <a:r>
              <a:rPr lang="zh-CN" altLang="en-US" sz="1600" kern="0" dirty="0">
                <a:solidFill>
                  <a:schemeClr val="bg1">
                    <a:lumMod val="50000"/>
                  </a:schemeClr>
                </a:solidFill>
                <a:latin typeface="Impact" panose="020B0806030902050204" pitchFamily="34" charset="0"/>
                <a:ea typeface="微软雅黑"/>
              </a:rPr>
              <a:t>述文字描述加入你的文章加入描述 字描述加入你的文章描述加入你的文章描述文字描述加入你的       加入描述文字描述加入你的文章描述加入你的文章描述文字描述加入你的文章。  </a:t>
            </a:r>
            <a:endParaRPr lang="en-US" altLang="zh-CN" sz="1600" kern="0" dirty="0">
              <a:solidFill>
                <a:schemeClr val="bg1">
                  <a:lumMod val="50000"/>
                </a:schemeClr>
              </a:solidFill>
              <a:latin typeface="Impact" panose="020B0806030902050204" pitchFamily="34" charset="0"/>
              <a:ea typeface="微软雅黑"/>
            </a:endParaRPr>
          </a:p>
          <a:p>
            <a:pPr defTabSz="1218913">
              <a:defRPr/>
            </a:pPr>
            <a:r>
              <a:rPr lang="zh-CN" altLang="en-US" sz="1600" kern="0" dirty="0">
                <a:solidFill>
                  <a:schemeClr val="bg1">
                    <a:lumMod val="50000"/>
                  </a:schemeClr>
                </a:solidFill>
                <a:latin typeface="Impact" panose="020B0806030902050204" pitchFamily="34" charset="0"/>
                <a:ea typeface="微软雅黑"/>
              </a:rPr>
              <a:t>         描述文字描述加入你的文章描述加入你的文章描述文字描述加入你的文章加入描述文字描述加入你的文章描述加入你的文章描述文字描述加入你的文章。</a:t>
            </a:r>
          </a:p>
          <a:p>
            <a:pPr defTabSz="1218913">
              <a:defRPr/>
            </a:pPr>
            <a:r>
              <a:rPr lang="zh-CN" altLang="en-US" sz="1600" kern="0" dirty="0">
                <a:solidFill>
                  <a:schemeClr val="bg1">
                    <a:lumMod val="50000"/>
                  </a:schemeClr>
                </a:solidFill>
                <a:latin typeface="Impact" panose="020B0806030902050204" pitchFamily="34" charset="0"/>
                <a:ea typeface="微软雅黑"/>
              </a:rPr>
              <a:t>          加入描述文字描述加入你的文章描述加入你的文章描述文字描述加入你的文章。</a:t>
            </a:r>
          </a:p>
          <a:p>
            <a:pPr defTabSz="1218913">
              <a:defRPr/>
            </a:pPr>
            <a:endParaRPr lang="zh-CN" altLang="en-US" sz="1600" kern="0" dirty="0">
              <a:solidFill>
                <a:schemeClr val="bg1">
                  <a:lumMod val="50000"/>
                </a:schemeClr>
              </a:solidFill>
              <a:latin typeface="Impact" panose="020B0806030902050204" pitchFamily="34" charset="0"/>
              <a:ea typeface="微软雅黑"/>
            </a:endParaRPr>
          </a:p>
        </p:txBody>
      </p:sp>
      <p:grpSp>
        <p:nvGrpSpPr>
          <p:cNvPr id="10" name="组合 9"/>
          <p:cNvGrpSpPr/>
          <p:nvPr/>
        </p:nvGrpSpPr>
        <p:grpSpPr>
          <a:xfrm>
            <a:off x="5560966" y="1989439"/>
            <a:ext cx="5759270" cy="904875"/>
            <a:chOff x="5575480" y="1800225"/>
            <a:chExt cx="5759270" cy="904875"/>
          </a:xfrm>
          <a:solidFill>
            <a:srgbClr val="C00000"/>
          </a:solidFill>
        </p:grpSpPr>
        <p:sp>
          <p:nvSpPr>
            <p:cNvPr id="11" name="矩形 10"/>
            <p:cNvSpPr/>
            <p:nvPr/>
          </p:nvSpPr>
          <p:spPr bwMode="auto">
            <a:xfrm>
              <a:off x="5575480" y="1800225"/>
              <a:ext cx="5759270" cy="904875"/>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7107280" y="1960274"/>
              <a:ext cx="3057248" cy="584775"/>
            </a:xfrm>
            <a:prstGeom prst="rect">
              <a:avLst/>
            </a:prstGeom>
            <a:grpFill/>
          </p:spPr>
          <p:txBody>
            <a:bodyPr wrap="non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习总书记指出：</a:t>
              </a:r>
              <a:endParaRPr lang="zh-CN" altLang="en-US" sz="3200" b="1" dirty="0">
                <a:solidFill>
                  <a:schemeClr val="bg1"/>
                </a:solidFill>
              </a:endParaRPr>
            </a:p>
          </p:txBody>
        </p:sp>
      </p:grpSp>
      <p:sp>
        <p:nvSpPr>
          <p:cNvPr id="17" name="矩形 16"/>
          <p:cNvSpPr/>
          <p:nvPr/>
        </p:nvSpPr>
        <p:spPr bwMode="auto">
          <a:xfrm>
            <a:off x="685800" y="1989439"/>
            <a:ext cx="4634184" cy="4213452"/>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56483827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125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50"/>
                                        <p:tgtEl>
                                          <p:spTgt spid="10"/>
                                        </p:tgtEl>
                                      </p:cBhvr>
                                    </p:animEffect>
                                  </p:childTnLst>
                                </p:cTn>
                              </p:par>
                              <p:par>
                                <p:cTn id="11" presetID="12" presetClass="entr" presetSubtype="4" fill="hold" grpId="0" nodeType="withEffect">
                                  <p:stCondLst>
                                    <p:cond delay="17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p:tgtEl>
                                          <p:spTgt spid="9"/>
                                        </p:tgtEl>
                                        <p:attrNameLst>
                                          <p:attrName>ppt_y</p:attrName>
                                        </p:attrNameLst>
                                      </p:cBhvr>
                                      <p:tavLst>
                                        <p:tav tm="0">
                                          <p:val>
                                            <p:strVal val="#ppt_y+#ppt_h*1.125000"/>
                                          </p:val>
                                        </p:tav>
                                        <p:tav tm="100000">
                                          <p:val>
                                            <p:strVal val="#ppt_y"/>
                                          </p:val>
                                        </p:tav>
                                      </p:tavLst>
                                    </p:anim>
                                    <p:animEffect transition="in" filter="wipe(up)">
                                      <p:cBhvr>
                                        <p:cTn id="14" dur="1000"/>
                                        <p:tgtEl>
                                          <p:spTgt spid="9"/>
                                        </p:tgtEl>
                                      </p:cBhvr>
                                    </p:animEffect>
                                  </p:childTnLst>
                                </p:cTn>
                              </p:par>
                              <p:par>
                                <p:cTn id="15" presetID="42" presetClass="entr" presetSubtype="0" fill="hold" grpId="0" nodeType="withEffect">
                                  <p:stCondLst>
                                    <p:cond delay="17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AutoShape 3"/>
          <p:cNvSpPr>
            <a:spLocks/>
          </p:cNvSpPr>
          <p:nvPr/>
        </p:nvSpPr>
        <p:spPr bwMode="auto">
          <a:xfrm>
            <a:off x="3275013" y="201453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C00000"/>
          </a:solidFill>
          <a:ln>
            <a:noFill/>
          </a:ln>
          <a:extLst/>
        </p:spPr>
        <p:txBody>
          <a:bodyPr anchor="ctr"/>
          <a:lstStyle/>
          <a:p>
            <a:endParaRPr lang="zh-CN" altLang="en-US"/>
          </a:p>
        </p:txBody>
      </p:sp>
      <p:sp>
        <p:nvSpPr>
          <p:cNvPr id="10" name="AutoShape 4"/>
          <p:cNvSpPr>
            <a:spLocks/>
          </p:cNvSpPr>
          <p:nvPr/>
        </p:nvSpPr>
        <p:spPr bwMode="auto">
          <a:xfrm>
            <a:off x="2792413" y="285591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C00000">
              <a:alpha val="85000"/>
            </a:srgbClr>
          </a:solidFill>
          <a:ln>
            <a:noFill/>
          </a:ln>
          <a:extLst/>
        </p:spPr>
        <p:txBody>
          <a:bodyPr lIns="0" tIns="0" rIns="0" bIns="0"/>
          <a:lstStyle/>
          <a:p>
            <a:endParaRPr lang="zh-CN" altLang="en-US"/>
          </a:p>
        </p:txBody>
      </p:sp>
      <p:sp>
        <p:nvSpPr>
          <p:cNvPr id="11" name="AutoShape 5"/>
          <p:cNvSpPr>
            <a:spLocks/>
          </p:cNvSpPr>
          <p:nvPr/>
        </p:nvSpPr>
        <p:spPr bwMode="auto">
          <a:xfrm>
            <a:off x="2316163" y="3706813"/>
            <a:ext cx="2851150" cy="831850"/>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C00000"/>
          </a:solidFill>
          <a:ln>
            <a:noFill/>
          </a:ln>
          <a:extLst/>
        </p:spPr>
        <p:txBody>
          <a:bodyPr anchor="ctr"/>
          <a:lstStyle/>
          <a:p>
            <a:endParaRPr lang="zh-CN" altLang="en-US"/>
          </a:p>
        </p:txBody>
      </p:sp>
      <p:sp>
        <p:nvSpPr>
          <p:cNvPr id="12" name="AutoShape 6"/>
          <p:cNvSpPr>
            <a:spLocks/>
          </p:cNvSpPr>
          <p:nvPr/>
        </p:nvSpPr>
        <p:spPr bwMode="auto">
          <a:xfrm>
            <a:off x="1833563" y="4559300"/>
            <a:ext cx="3821112" cy="836613"/>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C00000">
              <a:alpha val="85000"/>
            </a:srgbClr>
          </a:solidFill>
          <a:ln>
            <a:noFill/>
          </a:ln>
          <a:extLst/>
        </p:spPr>
        <p:txBody>
          <a:bodyPr lIns="0" tIns="0" rIns="0" bIns="0"/>
          <a:lstStyle/>
          <a:p>
            <a:endParaRPr lang="zh-CN" altLang="en-US"/>
          </a:p>
        </p:txBody>
      </p:sp>
      <p:sp>
        <p:nvSpPr>
          <p:cNvPr id="13" name="AutoShape 7"/>
          <p:cNvSpPr>
            <a:spLocks/>
          </p:cNvSpPr>
          <p:nvPr/>
        </p:nvSpPr>
        <p:spPr bwMode="auto">
          <a:xfrm>
            <a:off x="1382713" y="5411788"/>
            <a:ext cx="4721225" cy="788987"/>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2147483647 w 21600"/>
              <a:gd name="T11" fmla="*/ 0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C00000"/>
          </a:solidFill>
          <a:ln>
            <a:noFill/>
          </a:ln>
          <a:extLst/>
        </p:spPr>
        <p:txBody>
          <a:bodyPr anchor="ctr"/>
          <a:lstStyle/>
          <a:p>
            <a:endParaRPr lang="zh-CN" altLang="en-US"/>
          </a:p>
        </p:txBody>
      </p:sp>
      <p:cxnSp>
        <p:nvCxnSpPr>
          <p:cNvPr id="14" name="直接连接符 71"/>
          <p:cNvCxnSpPr>
            <a:cxnSpLocks noChangeShapeType="1"/>
          </p:cNvCxnSpPr>
          <p:nvPr/>
        </p:nvCxnSpPr>
        <p:spPr bwMode="auto">
          <a:xfrm>
            <a:off x="4373563" y="2838450"/>
            <a:ext cx="66198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5" name="直接连接符 72"/>
          <p:cNvCxnSpPr>
            <a:cxnSpLocks noChangeShapeType="1"/>
          </p:cNvCxnSpPr>
          <p:nvPr/>
        </p:nvCxnSpPr>
        <p:spPr bwMode="auto">
          <a:xfrm>
            <a:off x="4803775" y="3678238"/>
            <a:ext cx="6189663"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6" name="直接连接符 73"/>
          <p:cNvCxnSpPr>
            <a:cxnSpLocks noChangeShapeType="1"/>
          </p:cNvCxnSpPr>
          <p:nvPr/>
        </p:nvCxnSpPr>
        <p:spPr bwMode="auto">
          <a:xfrm>
            <a:off x="5326063" y="4548188"/>
            <a:ext cx="56673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7" name="直接连接符 74"/>
          <p:cNvCxnSpPr>
            <a:cxnSpLocks noChangeShapeType="1"/>
          </p:cNvCxnSpPr>
          <p:nvPr/>
        </p:nvCxnSpPr>
        <p:spPr bwMode="auto">
          <a:xfrm>
            <a:off x="5802313" y="5394325"/>
            <a:ext cx="519112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8" name="直接连接符 75"/>
          <p:cNvCxnSpPr>
            <a:cxnSpLocks noChangeShapeType="1"/>
          </p:cNvCxnSpPr>
          <p:nvPr/>
        </p:nvCxnSpPr>
        <p:spPr bwMode="auto">
          <a:xfrm>
            <a:off x="6186488" y="6161088"/>
            <a:ext cx="4806950"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19" name="文本框 76"/>
          <p:cNvSpPr txBox="1">
            <a:spLocks noChangeArrowheads="1"/>
          </p:cNvSpPr>
          <p:nvPr/>
        </p:nvSpPr>
        <p:spPr bwMode="auto">
          <a:xfrm>
            <a:off x="3509963" y="227488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77"/>
          <p:cNvSpPr txBox="1">
            <a:spLocks noChangeArrowheads="1"/>
          </p:cNvSpPr>
          <p:nvPr/>
        </p:nvSpPr>
        <p:spPr bwMode="auto">
          <a:xfrm>
            <a:off x="3509963" y="301783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78"/>
          <p:cNvSpPr txBox="1">
            <a:spLocks noChangeArrowheads="1"/>
          </p:cNvSpPr>
          <p:nvPr/>
        </p:nvSpPr>
        <p:spPr bwMode="auto">
          <a:xfrm>
            <a:off x="3509963" y="3840163"/>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C</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79"/>
          <p:cNvSpPr txBox="1">
            <a:spLocks noChangeArrowheads="1"/>
          </p:cNvSpPr>
          <p:nvPr/>
        </p:nvSpPr>
        <p:spPr bwMode="auto">
          <a:xfrm>
            <a:off x="3509963" y="4741863"/>
            <a:ext cx="5540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D</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80"/>
          <p:cNvSpPr txBox="1">
            <a:spLocks noChangeArrowheads="1"/>
          </p:cNvSpPr>
          <p:nvPr/>
        </p:nvSpPr>
        <p:spPr bwMode="auto">
          <a:xfrm>
            <a:off x="3509963" y="5534025"/>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E</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81"/>
          <p:cNvSpPr>
            <a:spLocks noChangeArrowheads="1"/>
          </p:cNvSpPr>
          <p:nvPr/>
        </p:nvSpPr>
        <p:spPr bwMode="auto">
          <a:xfrm>
            <a:off x="4441825" y="2212975"/>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82"/>
          <p:cNvSpPr>
            <a:spLocks noChangeArrowheads="1"/>
          </p:cNvSpPr>
          <p:nvPr/>
        </p:nvSpPr>
        <p:spPr bwMode="auto">
          <a:xfrm>
            <a:off x="4803775" y="3036888"/>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83"/>
          <p:cNvSpPr>
            <a:spLocks noChangeArrowheads="1"/>
          </p:cNvSpPr>
          <p:nvPr/>
        </p:nvSpPr>
        <p:spPr bwMode="auto">
          <a:xfrm>
            <a:off x="5257800" y="3887788"/>
            <a:ext cx="57356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84"/>
          <p:cNvSpPr>
            <a:spLocks noChangeArrowheads="1"/>
          </p:cNvSpPr>
          <p:nvPr/>
        </p:nvSpPr>
        <p:spPr bwMode="auto">
          <a:xfrm>
            <a:off x="5740400" y="4751388"/>
            <a:ext cx="5253038" cy="49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85"/>
          <p:cNvSpPr>
            <a:spLocks noChangeArrowheads="1"/>
          </p:cNvSpPr>
          <p:nvPr/>
        </p:nvSpPr>
        <p:spPr bwMode="auto">
          <a:xfrm>
            <a:off x="6186488" y="5554663"/>
            <a:ext cx="4941887" cy="49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687845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anim calcmode="lin" valueType="num">
                                      <p:cBhvr>
                                        <p:cTn id="12" dur="250" fill="hold"/>
                                        <p:tgtEl>
                                          <p:spTgt spid="9"/>
                                        </p:tgtEl>
                                        <p:attrNameLst>
                                          <p:attrName>ppt_x</p:attrName>
                                        </p:attrNameLst>
                                      </p:cBhvr>
                                      <p:tavLst>
                                        <p:tav tm="0">
                                          <p:val>
                                            <p:strVal val="#ppt_x"/>
                                          </p:val>
                                        </p:tav>
                                        <p:tav tm="100000">
                                          <p:val>
                                            <p:strVal val="#ppt_x"/>
                                          </p:val>
                                        </p:tav>
                                      </p:tavLst>
                                    </p:anim>
                                    <p:anim calcmode="lin" valueType="num">
                                      <p:cBhvr>
                                        <p:cTn id="13" dur="25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strVal val="#ppt_x"/>
                                          </p:val>
                                        </p:tav>
                                        <p:tav tm="100000">
                                          <p:val>
                                            <p:strVal val="#ppt_x"/>
                                          </p:val>
                                        </p:tav>
                                      </p:tavLst>
                                    </p:anim>
                                    <p:anim calcmode="lin" valueType="num">
                                      <p:cBhvr>
                                        <p:cTn id="25" dur="2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anim calcmode="lin" valueType="num">
                                      <p:cBhvr>
                                        <p:cTn id="30" dur="250" fill="hold"/>
                                        <p:tgtEl>
                                          <p:spTgt spid="12"/>
                                        </p:tgtEl>
                                        <p:attrNameLst>
                                          <p:attrName>ppt_x</p:attrName>
                                        </p:attrNameLst>
                                      </p:cBhvr>
                                      <p:tavLst>
                                        <p:tav tm="0">
                                          <p:val>
                                            <p:strVal val="#ppt_x"/>
                                          </p:val>
                                        </p:tav>
                                        <p:tav tm="100000">
                                          <p:val>
                                            <p:strVal val="#ppt_x"/>
                                          </p:val>
                                        </p:tav>
                                      </p:tavLst>
                                    </p:anim>
                                    <p:anim calcmode="lin" valueType="num">
                                      <p:cBhvr>
                                        <p:cTn id="31" dur="25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anim calcmode="lin" valueType="num">
                                      <p:cBhvr>
                                        <p:cTn id="36" dur="250" fill="hold"/>
                                        <p:tgtEl>
                                          <p:spTgt spid="13"/>
                                        </p:tgtEl>
                                        <p:attrNameLst>
                                          <p:attrName>ppt_x</p:attrName>
                                        </p:attrNameLst>
                                      </p:cBhvr>
                                      <p:tavLst>
                                        <p:tav tm="0">
                                          <p:val>
                                            <p:strVal val="#ppt_x"/>
                                          </p:val>
                                        </p:tav>
                                        <p:tav tm="100000">
                                          <p:val>
                                            <p:strVal val="#ppt_x"/>
                                          </p:val>
                                        </p:tav>
                                      </p:tavLst>
                                    </p:anim>
                                    <p:anim calcmode="lin" valueType="num">
                                      <p:cBhvr>
                                        <p:cTn id="37" dur="2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250"/>
                                        <p:tgtEl>
                                          <p:spTgt spid="20"/>
                                        </p:tgtEl>
                                      </p:cBhvr>
                                    </p:animEffect>
                                    <p:anim calcmode="lin" valueType="num">
                                      <p:cBhvr>
                                        <p:cTn id="78" dur="250" fill="hold"/>
                                        <p:tgtEl>
                                          <p:spTgt spid="20"/>
                                        </p:tgtEl>
                                        <p:attrNameLst>
                                          <p:attrName>ppt_x</p:attrName>
                                        </p:attrNameLst>
                                      </p:cBhvr>
                                      <p:tavLst>
                                        <p:tav tm="0">
                                          <p:val>
                                            <p:strVal val="#ppt_x"/>
                                          </p:val>
                                        </p:tav>
                                        <p:tav tm="100000">
                                          <p:val>
                                            <p:strVal val="#ppt_x"/>
                                          </p:val>
                                        </p:tav>
                                      </p:tavLst>
                                    </p:anim>
                                    <p:anim calcmode="lin" valueType="num">
                                      <p:cBhvr>
                                        <p:cTn id="79" dur="25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250"/>
                                        <p:tgtEl>
                                          <p:spTgt spid="21"/>
                                        </p:tgtEl>
                                      </p:cBhvr>
                                    </p:animEffect>
                                    <p:anim calcmode="lin" valueType="num">
                                      <p:cBhvr>
                                        <p:cTn id="84" dur="250" fill="hold"/>
                                        <p:tgtEl>
                                          <p:spTgt spid="21"/>
                                        </p:tgtEl>
                                        <p:attrNameLst>
                                          <p:attrName>ppt_x</p:attrName>
                                        </p:attrNameLst>
                                      </p:cBhvr>
                                      <p:tavLst>
                                        <p:tav tm="0">
                                          <p:val>
                                            <p:strVal val="#ppt_x"/>
                                          </p:val>
                                        </p:tav>
                                        <p:tav tm="100000">
                                          <p:val>
                                            <p:strVal val="#ppt_x"/>
                                          </p:val>
                                        </p:tav>
                                      </p:tavLst>
                                    </p:anim>
                                    <p:anim calcmode="lin" valueType="num">
                                      <p:cBhvr>
                                        <p:cTn id="85" dur="250" fill="hold"/>
                                        <p:tgtEl>
                                          <p:spTgt spid="21"/>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250"/>
                                        <p:tgtEl>
                                          <p:spTgt spid="22"/>
                                        </p:tgtEl>
                                      </p:cBhvr>
                                    </p:animEffect>
                                    <p:anim calcmode="lin" valueType="num">
                                      <p:cBhvr>
                                        <p:cTn id="90" dur="250" fill="hold"/>
                                        <p:tgtEl>
                                          <p:spTgt spid="22"/>
                                        </p:tgtEl>
                                        <p:attrNameLst>
                                          <p:attrName>ppt_x</p:attrName>
                                        </p:attrNameLst>
                                      </p:cBhvr>
                                      <p:tavLst>
                                        <p:tav tm="0">
                                          <p:val>
                                            <p:strVal val="#ppt_x"/>
                                          </p:val>
                                        </p:tav>
                                        <p:tav tm="100000">
                                          <p:val>
                                            <p:strVal val="#ppt_x"/>
                                          </p:val>
                                        </p:tav>
                                      </p:tavLst>
                                    </p:anim>
                                    <p:anim calcmode="lin" valueType="num">
                                      <p:cBhvr>
                                        <p:cTn id="91" dur="250" fill="hold"/>
                                        <p:tgtEl>
                                          <p:spTgt spid="22"/>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250"/>
                                        <p:tgtEl>
                                          <p:spTgt spid="23"/>
                                        </p:tgtEl>
                                      </p:cBhvr>
                                    </p:animEffect>
                                    <p:anim calcmode="lin" valueType="num">
                                      <p:cBhvr>
                                        <p:cTn id="96" dur="250" fill="hold"/>
                                        <p:tgtEl>
                                          <p:spTgt spid="23"/>
                                        </p:tgtEl>
                                        <p:attrNameLst>
                                          <p:attrName>ppt_x</p:attrName>
                                        </p:attrNameLst>
                                      </p:cBhvr>
                                      <p:tavLst>
                                        <p:tav tm="0">
                                          <p:val>
                                            <p:strVal val="#ppt_x"/>
                                          </p:val>
                                        </p:tav>
                                        <p:tav tm="100000">
                                          <p:val>
                                            <p:strVal val="#ppt_x"/>
                                          </p:val>
                                        </p:tav>
                                      </p:tavLst>
                                    </p:anim>
                                    <p:anim calcmode="lin" valueType="num">
                                      <p:cBhvr>
                                        <p:cTn id="97" dur="250" fill="hold"/>
                                        <p:tgtEl>
                                          <p:spTgt spid="23"/>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250"/>
                                        <p:tgtEl>
                                          <p:spTgt spid="24"/>
                                        </p:tgtEl>
                                      </p:cBhvr>
                                    </p:animEffect>
                                    <p:anim calcmode="lin" valueType="num">
                                      <p:cBhvr>
                                        <p:cTn id="102" dur="250" fill="hold"/>
                                        <p:tgtEl>
                                          <p:spTgt spid="24"/>
                                        </p:tgtEl>
                                        <p:attrNameLst>
                                          <p:attrName>ppt_x</p:attrName>
                                        </p:attrNameLst>
                                      </p:cBhvr>
                                      <p:tavLst>
                                        <p:tav tm="0">
                                          <p:val>
                                            <p:strVal val="#ppt_x"/>
                                          </p:val>
                                        </p:tav>
                                        <p:tav tm="100000">
                                          <p:val>
                                            <p:strVal val="#ppt_x"/>
                                          </p:val>
                                        </p:tav>
                                      </p:tavLst>
                                    </p:anim>
                                    <p:anim calcmode="lin" valueType="num">
                                      <p:cBhvr>
                                        <p:cTn id="103" dur="250" fill="hold"/>
                                        <p:tgtEl>
                                          <p:spTgt spid="24"/>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250"/>
                                        <p:tgtEl>
                                          <p:spTgt spid="25"/>
                                        </p:tgtEl>
                                      </p:cBhvr>
                                    </p:animEffect>
                                    <p:anim calcmode="lin" valueType="num">
                                      <p:cBhvr>
                                        <p:cTn id="108" dur="250" fill="hold"/>
                                        <p:tgtEl>
                                          <p:spTgt spid="25"/>
                                        </p:tgtEl>
                                        <p:attrNameLst>
                                          <p:attrName>ppt_x</p:attrName>
                                        </p:attrNameLst>
                                      </p:cBhvr>
                                      <p:tavLst>
                                        <p:tav tm="0">
                                          <p:val>
                                            <p:strVal val="#ppt_x"/>
                                          </p:val>
                                        </p:tav>
                                        <p:tav tm="100000">
                                          <p:val>
                                            <p:strVal val="#ppt_x"/>
                                          </p:val>
                                        </p:tav>
                                      </p:tavLst>
                                    </p:anim>
                                    <p:anim calcmode="lin" valueType="num">
                                      <p:cBhvr>
                                        <p:cTn id="109" dur="250" fill="hold"/>
                                        <p:tgtEl>
                                          <p:spTgt spid="25"/>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250"/>
                                        <p:tgtEl>
                                          <p:spTgt spid="26"/>
                                        </p:tgtEl>
                                      </p:cBhvr>
                                    </p:animEffect>
                                    <p:anim calcmode="lin" valueType="num">
                                      <p:cBhvr>
                                        <p:cTn id="114" dur="250" fill="hold"/>
                                        <p:tgtEl>
                                          <p:spTgt spid="26"/>
                                        </p:tgtEl>
                                        <p:attrNameLst>
                                          <p:attrName>ppt_x</p:attrName>
                                        </p:attrNameLst>
                                      </p:cBhvr>
                                      <p:tavLst>
                                        <p:tav tm="0">
                                          <p:val>
                                            <p:strVal val="#ppt_x"/>
                                          </p:val>
                                        </p:tav>
                                        <p:tav tm="100000">
                                          <p:val>
                                            <p:strVal val="#ppt_x"/>
                                          </p:val>
                                        </p:tav>
                                      </p:tavLst>
                                    </p:anim>
                                    <p:anim calcmode="lin" valueType="num">
                                      <p:cBhvr>
                                        <p:cTn id="115" dur="250" fill="hold"/>
                                        <p:tgtEl>
                                          <p:spTgt spid="26"/>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fade">
                                      <p:cBhvr>
                                        <p:cTn id="119" dur="250"/>
                                        <p:tgtEl>
                                          <p:spTgt spid="27"/>
                                        </p:tgtEl>
                                      </p:cBhvr>
                                    </p:animEffect>
                                    <p:anim calcmode="lin" valueType="num">
                                      <p:cBhvr>
                                        <p:cTn id="120" dur="250" fill="hold"/>
                                        <p:tgtEl>
                                          <p:spTgt spid="27"/>
                                        </p:tgtEl>
                                        <p:attrNameLst>
                                          <p:attrName>ppt_x</p:attrName>
                                        </p:attrNameLst>
                                      </p:cBhvr>
                                      <p:tavLst>
                                        <p:tav tm="0">
                                          <p:val>
                                            <p:strVal val="#ppt_x"/>
                                          </p:val>
                                        </p:tav>
                                        <p:tav tm="100000">
                                          <p:val>
                                            <p:strVal val="#ppt_x"/>
                                          </p:val>
                                        </p:tav>
                                      </p:tavLst>
                                    </p:anim>
                                    <p:anim calcmode="lin" valueType="num">
                                      <p:cBhvr>
                                        <p:cTn id="121" dur="250" fill="hold"/>
                                        <p:tgtEl>
                                          <p:spTgt spid="27"/>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250"/>
                                        <p:tgtEl>
                                          <p:spTgt spid="28"/>
                                        </p:tgtEl>
                                      </p:cBhvr>
                                    </p:animEffect>
                                    <p:anim calcmode="lin" valueType="num">
                                      <p:cBhvr>
                                        <p:cTn id="126" dur="250" fill="hold"/>
                                        <p:tgtEl>
                                          <p:spTgt spid="28"/>
                                        </p:tgtEl>
                                        <p:attrNameLst>
                                          <p:attrName>ppt_x</p:attrName>
                                        </p:attrNameLst>
                                      </p:cBhvr>
                                      <p:tavLst>
                                        <p:tav tm="0">
                                          <p:val>
                                            <p:strVal val="#ppt_x"/>
                                          </p:val>
                                        </p:tav>
                                        <p:tav tm="100000">
                                          <p:val>
                                            <p:strVal val="#ppt_x"/>
                                          </p:val>
                                        </p:tav>
                                      </p:tavLst>
                                    </p:anim>
                                    <p:anim calcmode="lin" valueType="num">
                                      <p:cBhvr>
                                        <p:cTn id="127" dur="2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9" grpId="0"/>
      <p:bldP spid="20" grpId="0"/>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9" name="组合 8"/>
          <p:cNvGrpSpPr/>
          <p:nvPr/>
        </p:nvGrpSpPr>
        <p:grpSpPr>
          <a:xfrm>
            <a:off x="856024" y="1809175"/>
            <a:ext cx="10532515" cy="4291743"/>
            <a:chOff x="770548" y="1123561"/>
            <a:chExt cx="7744803" cy="3155819"/>
          </a:xfrm>
        </p:grpSpPr>
        <p:grpSp>
          <p:nvGrpSpPr>
            <p:cNvPr id="11" name="Group 4"/>
            <p:cNvGrpSpPr/>
            <p:nvPr/>
          </p:nvGrpSpPr>
          <p:grpSpPr>
            <a:xfrm>
              <a:off x="770548" y="1123561"/>
              <a:ext cx="2465225" cy="762664"/>
              <a:chOff x="484797" y="3002145"/>
              <a:chExt cx="2465225" cy="762664"/>
            </a:xfrm>
          </p:grpSpPr>
          <p:sp>
            <p:nvSpPr>
              <p:cNvPr id="32" name="椭圆 10"/>
              <p:cNvSpPr/>
              <p:nvPr/>
            </p:nvSpPr>
            <p:spPr>
              <a:xfrm>
                <a:off x="2600325" y="3271159"/>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33" name="文本框 11"/>
              <p:cNvSpPr txBox="1"/>
              <p:nvPr/>
            </p:nvSpPr>
            <p:spPr>
              <a:xfrm>
                <a:off x="1318539" y="3002145"/>
                <a:ext cx="1154208" cy="271578"/>
              </a:xfrm>
              <a:prstGeom prst="rect">
                <a:avLst/>
              </a:prstGeom>
              <a:noFill/>
            </p:spPr>
            <p:txBody>
              <a:bodyPr wrap="none" rtlCol="0">
                <a:spAutoFit/>
              </a:bodyPr>
              <a:lstStyle/>
              <a:p>
                <a:pPr algn="r"/>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34"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2" name="Group 8"/>
            <p:cNvGrpSpPr/>
            <p:nvPr/>
          </p:nvGrpSpPr>
          <p:grpSpPr>
            <a:xfrm>
              <a:off x="770548" y="2324100"/>
              <a:ext cx="2465225" cy="762664"/>
              <a:chOff x="484797" y="3002145"/>
              <a:chExt cx="2465225" cy="762664"/>
            </a:xfrm>
          </p:grpSpPr>
          <p:sp>
            <p:nvSpPr>
              <p:cNvPr id="29" name="椭圆 10"/>
              <p:cNvSpPr/>
              <p:nvPr/>
            </p:nvSpPr>
            <p:spPr>
              <a:xfrm>
                <a:off x="2600325" y="3271159"/>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sp>
            <p:nvSpPr>
              <p:cNvPr id="30" name="文本框 11"/>
              <p:cNvSpPr txBox="1"/>
              <p:nvPr/>
            </p:nvSpPr>
            <p:spPr>
              <a:xfrm>
                <a:off x="1318539" y="3002145"/>
                <a:ext cx="1154208" cy="271578"/>
              </a:xfrm>
              <a:prstGeom prst="rect">
                <a:avLst/>
              </a:prstGeom>
              <a:noFill/>
            </p:spPr>
            <p:txBody>
              <a:bodyPr wrap="none" rtlCol="0">
                <a:spAutoFit/>
              </a:bodyPr>
              <a:lstStyle/>
              <a:p>
                <a:pPr algn="r"/>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31"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3" name="Group 12"/>
            <p:cNvGrpSpPr/>
            <p:nvPr/>
          </p:nvGrpSpPr>
          <p:grpSpPr>
            <a:xfrm>
              <a:off x="770548" y="3516716"/>
              <a:ext cx="2465225" cy="762664"/>
              <a:chOff x="484797" y="3002145"/>
              <a:chExt cx="2465225" cy="762664"/>
            </a:xfrm>
          </p:grpSpPr>
          <p:sp>
            <p:nvSpPr>
              <p:cNvPr id="26" name="椭圆 10"/>
              <p:cNvSpPr/>
              <p:nvPr/>
            </p:nvSpPr>
            <p:spPr>
              <a:xfrm>
                <a:off x="2600325" y="3271159"/>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27" name="文本框 11"/>
              <p:cNvSpPr txBox="1"/>
              <p:nvPr/>
            </p:nvSpPr>
            <p:spPr>
              <a:xfrm>
                <a:off x="1318539" y="3002145"/>
                <a:ext cx="1154208" cy="271578"/>
              </a:xfrm>
              <a:prstGeom prst="rect">
                <a:avLst/>
              </a:prstGeom>
              <a:noFill/>
            </p:spPr>
            <p:txBody>
              <a:bodyPr wrap="none" rtlCol="0">
                <a:spAutoFit/>
              </a:bodyPr>
              <a:lstStyle/>
              <a:p>
                <a:pPr algn="r"/>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28"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4" name="Group 16"/>
            <p:cNvGrpSpPr/>
            <p:nvPr/>
          </p:nvGrpSpPr>
          <p:grpSpPr>
            <a:xfrm>
              <a:off x="6034474" y="1134688"/>
              <a:ext cx="2461827" cy="762664"/>
              <a:chOff x="138498" y="3002145"/>
              <a:chExt cx="2461827" cy="762664"/>
            </a:xfrm>
          </p:grpSpPr>
          <p:sp>
            <p:nvSpPr>
              <p:cNvPr id="23" name="椭圆 10"/>
              <p:cNvSpPr/>
              <p:nvPr/>
            </p:nvSpPr>
            <p:spPr>
              <a:xfrm>
                <a:off x="138498" y="324858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4</a:t>
                </a:r>
                <a:endParaRPr lang="zh-CN" altLang="en-US" sz="2000" b="1" dirty="0">
                  <a:solidFill>
                    <a:schemeClr val="bg1"/>
                  </a:solidFill>
                  <a:latin typeface="微软雅黑" pitchFamily="34" charset="-122"/>
                  <a:ea typeface="微软雅黑" pitchFamily="34" charset="-122"/>
                </a:endParaRPr>
              </a:p>
            </p:txBody>
          </p:sp>
          <p:sp>
            <p:nvSpPr>
              <p:cNvPr id="24" name="文本框 11"/>
              <p:cNvSpPr txBox="1"/>
              <p:nvPr/>
            </p:nvSpPr>
            <p:spPr>
              <a:xfrm>
                <a:off x="477437" y="3002145"/>
                <a:ext cx="1154208" cy="271578"/>
              </a:xfrm>
              <a:prstGeom prst="rect">
                <a:avLst/>
              </a:prstGeom>
              <a:noFill/>
            </p:spPr>
            <p:txBody>
              <a:bodyPr wrap="none" rtlCol="0">
                <a:spAutoFit/>
              </a:bodyPr>
              <a:lstStyle/>
              <a:p>
                <a:pPr algn="l"/>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25"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5" name="Group 20"/>
            <p:cNvGrpSpPr/>
            <p:nvPr/>
          </p:nvGrpSpPr>
          <p:grpSpPr>
            <a:xfrm>
              <a:off x="6043999" y="2314575"/>
              <a:ext cx="2461827" cy="762664"/>
              <a:chOff x="138498" y="3002145"/>
              <a:chExt cx="2461827" cy="762664"/>
            </a:xfrm>
          </p:grpSpPr>
          <p:sp>
            <p:nvSpPr>
              <p:cNvPr id="20" name="椭圆 10"/>
              <p:cNvSpPr/>
              <p:nvPr/>
            </p:nvSpPr>
            <p:spPr>
              <a:xfrm>
                <a:off x="138498" y="326763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5</a:t>
                </a:r>
                <a:endParaRPr lang="zh-CN" altLang="en-US" sz="2000" b="1" dirty="0">
                  <a:solidFill>
                    <a:schemeClr val="bg1"/>
                  </a:solidFill>
                  <a:latin typeface="微软雅黑" pitchFamily="34" charset="-122"/>
                  <a:ea typeface="微软雅黑" pitchFamily="34" charset="-122"/>
                </a:endParaRPr>
              </a:p>
            </p:txBody>
          </p:sp>
          <p:sp>
            <p:nvSpPr>
              <p:cNvPr id="21" name="文本框 11"/>
              <p:cNvSpPr txBox="1"/>
              <p:nvPr/>
            </p:nvSpPr>
            <p:spPr>
              <a:xfrm>
                <a:off x="477437" y="3002145"/>
                <a:ext cx="1154208" cy="271578"/>
              </a:xfrm>
              <a:prstGeom prst="rect">
                <a:avLst/>
              </a:prstGeom>
              <a:noFill/>
            </p:spPr>
            <p:txBody>
              <a:bodyPr wrap="none" rtlCol="0">
                <a:spAutoFit/>
              </a:bodyPr>
              <a:lstStyle/>
              <a:p>
                <a:pPr algn="l"/>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22"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6" name="Group 24"/>
            <p:cNvGrpSpPr/>
            <p:nvPr/>
          </p:nvGrpSpPr>
          <p:grpSpPr>
            <a:xfrm>
              <a:off x="6053524" y="3516716"/>
              <a:ext cx="2461827" cy="762664"/>
              <a:chOff x="138498" y="3002145"/>
              <a:chExt cx="2461827" cy="762664"/>
            </a:xfrm>
          </p:grpSpPr>
          <p:sp>
            <p:nvSpPr>
              <p:cNvPr id="17" name="椭圆 10"/>
              <p:cNvSpPr/>
              <p:nvPr/>
            </p:nvSpPr>
            <p:spPr>
              <a:xfrm>
                <a:off x="138498" y="326763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itchFamily="34" charset="-122"/>
                    <a:ea typeface="微软雅黑" pitchFamily="34" charset="-122"/>
                  </a:rPr>
                  <a:t>6</a:t>
                </a:r>
                <a:endParaRPr lang="zh-CN" altLang="en-US" sz="2000" b="1" dirty="0">
                  <a:solidFill>
                    <a:schemeClr val="bg1"/>
                  </a:solidFill>
                  <a:latin typeface="微软雅黑" pitchFamily="34" charset="-122"/>
                  <a:ea typeface="微软雅黑" pitchFamily="34" charset="-122"/>
                </a:endParaRPr>
              </a:p>
            </p:txBody>
          </p:sp>
          <p:sp>
            <p:nvSpPr>
              <p:cNvPr id="18" name="文本框 11"/>
              <p:cNvSpPr txBox="1"/>
              <p:nvPr/>
            </p:nvSpPr>
            <p:spPr>
              <a:xfrm>
                <a:off x="477437" y="3002145"/>
                <a:ext cx="1154208" cy="271578"/>
              </a:xfrm>
              <a:prstGeom prst="rect">
                <a:avLst/>
              </a:prstGeom>
              <a:noFill/>
            </p:spPr>
            <p:txBody>
              <a:bodyPr wrap="none" rtlCol="0">
                <a:spAutoFit/>
              </a:bodyPr>
              <a:lstStyle/>
              <a:p>
                <a:pPr algn="l"/>
                <a:r>
                  <a:rPr lang="zh-CN" altLang="en-US" dirty="0">
                    <a:solidFill>
                      <a:schemeClr val="bg1">
                        <a:lumMod val="50000"/>
                      </a:schemeClr>
                    </a:solidFill>
                    <a:latin typeface="微软雅黑" pitchFamily="34" charset="-122"/>
                    <a:ea typeface="微软雅黑" pitchFamily="34" charset="-122"/>
                  </a:rPr>
                  <a:t>点击添加标题</a:t>
                </a:r>
                <a:endParaRPr lang="en-US" altLang="zh-CN" dirty="0">
                  <a:solidFill>
                    <a:schemeClr val="bg1">
                      <a:lumMod val="50000"/>
                    </a:schemeClr>
                  </a:solidFill>
                  <a:latin typeface="微软雅黑" pitchFamily="34" charset="-122"/>
                  <a:ea typeface="微软雅黑" pitchFamily="34" charset="-122"/>
                </a:endParaRPr>
              </a:p>
            </p:txBody>
          </p:sp>
          <p:sp>
            <p:nvSpPr>
              <p:cNvPr id="19" name="矩形 9"/>
              <p:cNvSpPr/>
              <p:nvPr/>
            </p:nvSpPr>
            <p:spPr>
              <a:xfrm>
                <a:off x="484797" y="3271159"/>
                <a:ext cx="2115528" cy="493650"/>
              </a:xfrm>
              <a:prstGeom prst="rect">
                <a:avLst/>
              </a:prstGeom>
            </p:spPr>
            <p:txBody>
              <a:bodyPr wrap="square">
                <a:spAutoFit/>
              </a:bodyPr>
              <a:lstStyle/>
              <a:p>
                <a:pPr algn="just">
                  <a:lnSpc>
                    <a:spcPct val="114000"/>
                  </a:lnSpc>
                </a:pPr>
                <a:r>
                  <a:rPr lang="zh-CN" altLang="en-US" sz="1100" dirty="0">
                    <a:solidFill>
                      <a:schemeClr val="bg1">
                        <a:lumMod val="50000"/>
                      </a:schemeClr>
                    </a:solidFill>
                    <a:latin typeface="微软雅黑" pitchFamily="34" charset="-122"/>
                    <a:ea typeface="微软雅黑" pitchFamily="34" charset="-122"/>
                  </a:rPr>
                  <a:t>轻点此处输入文字内容，</a:t>
                </a:r>
                <a:r>
                  <a:rPr lang="en-US" altLang="zh-CN" sz="1100" dirty="0">
                    <a:solidFill>
                      <a:schemeClr val="bg1">
                        <a:lumMod val="50000"/>
                      </a:schemeClr>
                    </a:solidFill>
                    <a:latin typeface="微软雅黑" pitchFamily="34" charset="-122"/>
                    <a:ea typeface="微软雅黑" pitchFamily="34" charset="-122"/>
                  </a:rPr>
                  <a:t>PPT</a:t>
                </a:r>
                <a:r>
                  <a:rPr lang="zh-CN" altLang="en-US" sz="110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sp>
        <p:nvSpPr>
          <p:cNvPr id="37" name="矩形 36"/>
          <p:cNvSpPr/>
          <p:nvPr/>
        </p:nvSpPr>
        <p:spPr bwMode="auto">
          <a:xfrm>
            <a:off x="4422803" y="1870286"/>
            <a:ext cx="3413757" cy="4213452"/>
          </a:xfrm>
          <a:prstGeom prst="rect">
            <a:avLst/>
          </a:prstGeom>
          <a:blipFill dpi="0" rotWithShape="1">
            <a:blip r:embed="rId5"/>
            <a:srcRect/>
            <a:tile tx="0" ty="0" sx="100000" sy="10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60213745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9" name="组合 8"/>
          <p:cNvGrpSpPr/>
          <p:nvPr/>
        </p:nvGrpSpPr>
        <p:grpSpPr>
          <a:xfrm>
            <a:off x="1062900" y="1667858"/>
            <a:ext cx="10207669" cy="4665888"/>
            <a:chOff x="515790" y="1131590"/>
            <a:chExt cx="7800626" cy="3565638"/>
          </a:xfrm>
        </p:grpSpPr>
        <p:grpSp>
          <p:nvGrpSpPr>
            <p:cNvPr id="10" name="组合 9"/>
            <p:cNvGrpSpPr>
              <a:grpSpLocks noChangeAspect="1"/>
            </p:cNvGrpSpPr>
            <p:nvPr/>
          </p:nvGrpSpPr>
          <p:grpSpPr>
            <a:xfrm>
              <a:off x="3596928" y="1625696"/>
              <a:ext cx="1511998" cy="1260000"/>
              <a:chOff x="1017666" y="1460660"/>
              <a:chExt cx="1241816" cy="1034848"/>
            </a:xfrm>
          </p:grpSpPr>
          <p:grpSp>
            <p:nvGrpSpPr>
              <p:cNvPr id="42" name="组合 41"/>
              <p:cNvGrpSpPr/>
              <p:nvPr/>
            </p:nvGrpSpPr>
            <p:grpSpPr>
              <a:xfrm>
                <a:off x="1017666" y="1460660"/>
                <a:ext cx="1241816" cy="1034848"/>
                <a:chOff x="1017666" y="1609725"/>
                <a:chExt cx="1241816" cy="1034848"/>
              </a:xfrm>
            </p:grpSpPr>
            <p:sp>
              <p:nvSpPr>
                <p:cNvPr id="44" name="六边形 43"/>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sp>
              <p:nvSpPr>
                <p:cNvPr id="45" name="六边形 44"/>
                <p:cNvSpPr>
                  <a:spLocks noChangeAspect="1"/>
                </p:cNvSpPr>
                <p:nvPr/>
              </p:nvSpPr>
              <p:spPr>
                <a:xfrm>
                  <a:off x="1120174" y="1695149"/>
                  <a:ext cx="1036800" cy="864000"/>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sp>
            <p:nvSpPr>
              <p:cNvPr id="43" name="TextBox 6"/>
              <p:cNvSpPr txBox="1"/>
              <p:nvPr/>
            </p:nvSpPr>
            <p:spPr>
              <a:xfrm>
                <a:off x="1169864" y="1808549"/>
                <a:ext cx="888592" cy="367027"/>
              </a:xfrm>
              <a:prstGeom prst="rect">
                <a:avLst/>
              </a:prstGeom>
              <a:noFill/>
            </p:spPr>
            <p:txBody>
              <a:bodyPr wrap="none" rtlCol="0">
                <a:spAutoFit/>
              </a:bodyPr>
              <a:lstStyle/>
              <a:p>
                <a:pPr algn="r"/>
                <a:r>
                  <a:rPr lang="zh-CN" altLang="en-US" sz="3200" dirty="0">
                    <a:solidFill>
                      <a:schemeClr val="bg1"/>
                    </a:solidFill>
                    <a:latin typeface="微软雅黑" pitchFamily="34" charset="-122"/>
                    <a:ea typeface="微软雅黑" pitchFamily="34" charset="-122"/>
                  </a:rPr>
                  <a:t>标题二</a:t>
                </a:r>
              </a:p>
            </p:txBody>
          </p:sp>
        </p:grpSp>
        <p:grpSp>
          <p:nvGrpSpPr>
            <p:cNvPr id="11" name="组合 10"/>
            <p:cNvGrpSpPr>
              <a:grpSpLocks noChangeAspect="1"/>
            </p:cNvGrpSpPr>
            <p:nvPr/>
          </p:nvGrpSpPr>
          <p:grpSpPr>
            <a:xfrm>
              <a:off x="2296235" y="2326418"/>
              <a:ext cx="1511998" cy="1260000"/>
              <a:chOff x="1017666" y="2695004"/>
              <a:chExt cx="1241816" cy="1034848"/>
            </a:xfrm>
          </p:grpSpPr>
          <p:grpSp>
            <p:nvGrpSpPr>
              <p:cNvPr id="38" name="组合 37"/>
              <p:cNvGrpSpPr/>
              <p:nvPr/>
            </p:nvGrpSpPr>
            <p:grpSpPr>
              <a:xfrm>
                <a:off x="1017666" y="2695004"/>
                <a:ext cx="1241816" cy="1034848"/>
                <a:chOff x="1017666" y="1609725"/>
                <a:chExt cx="1241816" cy="1034848"/>
              </a:xfrm>
            </p:grpSpPr>
            <p:sp>
              <p:nvSpPr>
                <p:cNvPr id="40" name="六边形 39"/>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sp>
              <p:nvSpPr>
                <p:cNvPr id="41" name="六边形 40"/>
                <p:cNvSpPr>
                  <a:spLocks noChangeAspect="1"/>
                </p:cNvSpPr>
                <p:nvPr/>
              </p:nvSpPr>
              <p:spPr>
                <a:xfrm>
                  <a:off x="1120174" y="1695149"/>
                  <a:ext cx="1036800" cy="864000"/>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sp>
            <p:nvSpPr>
              <p:cNvPr id="39" name="TextBox 11"/>
              <p:cNvSpPr txBox="1"/>
              <p:nvPr/>
            </p:nvSpPr>
            <p:spPr>
              <a:xfrm>
                <a:off x="1169235" y="3058089"/>
                <a:ext cx="888592" cy="367027"/>
              </a:xfrm>
              <a:prstGeom prst="rect">
                <a:avLst/>
              </a:prstGeom>
              <a:noFill/>
            </p:spPr>
            <p:txBody>
              <a:bodyPr wrap="none" rtlCol="0">
                <a:spAutoFit/>
              </a:bodyPr>
              <a:lstStyle/>
              <a:p>
                <a:pPr algn="r"/>
                <a:r>
                  <a:rPr lang="zh-CN" altLang="en-US" sz="3200" dirty="0">
                    <a:solidFill>
                      <a:schemeClr val="bg1"/>
                    </a:solidFill>
                    <a:latin typeface="微软雅黑" pitchFamily="34" charset="-122"/>
                    <a:ea typeface="微软雅黑" pitchFamily="34" charset="-122"/>
                  </a:rPr>
                  <a:t>标题一</a:t>
                </a:r>
              </a:p>
            </p:txBody>
          </p:sp>
        </p:grpSp>
        <p:grpSp>
          <p:nvGrpSpPr>
            <p:cNvPr id="12" name="组合 11"/>
            <p:cNvGrpSpPr>
              <a:grpSpLocks noChangeAspect="1"/>
            </p:cNvGrpSpPr>
            <p:nvPr/>
          </p:nvGrpSpPr>
          <p:grpSpPr>
            <a:xfrm>
              <a:off x="3596928" y="3022987"/>
              <a:ext cx="1511998" cy="1260000"/>
              <a:chOff x="1017666" y="3929062"/>
              <a:chExt cx="1241816" cy="1034848"/>
            </a:xfrm>
          </p:grpSpPr>
          <p:grpSp>
            <p:nvGrpSpPr>
              <p:cNvPr id="34" name="组合 33"/>
              <p:cNvGrpSpPr/>
              <p:nvPr/>
            </p:nvGrpSpPr>
            <p:grpSpPr>
              <a:xfrm>
                <a:off x="1017666" y="3929062"/>
                <a:ext cx="1241816" cy="1034848"/>
                <a:chOff x="1017666" y="1609725"/>
                <a:chExt cx="1241816" cy="1034848"/>
              </a:xfrm>
            </p:grpSpPr>
            <p:sp>
              <p:nvSpPr>
                <p:cNvPr id="36" name="六边形 35"/>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sp>
              <p:nvSpPr>
                <p:cNvPr id="37" name="六边形 36"/>
                <p:cNvSpPr>
                  <a:spLocks noChangeAspect="1"/>
                </p:cNvSpPr>
                <p:nvPr/>
              </p:nvSpPr>
              <p:spPr>
                <a:xfrm>
                  <a:off x="1120174" y="1695149"/>
                  <a:ext cx="1036800" cy="864000"/>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sp>
            <p:nvSpPr>
              <p:cNvPr id="35" name="TextBox 16"/>
              <p:cNvSpPr txBox="1"/>
              <p:nvPr/>
            </p:nvSpPr>
            <p:spPr>
              <a:xfrm>
                <a:off x="1161133" y="4274220"/>
                <a:ext cx="888592" cy="367027"/>
              </a:xfrm>
              <a:prstGeom prst="rect">
                <a:avLst/>
              </a:prstGeom>
              <a:noFill/>
            </p:spPr>
            <p:txBody>
              <a:bodyPr wrap="none" rtlCol="0">
                <a:spAutoFit/>
              </a:bodyPr>
              <a:lstStyle/>
              <a:p>
                <a:pPr algn="r"/>
                <a:r>
                  <a:rPr lang="zh-CN" altLang="en-US" sz="3200" dirty="0">
                    <a:solidFill>
                      <a:schemeClr val="bg1"/>
                    </a:solidFill>
                    <a:latin typeface="微软雅黑" pitchFamily="34" charset="-122"/>
                    <a:ea typeface="微软雅黑" pitchFamily="34" charset="-122"/>
                  </a:rPr>
                  <a:t>标题四</a:t>
                </a:r>
              </a:p>
            </p:txBody>
          </p:sp>
        </p:grpSp>
        <p:grpSp>
          <p:nvGrpSpPr>
            <p:cNvPr id="13" name="组合 12"/>
            <p:cNvGrpSpPr>
              <a:grpSpLocks noChangeAspect="1"/>
            </p:cNvGrpSpPr>
            <p:nvPr/>
          </p:nvGrpSpPr>
          <p:grpSpPr>
            <a:xfrm>
              <a:off x="4896948" y="2326418"/>
              <a:ext cx="1511998" cy="1260000"/>
              <a:chOff x="1017666" y="2695004"/>
              <a:chExt cx="1241816" cy="1034848"/>
            </a:xfrm>
          </p:grpSpPr>
          <p:grpSp>
            <p:nvGrpSpPr>
              <p:cNvPr id="30" name="组合 29"/>
              <p:cNvGrpSpPr/>
              <p:nvPr/>
            </p:nvGrpSpPr>
            <p:grpSpPr>
              <a:xfrm>
                <a:off x="1017666" y="2695004"/>
                <a:ext cx="1241816" cy="1034848"/>
                <a:chOff x="1017666" y="1609725"/>
                <a:chExt cx="1241816" cy="1034848"/>
              </a:xfrm>
            </p:grpSpPr>
            <p:sp>
              <p:nvSpPr>
                <p:cNvPr id="32" name="六边形 31"/>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sp>
              <p:nvSpPr>
                <p:cNvPr id="33" name="六边形 32"/>
                <p:cNvSpPr>
                  <a:spLocks noChangeAspect="1"/>
                </p:cNvSpPr>
                <p:nvPr/>
              </p:nvSpPr>
              <p:spPr>
                <a:xfrm>
                  <a:off x="1120174" y="1695149"/>
                  <a:ext cx="1036800" cy="864000"/>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itchFamily="34" charset="-122"/>
                    <a:ea typeface="微软雅黑" pitchFamily="34" charset="-122"/>
                  </a:endParaRPr>
                </a:p>
              </p:txBody>
            </p:sp>
          </p:grpSp>
          <p:sp>
            <p:nvSpPr>
              <p:cNvPr id="31" name="TextBox 23"/>
              <p:cNvSpPr txBox="1"/>
              <p:nvPr/>
            </p:nvSpPr>
            <p:spPr>
              <a:xfrm>
                <a:off x="1169235" y="3058089"/>
                <a:ext cx="888592" cy="367027"/>
              </a:xfrm>
              <a:prstGeom prst="rect">
                <a:avLst/>
              </a:prstGeom>
              <a:noFill/>
            </p:spPr>
            <p:txBody>
              <a:bodyPr wrap="none" rtlCol="0">
                <a:spAutoFit/>
              </a:bodyPr>
              <a:lstStyle/>
              <a:p>
                <a:pPr algn="r"/>
                <a:r>
                  <a:rPr lang="zh-CN" altLang="en-US" sz="3200" dirty="0">
                    <a:solidFill>
                      <a:schemeClr val="bg1"/>
                    </a:solidFill>
                    <a:latin typeface="微软雅黑" pitchFamily="34" charset="-122"/>
                    <a:ea typeface="微软雅黑" pitchFamily="34" charset="-122"/>
                  </a:rPr>
                  <a:t>标题三</a:t>
                </a:r>
              </a:p>
            </p:txBody>
          </p:sp>
        </p:grpSp>
        <p:sp>
          <p:nvSpPr>
            <p:cNvPr id="14" name="Rectangle 13" descr="FD1DDF730CE4456e89755B07FE1653D0# #Rectangle 13"/>
            <p:cNvSpPr>
              <a:spLocks noChangeArrowheads="1"/>
            </p:cNvSpPr>
            <p:nvPr/>
          </p:nvSpPr>
          <p:spPr bwMode="auto">
            <a:xfrm>
              <a:off x="515790" y="1131590"/>
              <a:ext cx="1707653" cy="35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400" dirty="0">
                  <a:solidFill>
                    <a:schemeClr val="bg1">
                      <a:lumMod val="50000"/>
                    </a:schemeClr>
                  </a:solidFill>
                  <a:latin typeface="微软雅黑" pitchFamily="34" charset="-122"/>
                  <a:ea typeface="微软雅黑" pitchFamily="34" charset="-122"/>
                </a:rPr>
                <a:t>点击添加标题</a:t>
              </a:r>
              <a:endParaRPr lang="en-US" altLang="zh-CN" sz="2400" dirty="0">
                <a:solidFill>
                  <a:schemeClr val="bg1">
                    <a:lumMod val="50000"/>
                  </a:schemeClr>
                </a:solidFill>
                <a:latin typeface="微软雅黑" pitchFamily="34" charset="-122"/>
                <a:ea typeface="微软雅黑" pitchFamily="34" charset="-122"/>
              </a:endParaRPr>
            </a:p>
          </p:txBody>
        </p:sp>
        <p:sp>
          <p:nvSpPr>
            <p:cNvPr id="15" name="Rectangle 13" descr="FD1DDF730CE4456e89755B07FE1653D0# #Rectangle 13"/>
            <p:cNvSpPr>
              <a:spLocks noChangeArrowheads="1"/>
            </p:cNvSpPr>
            <p:nvPr/>
          </p:nvSpPr>
          <p:spPr bwMode="auto">
            <a:xfrm>
              <a:off x="515791" y="1488925"/>
              <a:ext cx="1491630" cy="105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200" dirty="0">
                <a:solidFill>
                  <a:schemeClr val="bg1">
                    <a:lumMod val="50000"/>
                  </a:schemeClr>
                </a:solidFill>
                <a:latin typeface="微软雅黑" pitchFamily="34" charset="-122"/>
                <a:ea typeface="微软雅黑" pitchFamily="34" charset="-122"/>
              </a:endParaRPr>
            </a:p>
          </p:txBody>
        </p:sp>
        <p:sp>
          <p:nvSpPr>
            <p:cNvPr id="16" name="Rectangle 13" descr="FD1DDF730CE4456e89755B07FE1653D0# #Rectangle 13"/>
            <p:cNvSpPr>
              <a:spLocks noChangeArrowheads="1"/>
            </p:cNvSpPr>
            <p:nvPr/>
          </p:nvSpPr>
          <p:spPr bwMode="auto">
            <a:xfrm>
              <a:off x="5364088" y="1131590"/>
              <a:ext cx="1707653" cy="35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400" dirty="0">
                  <a:solidFill>
                    <a:schemeClr val="bg1">
                      <a:lumMod val="50000"/>
                    </a:schemeClr>
                  </a:solidFill>
                  <a:latin typeface="微软雅黑" pitchFamily="34" charset="-122"/>
                  <a:ea typeface="微软雅黑" pitchFamily="34" charset="-122"/>
                </a:rPr>
                <a:t>点击添加标题</a:t>
              </a:r>
              <a:endParaRPr lang="en-US" altLang="zh-CN" sz="2400" dirty="0">
                <a:solidFill>
                  <a:schemeClr val="bg1">
                    <a:lumMod val="50000"/>
                  </a:schemeClr>
                </a:solidFill>
                <a:latin typeface="微软雅黑" pitchFamily="34" charset="-122"/>
                <a:ea typeface="微软雅黑" pitchFamily="34" charset="-122"/>
              </a:endParaRPr>
            </a:p>
          </p:txBody>
        </p:sp>
        <p:sp>
          <p:nvSpPr>
            <p:cNvPr id="17" name="Rectangle 13" descr="FD1DDF730CE4456e89755B07FE1653D0# #Rectangle 13"/>
            <p:cNvSpPr>
              <a:spLocks noChangeArrowheads="1"/>
            </p:cNvSpPr>
            <p:nvPr/>
          </p:nvSpPr>
          <p:spPr bwMode="auto">
            <a:xfrm>
              <a:off x="5364088" y="1488925"/>
              <a:ext cx="2880320" cy="63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200" dirty="0">
                <a:solidFill>
                  <a:schemeClr val="bg1">
                    <a:lumMod val="50000"/>
                  </a:schemeClr>
                </a:solidFill>
                <a:latin typeface="微软雅黑" pitchFamily="34" charset="-122"/>
                <a:ea typeface="微软雅黑" pitchFamily="34" charset="-122"/>
              </a:endParaRPr>
            </a:p>
          </p:txBody>
        </p:sp>
        <p:sp>
          <p:nvSpPr>
            <p:cNvPr id="18" name="Rectangle 13" descr="FD1DDF730CE4456e89755B07FE1653D0# #Rectangle 13"/>
            <p:cNvSpPr>
              <a:spLocks noChangeArrowheads="1"/>
            </p:cNvSpPr>
            <p:nvPr/>
          </p:nvSpPr>
          <p:spPr bwMode="auto">
            <a:xfrm>
              <a:off x="525698" y="3704851"/>
              <a:ext cx="1707653" cy="35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400" dirty="0">
                  <a:solidFill>
                    <a:schemeClr val="bg1">
                      <a:lumMod val="50000"/>
                    </a:schemeClr>
                  </a:solidFill>
                  <a:latin typeface="微软雅黑" pitchFamily="34" charset="-122"/>
                  <a:ea typeface="微软雅黑" pitchFamily="34" charset="-122"/>
                </a:rPr>
                <a:t>点击添加标题</a:t>
              </a:r>
              <a:endParaRPr lang="en-US" altLang="zh-CN" sz="2400" dirty="0">
                <a:solidFill>
                  <a:schemeClr val="bg1">
                    <a:lumMod val="50000"/>
                  </a:schemeClr>
                </a:solidFill>
                <a:latin typeface="微软雅黑" pitchFamily="34" charset="-122"/>
                <a:ea typeface="微软雅黑" pitchFamily="34" charset="-122"/>
              </a:endParaRPr>
            </a:p>
          </p:txBody>
        </p:sp>
        <p:sp>
          <p:nvSpPr>
            <p:cNvPr id="19" name="Rectangle 13" descr="FD1DDF730CE4456e89755B07FE1653D0# #Rectangle 13"/>
            <p:cNvSpPr>
              <a:spLocks noChangeArrowheads="1"/>
            </p:cNvSpPr>
            <p:nvPr/>
          </p:nvSpPr>
          <p:spPr bwMode="auto">
            <a:xfrm>
              <a:off x="525698" y="4062186"/>
              <a:ext cx="2822166" cy="63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200" dirty="0">
                <a:solidFill>
                  <a:schemeClr val="bg1">
                    <a:lumMod val="50000"/>
                  </a:schemeClr>
                </a:solidFill>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6588224" y="3160443"/>
              <a:ext cx="1707653" cy="35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400" dirty="0">
                  <a:solidFill>
                    <a:schemeClr val="bg1">
                      <a:lumMod val="50000"/>
                    </a:schemeClr>
                  </a:solidFill>
                  <a:latin typeface="微软雅黑" pitchFamily="34" charset="-122"/>
                  <a:ea typeface="微软雅黑" pitchFamily="34" charset="-122"/>
                </a:rPr>
                <a:t>点击添加标题</a:t>
              </a:r>
              <a:endParaRPr lang="en-US" altLang="zh-CN" sz="2400" dirty="0">
                <a:solidFill>
                  <a:schemeClr val="bg1">
                    <a:lumMod val="50000"/>
                  </a:schemeClr>
                </a:solidFill>
                <a:latin typeface="微软雅黑" pitchFamily="34" charset="-122"/>
                <a:ea typeface="微软雅黑" pitchFamily="34" charset="-122"/>
              </a:endParaRPr>
            </a:p>
          </p:txBody>
        </p:sp>
        <p:sp>
          <p:nvSpPr>
            <p:cNvPr id="21" name="Rectangle 13" descr="FD1DDF730CE4456e89755B07FE1653D0# #Rectangle 13"/>
            <p:cNvSpPr>
              <a:spLocks noChangeArrowheads="1"/>
            </p:cNvSpPr>
            <p:nvPr/>
          </p:nvSpPr>
          <p:spPr bwMode="auto">
            <a:xfrm>
              <a:off x="6588224" y="3517778"/>
              <a:ext cx="1728192" cy="9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200" dirty="0">
                <a:solidFill>
                  <a:schemeClr val="bg1">
                    <a:lumMod val="50000"/>
                  </a:schemeClr>
                </a:solidFill>
                <a:latin typeface="微软雅黑" pitchFamily="34" charset="-122"/>
                <a:ea typeface="微软雅黑" pitchFamily="34" charset="-122"/>
              </a:endParaRPr>
            </a:p>
          </p:txBody>
        </p:sp>
        <p:grpSp>
          <p:nvGrpSpPr>
            <p:cNvPr id="22" name="组合 21"/>
            <p:cNvGrpSpPr/>
            <p:nvPr/>
          </p:nvGrpSpPr>
          <p:grpSpPr>
            <a:xfrm>
              <a:off x="611560" y="1470144"/>
              <a:ext cx="2440674" cy="856274"/>
              <a:chOff x="611560" y="1470144"/>
              <a:chExt cx="2440674" cy="856274"/>
            </a:xfrm>
          </p:grpSpPr>
          <p:cxnSp>
            <p:nvCxnSpPr>
              <p:cNvPr id="28" name="直接连接符 27"/>
              <p:cNvCxnSpPr/>
              <p:nvPr/>
            </p:nvCxnSpPr>
            <p:spPr>
              <a:xfrm>
                <a:off x="611560" y="1470144"/>
                <a:ext cx="1872208"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483768" y="1470144"/>
                <a:ext cx="568466" cy="85627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flipH="1">
              <a:off x="4932040" y="1470144"/>
              <a:ext cx="3312368" cy="453534"/>
              <a:chOff x="-380931" y="1470144"/>
              <a:chExt cx="3312368" cy="453534"/>
            </a:xfrm>
          </p:grpSpPr>
          <p:cxnSp>
            <p:nvCxnSpPr>
              <p:cNvPr id="26" name="直接连接符 25"/>
              <p:cNvCxnSpPr/>
              <p:nvPr/>
            </p:nvCxnSpPr>
            <p:spPr>
              <a:xfrm>
                <a:off x="-380931" y="1470144"/>
                <a:ext cx="286469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483767" y="1470144"/>
                <a:ext cx="447670" cy="45353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611560" y="4039559"/>
              <a:ext cx="316835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144368" y="3498997"/>
              <a:ext cx="213245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525423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타원 219"/>
          <p:cNvSpPr>
            <a:spLocks noChangeArrowheads="1"/>
          </p:cNvSpPr>
          <p:nvPr/>
        </p:nvSpPr>
        <p:spPr bwMode="auto">
          <a:xfrm>
            <a:off x="9420225" y="2784475"/>
            <a:ext cx="1273175" cy="1274763"/>
          </a:xfrm>
          <a:prstGeom prst="ellipse">
            <a:avLst/>
          </a:prstGeom>
          <a:solidFill>
            <a:srgbClr val="C00000"/>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0" name="막힌 원호 127"/>
          <p:cNvSpPr>
            <a:spLocks/>
          </p:cNvSpPr>
          <p:nvPr/>
        </p:nvSpPr>
        <p:spPr bwMode="auto">
          <a:xfrm rot="-5400000">
            <a:off x="4937919" y="2355057"/>
            <a:ext cx="2370137" cy="2368550"/>
          </a:xfrm>
          <a:custGeom>
            <a:avLst/>
            <a:gdLst>
              <a:gd name="T0" fmla="*/ 0 w 2369150"/>
              <a:gd name="T1" fmla="*/ 1182769 h 2369152"/>
              <a:gd name="T2" fmla="*/ 0 w 2369150"/>
              <a:gd name="T3" fmla="*/ 1182769 h 2369152"/>
              <a:gd name="T4" fmla="*/ 1187540 w 2369150"/>
              <a:gd name="T5" fmla="*/ 0 h 2369152"/>
              <a:gd name="T6" fmla="*/ 2375077 w 2369150"/>
              <a:gd name="T7" fmla="*/ 1182768 h 2369152"/>
              <a:gd name="T8" fmla="*/ 1914859 w 2369150"/>
              <a:gd name="T9" fmla="*/ 1182768 h 2369152"/>
              <a:gd name="T10" fmla="*/ 1914858 w 2369150"/>
              <a:gd name="T11" fmla="*/ 1182768 h 2369152"/>
              <a:gd name="T12" fmla="*/ 1187540 w 2369150"/>
              <a:gd name="T13" fmla="*/ 458368 h 2369152"/>
              <a:gd name="T14" fmla="*/ 460218 w 2369150"/>
              <a:gd name="T15" fmla="*/ 1182769 h 2369152"/>
              <a:gd name="T16" fmla="*/ 0 w 2369150"/>
              <a:gd name="T17" fmla="*/ 1182769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타원 217"/>
          <p:cNvSpPr>
            <a:spLocks noChangeArrowheads="1"/>
          </p:cNvSpPr>
          <p:nvPr/>
        </p:nvSpPr>
        <p:spPr bwMode="auto">
          <a:xfrm>
            <a:off x="1624013" y="2847975"/>
            <a:ext cx="1273175" cy="1274763"/>
          </a:xfrm>
          <a:prstGeom prst="ellipse">
            <a:avLst/>
          </a:prstGeom>
          <a:solidFill>
            <a:srgbClr val="C00000"/>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2" name="막힌 원호 225"/>
          <p:cNvSpPr>
            <a:spLocks/>
          </p:cNvSpPr>
          <p:nvPr/>
        </p:nvSpPr>
        <p:spPr bwMode="auto">
          <a:xfrm rot="5400000">
            <a:off x="4925218" y="2247107"/>
            <a:ext cx="2436813" cy="2444750"/>
          </a:xfrm>
          <a:custGeom>
            <a:avLst/>
            <a:gdLst>
              <a:gd name="T0" fmla="*/ 7 w 2436720"/>
              <a:gd name="T1" fmla="*/ 1227831 h 2444258"/>
              <a:gd name="T2" fmla="*/ 7 w 2436720"/>
              <a:gd name="T3" fmla="*/ 1227830 h 2444258"/>
              <a:gd name="T4" fmla="*/ 0 w 2436720"/>
              <a:gd name="T5" fmla="*/ 1223605 h 2444258"/>
              <a:gd name="T6" fmla="*/ 1218642 w 2436720"/>
              <a:gd name="T7" fmla="*/ 0 h 2444258"/>
              <a:gd name="T8" fmla="*/ 2437198 w 2436720"/>
              <a:gd name="T9" fmla="*/ 1209669 h 2444258"/>
              <a:gd name="T10" fmla="*/ 1965032 w 2436720"/>
              <a:gd name="T11" fmla="*/ 1215069 h 2444258"/>
              <a:gd name="T12" fmla="*/ 1965031 w 2436720"/>
              <a:gd name="T13" fmla="*/ 1215069 h 2444258"/>
              <a:gd name="T14" fmla="*/ 1218642 w 2436720"/>
              <a:gd name="T15" fmla="*/ 472660 h 2444258"/>
              <a:gd name="T16" fmla="*/ 472198 w 2436720"/>
              <a:gd name="T17" fmla="*/ 1223605 h 2444258"/>
              <a:gd name="T18" fmla="*/ 472202 w 2436720"/>
              <a:gd name="T19" fmla="*/ 1226196 h 2444258"/>
              <a:gd name="T20" fmla="*/ 7 w 2436720"/>
              <a:gd name="T21" fmla="*/ 1227831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C00000">
              <a:alpha val="85000"/>
            </a:srgbClr>
          </a:solidFill>
          <a:ln>
            <a:noFill/>
          </a:ln>
          <a:extLst/>
        </p:spPr>
        <p:txBody>
          <a:bodyPr anchor="ctr"/>
          <a:lstStyle/>
          <a:p>
            <a:endParaRPr lang="zh-CN" altLang="en-US"/>
          </a:p>
        </p:txBody>
      </p:sp>
      <p:sp>
        <p:nvSpPr>
          <p:cNvPr id="13" name="막힌 원호 224"/>
          <p:cNvSpPr>
            <a:spLocks/>
          </p:cNvSpPr>
          <p:nvPr/>
        </p:nvSpPr>
        <p:spPr bwMode="auto">
          <a:xfrm rot="-5400000">
            <a:off x="4925219" y="2243931"/>
            <a:ext cx="2444750" cy="2446338"/>
          </a:xfrm>
          <a:custGeom>
            <a:avLst/>
            <a:gdLst>
              <a:gd name="T0" fmla="*/ 132 w 2444256"/>
              <a:gd name="T1" fmla="*/ 1246452 h 2444258"/>
              <a:gd name="T2" fmla="*/ 132 w 2444256"/>
              <a:gd name="T3" fmla="*/ 1246451 h 2444258"/>
              <a:gd name="T4" fmla="*/ 0 w 2444256"/>
              <a:gd name="T5" fmla="*/ 1228383 h 2444258"/>
              <a:gd name="T6" fmla="*/ 1223610 w 2444256"/>
              <a:gd name="T7" fmla="*/ 0 h 2444258"/>
              <a:gd name="T8" fmla="*/ 2447207 w 2444256"/>
              <a:gd name="T9" fmla="*/ 1222782 h 2444258"/>
              <a:gd name="T10" fmla="*/ 1973898 w 2444256"/>
              <a:gd name="T11" fmla="*/ 1224950 h 2444258"/>
              <a:gd name="T12" fmla="*/ 1973898 w 2444256"/>
              <a:gd name="T13" fmla="*/ 1224949 h 2444258"/>
              <a:gd name="T14" fmla="*/ 1223611 w 2444256"/>
              <a:gd name="T15" fmla="*/ 475163 h 2444258"/>
              <a:gd name="T16" fmla="*/ 473321 w 2444256"/>
              <a:gd name="T17" fmla="*/ 1228383 h 2444258"/>
              <a:gd name="T18" fmla="*/ 473402 w 2444256"/>
              <a:gd name="T19" fmla="*/ 1239461 h 2444258"/>
              <a:gd name="T20" fmla="*/ 132 w 2444256"/>
              <a:gd name="T21" fmla="*/ 1246452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C00000"/>
          </a:solidFill>
          <a:ln>
            <a:noFill/>
          </a:ln>
          <a:extLst/>
        </p:spPr>
        <p:txBody>
          <a:bodyPr anchor="ctr"/>
          <a:lstStyle/>
          <a:p>
            <a:endParaRPr lang="zh-CN" altLang="en-US"/>
          </a:p>
        </p:txBody>
      </p:sp>
      <p:sp>
        <p:nvSpPr>
          <p:cNvPr id="14" name="矩形 11"/>
          <p:cNvSpPr>
            <a:spLocks noChangeArrowheads="1"/>
          </p:cNvSpPr>
          <p:nvPr/>
        </p:nvSpPr>
        <p:spPr bwMode="auto">
          <a:xfrm>
            <a:off x="1624013" y="48260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a:spLocks noChangeArrowheads="1"/>
          </p:cNvSpPr>
          <p:nvPr/>
        </p:nvSpPr>
        <p:spPr bwMode="auto">
          <a:xfrm>
            <a:off x="1624013" y="45021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3"/>
          <p:cNvSpPr>
            <a:spLocks noChangeArrowheads="1"/>
          </p:cNvSpPr>
          <p:nvPr/>
        </p:nvSpPr>
        <p:spPr bwMode="auto">
          <a:xfrm>
            <a:off x="7923213" y="48260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7923213" y="45021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1560513" y="33496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9402763" y="33369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5473700" y="3349625"/>
            <a:ext cx="13731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05668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anim calcmode="lin" valueType="num">
                                      <p:cBhvr>
                                        <p:cTn id="24" dur="250" fill="hold"/>
                                        <p:tgtEl>
                                          <p:spTgt spid="20"/>
                                        </p:tgtEl>
                                        <p:attrNameLst>
                                          <p:attrName>ppt_x</p:attrName>
                                        </p:attrNameLst>
                                      </p:cBhvr>
                                      <p:tavLst>
                                        <p:tav tm="0">
                                          <p:val>
                                            <p:strVal val="#ppt_x"/>
                                          </p:val>
                                        </p:tav>
                                        <p:tav tm="100000">
                                          <p:val>
                                            <p:strVal val="#ppt_x"/>
                                          </p:val>
                                        </p:tav>
                                      </p:tavLst>
                                    </p:anim>
                                    <p:anim calcmode="lin" valueType="num">
                                      <p:cBhvr>
                                        <p:cTn id="25" dur="25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8" name="矩形 37"/>
          <p:cNvSpPr/>
          <p:nvPr/>
        </p:nvSpPr>
        <p:spPr>
          <a:xfrm flipH="1">
            <a:off x="2283401" y="1274647"/>
            <a:ext cx="1863264" cy="160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283"/>
          <p:cNvSpPr txBox="1"/>
          <p:nvPr/>
        </p:nvSpPr>
        <p:spPr>
          <a:xfrm>
            <a:off x="2385461" y="1622295"/>
            <a:ext cx="1659144" cy="830997"/>
          </a:xfrm>
          <a:prstGeom prst="rect">
            <a:avLst/>
          </a:prstGeom>
          <a:noFill/>
        </p:spPr>
        <p:txBody>
          <a:bodyPr wrap="square" rtlCol="0">
            <a:spAutoFit/>
          </a:bodyPr>
          <a:lstStyle/>
          <a:p>
            <a:pPr algn="ctr"/>
            <a:r>
              <a:rPr lang="zh-CN" altLang="en-US" sz="4800" b="1" dirty="0">
                <a:solidFill>
                  <a:schemeClr val="bg1"/>
                </a:solidFill>
                <a:latin typeface="微软雅黑" pitchFamily="34" charset="-122"/>
                <a:ea typeface="微软雅黑" pitchFamily="34" charset="-122"/>
              </a:rPr>
              <a:t>目录</a:t>
            </a:r>
            <a:endParaRPr lang="en-US" altLang="zh-CN" sz="4800" dirty="0">
              <a:solidFill>
                <a:schemeClr val="bg1"/>
              </a:solidFill>
              <a:latin typeface="微软雅黑" pitchFamily="34" charset="-122"/>
              <a:ea typeface="微软雅黑" pitchFamily="34" charset="-122"/>
            </a:endParaRPr>
          </a:p>
        </p:txBody>
      </p:sp>
      <p:sp>
        <p:nvSpPr>
          <p:cNvPr id="40" name="TextBox 76"/>
          <p:cNvSpPr txBox="1"/>
          <p:nvPr/>
        </p:nvSpPr>
        <p:spPr>
          <a:xfrm>
            <a:off x="1281655" y="3433410"/>
            <a:ext cx="5032690" cy="461665"/>
          </a:xfrm>
          <a:prstGeom prst="rect">
            <a:avLst/>
          </a:prstGeom>
          <a:noFill/>
        </p:spPr>
        <p:txBody>
          <a:bodyPr wrap="square" rtlCol="0">
            <a:spAutoFit/>
          </a:bodyPr>
          <a:lstStyle/>
          <a:p>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a:t>
            </a:r>
          </a:p>
        </p:txBody>
      </p:sp>
      <p:sp>
        <p:nvSpPr>
          <p:cNvPr id="41" name="TextBox 77"/>
          <p:cNvSpPr txBox="1"/>
          <p:nvPr/>
        </p:nvSpPr>
        <p:spPr>
          <a:xfrm>
            <a:off x="1267141" y="4199520"/>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2" name="TextBox 78"/>
          <p:cNvSpPr txBox="1"/>
          <p:nvPr/>
        </p:nvSpPr>
        <p:spPr>
          <a:xfrm>
            <a:off x="1283637" y="4967530"/>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3" name="TextBox 79"/>
          <p:cNvSpPr txBox="1"/>
          <p:nvPr/>
        </p:nvSpPr>
        <p:spPr>
          <a:xfrm>
            <a:off x="1269123" y="5730010"/>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grpSp>
        <p:nvGrpSpPr>
          <p:cNvPr id="44" name="组合 43"/>
          <p:cNvGrpSpPr/>
          <p:nvPr/>
        </p:nvGrpSpPr>
        <p:grpSpPr>
          <a:xfrm>
            <a:off x="502699" y="3378482"/>
            <a:ext cx="624684" cy="600549"/>
            <a:chOff x="2215144" y="982844"/>
            <a:chExt cx="1120898" cy="842780"/>
          </a:xfrm>
          <a:solidFill>
            <a:srgbClr val="C00000"/>
          </a:solidFill>
        </p:grpSpPr>
        <p:sp>
          <p:nvSpPr>
            <p:cNvPr id="45" name="平行四边形 44"/>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6"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7" name="组合 46"/>
          <p:cNvGrpSpPr/>
          <p:nvPr/>
        </p:nvGrpSpPr>
        <p:grpSpPr>
          <a:xfrm>
            <a:off x="502699" y="4898088"/>
            <a:ext cx="624684" cy="600549"/>
            <a:chOff x="2215144" y="982844"/>
            <a:chExt cx="1120898" cy="842780"/>
          </a:xfrm>
          <a:solidFill>
            <a:srgbClr val="C00000"/>
          </a:solidFill>
        </p:grpSpPr>
        <p:sp>
          <p:nvSpPr>
            <p:cNvPr id="48" name="平行四边形 47"/>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9"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0" name="组合 49"/>
          <p:cNvGrpSpPr/>
          <p:nvPr/>
        </p:nvGrpSpPr>
        <p:grpSpPr>
          <a:xfrm>
            <a:off x="504856" y="4130078"/>
            <a:ext cx="624684" cy="600549"/>
            <a:chOff x="2215144" y="982844"/>
            <a:chExt cx="1120898" cy="842780"/>
          </a:xfrm>
          <a:solidFill>
            <a:srgbClr val="C00000"/>
          </a:solidFill>
        </p:grpSpPr>
        <p:sp>
          <p:nvSpPr>
            <p:cNvPr id="51" name="平行四边形 50"/>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2"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3" name="组合 52"/>
          <p:cNvGrpSpPr/>
          <p:nvPr/>
        </p:nvGrpSpPr>
        <p:grpSpPr>
          <a:xfrm>
            <a:off x="504856" y="5660568"/>
            <a:ext cx="624684" cy="600549"/>
            <a:chOff x="2215144" y="982844"/>
            <a:chExt cx="1120898" cy="842780"/>
          </a:xfrm>
          <a:solidFill>
            <a:srgbClr val="C00000"/>
          </a:solidFill>
        </p:grpSpPr>
        <p:sp>
          <p:nvSpPr>
            <p:cNvPr id="54" name="平行四边形 53"/>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5"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pic>
        <p:nvPicPr>
          <p:cNvPr id="27" name="图片 26"/>
          <p:cNvPicPr>
            <a:picLocks noChangeAspect="1"/>
          </p:cNvPicPr>
          <p:nvPr/>
        </p:nvPicPr>
        <p:blipFill>
          <a:blip r:embed="rId3" cstate="print">
            <a:extLst>
              <a:ext uri="{BEBA8EAE-BF5A-486C-A8C5-ECC9F3942E4B}">
                <a14:imgProps xmlns:a14="http://schemas.microsoft.com/office/drawing/2010/main">
                  <a14:imgLayer r:embed="rId4">
                    <a14:imgEffect>
                      <a14:sharpenSoften amount="35000"/>
                    </a14:imgEffect>
                    <a14:imgEffect>
                      <a14:brightnessContrast bright="10000" contrast="2000"/>
                    </a14:imgEffect>
                  </a14:imgLayer>
                </a14:imgProps>
              </a:ext>
              <a:ext uri="{28A0092B-C50C-407E-A947-70E740481C1C}">
                <a14:useLocalDpi xmlns:a14="http://schemas.microsoft.com/office/drawing/2010/main" val="0"/>
              </a:ext>
            </a:extLst>
          </a:blip>
          <a:stretch>
            <a:fillRect/>
          </a:stretch>
        </p:blipFill>
        <p:spPr>
          <a:xfrm rot="317615">
            <a:off x="7898302" y="192413"/>
            <a:ext cx="3908849" cy="5515720"/>
          </a:xfrm>
          <a:prstGeom prst="rect">
            <a:avLst/>
          </a:prstGeom>
        </p:spPr>
      </p:pic>
      <p:pic>
        <p:nvPicPr>
          <p:cNvPr id="26" name="Picture 3" descr="C:\Users\PC\Desktop\zqq\20158_0014_------.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3185" y="3433410"/>
            <a:ext cx="8017227" cy="34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0-#ppt_w/2"/>
                                          </p:val>
                                        </p:tav>
                                        <p:tav tm="100000">
                                          <p:val>
                                            <p:strVal val="#ppt_x"/>
                                          </p:val>
                                        </p:tav>
                                      </p:tavLst>
                                    </p:anim>
                                    <p:anim calcmode="lin" valueType="num">
                                      <p:cBhvr additive="base">
                                        <p:cTn id="21" dur="500" fill="hold"/>
                                        <p:tgtEl>
                                          <p:spTgt spid="4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1000"/>
                                        <p:tgtEl>
                                          <p:spTgt spid="41"/>
                                        </p:tgtEl>
                                      </p:cBhvr>
                                    </p:animEffect>
                                  </p:childTnLst>
                                </p:cTn>
                              </p:par>
                              <p:par>
                                <p:cTn id="37" presetID="26" presetClass="emph" presetSubtype="0" fill="hold" grpId="1" nodeType="withEffect">
                                  <p:stCondLst>
                                    <p:cond delay="0"/>
                                  </p:stCondLst>
                                  <p:childTnLst>
                                    <p:animEffect transition="out" filter="fade">
                                      <p:cBhvr>
                                        <p:cTn id="38" dur="750" tmFilter="0, 0; .2, .5; .8, .5; 1, 0"/>
                                        <p:tgtEl>
                                          <p:spTgt spid="40"/>
                                        </p:tgtEl>
                                      </p:cBhvr>
                                    </p:animEffect>
                                    <p:animScale>
                                      <p:cBhvr>
                                        <p:cTn id="39" dur="375" autoRev="1" fill="hold"/>
                                        <p:tgtEl>
                                          <p:spTgt spid="40"/>
                                        </p:tgtEl>
                                      </p:cBhvr>
                                      <p:by x="105000" y="105000"/>
                                    </p:animScale>
                                  </p:childTnLst>
                                </p:cTn>
                              </p:par>
                              <p:par>
                                <p:cTn id="40" presetID="26" presetClass="emph" presetSubtype="0" fill="hold" grpId="1" nodeType="withEffect">
                                  <p:stCondLst>
                                    <p:cond delay="0"/>
                                  </p:stCondLst>
                                  <p:childTnLst>
                                    <p:animEffect transition="out" filter="fade">
                                      <p:cBhvr>
                                        <p:cTn id="41" dur="750" tmFilter="0, 0; .2, .5; .8, .5; 1, 0"/>
                                        <p:tgtEl>
                                          <p:spTgt spid="41"/>
                                        </p:tgtEl>
                                      </p:cBhvr>
                                    </p:animEffect>
                                    <p:animScale>
                                      <p:cBhvr>
                                        <p:cTn id="42" dur="375" autoRev="1" fill="hold"/>
                                        <p:tgtEl>
                                          <p:spTgt spid="41"/>
                                        </p:tgtEl>
                                      </p:cBhvr>
                                      <p:by x="105000" y="105000"/>
                                    </p:animScale>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childTnLst>
                                </p:cTn>
                              </p:par>
                              <p:par>
                                <p:cTn id="49" presetID="26" presetClass="emph" presetSubtype="0" fill="hold" grpId="1" nodeType="withEffect">
                                  <p:stCondLst>
                                    <p:cond delay="0"/>
                                  </p:stCondLst>
                                  <p:childTnLst>
                                    <p:animEffect transition="out" filter="fade">
                                      <p:cBhvr>
                                        <p:cTn id="50" dur="750" tmFilter="0, 0; .2, .5; .8, .5; 1, 0"/>
                                        <p:tgtEl>
                                          <p:spTgt spid="42"/>
                                        </p:tgtEl>
                                      </p:cBhvr>
                                    </p:animEffect>
                                    <p:animScale>
                                      <p:cBhvr>
                                        <p:cTn id="51" dur="375" autoRev="1" fill="hold"/>
                                        <p:tgtEl>
                                          <p:spTgt spid="42"/>
                                        </p:tgtEl>
                                      </p:cBhvr>
                                      <p:by x="105000" y="105000"/>
                                    </p:animScale>
                                  </p:childTnLst>
                                </p:cTn>
                              </p:par>
                              <p:par>
                                <p:cTn id="52" presetID="26" presetClass="emph" presetSubtype="0" fill="hold" grpId="1" nodeType="withEffect">
                                  <p:stCondLst>
                                    <p:cond delay="0"/>
                                  </p:stCondLst>
                                  <p:childTnLst>
                                    <p:animEffect transition="out" filter="fade">
                                      <p:cBhvr>
                                        <p:cTn id="53" dur="750" tmFilter="0, 0; .2, .5; .8, .5; 1, 0"/>
                                        <p:tgtEl>
                                          <p:spTgt spid="43"/>
                                        </p:tgtEl>
                                      </p:cBhvr>
                                    </p:animEffect>
                                    <p:animScale>
                                      <p:cBhvr>
                                        <p:cTn id="54" dur="375" autoRev="1" fill="hold"/>
                                        <p:tgtEl>
                                          <p:spTgt spid="43"/>
                                        </p:tgtEl>
                                      </p:cBhvr>
                                      <p:by x="105000" y="105000"/>
                                    </p:animScale>
                                  </p:childTnLst>
                                </p:cTn>
                              </p:par>
                              <p:par>
                                <p:cTn id="55" presetID="6" presetClass="entr" presetSubtype="16"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1250"/>
                                        <p:tgtEl>
                                          <p:spTgt spid="25"/>
                                        </p:tgtEl>
                                      </p:cBhvr>
                                    </p:animEffect>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600"/>
                                        <p:tgtEl>
                                          <p:spTgt spid="27"/>
                                        </p:tgtEl>
                                      </p:cBhvr>
                                    </p:animEffect>
                                    <p:anim calcmode="lin" valueType="num">
                                      <p:cBhvr>
                                        <p:cTn id="62" dur="600" fill="hold"/>
                                        <p:tgtEl>
                                          <p:spTgt spid="27"/>
                                        </p:tgtEl>
                                        <p:attrNameLst>
                                          <p:attrName>ppt_x</p:attrName>
                                        </p:attrNameLst>
                                      </p:cBhvr>
                                      <p:tavLst>
                                        <p:tav tm="0">
                                          <p:val>
                                            <p:strVal val="#ppt_x"/>
                                          </p:val>
                                        </p:tav>
                                        <p:tav tm="100000">
                                          <p:val>
                                            <p:strVal val="#ppt_x"/>
                                          </p:val>
                                        </p:tav>
                                      </p:tavLst>
                                    </p:anim>
                                    <p:anim calcmode="lin" valueType="num">
                                      <p:cBhvr>
                                        <p:cTn id="63" dur="6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0" grpId="1"/>
      <p:bldP spid="41" grpId="0"/>
      <p:bldP spid="41" grpId="1"/>
      <p:bldP spid="42" grpId="0"/>
      <p:bldP spid="42" grpId="1"/>
      <p:bldP spid="43" grpId="0"/>
      <p:bldP spid="4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2" name="标题 1"/>
          <p:cNvSpPr txBox="1">
            <a:spLocks/>
          </p:cNvSpPr>
          <p:nvPr/>
        </p:nvSpPr>
        <p:spPr>
          <a:xfrm>
            <a:off x="-825500" y="370731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499443" y="484923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136071" y="4646234"/>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069586" y="2229323"/>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04</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sharpenSoften amount="35000"/>
                    </a14:imgEffect>
                    <a14:imgEffect>
                      <a14:brightnessContrast bright="10000" contrast="2000"/>
                    </a14:imgEffect>
                  </a14:imgLayer>
                </a14:imgProps>
              </a:ext>
              <a:ext uri="{28A0092B-C50C-407E-A947-70E740481C1C}">
                <a14:useLocalDpi xmlns:a14="http://schemas.microsoft.com/office/drawing/2010/main" val="0"/>
              </a:ext>
            </a:extLst>
          </a:blip>
          <a:stretch>
            <a:fillRect/>
          </a:stretch>
        </p:blipFill>
        <p:spPr>
          <a:xfrm rot="317615">
            <a:off x="7898302" y="192413"/>
            <a:ext cx="3908849" cy="5515720"/>
          </a:xfrm>
          <a:prstGeom prst="rect">
            <a:avLst/>
          </a:prstGeom>
        </p:spPr>
      </p:pic>
      <p:pic>
        <p:nvPicPr>
          <p:cNvPr id="19" name="Picture 3" descr="C:\Users\PC\Desktop\zqq\20158_0014_------.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3185" y="3433410"/>
            <a:ext cx="8017227" cy="34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9175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25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600"/>
                                        <p:tgtEl>
                                          <p:spTgt spid="18"/>
                                        </p:tgtEl>
                                      </p:cBhvr>
                                    </p:animEffect>
                                    <p:anim calcmode="lin" valueType="num">
                                      <p:cBhvr>
                                        <p:cTn id="11" dur="600" fill="hold"/>
                                        <p:tgtEl>
                                          <p:spTgt spid="18"/>
                                        </p:tgtEl>
                                        <p:attrNameLst>
                                          <p:attrName>ppt_x</p:attrName>
                                        </p:attrNameLst>
                                      </p:cBhvr>
                                      <p:tavLst>
                                        <p:tav tm="0">
                                          <p:val>
                                            <p:strVal val="#ppt_x"/>
                                          </p:val>
                                        </p:tav>
                                        <p:tav tm="100000">
                                          <p:val>
                                            <p:strVal val="#ppt_x"/>
                                          </p:val>
                                        </p:tav>
                                      </p:tavLst>
                                    </p:anim>
                                    <p:anim calcmode="lin" valueType="num">
                                      <p:cBhvr>
                                        <p:cTn id="12" dur="6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strVal val="#ppt_x"/>
                                          </p:val>
                                        </p:tav>
                                        <p:tav tm="100000">
                                          <p:val>
                                            <p:strVal val="#ppt_x"/>
                                          </p:val>
                                        </p:tav>
                                      </p:tavLst>
                                    </p:anim>
                                    <p:anim calcmode="lin" valueType="num">
                                      <p:cBhvr>
                                        <p:cTn id="23" dur="50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anim calcmode="lin" valueType="num">
                                      <p:cBhvr>
                                        <p:cTn id="39" dur="500" fill="hold"/>
                                        <p:tgtEl>
                                          <p:spTgt spid="73"/>
                                        </p:tgtEl>
                                        <p:attrNameLst>
                                          <p:attrName>ppt_x</p:attrName>
                                        </p:attrNameLst>
                                      </p:cBhvr>
                                      <p:tavLst>
                                        <p:tav tm="0">
                                          <p:val>
                                            <p:strVal val="#ppt_x"/>
                                          </p:val>
                                        </p:tav>
                                        <p:tav tm="100000">
                                          <p:val>
                                            <p:strVal val="#ppt_x"/>
                                          </p:val>
                                        </p:tav>
                                      </p:tavLst>
                                    </p:anim>
                                    <p:anim calcmode="lin" valueType="num">
                                      <p:cBhvr>
                                        <p:cTn id="40"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10" name="矩形 9"/>
          <p:cNvSpPr/>
          <p:nvPr/>
        </p:nvSpPr>
        <p:spPr bwMode="auto">
          <a:xfrm>
            <a:off x="804207" y="1864526"/>
            <a:ext cx="4559530" cy="4213452"/>
          </a:xfrm>
          <a:prstGeom prst="rect">
            <a:avLst/>
          </a:prstGeom>
          <a:blipFill dpi="0" rotWithShape="1">
            <a:blip r:embed="rId5"/>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6515302" y="2291141"/>
            <a:ext cx="4493538" cy="513346"/>
          </a:xfrm>
          <a:prstGeom prst="rect">
            <a:avLst/>
          </a:prstGeom>
        </p:spPr>
        <p:txBody>
          <a:bodyPr wrap="none">
            <a:spAutoFit/>
          </a:bodyPr>
          <a:lstStyle/>
          <a:p>
            <a:pPr algn="just">
              <a:lnSpc>
                <a:spcPct val="114000"/>
              </a:lnSpc>
            </a:pPr>
            <a:r>
              <a:rPr lang="zh-CN" altLang="en-US" sz="2400" dirty="0">
                <a:solidFill>
                  <a:schemeClr val="bg1">
                    <a:lumMod val="50000"/>
                  </a:schemeClr>
                </a:solidFill>
                <a:latin typeface="微软雅黑" pitchFamily="34" charset="-122"/>
                <a:ea typeface="微软雅黑" pitchFamily="34" charset="-122"/>
              </a:rPr>
              <a:t>轻点此处输入文字内容数据图表</a:t>
            </a:r>
          </a:p>
        </p:txBody>
      </p:sp>
      <p:sp>
        <p:nvSpPr>
          <p:cNvPr id="13" name="矩形 12"/>
          <p:cNvSpPr/>
          <p:nvPr/>
        </p:nvSpPr>
        <p:spPr>
          <a:xfrm>
            <a:off x="6515303" y="3243420"/>
            <a:ext cx="4493538" cy="481350"/>
          </a:xfrm>
          <a:prstGeom prst="rect">
            <a:avLst/>
          </a:prstGeom>
        </p:spPr>
        <p:txBody>
          <a:bodyPr wrap="none">
            <a:spAutoFit/>
          </a:bodyPr>
          <a:lstStyle/>
          <a:p>
            <a:pPr algn="just">
              <a:lnSpc>
                <a:spcPct val="114000"/>
              </a:lnSpc>
            </a:pPr>
            <a:r>
              <a:rPr lang="zh-CN" altLang="en-US" sz="2400" dirty="0">
                <a:solidFill>
                  <a:schemeClr val="bg1">
                    <a:lumMod val="50000"/>
                  </a:schemeClr>
                </a:solidFill>
                <a:latin typeface="微软雅黑" pitchFamily="34" charset="-122"/>
                <a:ea typeface="微软雅黑" pitchFamily="34" charset="-122"/>
              </a:rPr>
              <a:t>轻点此处输入文字内容数据图表</a:t>
            </a:r>
          </a:p>
        </p:txBody>
      </p:sp>
      <p:sp>
        <p:nvSpPr>
          <p:cNvPr id="14" name="矩形 13"/>
          <p:cNvSpPr/>
          <p:nvPr/>
        </p:nvSpPr>
        <p:spPr>
          <a:xfrm>
            <a:off x="6515303" y="4195699"/>
            <a:ext cx="4493538" cy="481350"/>
          </a:xfrm>
          <a:prstGeom prst="rect">
            <a:avLst/>
          </a:prstGeom>
        </p:spPr>
        <p:txBody>
          <a:bodyPr wrap="none">
            <a:spAutoFit/>
          </a:bodyPr>
          <a:lstStyle/>
          <a:p>
            <a:pPr algn="just">
              <a:lnSpc>
                <a:spcPct val="114000"/>
              </a:lnSpc>
            </a:pPr>
            <a:r>
              <a:rPr lang="zh-CN" altLang="en-US" sz="2400" dirty="0">
                <a:solidFill>
                  <a:schemeClr val="bg1">
                    <a:lumMod val="50000"/>
                  </a:schemeClr>
                </a:solidFill>
                <a:latin typeface="微软雅黑" pitchFamily="34" charset="-122"/>
                <a:ea typeface="微软雅黑" pitchFamily="34" charset="-122"/>
              </a:rPr>
              <a:t>轻点此处输入文字内容数据图表</a:t>
            </a:r>
          </a:p>
        </p:txBody>
      </p:sp>
      <p:sp>
        <p:nvSpPr>
          <p:cNvPr id="15" name="矩形 14"/>
          <p:cNvSpPr/>
          <p:nvPr/>
        </p:nvSpPr>
        <p:spPr>
          <a:xfrm>
            <a:off x="6515303" y="5147978"/>
            <a:ext cx="4493538" cy="481350"/>
          </a:xfrm>
          <a:prstGeom prst="rect">
            <a:avLst/>
          </a:prstGeom>
        </p:spPr>
        <p:txBody>
          <a:bodyPr wrap="none">
            <a:spAutoFit/>
          </a:bodyPr>
          <a:lstStyle/>
          <a:p>
            <a:pPr algn="just">
              <a:lnSpc>
                <a:spcPct val="114000"/>
              </a:lnSpc>
            </a:pPr>
            <a:r>
              <a:rPr lang="zh-CN" altLang="en-US" sz="2400" dirty="0">
                <a:solidFill>
                  <a:schemeClr val="bg1">
                    <a:lumMod val="50000"/>
                  </a:schemeClr>
                </a:solidFill>
                <a:latin typeface="微软雅黑" pitchFamily="34" charset="-122"/>
                <a:ea typeface="微软雅黑" pitchFamily="34" charset="-122"/>
              </a:rPr>
              <a:t>轻点此处输入文字内容数据图表</a:t>
            </a:r>
          </a:p>
        </p:txBody>
      </p:sp>
      <p:grpSp>
        <p:nvGrpSpPr>
          <p:cNvPr id="16" name="组合 15"/>
          <p:cNvGrpSpPr/>
          <p:nvPr/>
        </p:nvGrpSpPr>
        <p:grpSpPr>
          <a:xfrm>
            <a:off x="5806295" y="2320806"/>
            <a:ext cx="432000" cy="432000"/>
            <a:chOff x="5019674" y="1924049"/>
            <a:chExt cx="432000" cy="432000"/>
          </a:xfrm>
          <a:solidFill>
            <a:srgbClr val="C00000"/>
          </a:solidFill>
        </p:grpSpPr>
        <p:sp>
          <p:nvSpPr>
            <p:cNvPr id="17" name="矩形 16"/>
            <p:cNvSpPr/>
            <p:nvPr/>
          </p:nvSpPr>
          <p:spPr bwMode="auto">
            <a:xfrm>
              <a:off x="5019674" y="1924049"/>
              <a:ext cx="432000" cy="432000"/>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8" name="文本框 17"/>
            <p:cNvSpPr txBox="1"/>
            <p:nvPr/>
          </p:nvSpPr>
          <p:spPr>
            <a:xfrm>
              <a:off x="5081234" y="1939994"/>
              <a:ext cx="308880" cy="400110"/>
            </a:xfrm>
            <a:prstGeom prst="rect">
              <a:avLst/>
            </a:prstGeom>
            <a:grp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06295" y="3258252"/>
            <a:ext cx="432000" cy="432000"/>
            <a:chOff x="5019674" y="1924049"/>
            <a:chExt cx="432000" cy="432000"/>
          </a:xfrm>
          <a:solidFill>
            <a:srgbClr val="C00000"/>
          </a:solidFill>
        </p:grpSpPr>
        <p:sp>
          <p:nvSpPr>
            <p:cNvPr id="20" name="矩形 19"/>
            <p:cNvSpPr/>
            <p:nvPr/>
          </p:nvSpPr>
          <p:spPr bwMode="auto">
            <a:xfrm>
              <a:off x="5019674" y="1924049"/>
              <a:ext cx="432000" cy="432000"/>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1" name="文本框 20"/>
            <p:cNvSpPr txBox="1"/>
            <p:nvPr/>
          </p:nvSpPr>
          <p:spPr>
            <a:xfrm>
              <a:off x="5081234" y="1939994"/>
              <a:ext cx="308880" cy="400110"/>
            </a:xfrm>
            <a:prstGeom prst="rect">
              <a:avLst/>
            </a:prstGeom>
            <a:grp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806295" y="4212968"/>
            <a:ext cx="432000" cy="432000"/>
            <a:chOff x="5019674" y="1924049"/>
            <a:chExt cx="432000" cy="432000"/>
          </a:xfrm>
          <a:solidFill>
            <a:srgbClr val="C00000"/>
          </a:solidFill>
        </p:grpSpPr>
        <p:sp>
          <p:nvSpPr>
            <p:cNvPr id="23" name="矩形 22"/>
            <p:cNvSpPr/>
            <p:nvPr/>
          </p:nvSpPr>
          <p:spPr bwMode="auto">
            <a:xfrm>
              <a:off x="5019674" y="1924049"/>
              <a:ext cx="432000" cy="432000"/>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4" name="文本框 23"/>
            <p:cNvSpPr txBox="1"/>
            <p:nvPr/>
          </p:nvSpPr>
          <p:spPr>
            <a:xfrm>
              <a:off x="5081234" y="1939994"/>
              <a:ext cx="308880" cy="400110"/>
            </a:xfrm>
            <a:prstGeom prst="rect">
              <a:avLst/>
            </a:prstGeom>
            <a:grp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806295" y="5162810"/>
            <a:ext cx="432000" cy="432000"/>
            <a:chOff x="5019674" y="1924049"/>
            <a:chExt cx="432000" cy="432000"/>
          </a:xfrm>
          <a:solidFill>
            <a:srgbClr val="C00000"/>
          </a:solidFill>
        </p:grpSpPr>
        <p:sp>
          <p:nvSpPr>
            <p:cNvPr id="26" name="矩形 25"/>
            <p:cNvSpPr/>
            <p:nvPr/>
          </p:nvSpPr>
          <p:spPr bwMode="auto">
            <a:xfrm>
              <a:off x="5019674" y="1924049"/>
              <a:ext cx="432000" cy="432000"/>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文本框 26"/>
            <p:cNvSpPr txBox="1"/>
            <p:nvPr/>
          </p:nvSpPr>
          <p:spPr>
            <a:xfrm>
              <a:off x="5081234" y="1939994"/>
              <a:ext cx="308880" cy="400110"/>
            </a:xfrm>
            <a:prstGeom prst="rect">
              <a:avLst/>
            </a:prstGeom>
            <a:grp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1195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12" presetClass="entr" presetSubtype="8" fill="hold" nodeType="withEffect">
                                  <p:stCondLst>
                                    <p:cond delay="1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p:tgtEl>
                                          <p:spTgt spid="16"/>
                                        </p:tgtEl>
                                        <p:attrNameLst>
                                          <p:attrName>ppt_x</p:attrName>
                                        </p:attrNameLst>
                                      </p:cBhvr>
                                      <p:tavLst>
                                        <p:tav tm="0">
                                          <p:val>
                                            <p:strVal val="#ppt_x-#ppt_w*1.125000"/>
                                          </p:val>
                                        </p:tav>
                                        <p:tav tm="100000">
                                          <p:val>
                                            <p:strVal val="#ppt_x"/>
                                          </p:val>
                                        </p:tav>
                                      </p:tavLst>
                                    </p:anim>
                                    <p:animEffect transition="in" filter="wipe(right)">
                                      <p:cBhvr>
                                        <p:cTn id="11" dur="500"/>
                                        <p:tgtEl>
                                          <p:spTgt spid="16"/>
                                        </p:tgtEl>
                                      </p:cBhvr>
                                    </p:animEffect>
                                  </p:childTnLst>
                                </p:cTn>
                              </p:par>
                              <p:par>
                                <p:cTn id="12" presetID="12" presetClass="entr" presetSubtype="8" fill="hold" nodeType="withEffect">
                                  <p:stCondLst>
                                    <p:cond delay="135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p:tgtEl>
                                          <p:spTgt spid="19"/>
                                        </p:tgtEl>
                                        <p:attrNameLst>
                                          <p:attrName>ppt_x</p:attrName>
                                        </p:attrNameLst>
                                      </p:cBhvr>
                                      <p:tavLst>
                                        <p:tav tm="0">
                                          <p:val>
                                            <p:strVal val="#ppt_x-#ppt_w*1.125000"/>
                                          </p:val>
                                        </p:tav>
                                        <p:tav tm="100000">
                                          <p:val>
                                            <p:strVal val="#ppt_x"/>
                                          </p:val>
                                        </p:tav>
                                      </p:tavLst>
                                    </p:anim>
                                    <p:animEffect transition="in" filter="wipe(right)">
                                      <p:cBhvr>
                                        <p:cTn id="15" dur="500"/>
                                        <p:tgtEl>
                                          <p:spTgt spid="19"/>
                                        </p:tgtEl>
                                      </p:cBhvr>
                                    </p:animEffect>
                                  </p:childTnLst>
                                </p:cTn>
                              </p:par>
                              <p:par>
                                <p:cTn id="16" presetID="12" presetClass="entr" presetSubtype="8" fill="hold" nodeType="withEffect">
                                  <p:stCondLst>
                                    <p:cond delay="145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right)">
                                      <p:cBhvr>
                                        <p:cTn id="19" dur="500"/>
                                        <p:tgtEl>
                                          <p:spTgt spid="22"/>
                                        </p:tgtEl>
                                      </p:cBhvr>
                                    </p:animEffect>
                                  </p:childTnLst>
                                </p:cTn>
                              </p:par>
                              <p:par>
                                <p:cTn id="20" presetID="12" presetClass="entr" presetSubtype="8" fill="hold" nodeType="withEffect">
                                  <p:stCondLst>
                                    <p:cond delay="155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p:tgtEl>
                                          <p:spTgt spid="25"/>
                                        </p:tgtEl>
                                        <p:attrNameLst>
                                          <p:attrName>ppt_x</p:attrName>
                                        </p:attrNameLst>
                                      </p:cBhvr>
                                      <p:tavLst>
                                        <p:tav tm="0">
                                          <p:val>
                                            <p:strVal val="#ppt_x-#ppt_w*1.125000"/>
                                          </p:val>
                                        </p:tav>
                                        <p:tav tm="100000">
                                          <p:val>
                                            <p:strVal val="#ppt_x"/>
                                          </p:val>
                                        </p:tav>
                                      </p:tavLst>
                                    </p:anim>
                                    <p:animEffect transition="in" filter="wipe(right)">
                                      <p:cBhvr>
                                        <p:cTn id="23" dur="500"/>
                                        <p:tgtEl>
                                          <p:spTgt spid="25"/>
                                        </p:tgtEl>
                                      </p:cBhvr>
                                    </p:animEffect>
                                  </p:childTnLst>
                                </p:cTn>
                              </p:par>
                              <p:par>
                                <p:cTn id="24" presetID="10" presetClass="entr" presetSubtype="0" fill="hold" grpId="0" nodeType="withEffect">
                                  <p:stCondLst>
                                    <p:cond delay="2000"/>
                                  </p:stCondLst>
                                  <p:iterate type="lt">
                                    <p:tmPct val="10000"/>
                                  </p:iterate>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2250"/>
                                  </p:stCondLst>
                                  <p:iterate type="lt">
                                    <p:tmPct val="10000"/>
                                  </p:iterate>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2500"/>
                                  </p:stCondLst>
                                  <p:iterate type="lt">
                                    <p:tmPct val="10000"/>
                                  </p:iterate>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2750"/>
                                  </p:stCondLst>
                                  <p:iterate type="lt">
                                    <p:tmPct val="10000"/>
                                  </p:iterate>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42" presetClass="entr" presetSubtype="0" fill="hold" grpId="0" nodeType="withEffect">
                                  <p:stCondLst>
                                    <p:cond delay="27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9" name="组合 8"/>
          <p:cNvGrpSpPr/>
          <p:nvPr/>
        </p:nvGrpSpPr>
        <p:grpSpPr>
          <a:xfrm>
            <a:off x="301286" y="2067493"/>
            <a:ext cx="11874613" cy="4210172"/>
            <a:chOff x="683800" y="1500040"/>
            <a:chExt cx="8064664" cy="2859346"/>
          </a:xfrm>
        </p:grpSpPr>
        <p:grpSp>
          <p:nvGrpSpPr>
            <p:cNvPr id="10" name="组合 9"/>
            <p:cNvGrpSpPr>
              <a:grpSpLocks/>
            </p:cNvGrpSpPr>
            <p:nvPr/>
          </p:nvGrpSpPr>
          <p:grpSpPr bwMode="auto">
            <a:xfrm>
              <a:off x="2192543" y="1977629"/>
              <a:ext cx="4830365" cy="922734"/>
              <a:chOff x="2922847" y="2636911"/>
              <a:chExt cx="6440416" cy="1229529"/>
            </a:xfrm>
          </p:grpSpPr>
          <p:sp>
            <p:nvSpPr>
              <p:cNvPr id="31" name="直接连接符 30"/>
              <p:cNvSpPr>
                <a:spLocks noChangeShapeType="1"/>
              </p:cNvSpPr>
              <p:nvPr/>
            </p:nvSpPr>
            <p:spPr bwMode="auto">
              <a:xfrm>
                <a:off x="2922847" y="3186087"/>
                <a:ext cx="1839656" cy="680353"/>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2" name="直接连接符 158"/>
              <p:cNvSpPr>
                <a:spLocks noChangeShapeType="1"/>
              </p:cNvSpPr>
              <p:nvPr/>
            </p:nvSpPr>
            <p:spPr bwMode="auto">
              <a:xfrm flipV="1">
                <a:off x="4762503" y="2636911"/>
                <a:ext cx="2628847" cy="122952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3" name="直接连接符 159"/>
              <p:cNvSpPr>
                <a:spLocks noChangeShapeType="1"/>
              </p:cNvSpPr>
              <p:nvPr/>
            </p:nvSpPr>
            <p:spPr bwMode="auto">
              <a:xfrm>
                <a:off x="7391350" y="2636912"/>
                <a:ext cx="1971913" cy="961472"/>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a:grpSpLocks/>
            </p:cNvGrpSpPr>
            <p:nvPr/>
          </p:nvGrpSpPr>
          <p:grpSpPr bwMode="auto">
            <a:xfrm>
              <a:off x="1576983" y="2091930"/>
              <a:ext cx="647700" cy="682228"/>
              <a:chOff x="2102110" y="2789212"/>
              <a:chExt cx="863600" cy="909637"/>
            </a:xfrm>
            <a:solidFill>
              <a:schemeClr val="accent6"/>
            </a:solidFill>
          </p:grpSpPr>
          <p:sp>
            <p:nvSpPr>
              <p:cNvPr id="29" name="矩形 2"/>
              <p:cNvSpPr>
                <a:spLocks noChangeArrowheads="1"/>
              </p:cNvSpPr>
              <p:nvPr/>
            </p:nvSpPr>
            <p:spPr bwMode="auto">
              <a:xfrm>
                <a:off x="2102110" y="2789212"/>
                <a:ext cx="863600" cy="909637"/>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0" name="文本框 19"/>
              <p:cNvSpPr>
                <a:spLocks noChangeArrowheads="1"/>
              </p:cNvSpPr>
              <p:nvPr/>
            </p:nvSpPr>
            <p:spPr bwMode="auto">
              <a:xfrm>
                <a:off x="2129162" y="2895217"/>
                <a:ext cx="809497"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2" name="组合 11"/>
            <p:cNvGrpSpPr>
              <a:grpSpLocks/>
            </p:cNvGrpSpPr>
            <p:nvPr/>
          </p:nvGrpSpPr>
          <p:grpSpPr bwMode="auto">
            <a:xfrm>
              <a:off x="3108364" y="2197894"/>
              <a:ext cx="885032" cy="933450"/>
              <a:chOff x="4197139" y="3106258"/>
              <a:chExt cx="1181100" cy="1244600"/>
            </a:xfrm>
            <a:solidFill>
              <a:schemeClr val="accent6"/>
            </a:solidFill>
          </p:grpSpPr>
          <p:sp>
            <p:nvSpPr>
              <p:cNvPr id="27" name="矩形 150"/>
              <p:cNvSpPr>
                <a:spLocks noChangeArrowheads="1"/>
              </p:cNvSpPr>
              <p:nvPr/>
            </p:nvSpPr>
            <p:spPr bwMode="auto">
              <a:xfrm>
                <a:off x="4197139" y="3106258"/>
                <a:ext cx="1181100" cy="1244600"/>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8" name="文本框 19"/>
              <p:cNvSpPr>
                <a:spLocks noChangeArrowheads="1"/>
              </p:cNvSpPr>
              <p:nvPr/>
            </p:nvSpPr>
            <p:spPr bwMode="auto">
              <a:xfrm>
                <a:off x="4224463" y="3338709"/>
                <a:ext cx="1126448" cy="6967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3" name="组合 12"/>
            <p:cNvGrpSpPr>
              <a:grpSpLocks/>
            </p:cNvGrpSpPr>
            <p:nvPr/>
          </p:nvGrpSpPr>
          <p:grpSpPr bwMode="auto">
            <a:xfrm>
              <a:off x="4990646" y="1500040"/>
              <a:ext cx="1033328" cy="1089422"/>
              <a:chOff x="6534338" y="2152171"/>
              <a:chExt cx="1377950" cy="1452562"/>
            </a:xfrm>
            <a:solidFill>
              <a:schemeClr val="accent6"/>
            </a:solidFill>
          </p:grpSpPr>
          <p:sp>
            <p:nvSpPr>
              <p:cNvPr id="25" name="矩形 156"/>
              <p:cNvSpPr>
                <a:spLocks noChangeArrowheads="1"/>
              </p:cNvSpPr>
              <p:nvPr/>
            </p:nvSpPr>
            <p:spPr bwMode="auto">
              <a:xfrm>
                <a:off x="6534338" y="2152171"/>
                <a:ext cx="1377950" cy="1452562"/>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6" name="文本框 19"/>
              <p:cNvSpPr>
                <a:spLocks noChangeArrowheads="1"/>
              </p:cNvSpPr>
              <p:nvPr/>
            </p:nvSpPr>
            <p:spPr bwMode="auto">
              <a:xfrm>
                <a:off x="6855203" y="2447566"/>
                <a:ext cx="736219" cy="7524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4800" spc="-113" dirty="0">
                    <a:solidFill>
                      <a:schemeClr val="bg1"/>
                    </a:solidFill>
                    <a:latin typeface="Impact" panose="020B0806030902050204" pitchFamily="34" charset="0"/>
                    <a:ea typeface="微软雅黑" pitchFamily="34" charset="-122"/>
                    <a:sym typeface="微软雅黑" pitchFamily="34" charset="-122"/>
                  </a:rPr>
                  <a:t>03</a:t>
                </a:r>
                <a:endParaRPr lang="zh-CN" altLang="en-US" sz="2000"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14" name="组合 13"/>
            <p:cNvGrpSpPr>
              <a:grpSpLocks/>
            </p:cNvGrpSpPr>
            <p:nvPr/>
          </p:nvGrpSpPr>
          <p:grpSpPr bwMode="auto">
            <a:xfrm>
              <a:off x="6807404" y="2068116"/>
              <a:ext cx="885825" cy="933450"/>
              <a:chOff x="9036558" y="2991386"/>
              <a:chExt cx="1181100" cy="1244600"/>
            </a:xfrm>
            <a:solidFill>
              <a:schemeClr val="accent6"/>
            </a:solidFill>
          </p:grpSpPr>
          <p:sp>
            <p:nvSpPr>
              <p:cNvPr id="23" name="矩形 157"/>
              <p:cNvSpPr>
                <a:spLocks noChangeArrowheads="1"/>
              </p:cNvSpPr>
              <p:nvPr/>
            </p:nvSpPr>
            <p:spPr bwMode="auto">
              <a:xfrm>
                <a:off x="9036558" y="2991386"/>
                <a:ext cx="1181100" cy="1244600"/>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4" name="文本框 19"/>
              <p:cNvSpPr>
                <a:spLocks noChangeArrowheads="1"/>
              </p:cNvSpPr>
              <p:nvPr/>
            </p:nvSpPr>
            <p:spPr bwMode="auto">
              <a:xfrm>
                <a:off x="9302536" y="3264873"/>
                <a:ext cx="649146"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2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15" name="TextBox 11"/>
            <p:cNvSpPr txBox="1">
              <a:spLocks noChangeArrowheads="1"/>
            </p:cNvSpPr>
            <p:nvPr/>
          </p:nvSpPr>
          <p:spPr bwMode="auto">
            <a:xfrm flipH="1">
              <a:off x="683800" y="318261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6" name="TextBox 11"/>
            <p:cNvSpPr txBox="1">
              <a:spLocks noChangeArrowheads="1"/>
            </p:cNvSpPr>
            <p:nvPr/>
          </p:nvSpPr>
          <p:spPr bwMode="auto">
            <a:xfrm flipH="1">
              <a:off x="683816" y="2887861"/>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7" name="TextBox 11"/>
            <p:cNvSpPr txBox="1">
              <a:spLocks noChangeArrowheads="1"/>
            </p:cNvSpPr>
            <p:nvPr/>
          </p:nvSpPr>
          <p:spPr bwMode="auto">
            <a:xfrm flipH="1">
              <a:off x="2772042"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8" name="TextBox 11"/>
            <p:cNvSpPr txBox="1">
              <a:spLocks noChangeArrowheads="1"/>
            </p:cNvSpPr>
            <p:nvPr/>
          </p:nvSpPr>
          <p:spPr bwMode="auto">
            <a:xfrm flipH="1">
              <a:off x="2772058"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9" name="TextBox 11"/>
            <p:cNvSpPr txBox="1">
              <a:spLocks noChangeArrowheads="1"/>
            </p:cNvSpPr>
            <p:nvPr/>
          </p:nvSpPr>
          <p:spPr bwMode="auto">
            <a:xfrm flipH="1">
              <a:off x="4644240" y="3010515"/>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0" name="TextBox 11"/>
            <p:cNvSpPr txBox="1">
              <a:spLocks noChangeArrowheads="1"/>
            </p:cNvSpPr>
            <p:nvPr/>
          </p:nvSpPr>
          <p:spPr bwMode="auto">
            <a:xfrm flipH="1">
              <a:off x="4644256" y="2715766"/>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1" name="TextBox 11"/>
            <p:cNvSpPr txBox="1">
              <a:spLocks noChangeArrowheads="1"/>
            </p:cNvSpPr>
            <p:nvPr/>
          </p:nvSpPr>
          <p:spPr bwMode="auto">
            <a:xfrm flipH="1">
              <a:off x="6660464"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2" name="TextBox 11"/>
            <p:cNvSpPr txBox="1">
              <a:spLocks noChangeArrowheads="1"/>
            </p:cNvSpPr>
            <p:nvPr/>
          </p:nvSpPr>
          <p:spPr bwMode="auto">
            <a:xfrm flipH="1">
              <a:off x="6660480"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4256180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9" name="组合 8"/>
          <p:cNvGrpSpPr/>
          <p:nvPr/>
        </p:nvGrpSpPr>
        <p:grpSpPr>
          <a:xfrm>
            <a:off x="1465943" y="4954813"/>
            <a:ext cx="4274457" cy="1620000"/>
            <a:chOff x="1473199" y="1727198"/>
            <a:chExt cx="4274457" cy="1620000"/>
          </a:xfrm>
        </p:grpSpPr>
        <p:sp>
          <p:nvSpPr>
            <p:cNvPr id="10" name="矩形 9"/>
            <p:cNvSpPr/>
            <p:nvPr/>
          </p:nvSpPr>
          <p:spPr bwMode="auto">
            <a:xfrm>
              <a:off x="1473199" y="1727198"/>
              <a:ext cx="4274457" cy="1620000"/>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1876619" y="2244810"/>
              <a:ext cx="3467616"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加入你的标题描述</a:t>
              </a:r>
            </a:p>
          </p:txBody>
        </p:sp>
      </p:grpSp>
      <p:sp>
        <p:nvSpPr>
          <p:cNvPr id="12" name="矩形 11"/>
          <p:cNvSpPr/>
          <p:nvPr/>
        </p:nvSpPr>
        <p:spPr>
          <a:xfrm>
            <a:off x="6103258" y="5068106"/>
            <a:ext cx="4963886" cy="1477328"/>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只有掌握科学理论才能把握正确前进方向；</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只有立足实际、独立自主开辟前进道路，才能不断走向胜利。</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bwMode="auto">
          <a:xfrm>
            <a:off x="1465942" y="1733222"/>
            <a:ext cx="9601201" cy="3032581"/>
          </a:xfrm>
          <a:prstGeom prst="rect">
            <a:avLst/>
          </a:prstGeom>
          <a:blipFill dpi="0" rotWithShape="1">
            <a:blip r:embed="rId5"/>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5311915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750"/>
                                        <p:tgtEl>
                                          <p:spTgt spid="9"/>
                                        </p:tgtEl>
                                      </p:cBhvr>
                                    </p:animEffect>
                                  </p:childTnLst>
                                </p:cTn>
                              </p:par>
                              <p:par>
                                <p:cTn id="11" presetID="42" presetClass="entr" presetSubtype="0" fill="hold" grpId="0" nodeType="withEffect">
                                  <p:stCondLst>
                                    <p:cond delay="1000"/>
                                  </p:stCondLst>
                                  <p:iterate type="lt">
                                    <p:tmPct val="5000"/>
                                  </p:iterate>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10" name="组合 8"/>
          <p:cNvGrpSpPr>
            <a:grpSpLocks/>
          </p:cNvGrpSpPr>
          <p:nvPr/>
        </p:nvGrpSpPr>
        <p:grpSpPr bwMode="auto">
          <a:xfrm>
            <a:off x="1344844" y="2498841"/>
            <a:ext cx="4462462" cy="1046162"/>
            <a:chOff x="0" y="0"/>
            <a:chExt cx="4461858" cy="1045190"/>
          </a:xfrm>
        </p:grpSpPr>
        <p:sp>
          <p:nvSpPr>
            <p:cNvPr id="11" name="椭圆 9"/>
            <p:cNvSpPr>
              <a:spLocks noChangeArrowheads="1"/>
            </p:cNvSpPr>
            <p:nvPr/>
          </p:nvSpPr>
          <p:spPr bwMode="auto">
            <a:xfrm>
              <a:off x="0" y="0"/>
              <a:ext cx="1045190" cy="104519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12" name="Freeform 95"/>
            <p:cNvSpPr>
              <a:spLocks noEditPoints="1"/>
            </p:cNvSpPr>
            <p:nvPr/>
          </p:nvSpPr>
          <p:spPr bwMode="auto">
            <a:xfrm>
              <a:off x="209781" y="257872"/>
              <a:ext cx="486949" cy="529445"/>
            </a:xfrm>
            <a:custGeom>
              <a:avLst/>
              <a:gdLst>
                <a:gd name="T0" fmla="*/ 484182 w 176"/>
                <a:gd name="T1" fmla="*/ 2758 h 192"/>
                <a:gd name="T2" fmla="*/ 473115 w 176"/>
                <a:gd name="T3" fmla="*/ 0 h 192"/>
                <a:gd name="T4" fmla="*/ 185373 w 176"/>
                <a:gd name="T5" fmla="*/ 66181 h 192"/>
                <a:gd name="T6" fmla="*/ 177072 w 176"/>
                <a:gd name="T7" fmla="*/ 77211 h 192"/>
                <a:gd name="T8" fmla="*/ 177072 w 176"/>
                <a:gd name="T9" fmla="*/ 366751 h 192"/>
                <a:gd name="T10" fmla="*/ 99603 w 176"/>
                <a:gd name="T11" fmla="*/ 330903 h 192"/>
                <a:gd name="T12" fmla="*/ 0 w 176"/>
                <a:gd name="T13" fmla="*/ 430174 h 192"/>
                <a:gd name="T14" fmla="*/ 99603 w 176"/>
                <a:gd name="T15" fmla="*/ 529445 h 192"/>
                <a:gd name="T16" fmla="*/ 199206 w 176"/>
                <a:gd name="T17" fmla="*/ 430174 h 192"/>
                <a:gd name="T18" fmla="*/ 199206 w 176"/>
                <a:gd name="T19" fmla="*/ 217845 h 192"/>
                <a:gd name="T20" fmla="*/ 464815 w 176"/>
                <a:gd name="T21" fmla="*/ 157179 h 192"/>
                <a:gd name="T22" fmla="*/ 464815 w 176"/>
                <a:gd name="T23" fmla="*/ 344691 h 192"/>
                <a:gd name="T24" fmla="*/ 387346 w 176"/>
                <a:gd name="T25" fmla="*/ 308843 h 192"/>
                <a:gd name="T26" fmla="*/ 287743 w 176"/>
                <a:gd name="T27" fmla="*/ 408114 h 192"/>
                <a:gd name="T28" fmla="*/ 387346 w 176"/>
                <a:gd name="T29" fmla="*/ 507385 h 192"/>
                <a:gd name="T30" fmla="*/ 486949 w 176"/>
                <a:gd name="T31" fmla="*/ 408114 h 192"/>
                <a:gd name="T32" fmla="*/ 486949 w 176"/>
                <a:gd name="T33" fmla="*/ 11030 h 192"/>
                <a:gd name="T34" fmla="*/ 484182 w 176"/>
                <a:gd name="T35" fmla="*/ 2758 h 192"/>
                <a:gd name="T36" fmla="*/ 99603 w 176"/>
                <a:gd name="T37" fmla="*/ 397084 h 192"/>
                <a:gd name="T38" fmla="*/ 66402 w 176"/>
                <a:gd name="T39" fmla="*/ 430174 h 192"/>
                <a:gd name="T40" fmla="*/ 55335 w 176"/>
                <a:gd name="T41" fmla="*/ 441204 h 192"/>
                <a:gd name="T42" fmla="*/ 44268 w 176"/>
                <a:gd name="T43" fmla="*/ 430174 h 192"/>
                <a:gd name="T44" fmla="*/ 99603 w 176"/>
                <a:gd name="T45" fmla="*/ 375024 h 192"/>
                <a:gd name="T46" fmla="*/ 110670 w 176"/>
                <a:gd name="T47" fmla="*/ 386054 h 192"/>
                <a:gd name="T48" fmla="*/ 99603 w 176"/>
                <a:gd name="T49" fmla="*/ 397084 h 192"/>
                <a:gd name="T50" fmla="*/ 387346 w 176"/>
                <a:gd name="T51" fmla="*/ 375024 h 192"/>
                <a:gd name="T52" fmla="*/ 354145 w 176"/>
                <a:gd name="T53" fmla="*/ 408114 h 192"/>
                <a:gd name="T54" fmla="*/ 343078 w 176"/>
                <a:gd name="T55" fmla="*/ 419144 h 192"/>
                <a:gd name="T56" fmla="*/ 332011 w 176"/>
                <a:gd name="T57" fmla="*/ 408114 h 192"/>
                <a:gd name="T58" fmla="*/ 387346 w 176"/>
                <a:gd name="T59" fmla="*/ 352963 h 192"/>
                <a:gd name="T60" fmla="*/ 398413 w 176"/>
                <a:gd name="T61" fmla="*/ 363993 h 192"/>
                <a:gd name="T62" fmla="*/ 387346 w 176"/>
                <a:gd name="T63" fmla="*/ 375024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13" name="文本框 11"/>
            <p:cNvSpPr txBox="1">
              <a:spLocks noChangeArrowheads="1"/>
            </p:cNvSpPr>
            <p:nvPr/>
          </p:nvSpPr>
          <p:spPr bwMode="auto">
            <a:xfrm>
              <a:off x="1103247" y="90800"/>
              <a:ext cx="3358611" cy="73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grpSp>
        <p:nvGrpSpPr>
          <p:cNvPr id="14" name="组合 13"/>
          <p:cNvGrpSpPr>
            <a:grpSpLocks/>
          </p:cNvGrpSpPr>
          <p:nvPr/>
        </p:nvGrpSpPr>
        <p:grpSpPr bwMode="auto">
          <a:xfrm>
            <a:off x="6408969" y="2479791"/>
            <a:ext cx="4503737" cy="1044575"/>
            <a:chOff x="0" y="0"/>
            <a:chExt cx="4504272" cy="1045190"/>
          </a:xfrm>
        </p:grpSpPr>
        <p:sp>
          <p:nvSpPr>
            <p:cNvPr id="15" name="椭圆 14"/>
            <p:cNvSpPr>
              <a:spLocks noChangeArrowheads="1"/>
            </p:cNvSpPr>
            <p:nvPr/>
          </p:nvSpPr>
          <p:spPr bwMode="auto">
            <a:xfrm>
              <a:off x="0" y="0"/>
              <a:ext cx="1045190" cy="104519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grpSp>
          <p:nvGrpSpPr>
            <p:cNvPr id="16" name="组合 15"/>
            <p:cNvGrpSpPr>
              <a:grpSpLocks/>
            </p:cNvGrpSpPr>
            <p:nvPr/>
          </p:nvGrpSpPr>
          <p:grpSpPr bwMode="auto">
            <a:xfrm>
              <a:off x="258757" y="324274"/>
              <a:ext cx="527675" cy="396641"/>
              <a:chOff x="0" y="0"/>
              <a:chExt cx="473075" cy="355600"/>
            </a:xfrm>
          </p:grpSpPr>
          <p:sp>
            <p:nvSpPr>
              <p:cNvPr id="18" name="Freeform 59"/>
              <p:cNvSpPr>
                <a:spLocks/>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19" name="Freeform 60"/>
              <p:cNvSpPr>
                <a:spLocks/>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grpSp>
        <p:sp>
          <p:nvSpPr>
            <p:cNvPr id="17" name="文本框 16"/>
            <p:cNvSpPr txBox="1">
              <a:spLocks noChangeArrowheads="1"/>
            </p:cNvSpPr>
            <p:nvPr/>
          </p:nvSpPr>
          <p:spPr bwMode="auto">
            <a:xfrm>
              <a:off x="1145661"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模板的发布，课件及汇报</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的美化，并为您提供专业的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20" name="组合 20"/>
          <p:cNvGrpSpPr>
            <a:grpSpLocks/>
          </p:cNvGrpSpPr>
          <p:nvPr/>
        </p:nvGrpSpPr>
        <p:grpSpPr bwMode="auto">
          <a:xfrm>
            <a:off x="1344844" y="4430828"/>
            <a:ext cx="4462462" cy="1044575"/>
            <a:chOff x="0" y="0"/>
            <a:chExt cx="4461858" cy="1045190"/>
          </a:xfrm>
        </p:grpSpPr>
        <p:sp>
          <p:nvSpPr>
            <p:cNvPr id="21" name="椭圆 21"/>
            <p:cNvSpPr>
              <a:spLocks noChangeArrowheads="1"/>
            </p:cNvSpPr>
            <p:nvPr/>
          </p:nvSpPr>
          <p:spPr bwMode="auto">
            <a:xfrm>
              <a:off x="0" y="0"/>
              <a:ext cx="1045190" cy="104519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22" name="Freeform 96"/>
            <p:cNvSpPr>
              <a:spLocks noEditPoints="1"/>
            </p:cNvSpPr>
            <p:nvPr/>
          </p:nvSpPr>
          <p:spPr bwMode="auto">
            <a:xfrm>
              <a:off x="334414" y="257873"/>
              <a:ext cx="352373" cy="529445"/>
            </a:xfrm>
            <a:custGeom>
              <a:avLst/>
              <a:gdLst>
                <a:gd name="T0" fmla="*/ 352373 w 128"/>
                <a:gd name="T1" fmla="*/ 187512 h 192"/>
                <a:gd name="T2" fmla="*/ 308326 w 128"/>
                <a:gd name="T3" fmla="*/ 176482 h 192"/>
                <a:gd name="T4" fmla="*/ 176187 w 128"/>
                <a:gd name="T5" fmla="*/ 0 h 192"/>
                <a:gd name="T6" fmla="*/ 44047 w 128"/>
                <a:gd name="T7" fmla="*/ 176482 h 192"/>
                <a:gd name="T8" fmla="*/ 0 w 128"/>
                <a:gd name="T9" fmla="*/ 187512 h 192"/>
                <a:gd name="T10" fmla="*/ 165175 w 128"/>
                <a:gd name="T11" fmla="*/ 419144 h 192"/>
                <a:gd name="T12" fmla="*/ 77082 w 128"/>
                <a:gd name="T13" fmla="*/ 441204 h 192"/>
                <a:gd name="T14" fmla="*/ 22023 w 128"/>
                <a:gd name="T15" fmla="*/ 518415 h 192"/>
                <a:gd name="T16" fmla="*/ 319338 w 128"/>
                <a:gd name="T17" fmla="*/ 529445 h 192"/>
                <a:gd name="T18" fmla="*/ 330350 w 128"/>
                <a:gd name="T19" fmla="*/ 496355 h 192"/>
                <a:gd name="T20" fmla="*/ 187198 w 128"/>
                <a:gd name="T21" fmla="*/ 441204 h 192"/>
                <a:gd name="T22" fmla="*/ 352373 w 128"/>
                <a:gd name="T23" fmla="*/ 242662 h 192"/>
                <a:gd name="T24" fmla="*/ 231245 w 128"/>
                <a:gd name="T25" fmla="*/ 88241 h 192"/>
                <a:gd name="T26" fmla="*/ 242256 w 128"/>
                <a:gd name="T27" fmla="*/ 275753 h 192"/>
                <a:gd name="T28" fmla="*/ 220233 w 128"/>
                <a:gd name="T29" fmla="*/ 275753 h 192"/>
                <a:gd name="T30" fmla="*/ 77082 w 128"/>
                <a:gd name="T31" fmla="*/ 88241 h 192"/>
                <a:gd name="T32" fmla="*/ 154163 w 128"/>
                <a:gd name="T33" fmla="*/ 99271 h 192"/>
                <a:gd name="T34" fmla="*/ 68823 w 128"/>
                <a:gd name="T35" fmla="*/ 110301 h 192"/>
                <a:gd name="T36" fmla="*/ 66070 w 128"/>
                <a:gd name="T37" fmla="*/ 132361 h 192"/>
                <a:gd name="T38" fmla="*/ 154163 w 128"/>
                <a:gd name="T39" fmla="*/ 143391 h 192"/>
                <a:gd name="T40" fmla="*/ 66070 w 128"/>
                <a:gd name="T41" fmla="*/ 154421 h 192"/>
                <a:gd name="T42" fmla="*/ 66070 w 128"/>
                <a:gd name="T43" fmla="*/ 176482 h 192"/>
                <a:gd name="T44" fmla="*/ 154163 w 128"/>
                <a:gd name="T45" fmla="*/ 187512 h 192"/>
                <a:gd name="T46" fmla="*/ 66070 w 128"/>
                <a:gd name="T47" fmla="*/ 198542 h 192"/>
                <a:gd name="T48" fmla="*/ 66070 w 128"/>
                <a:gd name="T49" fmla="*/ 220602 h 192"/>
                <a:gd name="T50" fmla="*/ 154163 w 128"/>
                <a:gd name="T51" fmla="*/ 231632 h 192"/>
                <a:gd name="T52" fmla="*/ 66070 w 128"/>
                <a:gd name="T53" fmla="*/ 242662 h 192"/>
                <a:gd name="T54" fmla="*/ 154163 w 128"/>
                <a:gd name="T55" fmla="*/ 275753 h 192"/>
                <a:gd name="T56" fmla="*/ 74329 w 128"/>
                <a:gd name="T57" fmla="*/ 286783 h 192"/>
                <a:gd name="T58" fmla="*/ 143152 w 128"/>
                <a:gd name="T59" fmla="*/ 264723 h 192"/>
                <a:gd name="T60" fmla="*/ 176187 w 128"/>
                <a:gd name="T61" fmla="*/ 397084 h 192"/>
                <a:gd name="T62" fmla="*/ 22023 w 128"/>
                <a:gd name="T63" fmla="*/ 198542 h 192"/>
                <a:gd name="T64" fmla="*/ 44047 w 128"/>
                <a:gd name="T65" fmla="*/ 242662 h 192"/>
                <a:gd name="T66" fmla="*/ 308326 w 128"/>
                <a:gd name="T67" fmla="*/ 242662 h 192"/>
                <a:gd name="T68" fmla="*/ 330350 w 128"/>
                <a:gd name="T69" fmla="*/ 198542 h 192"/>
                <a:gd name="T70" fmla="*/ 176187 w 128"/>
                <a:gd name="T71" fmla="*/ 397084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23" name="文本框 23"/>
            <p:cNvSpPr txBox="1">
              <a:spLocks noChangeArrowheads="1"/>
            </p:cNvSpPr>
            <p:nvPr/>
          </p:nvSpPr>
          <p:spPr bwMode="auto">
            <a:xfrm>
              <a:off x="1103247"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grpSp>
        <p:nvGrpSpPr>
          <p:cNvPr id="24" name="组合 24"/>
          <p:cNvGrpSpPr>
            <a:grpSpLocks/>
          </p:cNvGrpSpPr>
          <p:nvPr/>
        </p:nvGrpSpPr>
        <p:grpSpPr bwMode="auto">
          <a:xfrm>
            <a:off x="6408969" y="4430828"/>
            <a:ext cx="4462462" cy="1044575"/>
            <a:chOff x="0" y="0"/>
            <a:chExt cx="4461857" cy="1045190"/>
          </a:xfrm>
        </p:grpSpPr>
        <p:sp>
          <p:nvSpPr>
            <p:cNvPr id="25" name="椭圆 25"/>
            <p:cNvSpPr>
              <a:spLocks noChangeArrowheads="1"/>
            </p:cNvSpPr>
            <p:nvPr/>
          </p:nvSpPr>
          <p:spPr bwMode="auto">
            <a:xfrm>
              <a:off x="0" y="0"/>
              <a:ext cx="1045190" cy="104519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26" name="Freeform 97"/>
            <p:cNvSpPr>
              <a:spLocks/>
            </p:cNvSpPr>
            <p:nvPr/>
          </p:nvSpPr>
          <p:spPr bwMode="auto">
            <a:xfrm>
              <a:off x="258757" y="302140"/>
              <a:ext cx="531216" cy="440910"/>
            </a:xfrm>
            <a:custGeom>
              <a:avLst/>
              <a:gdLst>
                <a:gd name="T0" fmla="*/ 520149 w 192"/>
                <a:gd name="T1" fmla="*/ 220455 h 160"/>
                <a:gd name="T2" fmla="*/ 453747 w 192"/>
                <a:gd name="T3" fmla="*/ 220455 h 160"/>
                <a:gd name="T4" fmla="*/ 445447 w 192"/>
                <a:gd name="T5" fmla="*/ 225966 h 160"/>
                <a:gd name="T6" fmla="*/ 434380 w 192"/>
                <a:gd name="T7" fmla="*/ 242501 h 160"/>
                <a:gd name="T8" fmla="*/ 420546 w 192"/>
                <a:gd name="T9" fmla="*/ 184631 h 160"/>
                <a:gd name="T10" fmla="*/ 409479 w 192"/>
                <a:gd name="T11" fmla="*/ 176364 h 160"/>
                <a:gd name="T12" fmla="*/ 398412 w 192"/>
                <a:gd name="T13" fmla="*/ 184631 h 160"/>
                <a:gd name="T14" fmla="*/ 370745 w 192"/>
                <a:gd name="T15" fmla="*/ 270057 h 160"/>
                <a:gd name="T16" fmla="*/ 354144 w 192"/>
                <a:gd name="T17" fmla="*/ 140540 h 160"/>
                <a:gd name="T18" fmla="*/ 343077 w 192"/>
                <a:gd name="T19" fmla="*/ 132273 h 160"/>
                <a:gd name="T20" fmla="*/ 332010 w 192"/>
                <a:gd name="T21" fmla="*/ 140540 h 160"/>
                <a:gd name="T22" fmla="*/ 284975 w 192"/>
                <a:gd name="T23" fmla="*/ 349972 h 160"/>
                <a:gd name="T24" fmla="*/ 265608 w 192"/>
                <a:gd name="T25" fmla="*/ 11023 h 160"/>
                <a:gd name="T26" fmla="*/ 254541 w 192"/>
                <a:gd name="T27" fmla="*/ 0 h 160"/>
                <a:gd name="T28" fmla="*/ 243474 w 192"/>
                <a:gd name="T29" fmla="*/ 8267 h 160"/>
                <a:gd name="T30" fmla="*/ 190906 w 192"/>
                <a:gd name="T31" fmla="*/ 234233 h 160"/>
                <a:gd name="T32" fmla="*/ 177072 w 192"/>
                <a:gd name="T33" fmla="*/ 118495 h 160"/>
                <a:gd name="T34" fmla="*/ 168772 w 192"/>
                <a:gd name="T35" fmla="*/ 110228 h 160"/>
                <a:gd name="T36" fmla="*/ 154938 w 192"/>
                <a:gd name="T37" fmla="*/ 118495 h 160"/>
                <a:gd name="T38" fmla="*/ 124504 w 192"/>
                <a:gd name="T39" fmla="*/ 214944 h 160"/>
                <a:gd name="T40" fmla="*/ 110670 w 192"/>
                <a:gd name="T41" fmla="*/ 162586 h 160"/>
                <a:gd name="T42" fmla="*/ 102370 w 192"/>
                <a:gd name="T43" fmla="*/ 154319 h 160"/>
                <a:gd name="T44" fmla="*/ 91303 w 192"/>
                <a:gd name="T45" fmla="*/ 159830 h 160"/>
                <a:gd name="T46" fmla="*/ 71936 w 192"/>
                <a:gd name="T47" fmla="*/ 198410 h 160"/>
                <a:gd name="T48" fmla="*/ 11067 w 192"/>
                <a:gd name="T49" fmla="*/ 198410 h 160"/>
                <a:gd name="T50" fmla="*/ 0 w 192"/>
                <a:gd name="T51" fmla="*/ 209432 h 160"/>
                <a:gd name="T52" fmla="*/ 11067 w 192"/>
                <a:gd name="T53" fmla="*/ 220455 h 160"/>
                <a:gd name="T54" fmla="*/ 77469 w 192"/>
                <a:gd name="T55" fmla="*/ 220455 h 160"/>
                <a:gd name="T56" fmla="*/ 88536 w 192"/>
                <a:gd name="T57" fmla="*/ 214944 h 160"/>
                <a:gd name="T58" fmla="*/ 96836 w 192"/>
                <a:gd name="T59" fmla="*/ 195654 h 160"/>
                <a:gd name="T60" fmla="*/ 110670 w 192"/>
                <a:gd name="T61" fmla="*/ 256279 h 160"/>
                <a:gd name="T62" fmla="*/ 121737 w 192"/>
                <a:gd name="T63" fmla="*/ 264546 h 160"/>
                <a:gd name="T64" fmla="*/ 132804 w 192"/>
                <a:gd name="T65" fmla="*/ 256279 h 160"/>
                <a:gd name="T66" fmla="*/ 160472 w 192"/>
                <a:gd name="T67" fmla="*/ 170853 h 160"/>
                <a:gd name="T68" fmla="*/ 177072 w 192"/>
                <a:gd name="T69" fmla="*/ 297614 h 160"/>
                <a:gd name="T70" fmla="*/ 188139 w 192"/>
                <a:gd name="T71" fmla="*/ 308637 h 160"/>
                <a:gd name="T72" fmla="*/ 199206 w 192"/>
                <a:gd name="T73" fmla="*/ 300370 h 160"/>
                <a:gd name="T74" fmla="*/ 249008 w 192"/>
                <a:gd name="T75" fmla="*/ 88182 h 160"/>
                <a:gd name="T76" fmla="*/ 265608 w 192"/>
                <a:gd name="T77" fmla="*/ 429887 h 160"/>
                <a:gd name="T78" fmla="*/ 276675 w 192"/>
                <a:gd name="T79" fmla="*/ 440910 h 160"/>
                <a:gd name="T80" fmla="*/ 276675 w 192"/>
                <a:gd name="T81" fmla="*/ 440910 h 160"/>
                <a:gd name="T82" fmla="*/ 287742 w 192"/>
                <a:gd name="T83" fmla="*/ 432643 h 160"/>
                <a:gd name="T84" fmla="*/ 340310 w 192"/>
                <a:gd name="T85" fmla="*/ 206677 h 160"/>
                <a:gd name="T86" fmla="*/ 354144 w 192"/>
                <a:gd name="T87" fmla="*/ 319660 h 160"/>
                <a:gd name="T88" fmla="*/ 365211 w 192"/>
                <a:gd name="T89" fmla="*/ 330683 h 160"/>
                <a:gd name="T90" fmla="*/ 376278 w 192"/>
                <a:gd name="T91" fmla="*/ 322415 h 160"/>
                <a:gd name="T92" fmla="*/ 409479 w 192"/>
                <a:gd name="T93" fmla="*/ 225966 h 160"/>
                <a:gd name="T94" fmla="*/ 420546 w 192"/>
                <a:gd name="T95" fmla="*/ 278324 h 160"/>
                <a:gd name="T96" fmla="*/ 431613 w 192"/>
                <a:gd name="T97" fmla="*/ 286592 h 160"/>
                <a:gd name="T98" fmla="*/ 442680 w 192"/>
                <a:gd name="T99" fmla="*/ 281080 h 160"/>
                <a:gd name="T100" fmla="*/ 462047 w 192"/>
                <a:gd name="T101" fmla="*/ 242501 h 160"/>
                <a:gd name="T102" fmla="*/ 520149 w 192"/>
                <a:gd name="T103" fmla="*/ 242501 h 160"/>
                <a:gd name="T104" fmla="*/ 531216 w 192"/>
                <a:gd name="T105" fmla="*/ 231478 h 160"/>
                <a:gd name="T106" fmla="*/ 520149 w 192"/>
                <a:gd name="T107" fmla="*/ 220455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27" name="文本框 27"/>
            <p:cNvSpPr txBox="1">
              <a:spLocks noChangeArrowheads="1"/>
            </p:cNvSpPr>
            <p:nvPr/>
          </p:nvSpPr>
          <p:spPr bwMode="auto">
            <a:xfrm>
              <a:off x="1103246" y="59213"/>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505143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90" name="组合 89"/>
          <p:cNvGrpSpPr/>
          <p:nvPr/>
        </p:nvGrpSpPr>
        <p:grpSpPr>
          <a:xfrm>
            <a:off x="307182" y="2106866"/>
            <a:ext cx="11696916" cy="3813174"/>
            <a:chOff x="383382" y="1419226"/>
            <a:chExt cx="8170069" cy="2663428"/>
          </a:xfrm>
        </p:grpSpPr>
        <p:grpSp>
          <p:nvGrpSpPr>
            <p:cNvPr id="91" name="组合 90"/>
            <p:cNvGrpSpPr>
              <a:grpSpLocks/>
            </p:cNvGrpSpPr>
            <p:nvPr/>
          </p:nvGrpSpPr>
          <p:grpSpPr bwMode="auto">
            <a:xfrm>
              <a:off x="3177778" y="1460898"/>
              <a:ext cx="2633663" cy="2621756"/>
              <a:chOff x="4277618" y="1813081"/>
              <a:chExt cx="3512584" cy="3496242"/>
            </a:xfrm>
          </p:grpSpPr>
          <p:grpSp>
            <p:nvGrpSpPr>
              <p:cNvPr id="107" name="组合 12"/>
              <p:cNvGrpSpPr>
                <a:grpSpLocks/>
              </p:cNvGrpSpPr>
              <p:nvPr/>
            </p:nvGrpSpPr>
            <p:grpSpPr bwMode="auto">
              <a:xfrm>
                <a:off x="4277618" y="3489753"/>
                <a:ext cx="1677196" cy="1819570"/>
                <a:chOff x="4277618" y="3489753"/>
                <a:chExt cx="1677196" cy="1819570"/>
              </a:xfrm>
            </p:grpSpPr>
            <p:sp>
              <p:nvSpPr>
                <p:cNvPr id="117"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C0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矩形 83"/>
                <p:cNvSpPr>
                  <a:spLocks noChangeArrowheads="1"/>
                </p:cNvSpPr>
                <p:nvPr/>
              </p:nvSpPr>
              <p:spPr bwMode="auto">
                <a:xfrm>
                  <a:off x="4277618" y="4255721"/>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108" name="组合 13"/>
              <p:cNvGrpSpPr>
                <a:grpSpLocks/>
              </p:cNvGrpSpPr>
              <p:nvPr/>
            </p:nvGrpSpPr>
            <p:grpSpPr bwMode="auto">
              <a:xfrm>
                <a:off x="5954512" y="3632651"/>
                <a:ext cx="1821398" cy="1676672"/>
                <a:chOff x="5954512" y="3632651"/>
                <a:chExt cx="1821398" cy="1676672"/>
              </a:xfrm>
            </p:grpSpPr>
            <p:sp>
              <p:nvSpPr>
                <p:cNvPr id="115"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C0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矩形 84"/>
                <p:cNvSpPr>
                  <a:spLocks noChangeArrowheads="1"/>
                </p:cNvSpPr>
                <p:nvPr/>
              </p:nvSpPr>
              <p:spPr bwMode="auto">
                <a:xfrm>
                  <a:off x="6098574" y="4208658"/>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109" name="组合 14"/>
              <p:cNvGrpSpPr>
                <a:grpSpLocks/>
              </p:cNvGrpSpPr>
              <p:nvPr/>
            </p:nvGrpSpPr>
            <p:grpSpPr bwMode="auto">
              <a:xfrm>
                <a:off x="6099016" y="1813081"/>
                <a:ext cx="1691186" cy="1821157"/>
                <a:chOff x="6099016" y="1813081"/>
                <a:chExt cx="1691186" cy="1821157"/>
              </a:xfrm>
            </p:grpSpPr>
            <p:sp>
              <p:nvSpPr>
                <p:cNvPr id="113" name="矩形 35"/>
                <p:cNvSpPr>
                  <a:spLocks noChangeArrowheads="1"/>
                </p:cNvSpPr>
                <p:nvPr/>
              </p:nvSpPr>
              <p:spPr bwMode="auto">
                <a:xfrm>
                  <a:off x="6099016" y="1813081"/>
                  <a:ext cx="1676894" cy="1821157"/>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C0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矩形 85"/>
                <p:cNvSpPr>
                  <a:spLocks noChangeArrowheads="1"/>
                </p:cNvSpPr>
                <p:nvPr/>
              </p:nvSpPr>
              <p:spPr bwMode="auto">
                <a:xfrm>
                  <a:off x="6113005" y="2273106"/>
                  <a:ext cx="1677197"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110" name="组合 15"/>
              <p:cNvGrpSpPr>
                <a:grpSpLocks/>
              </p:cNvGrpSpPr>
              <p:nvPr/>
            </p:nvGrpSpPr>
            <p:grpSpPr bwMode="auto">
              <a:xfrm>
                <a:off x="4277618" y="1813081"/>
                <a:ext cx="1821398" cy="1676672"/>
                <a:chOff x="4277618" y="1813081"/>
                <a:chExt cx="1821398" cy="1676672"/>
              </a:xfrm>
            </p:grpSpPr>
            <p:sp>
              <p:nvSpPr>
                <p:cNvPr id="111"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C0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矩形 86"/>
                <p:cNvSpPr>
                  <a:spLocks noChangeArrowheads="1"/>
                </p:cNvSpPr>
                <p:nvPr/>
              </p:nvSpPr>
              <p:spPr bwMode="auto">
                <a:xfrm>
                  <a:off x="4277618" y="2279719"/>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92" name="Group 21"/>
            <p:cNvGrpSpPr>
              <a:grpSpLocks/>
            </p:cNvGrpSpPr>
            <p:nvPr/>
          </p:nvGrpSpPr>
          <p:grpSpPr bwMode="auto">
            <a:xfrm>
              <a:off x="5869782" y="1419226"/>
              <a:ext cx="2683669" cy="583057"/>
              <a:chOff x="0" y="0"/>
              <a:chExt cx="2689320" cy="583075"/>
            </a:xfrm>
          </p:grpSpPr>
          <p:sp>
            <p:nvSpPr>
              <p:cNvPr id="105" name="TextBox 72"/>
              <p:cNvSpPr>
                <a:spLocks noChangeArrowheads="1"/>
              </p:cNvSpPr>
              <p:nvPr/>
            </p:nvSpPr>
            <p:spPr bwMode="auto">
              <a:xfrm>
                <a:off x="0" y="0"/>
                <a:ext cx="2213248" cy="21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106" name="TextBox 77"/>
              <p:cNvSpPr>
                <a:spLocks noChangeArrowheads="1"/>
              </p:cNvSpPr>
              <p:nvPr/>
            </p:nvSpPr>
            <p:spPr bwMode="auto">
              <a:xfrm>
                <a:off x="10694" y="217604"/>
                <a:ext cx="2678626" cy="36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3" name="Group 24"/>
            <p:cNvGrpSpPr>
              <a:grpSpLocks/>
            </p:cNvGrpSpPr>
            <p:nvPr/>
          </p:nvGrpSpPr>
          <p:grpSpPr bwMode="auto">
            <a:xfrm>
              <a:off x="5879307" y="2789635"/>
              <a:ext cx="2674144" cy="582548"/>
              <a:chOff x="0" y="0"/>
              <a:chExt cx="2678626" cy="583930"/>
            </a:xfrm>
          </p:grpSpPr>
          <p:sp>
            <p:nvSpPr>
              <p:cNvPr id="103" name="TextBox 79"/>
              <p:cNvSpPr>
                <a:spLocks noChangeArrowheads="1"/>
              </p:cNvSpPr>
              <p:nvPr/>
            </p:nvSpPr>
            <p:spPr bwMode="auto">
              <a:xfrm>
                <a:off x="0" y="0"/>
                <a:ext cx="2202554" cy="2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104" name="TextBox 80"/>
              <p:cNvSpPr>
                <a:spLocks noChangeArrowheads="1"/>
              </p:cNvSpPr>
              <p:nvPr/>
            </p:nvSpPr>
            <p:spPr bwMode="auto">
              <a:xfrm>
                <a:off x="10694" y="217604"/>
                <a:ext cx="2667932" cy="36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4" name="Group 27"/>
            <p:cNvGrpSpPr>
              <a:grpSpLocks/>
            </p:cNvGrpSpPr>
            <p:nvPr/>
          </p:nvGrpSpPr>
          <p:grpSpPr bwMode="auto">
            <a:xfrm>
              <a:off x="383382" y="1469231"/>
              <a:ext cx="2751535" cy="573749"/>
              <a:chOff x="32169" y="49844"/>
              <a:chExt cx="2757193" cy="573924"/>
            </a:xfrm>
          </p:grpSpPr>
          <p:sp>
            <p:nvSpPr>
              <p:cNvPr id="101" name="TextBox 82"/>
              <p:cNvSpPr>
                <a:spLocks noChangeArrowheads="1"/>
              </p:cNvSpPr>
              <p:nvPr/>
            </p:nvSpPr>
            <p:spPr bwMode="auto">
              <a:xfrm>
                <a:off x="1356525" y="49844"/>
                <a:ext cx="1432837" cy="21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dirty="0">
                  <a:solidFill>
                    <a:schemeClr val="bg1">
                      <a:lumMod val="50000"/>
                    </a:schemeClr>
                  </a:solidFill>
                </a:endParaRPr>
              </a:p>
            </p:txBody>
          </p:sp>
          <p:sp>
            <p:nvSpPr>
              <p:cNvPr id="102" name="TextBox 83"/>
              <p:cNvSpPr>
                <a:spLocks noChangeArrowheads="1"/>
              </p:cNvSpPr>
              <p:nvPr/>
            </p:nvSpPr>
            <p:spPr bwMode="auto">
              <a:xfrm>
                <a:off x="32169" y="258197"/>
                <a:ext cx="2721096" cy="36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5" name="Group 30"/>
            <p:cNvGrpSpPr>
              <a:grpSpLocks/>
            </p:cNvGrpSpPr>
            <p:nvPr/>
          </p:nvGrpSpPr>
          <p:grpSpPr bwMode="auto">
            <a:xfrm>
              <a:off x="447675" y="2887266"/>
              <a:ext cx="2690813" cy="631389"/>
              <a:chOff x="0" y="102119"/>
              <a:chExt cx="2696011" cy="631601"/>
            </a:xfrm>
          </p:grpSpPr>
          <p:sp>
            <p:nvSpPr>
              <p:cNvPr id="99" name="TextBox 89"/>
              <p:cNvSpPr>
                <a:spLocks noChangeArrowheads="1"/>
              </p:cNvSpPr>
              <p:nvPr/>
            </p:nvSpPr>
            <p:spPr bwMode="auto">
              <a:xfrm>
                <a:off x="1421063" y="102119"/>
                <a:ext cx="1274948" cy="21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100" name="TextBox 90"/>
              <p:cNvSpPr>
                <a:spLocks noChangeArrowheads="1"/>
              </p:cNvSpPr>
              <p:nvPr/>
            </p:nvSpPr>
            <p:spPr bwMode="auto">
              <a:xfrm>
                <a:off x="0" y="217604"/>
                <a:ext cx="2623790" cy="51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  </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6" name="组合 95"/>
            <p:cNvGrpSpPr>
              <a:grpSpLocks/>
            </p:cNvGrpSpPr>
            <p:nvPr/>
          </p:nvGrpSpPr>
          <p:grpSpPr bwMode="auto">
            <a:xfrm>
              <a:off x="4010026" y="2358629"/>
              <a:ext cx="964406" cy="826294"/>
              <a:chOff x="5387199" y="3010872"/>
              <a:chExt cx="1286460" cy="1101492"/>
            </a:xfrm>
          </p:grpSpPr>
          <p:sp>
            <p:nvSpPr>
              <p:cNvPr id="97" name="椭圆 88"/>
              <p:cNvSpPr>
                <a:spLocks noChangeArrowheads="1"/>
              </p:cNvSpPr>
              <p:nvPr/>
            </p:nvSpPr>
            <p:spPr bwMode="auto">
              <a:xfrm>
                <a:off x="5479316" y="3010872"/>
                <a:ext cx="1102226" cy="1101492"/>
              </a:xfrm>
              <a:prstGeom prst="ellipse">
                <a:avLst/>
              </a:prstGeom>
              <a:solidFill>
                <a:schemeClr val="bg1">
                  <a:lumMod val="85000"/>
                </a:schemeClr>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矩形 87"/>
              <p:cNvSpPr>
                <a:spLocks noChangeArrowheads="1"/>
              </p:cNvSpPr>
              <p:nvPr/>
            </p:nvSpPr>
            <p:spPr bwMode="auto">
              <a:xfrm>
                <a:off x="5387199" y="3379022"/>
                <a:ext cx="1286460" cy="487175"/>
              </a:xfrm>
              <a:prstGeom prst="rect">
                <a:avLst/>
              </a:prstGeom>
              <a:noFill/>
              <a:ln>
                <a:noFill/>
              </a:ln>
              <a:extLst/>
            </p:spPr>
            <p:txBody>
              <a:bodyPr>
                <a:spAutoFit/>
              </a:bodyPr>
              <a:lstStyle/>
              <a:p>
                <a:pPr algn="ctr" fontAlgn="auto">
                  <a:spcBef>
                    <a:spcPts val="0"/>
                  </a:spcBef>
                  <a:spcAft>
                    <a:spcPts val="0"/>
                  </a:spcAft>
                  <a:defRPr/>
                </a:pPr>
                <a:r>
                  <a:rPr lang="en-US" altLang="zh-CN"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230829929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1000"/>
                                        <p:tgtEl>
                                          <p:spTgt spid="90"/>
                                        </p:tgtEl>
                                      </p:cBhvr>
                                    </p:animEffect>
                                    <p:anim calcmode="lin" valueType="num">
                                      <p:cBhvr>
                                        <p:cTn id="12" dur="1000" fill="hold"/>
                                        <p:tgtEl>
                                          <p:spTgt spid="90"/>
                                        </p:tgtEl>
                                        <p:attrNameLst>
                                          <p:attrName>ppt_x</p:attrName>
                                        </p:attrNameLst>
                                      </p:cBhvr>
                                      <p:tavLst>
                                        <p:tav tm="0">
                                          <p:val>
                                            <p:strVal val="#ppt_x"/>
                                          </p:val>
                                        </p:tav>
                                        <p:tav tm="100000">
                                          <p:val>
                                            <p:strVal val="#ppt_x"/>
                                          </p:val>
                                        </p:tav>
                                      </p:tavLst>
                                    </p:anim>
                                    <p:anim calcmode="lin" valueType="num">
                                      <p:cBhvr>
                                        <p:cTn id="1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7" name="Picture 6" descr="C:\Users\PC\Desktop\zqq\20158_0011_7.pn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75000"/>
                    </a14:imgEffect>
                    <a14:imgEffect>
                      <a14:brightnessContrast bright="20000" contrast="-9000"/>
                    </a14:imgEffect>
                  </a14:imgLayer>
                </a14:imgProps>
              </a:ext>
              <a:ext uri="{28A0092B-C50C-407E-A947-70E740481C1C}">
                <a14:useLocalDpi xmlns:a14="http://schemas.microsoft.com/office/drawing/2010/main" val="0"/>
              </a:ext>
            </a:extLst>
          </a:blip>
          <a:srcRect/>
          <a:stretch>
            <a:fillRect/>
          </a:stretch>
        </p:blipFill>
        <p:spPr bwMode="auto">
          <a:xfrm flipH="1">
            <a:off x="-6351" y="4318938"/>
            <a:ext cx="2175043" cy="253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5"/>
          <p:cNvSpPr txBox="1"/>
          <p:nvPr/>
        </p:nvSpPr>
        <p:spPr>
          <a:xfrm>
            <a:off x="389249" y="2583477"/>
            <a:ext cx="4711547" cy="1107996"/>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6600" b="1" dirty="0">
                <a:solidFill>
                  <a:srgbClr val="C00000"/>
                </a:solidFill>
                <a:latin typeface="微软雅黑"/>
                <a:ea typeface="微软雅黑"/>
              </a:rPr>
              <a:t>谢谢您观看</a:t>
            </a:r>
            <a:r>
              <a:rPr lang="en-US" altLang="zh-CN" sz="6600" b="1" dirty="0">
                <a:solidFill>
                  <a:srgbClr val="C00000"/>
                </a:solidFill>
                <a:latin typeface="微软雅黑"/>
                <a:ea typeface="微软雅黑"/>
              </a:rPr>
              <a:t>!</a:t>
            </a:r>
            <a:endParaRPr lang="zh-CN" altLang="en-US" sz="6600" b="1" dirty="0">
              <a:solidFill>
                <a:srgbClr val="C00000"/>
              </a:solidFill>
              <a:latin typeface="微软雅黑"/>
              <a:ea typeface="微软雅黑"/>
            </a:endParaRPr>
          </a:p>
        </p:txBody>
      </p:sp>
      <p:pic>
        <p:nvPicPr>
          <p:cNvPr id="19" name="图片 18"/>
          <p:cNvPicPr>
            <a:picLocks noChangeAspect="1"/>
          </p:cNvPicPr>
          <p:nvPr/>
        </p:nvPicPr>
        <p:blipFill>
          <a:blip r:embed="rId6" cstate="print">
            <a:extLst>
              <a:ext uri="{BEBA8EAE-BF5A-486C-A8C5-ECC9F3942E4B}">
                <a14:imgProps xmlns:a14="http://schemas.microsoft.com/office/drawing/2010/main">
                  <a14:imgLayer r:embed="rId7">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2073443" y="1042743"/>
            <a:ext cx="1343157" cy="1375264"/>
          </a:xfrm>
          <a:prstGeom prst="rect">
            <a:avLst/>
          </a:prstGeom>
        </p:spPr>
      </p:pic>
      <p:sp>
        <p:nvSpPr>
          <p:cNvPr id="20" name="Rectangle 4"/>
          <p:cNvSpPr txBox="1">
            <a:spLocks noChangeArrowheads="1"/>
          </p:cNvSpPr>
          <p:nvPr/>
        </p:nvSpPr>
        <p:spPr bwMode="auto">
          <a:xfrm>
            <a:off x="2131100" y="4972876"/>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C00000"/>
                </a:solidFill>
                <a:latin typeface="Arial"/>
                <a:ea typeface="微软雅黑"/>
              </a:rPr>
              <a:t>演讲人：通用名</a:t>
            </a:r>
          </a:p>
        </p:txBody>
      </p:sp>
      <p:sp>
        <p:nvSpPr>
          <p:cNvPr id="21" name="TextBox 2"/>
          <p:cNvSpPr txBox="1"/>
          <p:nvPr/>
        </p:nvSpPr>
        <p:spPr>
          <a:xfrm>
            <a:off x="456574" y="3758249"/>
            <a:ext cx="4576894"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C00000"/>
                </a:solidFill>
                <a:latin typeface="微软雅黑"/>
                <a:ea typeface="微软雅黑"/>
              </a:rPr>
              <a:t>●模板显大气  ●内容贴实际  ●党建通用</a:t>
            </a:r>
          </a:p>
        </p:txBody>
      </p:sp>
      <p:pic>
        <p:nvPicPr>
          <p:cNvPr id="22" name="图片 21"/>
          <p:cNvPicPr>
            <a:picLocks noChangeAspect="1"/>
          </p:cNvPicPr>
          <p:nvPr/>
        </p:nvPicPr>
        <p:blipFill>
          <a:blip r:embed="rId8">
            <a:extLst>
              <a:ext uri="{BEBA8EAE-BF5A-486C-A8C5-ECC9F3942E4B}">
                <a14:imgProps xmlns:a14="http://schemas.microsoft.com/office/drawing/2010/main">
                  <a14:imgLayer r:embed="rId9">
                    <a14:imgEffect>
                      <a14:sharpenSoften amount="20000"/>
                    </a14:imgEffect>
                    <a14:imgEffect>
                      <a14:brightnessContrast bright="-5000" contrast="20000"/>
                    </a14:imgEffect>
                  </a14:imgLayer>
                </a14:imgProps>
              </a:ext>
              <a:ext uri="{28A0092B-C50C-407E-A947-70E740481C1C}">
                <a14:useLocalDpi xmlns:a14="http://schemas.microsoft.com/office/drawing/2010/main" val="0"/>
              </a:ext>
            </a:extLst>
          </a:blip>
          <a:stretch>
            <a:fillRect/>
          </a:stretch>
        </p:blipFill>
        <p:spPr>
          <a:xfrm flipH="1">
            <a:off x="6721889" y="1409700"/>
            <a:ext cx="5468522" cy="5447408"/>
          </a:xfrm>
          <a:prstGeom prst="rect">
            <a:avLst/>
          </a:prstGeom>
        </p:spPr>
      </p:pic>
      <p:sp>
        <p:nvSpPr>
          <p:cNvPr id="23" name="Freeform 9"/>
          <p:cNvSpPr>
            <a:spLocks noEditPoints="1"/>
          </p:cNvSpPr>
          <p:nvPr/>
        </p:nvSpPr>
        <p:spPr bwMode="auto">
          <a:xfrm>
            <a:off x="1757985" y="497230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1250"/>
                                        <p:tgtEl>
                                          <p:spTgt spid="16"/>
                                        </p:tgtEl>
                                      </p:cBhvr>
                                    </p:animEffect>
                                  </p:childTnLst>
                                </p:cTn>
                              </p:par>
                              <p:par>
                                <p:cTn id="8" presetID="42" presetClass="entr" presetSubtype="0" fill="hold"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anim calcmode="lin" valueType="num">
                                      <p:cBhvr>
                                        <p:cTn id="16" dur="750" fill="hold"/>
                                        <p:tgtEl>
                                          <p:spTgt spid="22"/>
                                        </p:tgtEl>
                                        <p:attrNameLst>
                                          <p:attrName>ppt_x</p:attrName>
                                        </p:attrNameLst>
                                      </p:cBhvr>
                                      <p:tavLst>
                                        <p:tav tm="0">
                                          <p:val>
                                            <p:strVal val="#ppt_x"/>
                                          </p:val>
                                        </p:tav>
                                        <p:tav tm="100000">
                                          <p:val>
                                            <p:strVal val="#ppt_x"/>
                                          </p:val>
                                        </p:tav>
                                      </p:tavLst>
                                    </p:anim>
                                    <p:anim calcmode="lin" valueType="num">
                                      <p:cBhvr>
                                        <p:cTn id="17" dur="75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8"/>
                                        </p:tgtEl>
                                        <p:attrNameLst>
                                          <p:attrName>style.visibility</p:attrName>
                                        </p:attrNameLst>
                                      </p:cBhvr>
                                      <p:to>
                                        <p:strVal val="visible"/>
                                      </p:to>
                                    </p:set>
                                    <p:anim by="(-#ppt_w*2)" calcmode="lin" valueType="num">
                                      <p:cBhvr rctx="PPT">
                                        <p:cTn id="21" dur="500" autoRev="1" fill="hold">
                                          <p:stCondLst>
                                            <p:cond delay="0"/>
                                          </p:stCondLst>
                                        </p:cTn>
                                        <p:tgtEl>
                                          <p:spTgt spid="18"/>
                                        </p:tgtEl>
                                        <p:attrNameLst>
                                          <p:attrName>ppt_w</p:attrName>
                                        </p:attrNameLst>
                                      </p:cBhvr>
                                    </p:anim>
                                    <p:anim by="(#ppt_w*0.50)" calcmode="lin" valueType="num">
                                      <p:cBhvr>
                                        <p:cTn id="22" dur="500" decel="50000" autoRev="1" fill="hold">
                                          <p:stCondLst>
                                            <p:cond delay="0"/>
                                          </p:stCondLst>
                                        </p:cTn>
                                        <p:tgtEl>
                                          <p:spTgt spid="18"/>
                                        </p:tgtEl>
                                        <p:attrNameLst>
                                          <p:attrName>ppt_x</p:attrName>
                                        </p:attrNameLst>
                                      </p:cBhvr>
                                    </p:anim>
                                    <p:anim from="(-#ppt_h/2)" to="(#ppt_y)" calcmode="lin" valueType="num">
                                      <p:cBhvr>
                                        <p:cTn id="23" dur="1000" fill="hold">
                                          <p:stCondLst>
                                            <p:cond delay="0"/>
                                          </p:stCondLst>
                                        </p:cTn>
                                        <p:tgtEl>
                                          <p:spTgt spid="18"/>
                                        </p:tgtEl>
                                        <p:attrNameLst>
                                          <p:attrName>ppt_y</p:attrName>
                                        </p:attrNameLst>
                                      </p:cBhvr>
                                    </p:anim>
                                    <p:animRot by="21600000">
                                      <p:cBhvr>
                                        <p:cTn id="24" dur="1000" fill="hold">
                                          <p:stCondLst>
                                            <p:cond delay="0"/>
                                          </p:stCondLst>
                                        </p:cTn>
                                        <p:tgtEl>
                                          <p:spTgt spid="18"/>
                                        </p:tgtEl>
                                        <p:attrNameLst>
                                          <p:attrName>r</p:attrName>
                                        </p:attrNameLst>
                                      </p:cBhvr>
                                    </p:animRot>
                                  </p:childTnLst>
                                </p:cTn>
                              </p:par>
                              <p:par>
                                <p:cTn id="25" presetID="3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400" fill="hold"/>
                                        <p:tgtEl>
                                          <p:spTgt spid="19"/>
                                        </p:tgtEl>
                                        <p:attrNameLst>
                                          <p:attrName>ppt_w</p:attrName>
                                        </p:attrNameLst>
                                      </p:cBhvr>
                                      <p:tavLst>
                                        <p:tav tm="0">
                                          <p:val>
                                            <p:fltVal val="0"/>
                                          </p:val>
                                        </p:tav>
                                        <p:tav tm="100000">
                                          <p:val>
                                            <p:strVal val="#ppt_w"/>
                                          </p:val>
                                        </p:tav>
                                      </p:tavLst>
                                    </p:anim>
                                    <p:anim calcmode="lin" valueType="num">
                                      <p:cBhvr>
                                        <p:cTn id="28" dur="400" fill="hold"/>
                                        <p:tgtEl>
                                          <p:spTgt spid="19"/>
                                        </p:tgtEl>
                                        <p:attrNameLst>
                                          <p:attrName>ppt_h</p:attrName>
                                        </p:attrNameLst>
                                      </p:cBhvr>
                                      <p:tavLst>
                                        <p:tav tm="0">
                                          <p:val>
                                            <p:fltVal val="0"/>
                                          </p:val>
                                        </p:tav>
                                        <p:tav tm="100000">
                                          <p:val>
                                            <p:strVal val="#ppt_h"/>
                                          </p:val>
                                        </p:tav>
                                      </p:tavLst>
                                    </p:anim>
                                    <p:anim calcmode="lin" valueType="num">
                                      <p:cBhvr>
                                        <p:cTn id="29" dur="400" fill="hold"/>
                                        <p:tgtEl>
                                          <p:spTgt spid="19"/>
                                        </p:tgtEl>
                                        <p:attrNameLst>
                                          <p:attrName>style.rotation</p:attrName>
                                        </p:attrNameLst>
                                      </p:cBhvr>
                                      <p:tavLst>
                                        <p:tav tm="0">
                                          <p:val>
                                            <p:fltVal val="90"/>
                                          </p:val>
                                        </p:tav>
                                        <p:tav tm="100000">
                                          <p:val>
                                            <p:fltVal val="0"/>
                                          </p:val>
                                        </p:tav>
                                      </p:tavLst>
                                    </p:anim>
                                    <p:animEffect transition="in" filter="fade">
                                      <p:cBhvr>
                                        <p:cTn id="30" dur="400"/>
                                        <p:tgtEl>
                                          <p:spTgt spid="19"/>
                                        </p:tgtEl>
                                      </p:cBhvr>
                                    </p:animEffect>
                                  </p:childTnLst>
                                </p:cTn>
                              </p:par>
                            </p:childTnLst>
                          </p:cTn>
                        </p:par>
                        <p:par>
                          <p:cTn id="31" fill="hold">
                            <p:stCondLst>
                              <p:cond delay="3000"/>
                            </p:stCondLst>
                            <p:childTnLst>
                              <p:par>
                                <p:cTn id="32" presetID="2" presetClass="entr" presetSubtype="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2" name="标题 1"/>
          <p:cNvSpPr txBox="1">
            <a:spLocks/>
          </p:cNvSpPr>
          <p:nvPr/>
        </p:nvSpPr>
        <p:spPr>
          <a:xfrm>
            <a:off x="-825500" y="370731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499443" y="484923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136071" y="4646234"/>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069586" y="2229323"/>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01</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sharpenSoften amount="35000"/>
                    </a14:imgEffect>
                    <a14:imgEffect>
                      <a14:brightnessContrast bright="10000" contrast="2000"/>
                    </a14:imgEffect>
                  </a14:imgLayer>
                </a14:imgProps>
              </a:ext>
              <a:ext uri="{28A0092B-C50C-407E-A947-70E740481C1C}">
                <a14:useLocalDpi xmlns:a14="http://schemas.microsoft.com/office/drawing/2010/main" val="0"/>
              </a:ext>
            </a:extLst>
          </a:blip>
          <a:stretch>
            <a:fillRect/>
          </a:stretch>
        </p:blipFill>
        <p:spPr>
          <a:xfrm rot="317615">
            <a:off x="7898302" y="192413"/>
            <a:ext cx="3908849" cy="5515720"/>
          </a:xfrm>
          <a:prstGeom prst="rect">
            <a:avLst/>
          </a:prstGeom>
        </p:spPr>
      </p:pic>
      <p:pic>
        <p:nvPicPr>
          <p:cNvPr id="19" name="Picture 3" descr="C:\Users\PC\Desktop\zqq\20158_0014_------.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3185" y="3433410"/>
            <a:ext cx="8017227" cy="34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25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600"/>
                                        <p:tgtEl>
                                          <p:spTgt spid="18"/>
                                        </p:tgtEl>
                                      </p:cBhvr>
                                    </p:animEffect>
                                    <p:anim calcmode="lin" valueType="num">
                                      <p:cBhvr>
                                        <p:cTn id="11" dur="600" fill="hold"/>
                                        <p:tgtEl>
                                          <p:spTgt spid="18"/>
                                        </p:tgtEl>
                                        <p:attrNameLst>
                                          <p:attrName>ppt_x</p:attrName>
                                        </p:attrNameLst>
                                      </p:cBhvr>
                                      <p:tavLst>
                                        <p:tav tm="0">
                                          <p:val>
                                            <p:strVal val="#ppt_x"/>
                                          </p:val>
                                        </p:tav>
                                        <p:tav tm="100000">
                                          <p:val>
                                            <p:strVal val="#ppt_x"/>
                                          </p:val>
                                        </p:tav>
                                      </p:tavLst>
                                    </p:anim>
                                    <p:anim calcmode="lin" valueType="num">
                                      <p:cBhvr>
                                        <p:cTn id="12" dur="6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strVal val="#ppt_x"/>
                                          </p:val>
                                        </p:tav>
                                        <p:tav tm="100000">
                                          <p:val>
                                            <p:strVal val="#ppt_x"/>
                                          </p:val>
                                        </p:tav>
                                      </p:tavLst>
                                    </p:anim>
                                    <p:anim calcmode="lin" valueType="num">
                                      <p:cBhvr>
                                        <p:cTn id="23" dur="50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anim calcmode="lin" valueType="num">
                                      <p:cBhvr>
                                        <p:cTn id="39" dur="500" fill="hold"/>
                                        <p:tgtEl>
                                          <p:spTgt spid="73"/>
                                        </p:tgtEl>
                                        <p:attrNameLst>
                                          <p:attrName>ppt_x</p:attrName>
                                        </p:attrNameLst>
                                      </p:cBhvr>
                                      <p:tavLst>
                                        <p:tav tm="0">
                                          <p:val>
                                            <p:strVal val="#ppt_x"/>
                                          </p:val>
                                        </p:tav>
                                        <p:tav tm="100000">
                                          <p:val>
                                            <p:strVal val="#ppt_x"/>
                                          </p:val>
                                        </p:tav>
                                      </p:tavLst>
                                    </p:anim>
                                    <p:anim calcmode="lin" valueType="num">
                                      <p:cBhvr>
                                        <p:cTn id="40"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pic>
        <p:nvPicPr>
          <p:cNvPr id="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399" y="1913003"/>
            <a:ext cx="4802696" cy="415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0" name="组合 49"/>
          <p:cNvGrpSpPr/>
          <p:nvPr/>
        </p:nvGrpSpPr>
        <p:grpSpPr>
          <a:xfrm>
            <a:off x="5594363" y="2094157"/>
            <a:ext cx="719907" cy="720167"/>
            <a:chOff x="3635896" y="1427745"/>
            <a:chExt cx="540000" cy="540000"/>
          </a:xfrm>
          <a:solidFill>
            <a:srgbClr val="C00000"/>
          </a:solidFill>
        </p:grpSpPr>
        <p:sp>
          <p:nvSpPr>
            <p:cNvPr id="51" name="矩形 50"/>
            <p:cNvSpPr/>
            <p:nvPr/>
          </p:nvSpPr>
          <p:spPr>
            <a:xfrm>
              <a:off x="3635896" y="1427745"/>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1218913"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chemeClr val="bg1"/>
                </a:solidFill>
                <a:effectLst/>
                <a:uLnTx/>
                <a:uFillTx/>
                <a:latin typeface="Impact" panose="020B0806030902050204" pitchFamily="34" charset="0"/>
                <a:ea typeface="微软雅黑"/>
                <a:cs typeface="+mn-cs"/>
              </a:endParaRPr>
            </a:p>
          </p:txBody>
        </p:sp>
        <p:sp>
          <p:nvSpPr>
            <p:cNvPr id="52" name="TextBox 45"/>
            <p:cNvSpPr txBox="1"/>
            <p:nvPr/>
          </p:nvSpPr>
          <p:spPr>
            <a:xfrm>
              <a:off x="3635896" y="1513122"/>
              <a:ext cx="540000" cy="369247"/>
            </a:xfrm>
            <a:prstGeom prst="rect">
              <a:avLst/>
            </a:prstGeom>
            <a:grpFill/>
          </p:spPr>
          <p:txBody>
            <a:bodyPr wrap="square" rtlCol="0" anchor="ctr" anchorCtr="0">
              <a:spAutoFit/>
            </a:bodyPr>
            <a:lstStyle/>
            <a:p>
              <a:pPr marL="0" marR="0" lvl="0" indent="0" algn="ctr" defTabSz="1218913"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Impact" panose="020B0806030902050204" pitchFamily="34" charset="0"/>
                  <a:ea typeface="微软雅黑"/>
                </a:rPr>
                <a:t>01</a:t>
              </a:r>
              <a:endParaRPr kumimoji="0" lang="zh-CN" altLang="en-US" sz="2600" b="0" i="0" u="none" strike="noStrike" kern="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53" name="矩形 52"/>
          <p:cNvSpPr/>
          <p:nvPr/>
        </p:nvSpPr>
        <p:spPr>
          <a:xfrm>
            <a:off x="6444880" y="2094157"/>
            <a:ext cx="5485363" cy="720167"/>
          </a:xfrm>
          <a:prstGeom prst="rect">
            <a:avLst/>
          </a:prstGeom>
          <a:noFill/>
          <a:ln w="19050" cap="flat" cmpd="sng" algn="ctr">
            <a:solidFill>
              <a:srgbClr val="C00000"/>
            </a:solidFill>
            <a:prstDash val="solid"/>
          </a:ln>
          <a:effectLst/>
        </p:spPr>
        <p:txBody>
          <a:bodyPr lIns="121891" tIns="60945" rIns="121891" bIns="60945" rtlCol="0" anchor="ctr"/>
          <a:lstStyle/>
          <a:p>
            <a:pPr defTabSz="1218913">
              <a:defRPr/>
            </a:pPr>
            <a:r>
              <a:rPr lang="zh-CN" altLang="en-US" sz="1900" kern="0" dirty="0">
                <a:solidFill>
                  <a:schemeClr val="bg1">
                    <a:lumMod val="50000"/>
                  </a:schemeClr>
                </a:solidFill>
                <a:latin typeface="Impact" panose="020B0806030902050204" pitchFamily="34" charset="0"/>
                <a:ea typeface="微软雅黑"/>
              </a:rPr>
              <a:t>加入你的文章描述文字描述加入你的文章描述</a:t>
            </a:r>
          </a:p>
        </p:txBody>
      </p:sp>
      <p:grpSp>
        <p:nvGrpSpPr>
          <p:cNvPr id="54" name="组合 53"/>
          <p:cNvGrpSpPr/>
          <p:nvPr/>
        </p:nvGrpSpPr>
        <p:grpSpPr>
          <a:xfrm>
            <a:off x="5594363" y="2907728"/>
            <a:ext cx="719907" cy="720167"/>
            <a:chOff x="3635896" y="2037782"/>
            <a:chExt cx="540000" cy="540000"/>
          </a:xfrm>
          <a:solidFill>
            <a:srgbClr val="C00000"/>
          </a:solidFill>
        </p:grpSpPr>
        <p:sp>
          <p:nvSpPr>
            <p:cNvPr id="55" name="矩形 54"/>
            <p:cNvSpPr/>
            <p:nvPr/>
          </p:nvSpPr>
          <p:spPr>
            <a:xfrm>
              <a:off x="3635896" y="2037782"/>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1218913"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chemeClr val="bg1"/>
                </a:solidFill>
                <a:effectLst/>
                <a:uLnTx/>
                <a:uFillTx/>
                <a:latin typeface="Impact" panose="020B0806030902050204" pitchFamily="34" charset="0"/>
                <a:ea typeface="微软雅黑"/>
                <a:cs typeface="+mn-cs"/>
              </a:endParaRPr>
            </a:p>
          </p:txBody>
        </p:sp>
        <p:sp>
          <p:nvSpPr>
            <p:cNvPr id="56" name="TextBox 45"/>
            <p:cNvSpPr txBox="1"/>
            <p:nvPr/>
          </p:nvSpPr>
          <p:spPr>
            <a:xfrm>
              <a:off x="3635896" y="2123159"/>
              <a:ext cx="540000" cy="369247"/>
            </a:xfrm>
            <a:prstGeom prst="rect">
              <a:avLst/>
            </a:prstGeom>
            <a:grpFill/>
          </p:spPr>
          <p:txBody>
            <a:bodyPr wrap="square" rtlCol="0" anchor="ctr" anchorCtr="0">
              <a:spAutoFit/>
            </a:bodyPr>
            <a:lstStyle/>
            <a:p>
              <a:pPr marL="0" marR="0" lvl="0" indent="0" algn="ctr" defTabSz="1218913"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Impact" panose="020B0806030902050204" pitchFamily="34" charset="0"/>
                  <a:ea typeface="微软雅黑"/>
                </a:rPr>
                <a:t>02</a:t>
              </a:r>
              <a:endParaRPr kumimoji="0" lang="zh-CN" altLang="en-US" sz="2600" b="0" i="0" u="none" strike="noStrike" kern="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57" name="矩形 56"/>
          <p:cNvSpPr/>
          <p:nvPr/>
        </p:nvSpPr>
        <p:spPr>
          <a:xfrm>
            <a:off x="6444883" y="2907728"/>
            <a:ext cx="5485359" cy="720167"/>
          </a:xfrm>
          <a:prstGeom prst="rect">
            <a:avLst/>
          </a:prstGeom>
          <a:noFill/>
          <a:ln w="19050" cap="flat" cmpd="sng" algn="ctr">
            <a:solidFill>
              <a:srgbClr val="C00000"/>
            </a:solidFill>
            <a:prstDash val="solid"/>
          </a:ln>
          <a:effectLst/>
        </p:spPr>
        <p:txBody>
          <a:bodyPr lIns="121891" tIns="60945" rIns="121891" bIns="60945" rtlCol="0" anchor="ctr"/>
          <a:lstStyle/>
          <a:p>
            <a:pPr defTabSz="1218913">
              <a:defRPr/>
            </a:pPr>
            <a:r>
              <a:rPr lang="zh-CN" altLang="en-US" sz="1900" kern="0" dirty="0">
                <a:solidFill>
                  <a:schemeClr val="bg1">
                    <a:lumMod val="50000"/>
                  </a:schemeClr>
                </a:solidFill>
                <a:latin typeface="Impact" panose="020B0806030902050204" pitchFamily="34" charset="0"/>
                <a:ea typeface="微软雅黑"/>
              </a:rPr>
              <a:t>文章描述文字描述加入你的文章描述</a:t>
            </a:r>
          </a:p>
        </p:txBody>
      </p:sp>
      <p:grpSp>
        <p:nvGrpSpPr>
          <p:cNvPr id="58" name="组合 57"/>
          <p:cNvGrpSpPr/>
          <p:nvPr/>
        </p:nvGrpSpPr>
        <p:grpSpPr>
          <a:xfrm>
            <a:off x="5594363" y="3721299"/>
            <a:ext cx="719907" cy="720167"/>
            <a:chOff x="3635896" y="2647819"/>
            <a:chExt cx="540000" cy="540000"/>
          </a:xfrm>
          <a:solidFill>
            <a:srgbClr val="C00000"/>
          </a:solidFill>
        </p:grpSpPr>
        <p:sp>
          <p:nvSpPr>
            <p:cNvPr id="59" name="矩形 58"/>
            <p:cNvSpPr/>
            <p:nvPr/>
          </p:nvSpPr>
          <p:spPr>
            <a:xfrm>
              <a:off x="3635896" y="2647819"/>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1218913"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chemeClr val="bg1"/>
                </a:solidFill>
                <a:effectLst/>
                <a:uLnTx/>
                <a:uFillTx/>
                <a:latin typeface="Impact" panose="020B0806030902050204" pitchFamily="34" charset="0"/>
                <a:ea typeface="微软雅黑"/>
                <a:cs typeface="+mn-cs"/>
              </a:endParaRPr>
            </a:p>
          </p:txBody>
        </p:sp>
        <p:sp>
          <p:nvSpPr>
            <p:cNvPr id="60" name="TextBox 45"/>
            <p:cNvSpPr txBox="1"/>
            <p:nvPr/>
          </p:nvSpPr>
          <p:spPr>
            <a:xfrm>
              <a:off x="3635896" y="2733196"/>
              <a:ext cx="540000" cy="369247"/>
            </a:xfrm>
            <a:prstGeom prst="rect">
              <a:avLst/>
            </a:prstGeom>
            <a:grpFill/>
          </p:spPr>
          <p:txBody>
            <a:bodyPr wrap="square" rtlCol="0" anchor="ctr" anchorCtr="0">
              <a:spAutoFit/>
            </a:bodyPr>
            <a:lstStyle/>
            <a:p>
              <a:pPr marL="0" marR="0" lvl="0" indent="0" algn="ctr" defTabSz="1218913"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Impact" panose="020B0806030902050204" pitchFamily="34" charset="0"/>
                  <a:ea typeface="微软雅黑"/>
                </a:rPr>
                <a:t>03</a:t>
              </a:r>
              <a:endParaRPr kumimoji="0" lang="zh-CN" altLang="en-US" sz="2600" b="0" i="0" u="none" strike="noStrike" kern="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61" name="矩形 60"/>
          <p:cNvSpPr/>
          <p:nvPr/>
        </p:nvSpPr>
        <p:spPr>
          <a:xfrm>
            <a:off x="6444883" y="3721299"/>
            <a:ext cx="5485359" cy="720167"/>
          </a:xfrm>
          <a:prstGeom prst="rect">
            <a:avLst/>
          </a:prstGeom>
          <a:noFill/>
          <a:ln w="19050" cap="flat" cmpd="sng" algn="ctr">
            <a:solidFill>
              <a:srgbClr val="C00000"/>
            </a:solidFill>
            <a:prstDash val="solid"/>
          </a:ln>
          <a:effectLst/>
        </p:spPr>
        <p:txBody>
          <a:bodyPr lIns="121891" tIns="60945" rIns="121891" bIns="60945" rtlCol="0" anchor="ctr"/>
          <a:lstStyle/>
          <a:p>
            <a:pPr defTabSz="1218913">
              <a:defRPr/>
            </a:pPr>
            <a:r>
              <a:rPr lang="zh-CN" altLang="en-US" sz="1900" kern="0" dirty="0">
                <a:solidFill>
                  <a:schemeClr val="bg1">
                    <a:lumMod val="50000"/>
                  </a:schemeClr>
                </a:solidFill>
                <a:latin typeface="Impact" panose="020B0806030902050204" pitchFamily="34" charset="0"/>
                <a:ea typeface="微软雅黑"/>
              </a:rPr>
              <a:t>加入描述文字描述加入你的文章描述加入你的文章描述文字描述加入你的文章</a:t>
            </a:r>
          </a:p>
        </p:txBody>
      </p:sp>
      <p:grpSp>
        <p:nvGrpSpPr>
          <p:cNvPr id="62" name="组合 61"/>
          <p:cNvGrpSpPr/>
          <p:nvPr/>
        </p:nvGrpSpPr>
        <p:grpSpPr>
          <a:xfrm>
            <a:off x="5594363" y="4534870"/>
            <a:ext cx="719907" cy="720167"/>
            <a:chOff x="3635896" y="3257856"/>
            <a:chExt cx="540000" cy="540000"/>
          </a:xfrm>
          <a:solidFill>
            <a:srgbClr val="C00000"/>
          </a:solidFill>
        </p:grpSpPr>
        <p:sp>
          <p:nvSpPr>
            <p:cNvPr id="63" name="矩形 62"/>
            <p:cNvSpPr/>
            <p:nvPr/>
          </p:nvSpPr>
          <p:spPr>
            <a:xfrm>
              <a:off x="3635896" y="3257856"/>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1218913"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chemeClr val="bg1"/>
                </a:solidFill>
                <a:effectLst/>
                <a:uLnTx/>
                <a:uFillTx/>
                <a:latin typeface="Impact" panose="020B0806030902050204" pitchFamily="34" charset="0"/>
                <a:ea typeface="微软雅黑"/>
                <a:cs typeface="+mn-cs"/>
              </a:endParaRPr>
            </a:p>
          </p:txBody>
        </p:sp>
        <p:sp>
          <p:nvSpPr>
            <p:cNvPr id="64" name="TextBox 45"/>
            <p:cNvSpPr txBox="1"/>
            <p:nvPr/>
          </p:nvSpPr>
          <p:spPr>
            <a:xfrm>
              <a:off x="3635896" y="3343233"/>
              <a:ext cx="540000" cy="369247"/>
            </a:xfrm>
            <a:prstGeom prst="rect">
              <a:avLst/>
            </a:prstGeom>
            <a:grpFill/>
          </p:spPr>
          <p:txBody>
            <a:bodyPr wrap="square" rtlCol="0" anchor="ctr" anchorCtr="0">
              <a:spAutoFit/>
            </a:bodyPr>
            <a:lstStyle/>
            <a:p>
              <a:pPr marL="0" marR="0" lvl="0" indent="0" algn="ctr" defTabSz="1218913"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Impact" panose="020B0806030902050204" pitchFamily="34" charset="0"/>
                  <a:ea typeface="微软雅黑"/>
                </a:rPr>
                <a:t>04</a:t>
              </a:r>
              <a:endParaRPr kumimoji="0" lang="zh-CN" altLang="en-US" sz="2600" b="0" i="0" u="none" strike="noStrike" kern="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65" name="矩形 64"/>
          <p:cNvSpPr/>
          <p:nvPr/>
        </p:nvSpPr>
        <p:spPr>
          <a:xfrm>
            <a:off x="6444883" y="4534870"/>
            <a:ext cx="5485359" cy="720167"/>
          </a:xfrm>
          <a:prstGeom prst="rect">
            <a:avLst/>
          </a:prstGeom>
          <a:noFill/>
          <a:ln w="19050" cap="flat" cmpd="sng" algn="ctr">
            <a:solidFill>
              <a:srgbClr val="C00000"/>
            </a:solidFill>
            <a:prstDash val="solid"/>
          </a:ln>
          <a:effectLst/>
        </p:spPr>
        <p:txBody>
          <a:bodyPr lIns="121891" tIns="60945" rIns="121891" bIns="60945" rtlCol="0" anchor="ctr"/>
          <a:lstStyle/>
          <a:p>
            <a:pPr defTabSz="1218913">
              <a:defRPr/>
            </a:pPr>
            <a:r>
              <a:rPr lang="zh-CN" altLang="en-US" sz="1900" kern="0" dirty="0">
                <a:solidFill>
                  <a:schemeClr val="bg1">
                    <a:lumMod val="50000"/>
                  </a:schemeClr>
                </a:solidFill>
                <a:latin typeface="Impact" panose="020B0806030902050204" pitchFamily="34" charset="0"/>
                <a:ea typeface="微软雅黑"/>
              </a:rPr>
              <a:t>描述文字描述加入你的文章描述加入你的文章描述文字描述你的文章</a:t>
            </a:r>
          </a:p>
        </p:txBody>
      </p:sp>
      <p:grpSp>
        <p:nvGrpSpPr>
          <p:cNvPr id="66" name="组合 65"/>
          <p:cNvGrpSpPr/>
          <p:nvPr/>
        </p:nvGrpSpPr>
        <p:grpSpPr>
          <a:xfrm>
            <a:off x="5594363" y="5348442"/>
            <a:ext cx="719907" cy="720167"/>
            <a:chOff x="3635896" y="3867894"/>
            <a:chExt cx="540000" cy="540000"/>
          </a:xfrm>
          <a:solidFill>
            <a:srgbClr val="C00000"/>
          </a:solidFill>
        </p:grpSpPr>
        <p:sp>
          <p:nvSpPr>
            <p:cNvPr id="67" name="矩形 66"/>
            <p:cNvSpPr/>
            <p:nvPr/>
          </p:nvSpPr>
          <p:spPr>
            <a:xfrm>
              <a:off x="3635896" y="3867894"/>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1218913"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chemeClr val="bg1"/>
                </a:solidFill>
                <a:effectLst/>
                <a:uLnTx/>
                <a:uFillTx/>
                <a:latin typeface="Impact" panose="020B0806030902050204" pitchFamily="34" charset="0"/>
                <a:ea typeface="微软雅黑"/>
                <a:cs typeface="+mn-cs"/>
              </a:endParaRPr>
            </a:p>
          </p:txBody>
        </p:sp>
        <p:sp>
          <p:nvSpPr>
            <p:cNvPr id="68" name="TextBox 45"/>
            <p:cNvSpPr txBox="1"/>
            <p:nvPr/>
          </p:nvSpPr>
          <p:spPr>
            <a:xfrm>
              <a:off x="3635896" y="3953271"/>
              <a:ext cx="540000" cy="369247"/>
            </a:xfrm>
            <a:prstGeom prst="rect">
              <a:avLst/>
            </a:prstGeom>
            <a:grpFill/>
          </p:spPr>
          <p:txBody>
            <a:bodyPr wrap="square" rtlCol="0" anchor="ctr" anchorCtr="0">
              <a:spAutoFit/>
            </a:bodyPr>
            <a:lstStyle/>
            <a:p>
              <a:pPr marL="0" marR="0" lvl="0" indent="0" algn="ctr" defTabSz="1218913"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Impact" panose="020B0806030902050204" pitchFamily="34" charset="0"/>
                  <a:ea typeface="微软雅黑"/>
                </a:rPr>
                <a:t>05</a:t>
              </a:r>
              <a:endParaRPr kumimoji="0" lang="zh-CN" altLang="en-US" sz="2600" b="0" i="0" u="none" strike="noStrike" kern="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69" name="矩形 68"/>
          <p:cNvSpPr/>
          <p:nvPr/>
        </p:nvSpPr>
        <p:spPr>
          <a:xfrm>
            <a:off x="6444882" y="5348442"/>
            <a:ext cx="5485359" cy="720167"/>
          </a:xfrm>
          <a:prstGeom prst="rect">
            <a:avLst/>
          </a:prstGeom>
          <a:noFill/>
          <a:ln w="19050" cap="flat" cmpd="sng" algn="ctr">
            <a:solidFill>
              <a:srgbClr val="C00000"/>
            </a:solidFill>
            <a:prstDash val="solid"/>
          </a:ln>
          <a:effectLst/>
        </p:spPr>
        <p:txBody>
          <a:bodyPr lIns="121891" tIns="60945" rIns="121891" bIns="60945" rtlCol="0" anchor="ctr"/>
          <a:lstStyle/>
          <a:p>
            <a:pPr defTabSz="1218913">
              <a:defRPr/>
            </a:pPr>
            <a:r>
              <a:rPr lang="zh-CN" altLang="en-US" sz="1900" kern="0" dirty="0">
                <a:solidFill>
                  <a:schemeClr val="bg1">
                    <a:lumMod val="50000"/>
                  </a:schemeClr>
                </a:solidFill>
                <a:latin typeface="Impact" panose="020B0806030902050204" pitchFamily="34" charset="0"/>
                <a:ea typeface="微软雅黑"/>
              </a:rPr>
              <a:t>描述文字描述加入你的文章描述</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500" fill="hold"/>
                                        <p:tgtEl>
                                          <p:spTgt spid="50"/>
                                        </p:tgtEl>
                                        <p:attrNameLst>
                                          <p:attrName>ppt_w</p:attrName>
                                        </p:attrNameLst>
                                      </p:cBhvr>
                                      <p:tavLst>
                                        <p:tav tm="0">
                                          <p:val>
                                            <p:fltVal val="0"/>
                                          </p:val>
                                        </p:tav>
                                        <p:tav tm="100000">
                                          <p:val>
                                            <p:strVal val="#ppt_w"/>
                                          </p:val>
                                        </p:tav>
                                      </p:tavLst>
                                    </p:anim>
                                    <p:anim calcmode="lin" valueType="num">
                                      <p:cBhvr>
                                        <p:cTn id="17" dur="1500" fill="hold"/>
                                        <p:tgtEl>
                                          <p:spTgt spid="50"/>
                                        </p:tgtEl>
                                        <p:attrNameLst>
                                          <p:attrName>ppt_h</p:attrName>
                                        </p:attrNameLst>
                                      </p:cBhvr>
                                      <p:tavLst>
                                        <p:tav tm="0">
                                          <p:val>
                                            <p:fltVal val="0"/>
                                          </p:val>
                                        </p:tav>
                                        <p:tav tm="100000">
                                          <p:val>
                                            <p:strVal val="#ppt_h"/>
                                          </p:val>
                                        </p:tav>
                                      </p:tavLst>
                                    </p:anim>
                                    <p:anim calcmode="lin" valueType="num">
                                      <p:cBhvr>
                                        <p:cTn id="18" dur="1500" fill="hold"/>
                                        <p:tgtEl>
                                          <p:spTgt spid="50"/>
                                        </p:tgtEl>
                                        <p:attrNameLst>
                                          <p:attrName>style.rotation</p:attrName>
                                        </p:attrNameLst>
                                      </p:cBhvr>
                                      <p:tavLst>
                                        <p:tav tm="0">
                                          <p:val>
                                            <p:fltVal val="90"/>
                                          </p:val>
                                        </p:tav>
                                        <p:tav tm="100000">
                                          <p:val>
                                            <p:fltVal val="0"/>
                                          </p:val>
                                        </p:tav>
                                      </p:tavLst>
                                    </p:anim>
                                    <p:animEffect transition="in" filter="fade">
                                      <p:cBhvr>
                                        <p:cTn id="19" dur="1500"/>
                                        <p:tgtEl>
                                          <p:spTgt spid="5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1250"/>
                                        <p:tgtEl>
                                          <p:spTgt spid="53"/>
                                        </p:tgtEl>
                                      </p:cBhvr>
                                    </p:animEffect>
                                  </p:childTnLst>
                                </p:cTn>
                              </p:par>
                            </p:childTnLst>
                          </p:cTn>
                        </p:par>
                        <p:par>
                          <p:cTn id="24" fill="hold">
                            <p:stCondLst>
                              <p:cond delay="3750"/>
                            </p:stCondLst>
                            <p:childTnLst>
                              <p:par>
                                <p:cTn id="25" presetID="31"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1500" fill="hold"/>
                                        <p:tgtEl>
                                          <p:spTgt spid="54"/>
                                        </p:tgtEl>
                                        <p:attrNameLst>
                                          <p:attrName>ppt_w</p:attrName>
                                        </p:attrNameLst>
                                      </p:cBhvr>
                                      <p:tavLst>
                                        <p:tav tm="0">
                                          <p:val>
                                            <p:fltVal val="0"/>
                                          </p:val>
                                        </p:tav>
                                        <p:tav tm="100000">
                                          <p:val>
                                            <p:strVal val="#ppt_w"/>
                                          </p:val>
                                        </p:tav>
                                      </p:tavLst>
                                    </p:anim>
                                    <p:anim calcmode="lin" valueType="num">
                                      <p:cBhvr>
                                        <p:cTn id="28" dur="1500" fill="hold"/>
                                        <p:tgtEl>
                                          <p:spTgt spid="54"/>
                                        </p:tgtEl>
                                        <p:attrNameLst>
                                          <p:attrName>ppt_h</p:attrName>
                                        </p:attrNameLst>
                                      </p:cBhvr>
                                      <p:tavLst>
                                        <p:tav tm="0">
                                          <p:val>
                                            <p:fltVal val="0"/>
                                          </p:val>
                                        </p:tav>
                                        <p:tav tm="100000">
                                          <p:val>
                                            <p:strVal val="#ppt_h"/>
                                          </p:val>
                                        </p:tav>
                                      </p:tavLst>
                                    </p:anim>
                                    <p:anim calcmode="lin" valueType="num">
                                      <p:cBhvr>
                                        <p:cTn id="29" dur="1500" fill="hold"/>
                                        <p:tgtEl>
                                          <p:spTgt spid="54"/>
                                        </p:tgtEl>
                                        <p:attrNameLst>
                                          <p:attrName>style.rotation</p:attrName>
                                        </p:attrNameLst>
                                      </p:cBhvr>
                                      <p:tavLst>
                                        <p:tav tm="0">
                                          <p:val>
                                            <p:fltVal val="90"/>
                                          </p:val>
                                        </p:tav>
                                        <p:tav tm="100000">
                                          <p:val>
                                            <p:fltVal val="0"/>
                                          </p:val>
                                        </p:tav>
                                      </p:tavLst>
                                    </p:anim>
                                    <p:animEffect transition="in" filter="fade">
                                      <p:cBhvr>
                                        <p:cTn id="30" dur="1500"/>
                                        <p:tgtEl>
                                          <p:spTgt spid="54"/>
                                        </p:tgtEl>
                                      </p:cBhvr>
                                    </p:animEffect>
                                  </p:childTnLst>
                                </p:cTn>
                              </p:par>
                            </p:childTnLst>
                          </p:cTn>
                        </p:par>
                        <p:par>
                          <p:cTn id="31" fill="hold">
                            <p:stCondLst>
                              <p:cond delay="5250"/>
                            </p:stCondLst>
                            <p:childTnLst>
                              <p:par>
                                <p:cTn id="32" presetID="42"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250"/>
                                        <p:tgtEl>
                                          <p:spTgt spid="57"/>
                                        </p:tgtEl>
                                      </p:cBhvr>
                                    </p:animEffect>
                                    <p:anim calcmode="lin" valueType="num">
                                      <p:cBhvr>
                                        <p:cTn id="35" dur="1250" fill="hold"/>
                                        <p:tgtEl>
                                          <p:spTgt spid="57"/>
                                        </p:tgtEl>
                                        <p:attrNameLst>
                                          <p:attrName>ppt_x</p:attrName>
                                        </p:attrNameLst>
                                      </p:cBhvr>
                                      <p:tavLst>
                                        <p:tav tm="0">
                                          <p:val>
                                            <p:strVal val="#ppt_x"/>
                                          </p:val>
                                        </p:tav>
                                        <p:tav tm="100000">
                                          <p:val>
                                            <p:strVal val="#ppt_x"/>
                                          </p:val>
                                        </p:tav>
                                      </p:tavLst>
                                    </p:anim>
                                    <p:anim calcmode="lin" valueType="num">
                                      <p:cBhvr>
                                        <p:cTn id="36" dur="1250" fill="hold"/>
                                        <p:tgtEl>
                                          <p:spTgt spid="57"/>
                                        </p:tgtEl>
                                        <p:attrNameLst>
                                          <p:attrName>ppt_y</p:attrName>
                                        </p:attrNameLst>
                                      </p:cBhvr>
                                      <p:tavLst>
                                        <p:tav tm="0">
                                          <p:val>
                                            <p:strVal val="#ppt_y+.1"/>
                                          </p:val>
                                        </p:tav>
                                        <p:tav tm="100000">
                                          <p:val>
                                            <p:strVal val="#ppt_y"/>
                                          </p:val>
                                        </p:tav>
                                      </p:tavLst>
                                    </p:anim>
                                  </p:childTnLst>
                                </p:cTn>
                              </p:par>
                            </p:childTnLst>
                          </p:cTn>
                        </p:par>
                        <p:par>
                          <p:cTn id="37" fill="hold">
                            <p:stCondLst>
                              <p:cond delay="6500"/>
                            </p:stCondLst>
                            <p:childTnLst>
                              <p:par>
                                <p:cTn id="38" presetID="31" presetClass="entr" presetSubtype="0"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1500" fill="hold"/>
                                        <p:tgtEl>
                                          <p:spTgt spid="58"/>
                                        </p:tgtEl>
                                        <p:attrNameLst>
                                          <p:attrName>ppt_w</p:attrName>
                                        </p:attrNameLst>
                                      </p:cBhvr>
                                      <p:tavLst>
                                        <p:tav tm="0">
                                          <p:val>
                                            <p:fltVal val="0"/>
                                          </p:val>
                                        </p:tav>
                                        <p:tav tm="100000">
                                          <p:val>
                                            <p:strVal val="#ppt_w"/>
                                          </p:val>
                                        </p:tav>
                                      </p:tavLst>
                                    </p:anim>
                                    <p:anim calcmode="lin" valueType="num">
                                      <p:cBhvr>
                                        <p:cTn id="41" dur="1500" fill="hold"/>
                                        <p:tgtEl>
                                          <p:spTgt spid="58"/>
                                        </p:tgtEl>
                                        <p:attrNameLst>
                                          <p:attrName>ppt_h</p:attrName>
                                        </p:attrNameLst>
                                      </p:cBhvr>
                                      <p:tavLst>
                                        <p:tav tm="0">
                                          <p:val>
                                            <p:fltVal val="0"/>
                                          </p:val>
                                        </p:tav>
                                        <p:tav tm="100000">
                                          <p:val>
                                            <p:strVal val="#ppt_h"/>
                                          </p:val>
                                        </p:tav>
                                      </p:tavLst>
                                    </p:anim>
                                    <p:anim calcmode="lin" valueType="num">
                                      <p:cBhvr>
                                        <p:cTn id="42" dur="1500" fill="hold"/>
                                        <p:tgtEl>
                                          <p:spTgt spid="58"/>
                                        </p:tgtEl>
                                        <p:attrNameLst>
                                          <p:attrName>style.rotation</p:attrName>
                                        </p:attrNameLst>
                                      </p:cBhvr>
                                      <p:tavLst>
                                        <p:tav tm="0">
                                          <p:val>
                                            <p:fltVal val="90"/>
                                          </p:val>
                                        </p:tav>
                                        <p:tav tm="100000">
                                          <p:val>
                                            <p:fltVal val="0"/>
                                          </p:val>
                                        </p:tav>
                                      </p:tavLst>
                                    </p:anim>
                                    <p:animEffect transition="in" filter="fade">
                                      <p:cBhvr>
                                        <p:cTn id="43" dur="1500"/>
                                        <p:tgtEl>
                                          <p:spTgt spid="58"/>
                                        </p:tgtEl>
                                      </p:cBhvr>
                                    </p:animEffect>
                                  </p:childTnLst>
                                </p:cTn>
                              </p:par>
                            </p:childTnLst>
                          </p:cTn>
                        </p:par>
                        <p:par>
                          <p:cTn id="44" fill="hold">
                            <p:stCondLst>
                              <p:cond delay="8000"/>
                            </p:stCondLst>
                            <p:childTnLst>
                              <p:par>
                                <p:cTn id="45" presetID="16" presetClass="entr" presetSubtype="21"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barn(inVertical)">
                                      <p:cBhvr>
                                        <p:cTn id="47" dur="1250"/>
                                        <p:tgtEl>
                                          <p:spTgt spid="61"/>
                                        </p:tgtEl>
                                      </p:cBhvr>
                                    </p:animEffect>
                                  </p:childTnLst>
                                </p:cTn>
                              </p:par>
                            </p:childTnLst>
                          </p:cTn>
                        </p:par>
                        <p:par>
                          <p:cTn id="48" fill="hold">
                            <p:stCondLst>
                              <p:cond delay="9250"/>
                            </p:stCondLst>
                            <p:childTnLst>
                              <p:par>
                                <p:cTn id="49" presetID="31"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1500" fill="hold"/>
                                        <p:tgtEl>
                                          <p:spTgt spid="62"/>
                                        </p:tgtEl>
                                        <p:attrNameLst>
                                          <p:attrName>ppt_w</p:attrName>
                                        </p:attrNameLst>
                                      </p:cBhvr>
                                      <p:tavLst>
                                        <p:tav tm="0">
                                          <p:val>
                                            <p:fltVal val="0"/>
                                          </p:val>
                                        </p:tav>
                                        <p:tav tm="100000">
                                          <p:val>
                                            <p:strVal val="#ppt_w"/>
                                          </p:val>
                                        </p:tav>
                                      </p:tavLst>
                                    </p:anim>
                                    <p:anim calcmode="lin" valueType="num">
                                      <p:cBhvr>
                                        <p:cTn id="52" dur="1500" fill="hold"/>
                                        <p:tgtEl>
                                          <p:spTgt spid="62"/>
                                        </p:tgtEl>
                                        <p:attrNameLst>
                                          <p:attrName>ppt_h</p:attrName>
                                        </p:attrNameLst>
                                      </p:cBhvr>
                                      <p:tavLst>
                                        <p:tav tm="0">
                                          <p:val>
                                            <p:fltVal val="0"/>
                                          </p:val>
                                        </p:tav>
                                        <p:tav tm="100000">
                                          <p:val>
                                            <p:strVal val="#ppt_h"/>
                                          </p:val>
                                        </p:tav>
                                      </p:tavLst>
                                    </p:anim>
                                    <p:anim calcmode="lin" valueType="num">
                                      <p:cBhvr>
                                        <p:cTn id="53" dur="1500" fill="hold"/>
                                        <p:tgtEl>
                                          <p:spTgt spid="62"/>
                                        </p:tgtEl>
                                        <p:attrNameLst>
                                          <p:attrName>style.rotation</p:attrName>
                                        </p:attrNameLst>
                                      </p:cBhvr>
                                      <p:tavLst>
                                        <p:tav tm="0">
                                          <p:val>
                                            <p:fltVal val="90"/>
                                          </p:val>
                                        </p:tav>
                                        <p:tav tm="100000">
                                          <p:val>
                                            <p:fltVal val="0"/>
                                          </p:val>
                                        </p:tav>
                                      </p:tavLst>
                                    </p:anim>
                                    <p:animEffect transition="in" filter="fade">
                                      <p:cBhvr>
                                        <p:cTn id="54" dur="1500"/>
                                        <p:tgtEl>
                                          <p:spTgt spid="62"/>
                                        </p:tgtEl>
                                      </p:cBhvr>
                                    </p:animEffect>
                                  </p:childTnLst>
                                </p:cTn>
                              </p:par>
                            </p:childTnLst>
                          </p:cTn>
                        </p:par>
                        <p:par>
                          <p:cTn id="55" fill="hold">
                            <p:stCondLst>
                              <p:cond delay="1075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750"/>
                                        <p:tgtEl>
                                          <p:spTgt spid="65"/>
                                        </p:tgtEl>
                                      </p:cBhvr>
                                    </p:animEffect>
                                  </p:childTnLst>
                                </p:cTn>
                              </p:par>
                            </p:childTnLst>
                          </p:cTn>
                        </p:par>
                        <p:par>
                          <p:cTn id="59" fill="hold">
                            <p:stCondLst>
                              <p:cond delay="11500"/>
                            </p:stCondLst>
                            <p:childTnLst>
                              <p:par>
                                <p:cTn id="60" presetID="31" presetClass="entr" presetSubtype="0" fill="hold" nodeType="after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1500" fill="hold"/>
                                        <p:tgtEl>
                                          <p:spTgt spid="66"/>
                                        </p:tgtEl>
                                        <p:attrNameLst>
                                          <p:attrName>ppt_w</p:attrName>
                                        </p:attrNameLst>
                                      </p:cBhvr>
                                      <p:tavLst>
                                        <p:tav tm="0">
                                          <p:val>
                                            <p:fltVal val="0"/>
                                          </p:val>
                                        </p:tav>
                                        <p:tav tm="100000">
                                          <p:val>
                                            <p:strVal val="#ppt_w"/>
                                          </p:val>
                                        </p:tav>
                                      </p:tavLst>
                                    </p:anim>
                                    <p:anim calcmode="lin" valueType="num">
                                      <p:cBhvr>
                                        <p:cTn id="63" dur="1500" fill="hold"/>
                                        <p:tgtEl>
                                          <p:spTgt spid="66"/>
                                        </p:tgtEl>
                                        <p:attrNameLst>
                                          <p:attrName>ppt_h</p:attrName>
                                        </p:attrNameLst>
                                      </p:cBhvr>
                                      <p:tavLst>
                                        <p:tav tm="0">
                                          <p:val>
                                            <p:fltVal val="0"/>
                                          </p:val>
                                        </p:tav>
                                        <p:tav tm="100000">
                                          <p:val>
                                            <p:strVal val="#ppt_h"/>
                                          </p:val>
                                        </p:tav>
                                      </p:tavLst>
                                    </p:anim>
                                    <p:anim calcmode="lin" valueType="num">
                                      <p:cBhvr>
                                        <p:cTn id="64" dur="1500" fill="hold"/>
                                        <p:tgtEl>
                                          <p:spTgt spid="66"/>
                                        </p:tgtEl>
                                        <p:attrNameLst>
                                          <p:attrName>style.rotation</p:attrName>
                                        </p:attrNameLst>
                                      </p:cBhvr>
                                      <p:tavLst>
                                        <p:tav tm="0">
                                          <p:val>
                                            <p:fltVal val="90"/>
                                          </p:val>
                                        </p:tav>
                                        <p:tav tm="100000">
                                          <p:val>
                                            <p:fltVal val="0"/>
                                          </p:val>
                                        </p:tav>
                                      </p:tavLst>
                                    </p:anim>
                                    <p:animEffect transition="in" filter="fade">
                                      <p:cBhvr>
                                        <p:cTn id="65" dur="1500"/>
                                        <p:tgtEl>
                                          <p:spTgt spid="66"/>
                                        </p:tgtEl>
                                      </p:cBhvr>
                                    </p:animEffect>
                                  </p:childTnLst>
                                </p:cTn>
                              </p:par>
                            </p:childTnLst>
                          </p:cTn>
                        </p:par>
                        <p:par>
                          <p:cTn id="66" fill="hold">
                            <p:stCondLst>
                              <p:cond delay="13000"/>
                            </p:stCondLst>
                            <p:childTnLst>
                              <p:par>
                                <p:cTn id="67" presetID="42" presetClass="entr" presetSubtype="0"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fade">
                                      <p:cBhvr>
                                        <p:cTn id="69" dur="1250"/>
                                        <p:tgtEl>
                                          <p:spTgt spid="69"/>
                                        </p:tgtEl>
                                      </p:cBhvr>
                                    </p:animEffect>
                                    <p:anim calcmode="lin" valueType="num">
                                      <p:cBhvr>
                                        <p:cTn id="70" dur="1250" fill="hold"/>
                                        <p:tgtEl>
                                          <p:spTgt spid="69"/>
                                        </p:tgtEl>
                                        <p:attrNameLst>
                                          <p:attrName>ppt_x</p:attrName>
                                        </p:attrNameLst>
                                      </p:cBhvr>
                                      <p:tavLst>
                                        <p:tav tm="0">
                                          <p:val>
                                            <p:strVal val="#ppt_x"/>
                                          </p:val>
                                        </p:tav>
                                        <p:tav tm="100000">
                                          <p:val>
                                            <p:strVal val="#ppt_x"/>
                                          </p:val>
                                        </p:tav>
                                      </p:tavLst>
                                    </p:anim>
                                    <p:anim calcmode="lin" valueType="num">
                                      <p:cBhvr>
                                        <p:cTn id="71" dur="1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7" grpId="0" animBg="1"/>
      <p:bldP spid="61" grpId="0" animBg="1"/>
      <p:bldP spid="65" grpId="0" animBg="1"/>
      <p:bldP spid="6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grpSp>
        <p:nvGrpSpPr>
          <p:cNvPr id="5" name="组合 4"/>
          <p:cNvGrpSpPr/>
          <p:nvPr/>
        </p:nvGrpSpPr>
        <p:grpSpPr>
          <a:xfrm>
            <a:off x="401720" y="2214574"/>
            <a:ext cx="11877622" cy="3900773"/>
            <a:chOff x="401720" y="2214574"/>
            <a:chExt cx="11877622" cy="3900773"/>
          </a:xfrm>
        </p:grpSpPr>
        <p:grpSp>
          <p:nvGrpSpPr>
            <p:cNvPr id="10" name="组合 9"/>
            <p:cNvGrpSpPr/>
            <p:nvPr/>
          </p:nvGrpSpPr>
          <p:grpSpPr>
            <a:xfrm>
              <a:off x="8693616" y="2245258"/>
              <a:ext cx="667104" cy="484882"/>
              <a:chOff x="5918709" y="1567754"/>
              <a:chExt cx="476808" cy="346566"/>
            </a:xfrm>
            <a:solidFill>
              <a:srgbClr val="FFFFFF"/>
            </a:solidFill>
          </p:grpSpPr>
          <p:sp>
            <p:nvSpPr>
              <p:cNvPr id="61" name="Pentagon 9"/>
              <p:cNvSpPr/>
              <p:nvPr/>
            </p:nvSpPr>
            <p:spPr>
              <a:xfrm rot="10800000" flipH="1">
                <a:off x="5918709" y="1567754"/>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2" name="Group 29"/>
              <p:cNvGrpSpPr/>
              <p:nvPr/>
            </p:nvGrpSpPr>
            <p:grpSpPr>
              <a:xfrm>
                <a:off x="6018683" y="1608936"/>
                <a:ext cx="264199" cy="264199"/>
                <a:chOff x="8216107" y="2577307"/>
                <a:chExt cx="464344" cy="464344"/>
              </a:xfrm>
              <a:grpFill/>
            </p:grpSpPr>
            <p:sp>
              <p:nvSpPr>
                <p:cNvPr id="63"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64"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65"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66"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1" name="组合 10"/>
            <p:cNvGrpSpPr/>
            <p:nvPr/>
          </p:nvGrpSpPr>
          <p:grpSpPr>
            <a:xfrm>
              <a:off x="3249744" y="2291385"/>
              <a:ext cx="667104" cy="484882"/>
              <a:chOff x="2553771" y="1555002"/>
              <a:chExt cx="476808" cy="346566"/>
            </a:xfrm>
          </p:grpSpPr>
          <p:sp>
            <p:nvSpPr>
              <p:cNvPr id="57" name="Pentagon 9"/>
              <p:cNvSpPr/>
              <p:nvPr/>
            </p:nvSpPr>
            <p:spPr>
              <a:xfrm flipH="1">
                <a:off x="2553771" y="1555002"/>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58" name="Group 36"/>
              <p:cNvGrpSpPr/>
              <p:nvPr/>
            </p:nvGrpSpPr>
            <p:grpSpPr>
              <a:xfrm>
                <a:off x="2715031" y="1600024"/>
                <a:ext cx="181552" cy="264651"/>
                <a:chOff x="3582988" y="3510757"/>
                <a:chExt cx="319088" cy="465138"/>
              </a:xfrm>
              <a:solidFill>
                <a:srgbClr val="FFFFFF"/>
              </a:solidFill>
            </p:grpSpPr>
            <p:sp>
              <p:nvSpPr>
                <p:cNvPr id="5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6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2" name="组合 11"/>
            <p:cNvGrpSpPr/>
            <p:nvPr/>
          </p:nvGrpSpPr>
          <p:grpSpPr>
            <a:xfrm>
              <a:off x="3260903" y="3766078"/>
              <a:ext cx="667104" cy="484882"/>
              <a:chOff x="2561747" y="2421742"/>
              <a:chExt cx="476808" cy="346566"/>
            </a:xfrm>
          </p:grpSpPr>
          <p:sp>
            <p:nvSpPr>
              <p:cNvPr id="55" name="Pentagon 9"/>
              <p:cNvSpPr/>
              <p:nvPr/>
            </p:nvSpPr>
            <p:spPr>
              <a:xfrm flipH="1">
                <a:off x="2561747" y="2421742"/>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56"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nvGrpSpPr>
            <p:cNvPr id="13" name="组合 12"/>
            <p:cNvGrpSpPr/>
            <p:nvPr/>
          </p:nvGrpSpPr>
          <p:grpSpPr>
            <a:xfrm>
              <a:off x="3260902" y="5240775"/>
              <a:ext cx="667103" cy="484882"/>
              <a:chOff x="2561750" y="3061080"/>
              <a:chExt cx="476808" cy="346566"/>
            </a:xfrm>
          </p:grpSpPr>
          <p:sp>
            <p:nvSpPr>
              <p:cNvPr id="53" name="Pentagon 9"/>
              <p:cNvSpPr/>
              <p:nvPr/>
            </p:nvSpPr>
            <p:spPr>
              <a:xfrm flipH="1">
                <a:off x="2561750" y="3061080"/>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54"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4" name="组合 13"/>
            <p:cNvGrpSpPr/>
            <p:nvPr/>
          </p:nvGrpSpPr>
          <p:grpSpPr>
            <a:xfrm>
              <a:off x="401720" y="2214574"/>
              <a:ext cx="2691549" cy="958442"/>
              <a:chOff x="1078513" y="1669167"/>
              <a:chExt cx="1923767" cy="685041"/>
            </a:xfrm>
          </p:grpSpPr>
          <p:sp>
            <p:nvSpPr>
              <p:cNvPr id="51" name="TextBox 89"/>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2" name="TextBox 90"/>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01720" y="3717642"/>
              <a:ext cx="2691549" cy="958442"/>
              <a:chOff x="1078513" y="1669167"/>
              <a:chExt cx="1923767" cy="685041"/>
            </a:xfrm>
          </p:grpSpPr>
          <p:sp>
            <p:nvSpPr>
              <p:cNvPr id="49" name="TextBox 92"/>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0" name="TextBox 93"/>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1720" y="5156905"/>
              <a:ext cx="2691549" cy="958442"/>
              <a:chOff x="1078513" y="1669167"/>
              <a:chExt cx="1923767" cy="685041"/>
            </a:xfrm>
          </p:grpSpPr>
          <p:sp>
            <p:nvSpPr>
              <p:cNvPr id="47" name="TextBox 95"/>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48" name="TextBox 96"/>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693617" y="3741962"/>
              <a:ext cx="667104" cy="484882"/>
              <a:chOff x="5918709" y="2224887"/>
              <a:chExt cx="476808" cy="346566"/>
            </a:xfrm>
            <a:solidFill>
              <a:srgbClr val="FFFFFF"/>
            </a:solidFill>
          </p:grpSpPr>
          <p:sp>
            <p:nvSpPr>
              <p:cNvPr id="39" name="Pentagon 9"/>
              <p:cNvSpPr/>
              <p:nvPr/>
            </p:nvSpPr>
            <p:spPr>
              <a:xfrm rot="10800000" flipH="1">
                <a:off x="5918709" y="2224887"/>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0" name="Group 22"/>
              <p:cNvGrpSpPr/>
              <p:nvPr/>
            </p:nvGrpSpPr>
            <p:grpSpPr>
              <a:xfrm>
                <a:off x="5997568" y="2282755"/>
                <a:ext cx="264199" cy="264651"/>
                <a:chOff x="7287419" y="3505994"/>
                <a:chExt cx="464344" cy="465138"/>
              </a:xfrm>
              <a:grpFill/>
            </p:grpSpPr>
            <p:sp>
              <p:nvSpPr>
                <p:cNvPr id="41"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42"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43"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44"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45"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4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8" name="组合 17"/>
            <p:cNvGrpSpPr/>
            <p:nvPr/>
          </p:nvGrpSpPr>
          <p:grpSpPr>
            <a:xfrm>
              <a:off x="8693616" y="5238663"/>
              <a:ext cx="667104" cy="484882"/>
              <a:chOff x="5912376" y="3043539"/>
              <a:chExt cx="476808" cy="346566"/>
            </a:xfrm>
            <a:solidFill>
              <a:srgbClr val="FFFFFF"/>
            </a:solidFill>
          </p:grpSpPr>
          <p:sp>
            <p:nvSpPr>
              <p:cNvPr id="28" name="Pentagon 9"/>
              <p:cNvSpPr/>
              <p:nvPr/>
            </p:nvSpPr>
            <p:spPr>
              <a:xfrm rot="10800000" flipH="1">
                <a:off x="5912376" y="3043539"/>
                <a:ext cx="476808" cy="346566"/>
              </a:xfrm>
              <a:prstGeom prst="homePlate">
                <a:avLst>
                  <a:gd name="adj" fmla="val 23830"/>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29" name="Group 12"/>
              <p:cNvGrpSpPr/>
              <p:nvPr/>
            </p:nvGrpSpPr>
            <p:grpSpPr>
              <a:xfrm>
                <a:off x="5985331" y="3091890"/>
                <a:ext cx="264199" cy="264651"/>
                <a:chOff x="9145588" y="4435475"/>
                <a:chExt cx="464344" cy="465138"/>
              </a:xfrm>
              <a:grp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sp>
              <p:nvSpPr>
                <p:cNvPr id="3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9" name="组合 18"/>
            <p:cNvGrpSpPr/>
            <p:nvPr/>
          </p:nvGrpSpPr>
          <p:grpSpPr>
            <a:xfrm>
              <a:off x="9501743" y="2214574"/>
              <a:ext cx="2777599" cy="958442"/>
              <a:chOff x="1017009" y="1669167"/>
              <a:chExt cx="1985271" cy="685041"/>
            </a:xfrm>
          </p:grpSpPr>
          <p:sp>
            <p:nvSpPr>
              <p:cNvPr id="26" name="TextBox 119"/>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7" name="TextBox 120"/>
              <p:cNvSpPr txBox="1"/>
              <p:nvPr/>
            </p:nvSpPr>
            <p:spPr>
              <a:xfrm>
                <a:off x="1017009"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515068" y="3717642"/>
              <a:ext cx="2764274" cy="958442"/>
              <a:chOff x="1026533" y="1669167"/>
              <a:chExt cx="1975747" cy="685041"/>
            </a:xfrm>
          </p:grpSpPr>
          <p:sp>
            <p:nvSpPr>
              <p:cNvPr id="24" name="TextBox 122"/>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5" name="TextBox 123"/>
              <p:cNvSpPr txBox="1"/>
              <p:nvPr/>
            </p:nvSpPr>
            <p:spPr>
              <a:xfrm>
                <a:off x="1026533"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9515068" y="5156905"/>
              <a:ext cx="2764274" cy="958442"/>
              <a:chOff x="1026533" y="1669167"/>
              <a:chExt cx="1975747" cy="685041"/>
            </a:xfrm>
          </p:grpSpPr>
          <p:sp>
            <p:nvSpPr>
              <p:cNvPr id="22" name="TextBox 125"/>
              <p:cNvSpPr txBox="1"/>
              <p:nvPr/>
            </p:nvSpPr>
            <p:spPr>
              <a:xfrm>
                <a:off x="1078513" y="1958242"/>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3" name="TextBox 126"/>
              <p:cNvSpPr txBox="1"/>
              <p:nvPr/>
            </p:nvSpPr>
            <p:spPr>
              <a:xfrm>
                <a:off x="1026533"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sp>
        <p:nvSpPr>
          <p:cNvPr id="69" name="矩形 68"/>
          <p:cNvSpPr/>
          <p:nvPr/>
        </p:nvSpPr>
        <p:spPr bwMode="auto">
          <a:xfrm>
            <a:off x="4120526" y="1877677"/>
            <a:ext cx="4374458" cy="4213452"/>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45587174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anim calcmode="lin" valueType="num">
                                      <p:cBhvr>
                                        <p:cTn id="18" dur="500" fill="hold"/>
                                        <p:tgtEl>
                                          <p:spTgt spid="69"/>
                                        </p:tgtEl>
                                        <p:attrNameLst>
                                          <p:attrName>ppt_x</p:attrName>
                                        </p:attrNameLst>
                                      </p:cBhvr>
                                      <p:tavLst>
                                        <p:tav tm="0">
                                          <p:val>
                                            <p:strVal val="#ppt_x"/>
                                          </p:val>
                                        </p:tav>
                                        <p:tav tm="100000">
                                          <p:val>
                                            <p:strVal val="#ppt_x"/>
                                          </p:val>
                                        </p:tav>
                                      </p:tavLst>
                                    </p:anim>
                                    <p:anim calcmode="lin" valueType="num">
                                      <p:cBhvr>
                                        <p:cTn id="19"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Rectangle 3"/>
          <p:cNvSpPr>
            <a:spLocks noChangeArrowheads="1"/>
          </p:cNvSpPr>
          <p:nvPr/>
        </p:nvSpPr>
        <p:spPr bwMode="auto">
          <a:xfrm>
            <a:off x="1088790" y="1818277"/>
            <a:ext cx="4668488" cy="528215"/>
          </a:xfrm>
          <a:prstGeom prst="rect">
            <a:avLst/>
          </a:prstGeom>
          <a:solidFill>
            <a:srgbClr val="C00000"/>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1"/>
                </a:solidFill>
                <a:effectLst/>
                <a:uLnTx/>
                <a:uFillTx/>
                <a:latin typeface="微软雅黑"/>
                <a:ea typeface="微软雅黑"/>
              </a:rPr>
              <a:t>加入你的标题</a:t>
            </a:r>
          </a:p>
        </p:txBody>
      </p:sp>
      <p:sp>
        <p:nvSpPr>
          <p:cNvPr id="10" name="AutoShape 6"/>
          <p:cNvSpPr>
            <a:spLocks noChangeArrowheads="1"/>
          </p:cNvSpPr>
          <p:nvPr/>
        </p:nvSpPr>
        <p:spPr bwMode="auto">
          <a:xfrm>
            <a:off x="1088790" y="262807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bg1">
                  <a:lumMod val="50000"/>
                </a:schemeClr>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bg1">
                  <a:lumMod val="50000"/>
                </a:schemeClr>
              </a:solidFill>
              <a:latin typeface="Calibri" pitchFamily="34" charset="0"/>
              <a:cs typeface="Calibri" pitchFamily="34" charset="0"/>
              <a:sym typeface="Calibri" pitchFamily="34" charset="0"/>
            </a:endParaRPr>
          </a:p>
        </p:txBody>
      </p:sp>
      <p:pic>
        <p:nvPicPr>
          <p:cNvPr id="11" name="Picture 57"/>
          <p:cNvPicPr>
            <a:picLocks noChangeAspect="1" noChangeArrowheads="1"/>
          </p:cNvPicPr>
          <p:nvPr/>
        </p:nvPicPr>
        <p:blipFill>
          <a:blip r:embed="rId5">
            <a:lum bright="24000"/>
            <a:extLst>
              <a:ext uri="{28A0092B-C50C-407E-A947-70E740481C1C}">
                <a14:useLocalDpi xmlns:a14="http://schemas.microsoft.com/office/drawing/2010/main" val="0"/>
              </a:ext>
            </a:extLst>
          </a:blip>
          <a:srcRect t="50449" r="-420"/>
          <a:stretch>
            <a:fillRect/>
          </a:stretch>
        </p:blipFill>
        <p:spPr bwMode="auto">
          <a:xfrm>
            <a:off x="906245" y="235620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7"/>
          <p:cNvPicPr>
            <a:picLocks noChangeAspect="1" noChangeArrowheads="1"/>
          </p:cNvPicPr>
          <p:nvPr/>
        </p:nvPicPr>
        <p:blipFill>
          <a:blip r:embed="rId5">
            <a:lum bright="24000"/>
            <a:extLst>
              <a:ext uri="{28A0092B-C50C-407E-A947-70E740481C1C}">
                <a14:useLocalDpi xmlns:a14="http://schemas.microsoft.com/office/drawing/2010/main" val="0"/>
              </a:ext>
            </a:extLst>
          </a:blip>
          <a:srcRect t="50449" r="-420"/>
          <a:stretch>
            <a:fillRect/>
          </a:stretch>
        </p:blipFill>
        <p:spPr bwMode="auto">
          <a:xfrm>
            <a:off x="906245" y="616245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
          <p:cNvSpPr>
            <a:spLocks noChangeArrowheads="1"/>
          </p:cNvSpPr>
          <p:nvPr/>
        </p:nvSpPr>
        <p:spPr bwMode="auto">
          <a:xfrm>
            <a:off x="6276252" y="1818277"/>
            <a:ext cx="4668488" cy="528215"/>
          </a:xfrm>
          <a:prstGeom prst="rect">
            <a:avLst/>
          </a:prstGeom>
          <a:solidFill>
            <a:srgbClr val="C00000"/>
          </a:solidFill>
          <a:ln>
            <a:noFill/>
          </a:ln>
        </p:spPr>
        <p:txBody>
          <a:bodyPr wrap="none" anchor="ctr"/>
          <a:lstStyle/>
          <a:p>
            <a:pPr lvl="0" algn="ctr">
              <a:defRPr/>
            </a:pPr>
            <a:r>
              <a:rPr lang="zh-CN" altLang="en-US" sz="2000" kern="0" dirty="0">
                <a:solidFill>
                  <a:schemeClr val="bg1"/>
                </a:solidFill>
                <a:latin typeface="微软雅黑"/>
                <a:ea typeface="微软雅黑"/>
              </a:rPr>
              <a:t>加入你的标题</a:t>
            </a:r>
          </a:p>
        </p:txBody>
      </p:sp>
      <p:sp>
        <p:nvSpPr>
          <p:cNvPr id="14" name="AutoShape 6"/>
          <p:cNvSpPr>
            <a:spLocks noChangeArrowheads="1"/>
          </p:cNvSpPr>
          <p:nvPr/>
        </p:nvSpPr>
        <p:spPr bwMode="auto">
          <a:xfrm>
            <a:off x="6276252" y="262807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bg1">
                    <a:lumMod val="50000"/>
                  </a:schemeClr>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bg1">
                  <a:lumMod val="50000"/>
                </a:schemeClr>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bg1">
                  <a:lumMod val="50000"/>
                </a:schemeClr>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bg1">
                  <a:lumMod val="50000"/>
                </a:schemeClr>
              </a:solidFill>
              <a:latin typeface="Calibri" pitchFamily="34" charset="0"/>
              <a:cs typeface="Calibri" pitchFamily="34" charset="0"/>
              <a:sym typeface="Calibri" pitchFamily="34" charset="0"/>
            </a:endParaRPr>
          </a:p>
        </p:txBody>
      </p:sp>
      <p:pic>
        <p:nvPicPr>
          <p:cNvPr id="15" name="Picture 57"/>
          <p:cNvPicPr>
            <a:picLocks noChangeAspect="1" noChangeArrowheads="1"/>
          </p:cNvPicPr>
          <p:nvPr/>
        </p:nvPicPr>
        <p:blipFill>
          <a:blip r:embed="rId5">
            <a:lum bright="24000"/>
            <a:extLst>
              <a:ext uri="{28A0092B-C50C-407E-A947-70E740481C1C}">
                <a14:useLocalDpi xmlns:a14="http://schemas.microsoft.com/office/drawing/2010/main" val="0"/>
              </a:ext>
            </a:extLst>
          </a:blip>
          <a:srcRect t="50449" r="-420"/>
          <a:stretch>
            <a:fillRect/>
          </a:stretch>
        </p:blipFill>
        <p:spPr bwMode="auto">
          <a:xfrm>
            <a:off x="6093707" y="235620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7"/>
          <p:cNvPicPr>
            <a:picLocks noChangeAspect="1" noChangeArrowheads="1"/>
          </p:cNvPicPr>
          <p:nvPr/>
        </p:nvPicPr>
        <p:blipFill>
          <a:blip r:embed="rId5">
            <a:lum bright="24000"/>
            <a:extLst>
              <a:ext uri="{28A0092B-C50C-407E-A947-70E740481C1C}">
                <a14:useLocalDpi xmlns:a14="http://schemas.microsoft.com/office/drawing/2010/main" val="0"/>
              </a:ext>
            </a:extLst>
          </a:blip>
          <a:srcRect t="50449" r="-420"/>
          <a:stretch>
            <a:fillRect/>
          </a:stretch>
        </p:blipFill>
        <p:spPr bwMode="auto">
          <a:xfrm>
            <a:off x="6093707" y="616245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bwMode="auto">
          <a:xfrm>
            <a:off x="2817315" y="5160002"/>
            <a:ext cx="1253378" cy="864096"/>
          </a:xfrm>
          <a:prstGeom prst="rect">
            <a:avLst/>
          </a:prstGeom>
          <a:blipFill>
            <a:blip r:embed="rId6"/>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
        <p:nvSpPr>
          <p:cNvPr id="18" name="矩形 17"/>
          <p:cNvSpPr/>
          <p:nvPr/>
        </p:nvSpPr>
        <p:spPr bwMode="auto">
          <a:xfrm>
            <a:off x="4293841" y="5160002"/>
            <a:ext cx="1253378" cy="864096"/>
          </a:xfrm>
          <a:prstGeom prst="rect">
            <a:avLst/>
          </a:prstGeom>
          <a:blipFill>
            <a:blip r:embed="rId7"/>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
        <p:nvSpPr>
          <p:cNvPr id="19" name="矩形 18"/>
          <p:cNvSpPr/>
          <p:nvPr/>
        </p:nvSpPr>
        <p:spPr bwMode="auto">
          <a:xfrm>
            <a:off x="1370653" y="5160002"/>
            <a:ext cx="1253378" cy="864096"/>
          </a:xfrm>
          <a:prstGeom prst="rect">
            <a:avLst/>
          </a:prstGeom>
          <a:blipFill>
            <a:blip r:embed="rId8"/>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
        <p:nvSpPr>
          <p:cNvPr id="20" name="矩形 19"/>
          <p:cNvSpPr/>
          <p:nvPr/>
        </p:nvSpPr>
        <p:spPr bwMode="auto">
          <a:xfrm>
            <a:off x="8017112" y="5160002"/>
            <a:ext cx="1253378" cy="864096"/>
          </a:xfrm>
          <a:prstGeom prst="rect">
            <a:avLst/>
          </a:prstGeom>
          <a:blipFill>
            <a:blip r:embed="rId8"/>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
        <p:nvSpPr>
          <p:cNvPr id="21" name="矩形 20"/>
          <p:cNvSpPr/>
          <p:nvPr/>
        </p:nvSpPr>
        <p:spPr bwMode="auto">
          <a:xfrm>
            <a:off x="9493638" y="5160002"/>
            <a:ext cx="1253378" cy="864096"/>
          </a:xfrm>
          <a:prstGeom prst="rect">
            <a:avLst/>
          </a:prstGeom>
          <a:blipFill>
            <a:blip r:embed="rId9"/>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
        <p:nvSpPr>
          <p:cNvPr id="22" name="矩形 21"/>
          <p:cNvSpPr/>
          <p:nvPr/>
        </p:nvSpPr>
        <p:spPr bwMode="auto">
          <a:xfrm>
            <a:off x="6570450" y="5160002"/>
            <a:ext cx="1253378" cy="864096"/>
          </a:xfrm>
          <a:prstGeom prst="rect">
            <a:avLst/>
          </a:prstGeom>
          <a:blipFill>
            <a:blip r:embed="rId10"/>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13452408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anim calcmode="lin" valueType="num">
                                      <p:cBhvr>
                                        <p:cTn id="12" dur="500" fill="hold"/>
                                        <p:tgtEl>
                                          <p:spTgt spid="11"/>
                                        </p:tgtEl>
                                        <p:attrNameLst>
                                          <p:attrName>ppt_x</p:attrName>
                                        </p:attrNameLst>
                                      </p:cBhvr>
                                      <p:tavLst>
                                        <p:tav tm="0">
                                          <p:val>
                                            <p:strVal val="#ppt_x"/>
                                          </p:val>
                                        </p:tav>
                                        <p:tav tm="100000">
                                          <p:val>
                                            <p:strVal val="#ppt_x"/>
                                          </p:val>
                                        </p:tav>
                                      </p:tavLst>
                                    </p:anim>
                                    <p:anim calcmode="lin" valueType="num">
                                      <p:cBhvr>
                                        <p:cTn id="13" dur="500" fill="hold"/>
                                        <p:tgtEl>
                                          <p:spTgt spid="1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2000"/>
                            </p:stCondLst>
                            <p:childTnLst>
                              <p:par>
                                <p:cTn id="28" presetID="2" presetClass="entr" presetSubtype="12"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40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2900"/>
                            </p:stCondLst>
                            <p:childTnLst>
                              <p:par>
                                <p:cTn id="41" presetID="47"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anim calcmode="lin" valueType="num">
                                      <p:cBhvr>
                                        <p:cTn id="44" dur="500" fill="hold"/>
                                        <p:tgtEl>
                                          <p:spTgt spid="13"/>
                                        </p:tgtEl>
                                        <p:attrNameLst>
                                          <p:attrName>ppt_x</p:attrName>
                                        </p:attrNameLst>
                                      </p:cBhvr>
                                      <p:tavLst>
                                        <p:tav tm="0">
                                          <p:val>
                                            <p:strVal val="#ppt_x"/>
                                          </p:val>
                                        </p:tav>
                                        <p:tav tm="100000">
                                          <p:val>
                                            <p:strVal val="#ppt_x"/>
                                          </p:val>
                                        </p:tav>
                                      </p:tavLst>
                                    </p:anim>
                                    <p:anim calcmode="lin" valueType="num">
                                      <p:cBhvr>
                                        <p:cTn id="45" dur="500" fill="hold"/>
                                        <p:tgtEl>
                                          <p:spTgt spid="13"/>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anim calcmode="lin" valueType="num">
                                      <p:cBhvr>
                                        <p:cTn id="49" dur="500" fill="hold"/>
                                        <p:tgtEl>
                                          <p:spTgt spid="15"/>
                                        </p:tgtEl>
                                        <p:attrNameLst>
                                          <p:attrName>ppt_x</p:attrName>
                                        </p:attrNameLst>
                                      </p:cBhvr>
                                      <p:tavLst>
                                        <p:tav tm="0">
                                          <p:val>
                                            <p:strVal val="#ppt_x"/>
                                          </p:val>
                                        </p:tav>
                                        <p:tav tm="100000">
                                          <p:val>
                                            <p:strVal val="#ppt_x"/>
                                          </p:val>
                                        </p:tav>
                                      </p:tavLst>
                                    </p:anim>
                                    <p:anim calcmode="lin" valueType="num">
                                      <p:cBhvr>
                                        <p:cTn id="50" dur="5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340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par>
                          <p:cTn id="55" fill="hold">
                            <p:stCondLst>
                              <p:cond delay="3900"/>
                            </p:stCondLst>
                            <p:childTnLst>
                              <p:par>
                                <p:cTn id="56" presetID="22" presetClass="entr" presetSubtype="1"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par>
                          <p:cTn id="59" fill="hold">
                            <p:stCondLst>
                              <p:cond delay="4400"/>
                            </p:stCondLst>
                            <p:childTnLst>
                              <p:par>
                                <p:cTn id="60" presetID="2" presetClass="entr" presetSubtype="1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0-#ppt_w/2"/>
                                          </p:val>
                                        </p:tav>
                                        <p:tav tm="100000">
                                          <p:val>
                                            <p:strVal val="#ppt_x"/>
                                          </p:val>
                                        </p:tav>
                                      </p:tavLst>
                                    </p:anim>
                                    <p:anim calcmode="lin" valueType="num">
                                      <p:cBhvr additive="base">
                                        <p:cTn id="63" dur="500" fill="hold"/>
                                        <p:tgtEl>
                                          <p:spTgt spid="22"/>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20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0-#ppt_w/2"/>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40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0-#ppt_w/2"/>
                                          </p:val>
                                        </p:tav>
                                        <p:tav tm="100000">
                                          <p:val>
                                            <p:strVal val="#ppt_x"/>
                                          </p:val>
                                        </p:tav>
                                      </p:tavLst>
                                    </p:anim>
                                    <p:anim calcmode="lin" valueType="num">
                                      <p:cBhvr additive="base">
                                        <p:cTn id="7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7" grpId="0" animBg="1"/>
      <p:bldP spid="18" grpId="0" animBg="1"/>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78" name="圆角矩形 3"/>
          <p:cNvSpPr/>
          <p:nvPr/>
        </p:nvSpPr>
        <p:spPr>
          <a:xfrm>
            <a:off x="6436470" y="2534181"/>
            <a:ext cx="1920421" cy="57921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政治意识</a:t>
            </a:r>
            <a:endParaRPr lang="zh-CN" altLang="en-US" sz="2400" dirty="0">
              <a:solidFill>
                <a:schemeClr val="bg1"/>
              </a:solidFill>
            </a:endParaRPr>
          </a:p>
        </p:txBody>
      </p:sp>
      <p:sp>
        <p:nvSpPr>
          <p:cNvPr id="79" name="圆角矩形 4"/>
          <p:cNvSpPr/>
          <p:nvPr/>
        </p:nvSpPr>
        <p:spPr>
          <a:xfrm>
            <a:off x="6436468" y="3430231"/>
            <a:ext cx="1920421" cy="57921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微软雅黑" panose="020B0503020204020204" pitchFamily="34" charset="-122"/>
                <a:ea typeface="微软雅黑" panose="020B0503020204020204" pitchFamily="34" charset="-122"/>
              </a:rPr>
              <a:t>大局意识</a:t>
            </a:r>
            <a:endParaRPr lang="zh-CN" altLang="en-US" sz="2400">
              <a:solidFill>
                <a:schemeClr val="bg1"/>
              </a:solidFill>
            </a:endParaRPr>
          </a:p>
        </p:txBody>
      </p:sp>
      <p:sp>
        <p:nvSpPr>
          <p:cNvPr id="80" name="圆角矩形 5"/>
          <p:cNvSpPr/>
          <p:nvPr/>
        </p:nvSpPr>
        <p:spPr>
          <a:xfrm>
            <a:off x="6436467" y="4326281"/>
            <a:ext cx="1920421" cy="57921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微软雅黑" panose="020B0503020204020204" pitchFamily="34" charset="-122"/>
                <a:ea typeface="微软雅黑" panose="020B0503020204020204" pitchFamily="34" charset="-122"/>
              </a:rPr>
              <a:t>核心意识</a:t>
            </a:r>
            <a:endParaRPr lang="zh-CN" altLang="en-US" sz="2400">
              <a:solidFill>
                <a:schemeClr val="bg1"/>
              </a:solidFill>
            </a:endParaRPr>
          </a:p>
        </p:txBody>
      </p:sp>
      <p:sp>
        <p:nvSpPr>
          <p:cNvPr id="81" name="圆角矩形 6"/>
          <p:cNvSpPr/>
          <p:nvPr/>
        </p:nvSpPr>
        <p:spPr>
          <a:xfrm>
            <a:off x="6436467" y="5278898"/>
            <a:ext cx="1920421" cy="57921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微软雅黑" panose="020B0503020204020204" pitchFamily="34" charset="-122"/>
                <a:ea typeface="微软雅黑" panose="020B0503020204020204" pitchFamily="34" charset="-122"/>
              </a:rPr>
              <a:t>看齐意识</a:t>
            </a:r>
            <a:endParaRPr lang="zh-CN" altLang="en-US" sz="2400">
              <a:solidFill>
                <a:schemeClr val="bg1"/>
              </a:solidFill>
            </a:endParaRPr>
          </a:p>
        </p:txBody>
      </p:sp>
      <p:sp>
        <p:nvSpPr>
          <p:cNvPr id="82" name="矩形 81"/>
          <p:cNvSpPr/>
          <p:nvPr/>
        </p:nvSpPr>
        <p:spPr>
          <a:xfrm>
            <a:off x="8472913" y="2586789"/>
            <a:ext cx="3094371" cy="584775"/>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“讲政治是突出的特点优势”</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“做政治上的明白人”</a:t>
            </a:r>
          </a:p>
        </p:txBody>
      </p:sp>
      <p:sp>
        <p:nvSpPr>
          <p:cNvPr id="83" name="矩形 82"/>
          <p:cNvSpPr/>
          <p:nvPr/>
        </p:nvSpPr>
        <p:spPr>
          <a:xfrm>
            <a:off x="8472913" y="3424666"/>
            <a:ext cx="3094371" cy="584775"/>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“正确认识大局、自觉服从大局、坚决维护大局”</a:t>
            </a:r>
          </a:p>
        </p:txBody>
      </p:sp>
      <p:sp>
        <p:nvSpPr>
          <p:cNvPr id="84" name="矩形 83"/>
          <p:cNvSpPr/>
          <p:nvPr/>
        </p:nvSpPr>
        <p:spPr>
          <a:xfrm>
            <a:off x="8594833" y="4281511"/>
            <a:ext cx="3094371" cy="584775"/>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“党政军民学，东西南北中，党是领导的一切的”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8472913" y="5280091"/>
            <a:ext cx="3094371" cy="584775"/>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“经常、主动向党中央看齐，向党的理论和路线方针政策看齐”</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bwMode="auto">
          <a:xfrm>
            <a:off x="799978" y="2136005"/>
            <a:ext cx="5283266" cy="3746872"/>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74841470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78"/>
                                        </p:tgtEl>
                                        <p:attrNameLst>
                                          <p:attrName>style.visibility</p:attrName>
                                        </p:attrNameLst>
                                      </p:cBhvr>
                                      <p:to>
                                        <p:strVal val="visible"/>
                                      </p:to>
                                    </p:set>
                                    <p:anim calcmode="lin" valueType="num">
                                      <p:cBhvr>
                                        <p:cTn id="10" dur="500" fill="hold"/>
                                        <p:tgtEl>
                                          <p:spTgt spid="78"/>
                                        </p:tgtEl>
                                        <p:attrNameLst>
                                          <p:attrName>ppt_w</p:attrName>
                                        </p:attrNameLst>
                                      </p:cBhvr>
                                      <p:tavLst>
                                        <p:tav tm="0">
                                          <p:val>
                                            <p:fltVal val="0"/>
                                          </p:val>
                                        </p:tav>
                                        <p:tav tm="100000">
                                          <p:val>
                                            <p:strVal val="#ppt_w"/>
                                          </p:val>
                                        </p:tav>
                                      </p:tavLst>
                                    </p:anim>
                                    <p:anim calcmode="lin" valueType="num">
                                      <p:cBhvr>
                                        <p:cTn id="11" dur="500" fill="hold"/>
                                        <p:tgtEl>
                                          <p:spTgt spid="78"/>
                                        </p:tgtEl>
                                        <p:attrNameLst>
                                          <p:attrName>ppt_h</p:attrName>
                                        </p:attrNameLst>
                                      </p:cBhvr>
                                      <p:tavLst>
                                        <p:tav tm="0">
                                          <p:val>
                                            <p:fltVal val="0"/>
                                          </p:val>
                                        </p:tav>
                                        <p:tav tm="100000">
                                          <p:val>
                                            <p:strVal val="#ppt_h"/>
                                          </p:val>
                                        </p:tav>
                                      </p:tavLst>
                                    </p:anim>
                                    <p:animEffect transition="in" filter="fade">
                                      <p:cBhvr>
                                        <p:cTn id="12" dur="500"/>
                                        <p:tgtEl>
                                          <p:spTgt spid="78"/>
                                        </p:tgtEl>
                                      </p:cBhvr>
                                    </p:animEffect>
                                  </p:childTnLst>
                                </p:cTn>
                              </p:par>
                              <p:par>
                                <p:cTn id="13" presetID="53" presetClass="entr" presetSubtype="16" fill="hold" grpId="0" nodeType="withEffect">
                                  <p:stCondLst>
                                    <p:cond delay="1850"/>
                                  </p:stCondLst>
                                  <p:childTnLst>
                                    <p:set>
                                      <p:cBhvr>
                                        <p:cTn id="14" dur="1" fill="hold">
                                          <p:stCondLst>
                                            <p:cond delay="0"/>
                                          </p:stCondLst>
                                        </p:cTn>
                                        <p:tgtEl>
                                          <p:spTgt spid="79"/>
                                        </p:tgtEl>
                                        <p:attrNameLst>
                                          <p:attrName>style.visibility</p:attrName>
                                        </p:attrNameLst>
                                      </p:cBhvr>
                                      <p:to>
                                        <p:strVal val="visible"/>
                                      </p:to>
                                    </p:set>
                                    <p:anim calcmode="lin" valueType="num">
                                      <p:cBhvr>
                                        <p:cTn id="15" dur="500" fill="hold"/>
                                        <p:tgtEl>
                                          <p:spTgt spid="79"/>
                                        </p:tgtEl>
                                        <p:attrNameLst>
                                          <p:attrName>ppt_w</p:attrName>
                                        </p:attrNameLst>
                                      </p:cBhvr>
                                      <p:tavLst>
                                        <p:tav tm="0">
                                          <p:val>
                                            <p:fltVal val="0"/>
                                          </p:val>
                                        </p:tav>
                                        <p:tav tm="100000">
                                          <p:val>
                                            <p:strVal val="#ppt_w"/>
                                          </p:val>
                                        </p:tav>
                                      </p:tavLst>
                                    </p:anim>
                                    <p:anim calcmode="lin" valueType="num">
                                      <p:cBhvr>
                                        <p:cTn id="16" dur="500" fill="hold"/>
                                        <p:tgtEl>
                                          <p:spTgt spid="79"/>
                                        </p:tgtEl>
                                        <p:attrNameLst>
                                          <p:attrName>ppt_h</p:attrName>
                                        </p:attrNameLst>
                                      </p:cBhvr>
                                      <p:tavLst>
                                        <p:tav tm="0">
                                          <p:val>
                                            <p:fltVal val="0"/>
                                          </p:val>
                                        </p:tav>
                                        <p:tav tm="100000">
                                          <p:val>
                                            <p:strVal val="#ppt_h"/>
                                          </p:val>
                                        </p:tav>
                                      </p:tavLst>
                                    </p:anim>
                                    <p:animEffect transition="in" filter="fade">
                                      <p:cBhvr>
                                        <p:cTn id="17" dur="500"/>
                                        <p:tgtEl>
                                          <p:spTgt spid="79"/>
                                        </p:tgtEl>
                                      </p:cBhvr>
                                    </p:animEffect>
                                  </p:childTnLst>
                                </p:cTn>
                              </p:par>
                              <p:par>
                                <p:cTn id="18" presetID="53" presetClass="entr" presetSubtype="16" fill="hold" grpId="0" nodeType="withEffect">
                                  <p:stCondLst>
                                    <p:cond delay="1950"/>
                                  </p:stCondLst>
                                  <p:childTnLst>
                                    <p:set>
                                      <p:cBhvr>
                                        <p:cTn id="19" dur="1" fill="hold">
                                          <p:stCondLst>
                                            <p:cond delay="0"/>
                                          </p:stCondLst>
                                        </p:cTn>
                                        <p:tgtEl>
                                          <p:spTgt spid="80"/>
                                        </p:tgtEl>
                                        <p:attrNameLst>
                                          <p:attrName>style.visibility</p:attrName>
                                        </p:attrNameLst>
                                      </p:cBhvr>
                                      <p:to>
                                        <p:strVal val="visible"/>
                                      </p:to>
                                    </p:set>
                                    <p:anim calcmode="lin" valueType="num">
                                      <p:cBhvr>
                                        <p:cTn id="20" dur="500" fill="hold"/>
                                        <p:tgtEl>
                                          <p:spTgt spid="80"/>
                                        </p:tgtEl>
                                        <p:attrNameLst>
                                          <p:attrName>ppt_w</p:attrName>
                                        </p:attrNameLst>
                                      </p:cBhvr>
                                      <p:tavLst>
                                        <p:tav tm="0">
                                          <p:val>
                                            <p:fltVal val="0"/>
                                          </p:val>
                                        </p:tav>
                                        <p:tav tm="100000">
                                          <p:val>
                                            <p:strVal val="#ppt_w"/>
                                          </p:val>
                                        </p:tav>
                                      </p:tavLst>
                                    </p:anim>
                                    <p:anim calcmode="lin" valueType="num">
                                      <p:cBhvr>
                                        <p:cTn id="21" dur="500" fill="hold"/>
                                        <p:tgtEl>
                                          <p:spTgt spid="80"/>
                                        </p:tgtEl>
                                        <p:attrNameLst>
                                          <p:attrName>ppt_h</p:attrName>
                                        </p:attrNameLst>
                                      </p:cBhvr>
                                      <p:tavLst>
                                        <p:tav tm="0">
                                          <p:val>
                                            <p:fltVal val="0"/>
                                          </p:val>
                                        </p:tav>
                                        <p:tav tm="100000">
                                          <p:val>
                                            <p:strVal val="#ppt_h"/>
                                          </p:val>
                                        </p:tav>
                                      </p:tavLst>
                                    </p:anim>
                                    <p:animEffect transition="in" filter="fade">
                                      <p:cBhvr>
                                        <p:cTn id="22" dur="500"/>
                                        <p:tgtEl>
                                          <p:spTgt spid="80"/>
                                        </p:tgtEl>
                                      </p:cBhvr>
                                    </p:animEffect>
                                  </p:childTnLst>
                                </p:cTn>
                              </p:par>
                              <p:par>
                                <p:cTn id="23" presetID="53" presetClass="entr" presetSubtype="16" fill="hold" grpId="0" nodeType="withEffect">
                                  <p:stCondLst>
                                    <p:cond delay="205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par>
                                <p:cTn id="28" presetID="22" presetClass="entr" presetSubtype="1" fill="hold" grpId="0" nodeType="withEffect">
                                  <p:stCondLst>
                                    <p:cond delay="2250"/>
                                  </p:stCondLst>
                                  <p:childTnLst>
                                    <p:set>
                                      <p:cBhvr>
                                        <p:cTn id="29" dur="1" fill="hold">
                                          <p:stCondLst>
                                            <p:cond delay="0"/>
                                          </p:stCondLst>
                                        </p:cTn>
                                        <p:tgtEl>
                                          <p:spTgt spid="82"/>
                                        </p:tgtEl>
                                        <p:attrNameLst>
                                          <p:attrName>style.visibility</p:attrName>
                                        </p:attrNameLst>
                                      </p:cBhvr>
                                      <p:to>
                                        <p:strVal val="visible"/>
                                      </p:to>
                                    </p:set>
                                    <p:animEffect transition="in" filter="wipe(up)">
                                      <p:cBhvr>
                                        <p:cTn id="30" dur="500"/>
                                        <p:tgtEl>
                                          <p:spTgt spid="82"/>
                                        </p:tgtEl>
                                      </p:cBhvr>
                                    </p:animEffect>
                                  </p:childTnLst>
                                </p:cTn>
                              </p:par>
                              <p:par>
                                <p:cTn id="31" presetID="22" presetClass="entr" presetSubtype="1" fill="hold" grpId="0" nodeType="withEffect">
                                  <p:stCondLst>
                                    <p:cond delay="2350"/>
                                  </p:stCondLst>
                                  <p:childTnLst>
                                    <p:set>
                                      <p:cBhvr>
                                        <p:cTn id="32" dur="1" fill="hold">
                                          <p:stCondLst>
                                            <p:cond delay="0"/>
                                          </p:stCondLst>
                                        </p:cTn>
                                        <p:tgtEl>
                                          <p:spTgt spid="83"/>
                                        </p:tgtEl>
                                        <p:attrNameLst>
                                          <p:attrName>style.visibility</p:attrName>
                                        </p:attrNameLst>
                                      </p:cBhvr>
                                      <p:to>
                                        <p:strVal val="visible"/>
                                      </p:to>
                                    </p:set>
                                    <p:animEffect transition="in" filter="wipe(up)">
                                      <p:cBhvr>
                                        <p:cTn id="33" dur="500"/>
                                        <p:tgtEl>
                                          <p:spTgt spid="83"/>
                                        </p:tgtEl>
                                      </p:cBhvr>
                                    </p:animEffect>
                                  </p:childTnLst>
                                </p:cTn>
                              </p:par>
                              <p:par>
                                <p:cTn id="34" presetID="22" presetClass="entr" presetSubtype="1" fill="hold" grpId="0" nodeType="withEffect">
                                  <p:stCondLst>
                                    <p:cond delay="2450"/>
                                  </p:stCondLst>
                                  <p:childTnLst>
                                    <p:set>
                                      <p:cBhvr>
                                        <p:cTn id="35" dur="1" fill="hold">
                                          <p:stCondLst>
                                            <p:cond delay="0"/>
                                          </p:stCondLst>
                                        </p:cTn>
                                        <p:tgtEl>
                                          <p:spTgt spid="84"/>
                                        </p:tgtEl>
                                        <p:attrNameLst>
                                          <p:attrName>style.visibility</p:attrName>
                                        </p:attrNameLst>
                                      </p:cBhvr>
                                      <p:to>
                                        <p:strVal val="visible"/>
                                      </p:to>
                                    </p:set>
                                    <p:animEffect transition="in" filter="wipe(up)">
                                      <p:cBhvr>
                                        <p:cTn id="36" dur="500"/>
                                        <p:tgtEl>
                                          <p:spTgt spid="84"/>
                                        </p:tgtEl>
                                      </p:cBhvr>
                                    </p:animEffect>
                                  </p:childTnLst>
                                </p:cTn>
                              </p:par>
                              <p:par>
                                <p:cTn id="37" presetID="22" presetClass="entr" presetSubtype="1" fill="hold" grpId="0" nodeType="withEffect">
                                  <p:stCondLst>
                                    <p:cond delay="2550"/>
                                  </p:stCondLst>
                                  <p:childTnLst>
                                    <p:set>
                                      <p:cBhvr>
                                        <p:cTn id="38" dur="1" fill="hold">
                                          <p:stCondLst>
                                            <p:cond delay="0"/>
                                          </p:stCondLst>
                                        </p:cTn>
                                        <p:tgtEl>
                                          <p:spTgt spid="85"/>
                                        </p:tgtEl>
                                        <p:attrNameLst>
                                          <p:attrName>style.visibility</p:attrName>
                                        </p:attrNameLst>
                                      </p:cBhvr>
                                      <p:to>
                                        <p:strVal val="visible"/>
                                      </p:to>
                                    </p:set>
                                    <p:animEffect transition="in" filter="wipe(up)">
                                      <p:cBhvr>
                                        <p:cTn id="39" dur="500"/>
                                        <p:tgtEl>
                                          <p:spTgt spid="85"/>
                                        </p:tgtEl>
                                      </p:cBhvr>
                                    </p:animEffect>
                                  </p:childTnLst>
                                </p:cTn>
                              </p:par>
                              <p:par>
                                <p:cTn id="40" presetID="42" presetClass="entr" presetSubtype="0" fill="hold" grpId="0" nodeType="withEffect">
                                  <p:stCondLst>
                                    <p:cond delay="25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1000"/>
                                        <p:tgtEl>
                                          <p:spTgt spid="86"/>
                                        </p:tgtEl>
                                      </p:cBhvr>
                                    </p:animEffect>
                                    <p:anim calcmode="lin" valueType="num">
                                      <p:cBhvr>
                                        <p:cTn id="43" dur="1000" fill="hold"/>
                                        <p:tgtEl>
                                          <p:spTgt spid="86"/>
                                        </p:tgtEl>
                                        <p:attrNameLst>
                                          <p:attrName>ppt_x</p:attrName>
                                        </p:attrNameLst>
                                      </p:cBhvr>
                                      <p:tavLst>
                                        <p:tav tm="0">
                                          <p:val>
                                            <p:strVal val="#ppt_x"/>
                                          </p:val>
                                        </p:tav>
                                        <p:tav tm="100000">
                                          <p:val>
                                            <p:strVal val="#ppt_x"/>
                                          </p:val>
                                        </p:tav>
                                      </p:tavLst>
                                    </p:anim>
                                    <p:anim calcmode="lin" valueType="num">
                                      <p:cBhvr>
                                        <p:cTn id="44"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p:bldP spid="83" grpId="0"/>
      <p:bldP spid="84" grpId="0"/>
      <p:bldP spid="85" grpId="0"/>
      <p:bldP spid="8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2744" y="0"/>
            <a:ext cx="12047669" cy="1038138"/>
            <a:chOff x="142744" y="0"/>
            <a:chExt cx="12047669" cy="1038138"/>
          </a:xfrm>
        </p:grpSpPr>
        <p:grpSp>
          <p:nvGrpSpPr>
            <p:cNvPr id="4" name="组合 3"/>
            <p:cNvGrpSpPr/>
            <p:nvPr/>
          </p:nvGrpSpPr>
          <p:grpSpPr>
            <a:xfrm>
              <a:off x="1314450" y="0"/>
              <a:ext cx="10875963" cy="1038138"/>
              <a:chOff x="1314450" y="141892"/>
              <a:chExt cx="10875963" cy="1038138"/>
            </a:xfrm>
          </p:grpSpPr>
          <p:sp>
            <p:nvSpPr>
              <p:cNvPr id="2" name="矩形 1"/>
              <p:cNvSpPr/>
              <p:nvPr/>
            </p:nvSpPr>
            <p:spPr>
              <a:xfrm flipV="1">
                <a:off x="1314450" y="141892"/>
                <a:ext cx="10875963" cy="10381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10395" y="416061"/>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harpenSoften amount="20000"/>
                      </a14:imgEffect>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42744" y="0"/>
              <a:ext cx="1013902" cy="1038138"/>
            </a:xfrm>
            <a:prstGeom prst="rect">
              <a:avLst/>
            </a:prstGeom>
          </p:spPr>
        </p:pic>
      </p:grpSp>
      <p:sp>
        <p:nvSpPr>
          <p:cNvPr id="9" name="文本框 4"/>
          <p:cNvSpPr txBox="1"/>
          <p:nvPr/>
        </p:nvSpPr>
        <p:spPr>
          <a:xfrm>
            <a:off x="4069376" y="4541120"/>
            <a:ext cx="4137006" cy="524679"/>
          </a:xfrm>
          <a:prstGeom prst="rect">
            <a:avLst/>
          </a:prstGeom>
          <a:noFill/>
        </p:spPr>
        <p:txBody>
          <a:bodyPr wrap="square" lIns="91424" tIns="45712" rIns="91424" bIns="45712" rtlCol="0">
            <a:spAutoFit/>
          </a:bodyPr>
          <a:lstStyle/>
          <a:p>
            <a:pPr algn="ctr" defTabSz="457106">
              <a:lnSpc>
                <a:spcPct val="130000"/>
              </a:lnSpc>
            </a:pPr>
            <a:r>
              <a:rPr lang="zh-CN" altLang="en-US" sz="2400" dirty="0">
                <a:solidFill>
                  <a:schemeClr val="bg1">
                    <a:lumMod val="50000"/>
                  </a:schemeClr>
                </a:solidFill>
                <a:latin typeface="Century Gothic"/>
                <a:ea typeface="微软雅黑" panose="020B0503020204020204" pitchFamily="34" charset="-122"/>
              </a:rPr>
              <a:t>添加标题</a:t>
            </a:r>
            <a:endParaRPr lang="en-US" altLang="zh-CN" sz="2400" dirty="0">
              <a:solidFill>
                <a:schemeClr val="bg1">
                  <a:lumMod val="50000"/>
                </a:schemeClr>
              </a:solidFill>
              <a:latin typeface="Century Gothic"/>
              <a:ea typeface="微软雅黑" panose="020B0503020204020204" pitchFamily="34" charset="-122"/>
            </a:endParaRPr>
          </a:p>
        </p:txBody>
      </p:sp>
      <p:sp>
        <p:nvSpPr>
          <p:cNvPr id="10" name="文本框 5"/>
          <p:cNvSpPr txBox="1"/>
          <p:nvPr/>
        </p:nvSpPr>
        <p:spPr>
          <a:xfrm>
            <a:off x="1386105" y="5199610"/>
            <a:ext cx="9503548" cy="932547"/>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lumMod val="50000"/>
                  </a:schemeClr>
                </a:solidFill>
                <a:latin typeface="Century Gothic"/>
                <a:ea typeface="微软雅黑" panose="020B0503020204020204" pitchFamily="34" charset="-122"/>
              </a:rPr>
              <a:t>双击图标可以对图表图形及文字的颜色、边框等进行选择。点击图表然后右键选择“编辑数据”即自动跳转到</a:t>
            </a:r>
            <a:r>
              <a:rPr lang="en-US" altLang="zh-CN" sz="1400" dirty="0">
                <a:solidFill>
                  <a:schemeClr val="bg1">
                    <a:lumMod val="50000"/>
                  </a:schemeClr>
                </a:solidFill>
                <a:latin typeface="Century Gothic"/>
                <a:ea typeface="微软雅黑" panose="020B0503020204020204" pitchFamily="34" charset="-122"/>
              </a:rPr>
              <a:t>Excel</a:t>
            </a:r>
            <a:r>
              <a:rPr lang="zh-CN" altLang="en-US" sz="1400" dirty="0">
                <a:solidFill>
                  <a:schemeClr val="bg1">
                    <a:lumMod val="50000"/>
                  </a:schemeClr>
                </a:solidFill>
                <a:latin typeface="Century Gothic"/>
                <a:ea typeface="微软雅黑" panose="020B0503020204020204" pitchFamily="34" charset="-122"/>
              </a:rPr>
              <a:t>中对图表的数据信息进行编辑。点击图标，在屏幕上方的“图标布局”面板中可以对图表的标题、坐标轴、图例、数据标签、网格线、趋势线等进行编辑。</a:t>
            </a:r>
          </a:p>
        </p:txBody>
      </p:sp>
      <p:sp>
        <p:nvSpPr>
          <p:cNvPr id="11" name="矩形 10"/>
          <p:cNvSpPr/>
          <p:nvPr/>
        </p:nvSpPr>
        <p:spPr>
          <a:xfrm>
            <a:off x="3393685" y="1854965"/>
            <a:ext cx="2672855" cy="1999831"/>
          </a:xfrm>
          <a:prstGeom prst="rect">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4" name="矩形 13"/>
          <p:cNvSpPr/>
          <p:nvPr/>
        </p:nvSpPr>
        <p:spPr>
          <a:xfrm>
            <a:off x="3393685" y="3861636"/>
            <a:ext cx="2672855" cy="3362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85207" y="3861636"/>
            <a:ext cx="2662481" cy="3362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76729" y="3861636"/>
            <a:ext cx="2672855" cy="3362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2163" y="1848125"/>
            <a:ext cx="2672855" cy="1999831"/>
          </a:xfrm>
          <a:prstGeom prst="rect">
            <a:avLst/>
          </a:prstGeom>
          <a:blipFill rotWithShape="1">
            <a:blip r:embed="rId6"/>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8" name="矩形 17"/>
          <p:cNvSpPr/>
          <p:nvPr/>
        </p:nvSpPr>
        <p:spPr>
          <a:xfrm>
            <a:off x="602163" y="3854796"/>
            <a:ext cx="2672855" cy="3362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85207" y="1860824"/>
            <a:ext cx="2672855" cy="1999831"/>
          </a:xfrm>
          <a:prstGeom prst="rect">
            <a:avLst/>
          </a:prstGeom>
          <a:blipFill rotWithShape="1">
            <a:blip r:embed="rId7"/>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20" name="矩形 19"/>
          <p:cNvSpPr/>
          <p:nvPr/>
        </p:nvSpPr>
        <p:spPr>
          <a:xfrm>
            <a:off x="8976729" y="1863417"/>
            <a:ext cx="2672855" cy="1999831"/>
          </a:xfrm>
          <a:prstGeom prst="rect">
            <a:avLst/>
          </a:prstGeom>
          <a:blipFill rotWithShape="1">
            <a:blip r:embed="rId8"/>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20414268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anim calcmode="lin" valueType="num">
                                      <p:cBhvr>
                                        <p:cTn id="12" dur="250" fill="hold"/>
                                        <p:tgtEl>
                                          <p:spTgt spid="9"/>
                                        </p:tgtEl>
                                        <p:attrNameLst>
                                          <p:attrName>ppt_x</p:attrName>
                                        </p:attrNameLst>
                                      </p:cBhvr>
                                      <p:tavLst>
                                        <p:tav tm="0">
                                          <p:val>
                                            <p:strVal val="#ppt_x"/>
                                          </p:val>
                                        </p:tav>
                                        <p:tav tm="100000">
                                          <p:val>
                                            <p:strVal val="#ppt_x"/>
                                          </p:val>
                                        </p:tav>
                                      </p:tavLst>
                                    </p:anim>
                                    <p:anim calcmode="lin" valueType="num">
                                      <p:cBhvr>
                                        <p:cTn id="13" dur="25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anim calcmode="lin" valueType="num">
                                      <p:cBhvr>
                                        <p:cTn id="24" dur="250" fill="hold"/>
                                        <p:tgtEl>
                                          <p:spTgt spid="17"/>
                                        </p:tgtEl>
                                        <p:attrNameLst>
                                          <p:attrName>ppt_x</p:attrName>
                                        </p:attrNameLst>
                                      </p:cBhvr>
                                      <p:tavLst>
                                        <p:tav tm="0">
                                          <p:val>
                                            <p:strVal val="#ppt_x"/>
                                          </p:val>
                                        </p:tav>
                                        <p:tav tm="100000">
                                          <p:val>
                                            <p:strVal val="#ppt_x"/>
                                          </p:val>
                                        </p:tav>
                                      </p:tavLst>
                                    </p:anim>
                                    <p:anim calcmode="lin" valueType="num">
                                      <p:cBhvr>
                                        <p:cTn id="25" dur="25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50"/>
                                        <p:tgtEl>
                                          <p:spTgt spid="11"/>
                                        </p:tgtEl>
                                      </p:cBhvr>
                                    </p:animEffect>
                                    <p:anim calcmode="lin" valueType="num">
                                      <p:cBhvr>
                                        <p:cTn id="36" dur="250" fill="hold"/>
                                        <p:tgtEl>
                                          <p:spTgt spid="11"/>
                                        </p:tgtEl>
                                        <p:attrNameLst>
                                          <p:attrName>ppt_x</p:attrName>
                                        </p:attrNameLst>
                                      </p:cBhvr>
                                      <p:tavLst>
                                        <p:tav tm="0">
                                          <p:val>
                                            <p:strVal val="#ppt_x"/>
                                          </p:val>
                                        </p:tav>
                                        <p:tav tm="100000">
                                          <p:val>
                                            <p:strVal val="#ppt_x"/>
                                          </p:val>
                                        </p:tav>
                                      </p:tavLst>
                                    </p:anim>
                                    <p:anim calcmode="lin" valueType="num">
                                      <p:cBhvr>
                                        <p:cTn id="37" dur="25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4" grpId="0" animBg="1"/>
      <p:bldP spid="15" grpId="0" animBg="1"/>
      <p:bldP spid="16"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2" name="标题 1"/>
          <p:cNvSpPr txBox="1">
            <a:spLocks/>
          </p:cNvSpPr>
          <p:nvPr/>
        </p:nvSpPr>
        <p:spPr>
          <a:xfrm>
            <a:off x="-825500" y="370731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499443" y="484923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136071" y="4646234"/>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069586" y="2229323"/>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02</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sharpenSoften amount="35000"/>
                    </a14:imgEffect>
                    <a14:imgEffect>
                      <a14:brightnessContrast bright="10000" contrast="2000"/>
                    </a14:imgEffect>
                  </a14:imgLayer>
                </a14:imgProps>
              </a:ext>
              <a:ext uri="{28A0092B-C50C-407E-A947-70E740481C1C}">
                <a14:useLocalDpi xmlns:a14="http://schemas.microsoft.com/office/drawing/2010/main" val="0"/>
              </a:ext>
            </a:extLst>
          </a:blip>
          <a:stretch>
            <a:fillRect/>
          </a:stretch>
        </p:blipFill>
        <p:spPr>
          <a:xfrm rot="317615">
            <a:off x="7898302" y="192413"/>
            <a:ext cx="3908849" cy="5515720"/>
          </a:xfrm>
          <a:prstGeom prst="rect">
            <a:avLst/>
          </a:prstGeom>
        </p:spPr>
      </p:pic>
      <p:pic>
        <p:nvPicPr>
          <p:cNvPr id="19" name="Picture 3" descr="C:\Users\PC\Desktop\zqq\20158_0014_------.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3185" y="3433410"/>
            <a:ext cx="8017227" cy="34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829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25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600"/>
                                        <p:tgtEl>
                                          <p:spTgt spid="18"/>
                                        </p:tgtEl>
                                      </p:cBhvr>
                                    </p:animEffect>
                                    <p:anim calcmode="lin" valueType="num">
                                      <p:cBhvr>
                                        <p:cTn id="11" dur="600" fill="hold"/>
                                        <p:tgtEl>
                                          <p:spTgt spid="18"/>
                                        </p:tgtEl>
                                        <p:attrNameLst>
                                          <p:attrName>ppt_x</p:attrName>
                                        </p:attrNameLst>
                                      </p:cBhvr>
                                      <p:tavLst>
                                        <p:tav tm="0">
                                          <p:val>
                                            <p:strVal val="#ppt_x"/>
                                          </p:val>
                                        </p:tav>
                                        <p:tav tm="100000">
                                          <p:val>
                                            <p:strVal val="#ppt_x"/>
                                          </p:val>
                                        </p:tav>
                                      </p:tavLst>
                                    </p:anim>
                                    <p:anim calcmode="lin" valueType="num">
                                      <p:cBhvr>
                                        <p:cTn id="12" dur="6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strVal val="#ppt_x"/>
                                          </p:val>
                                        </p:tav>
                                        <p:tav tm="100000">
                                          <p:val>
                                            <p:strVal val="#ppt_x"/>
                                          </p:val>
                                        </p:tav>
                                      </p:tavLst>
                                    </p:anim>
                                    <p:anim calcmode="lin" valueType="num">
                                      <p:cBhvr>
                                        <p:cTn id="23" dur="50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anim calcmode="lin" valueType="num">
                                      <p:cBhvr>
                                        <p:cTn id="39" dur="500" fill="hold"/>
                                        <p:tgtEl>
                                          <p:spTgt spid="73"/>
                                        </p:tgtEl>
                                        <p:attrNameLst>
                                          <p:attrName>ppt_x</p:attrName>
                                        </p:attrNameLst>
                                      </p:cBhvr>
                                      <p:tavLst>
                                        <p:tav tm="0">
                                          <p:val>
                                            <p:strVal val="#ppt_x"/>
                                          </p:val>
                                        </p:tav>
                                        <p:tav tm="100000">
                                          <p:val>
                                            <p:strVal val="#ppt_x"/>
                                          </p:val>
                                        </p:tav>
                                      </p:tavLst>
                                    </p:anim>
                                    <p:anim calcmode="lin" valueType="num">
                                      <p:cBhvr>
                                        <p:cTn id="40"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4511</TotalTime>
  <Words>2292</Words>
  <Application>Microsoft Office PowerPoint</Application>
  <PresentationFormat>自定义</PresentationFormat>
  <Paragraphs>266</Paragraphs>
  <Slides>26</Slides>
  <Notes>25</Notes>
  <HiddenSlides>0</HiddenSlides>
  <MMClips>1</MMClips>
  <ScaleCrop>false</ScaleCrop>
  <HeadingPairs>
    <vt:vector size="6" baseType="variant">
      <vt:variant>
        <vt:lpstr>已用的字体</vt:lpstr>
      </vt:variant>
      <vt:variant>
        <vt:i4>18</vt:i4>
      </vt:variant>
      <vt:variant>
        <vt:lpstr>主题</vt:lpstr>
      </vt:variant>
      <vt:variant>
        <vt:i4>10</vt:i4>
      </vt:variant>
      <vt:variant>
        <vt:lpstr>幻灯片标题</vt:lpstr>
      </vt:variant>
      <vt:variant>
        <vt:i4>26</vt:i4>
      </vt:variant>
    </vt:vector>
  </HeadingPairs>
  <TitlesOfParts>
    <vt:vector size="54" baseType="lpstr">
      <vt:lpstr>Gill Sans</vt:lpstr>
      <vt:lpstr>ITC Avant Garde Std Bk</vt:lpstr>
      <vt:lpstr>LiHei Pro</vt:lpstr>
      <vt:lpstr>Malgun Gothic</vt:lpstr>
      <vt:lpstr>Open Sans Extrabold</vt:lpstr>
      <vt:lpstr>Signika</vt:lpstr>
      <vt:lpstr>等线</vt:lpstr>
      <vt:lpstr>等线 Light</vt:lpstr>
      <vt:lpstr>方正姚体</vt:lpstr>
      <vt:lpstr>迷你简汉真广标</vt:lpstr>
      <vt:lpstr>宋体</vt:lpstr>
      <vt:lpstr>微软雅黑</vt:lpstr>
      <vt:lpstr>张海山锐线体简</vt:lpstr>
      <vt:lpstr>Arial</vt:lpstr>
      <vt:lpstr>Calibri</vt:lpstr>
      <vt:lpstr>Century Gothic</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2918</cp:revision>
  <dcterms:created xsi:type="dcterms:W3CDTF">2015-12-01T09:06:39Z</dcterms:created>
  <dcterms:modified xsi:type="dcterms:W3CDTF">2017-06-25T14:21:13Z</dcterms:modified>
</cp:coreProperties>
</file>