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notesSlides/notesSlide26.xml" ContentType="application/vnd.openxmlformats-officedocument.presentationml.notesSlide+xml"/>
  <Override PartName="/ppt/tags/tag52.xml" ContentType="application/vnd.openxmlformats-officedocument.presentationml.tags+xml"/>
  <Override PartName="/ppt/notesSlides/notesSlide27.xml" ContentType="application/vnd.openxmlformats-officedocument.presentationml.notesSlide+xml"/>
  <Override PartName="/ppt/tags/tag53.xml" ContentType="application/vnd.openxmlformats-officedocument.presentationml.tags+xml"/>
  <Override PartName="/ppt/notesSlides/notesSlide28.xml" ContentType="application/vnd.openxmlformats-officedocument.presentationml.notesSlide+xml"/>
  <Override PartName="/ppt/tags/tag54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7" r:id="rId2"/>
    <p:sldId id="25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</p:sldIdLst>
  <p:sldSz cx="12192000" cy="6858000"/>
  <p:notesSz cx="6858000" cy="9144000"/>
  <p:embeddedFontLst>
    <p:embeddedFont>
      <p:font typeface="Calibri Light" panose="020F0302020204030204" pitchFamily="34" charset="0"/>
      <p:regular r:id="rId33"/>
      <p:italic r:id="rId34"/>
    </p:embeddedFont>
    <p:embeddedFont>
      <p:font typeface="腾祥澜黑简" panose="02010600030101010101" charset="-122"/>
      <p:regular r:id="rId35"/>
    </p:embeddedFont>
    <p:embeddedFont>
      <p:font typeface="Impact" panose="020B0806030902050204" pitchFamily="34" charset="0"/>
      <p:regular r:id="rId36"/>
    </p:embeddedFont>
    <p:embeddedFont>
      <p:font typeface="Open Sans" panose="020B0606030504020204" pitchFamily="34" charset="0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华文细黑" panose="02010600040101010101" pitchFamily="2" charset="-122"/>
      <p:regular r:id="rId40"/>
    </p:embeddedFont>
    <p:embeddedFont>
      <p:font typeface="Agency FB" panose="020B0503020202020204" pitchFamily="34" charset="0"/>
      <p:regular r:id="rId41"/>
      <p:bold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entury Gothic" panose="020B0502020202020204" pitchFamily="34" charset="0"/>
      <p:regular r:id="rId47"/>
      <p:bold r:id="rId48"/>
      <p:italic r:id="rId49"/>
      <p:boldItalic r:id="rId50"/>
    </p:embeddedFont>
    <p:embeddedFont>
      <p:font typeface="方正粗谭黑简体" panose="02010600030101010101" charset="-122"/>
      <p:regular r:id="rId51"/>
    </p:embeddedFont>
    <p:embeddedFont>
      <p:font typeface="方正姚体" panose="02010601030101010101" pitchFamily="2" charset="-122"/>
      <p:regular r:id="rId52"/>
    </p:embeddedFont>
    <p:embeddedFont>
      <p:font typeface="Dotum" panose="020B0600000101010101" pitchFamily="34" charset="-127"/>
      <p:regular r:id="rId53"/>
    </p:embeddedFont>
    <p:embeddedFont>
      <p:font typeface="Segoe UI Semilight" panose="020B0402040204020203" pitchFamily="34" charset="0"/>
      <p:regular r:id="rId54"/>
    </p:embeddedFont>
    <p:embeddedFont>
      <p:font typeface="Bodoni MT Condensed" panose="02070606080606020203" pitchFamily="18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02D"/>
    <a:srgbClr val="4F97B1"/>
    <a:srgbClr val="6DA9BE"/>
    <a:srgbClr val="004C41"/>
    <a:srgbClr val="8CC345"/>
    <a:srgbClr val="D80E2B"/>
    <a:srgbClr val="001746"/>
    <a:srgbClr val="FBFBFB"/>
    <a:srgbClr val="FFC00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font" Target="fonts/font2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font" Target="fonts/font26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font" Target="fonts/font24.fntdata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font" Target="fonts/font2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861B5-C459-4D74-A93A-ABB8A6FFA9D4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57984-FA77-460E-8204-A568D7213E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8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21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84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625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60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341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09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2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91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36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077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37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69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06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868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2459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423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4646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22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05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8242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3989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785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85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84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54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53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412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61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01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77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24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3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7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91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4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7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AA839-4FAF-4E31-9F41-4C0E297EAC69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png"/><Relationship Id="rId1" Type="http://schemas.openxmlformats.org/officeDocument/2006/relationships/tags" Target="../tags/tag5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emf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2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6"/>
          <a:stretch/>
        </p:blipFill>
        <p:spPr>
          <a:xfrm>
            <a:off x="0" y="4453809"/>
            <a:ext cx="12192000" cy="2404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9" b="63726"/>
          <a:stretch/>
        </p:blipFill>
        <p:spPr>
          <a:xfrm>
            <a:off x="8408709" y="0"/>
            <a:ext cx="3783291" cy="22109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7" t="19570" r="1882"/>
          <a:stretch/>
        </p:blipFill>
        <p:spPr>
          <a:xfrm>
            <a:off x="8616099" y="1562849"/>
            <a:ext cx="3451780" cy="5295151"/>
          </a:xfrm>
          <a:prstGeom prst="rect">
            <a:avLst/>
          </a:prstGeom>
        </p:spPr>
      </p:pic>
      <p:sp>
        <p:nvSpPr>
          <p:cNvPr id="6" name="5"/>
          <p:cNvSpPr>
            <a:spLocks noChangeArrowheads="1"/>
          </p:cNvSpPr>
          <p:nvPr/>
        </p:nvSpPr>
        <p:spPr bwMode="auto">
          <a:xfrm>
            <a:off x="237813" y="1597757"/>
            <a:ext cx="88485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600" spc="3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宋体" pitchFamily="2" charset="-122"/>
              </a:rPr>
              <a:t>现代战争部队军事训练</a:t>
            </a:r>
            <a:endParaRPr lang="en-US" altLang="zh-CN" sz="6600" spc="3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宋体" pitchFamily="2" charset="-122"/>
            </a:endParaRPr>
          </a:p>
        </p:txBody>
      </p:sp>
      <p:sp>
        <p:nvSpPr>
          <p:cNvPr id="7" name="4"/>
          <p:cNvSpPr>
            <a:spLocks noChangeArrowheads="1"/>
          </p:cNvSpPr>
          <p:nvPr/>
        </p:nvSpPr>
        <p:spPr bwMode="auto">
          <a:xfrm>
            <a:off x="1245129" y="2674987"/>
            <a:ext cx="68339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200" dirty="0">
              <a:solidFill>
                <a:srgbClr val="DB10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84417" y="3243624"/>
            <a:ext cx="465708" cy="472063"/>
            <a:chOff x="4796805" y="-215900"/>
            <a:chExt cx="2093913" cy="2122488"/>
          </a:xfrm>
          <a:solidFill>
            <a:srgbClr val="DB102D"/>
          </a:solidFill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796805" y="-21590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68280" y="0"/>
              <a:ext cx="1360488" cy="1641475"/>
            </a:xfrm>
            <a:custGeom>
              <a:avLst/>
              <a:gdLst>
                <a:gd name="T0" fmla="*/ 870 w 1809"/>
                <a:gd name="T1" fmla="*/ 879 h 2152"/>
                <a:gd name="T2" fmla="*/ 870 w 1809"/>
                <a:gd name="T3" fmla="*/ 2152 h 2152"/>
                <a:gd name="T4" fmla="*/ 1809 w 1809"/>
                <a:gd name="T5" fmla="*/ 1820 h 2152"/>
                <a:gd name="T6" fmla="*/ 1809 w 1809"/>
                <a:gd name="T7" fmla="*/ 547 h 2152"/>
                <a:gd name="T8" fmla="*/ 870 w 1809"/>
                <a:gd name="T9" fmla="*/ 879 h 2152"/>
                <a:gd name="T10" fmla="*/ 785 w 1809"/>
                <a:gd name="T11" fmla="*/ 961 h 2152"/>
                <a:gd name="T12" fmla="*/ 785 w 1809"/>
                <a:gd name="T13" fmla="*/ 1138 h 2152"/>
                <a:gd name="T14" fmla="*/ 613 w 1809"/>
                <a:gd name="T15" fmla="*/ 1053 h 2152"/>
                <a:gd name="T16" fmla="*/ 613 w 1809"/>
                <a:gd name="T17" fmla="*/ 864 h 2152"/>
                <a:gd name="T18" fmla="*/ 785 w 1809"/>
                <a:gd name="T19" fmla="*/ 961 h 2152"/>
                <a:gd name="T20" fmla="*/ 1555 w 1809"/>
                <a:gd name="T21" fmla="*/ 410 h 2152"/>
                <a:gd name="T22" fmla="*/ 1507 w 1809"/>
                <a:gd name="T23" fmla="*/ 386 h 2152"/>
                <a:gd name="T24" fmla="*/ 602 w 1809"/>
                <a:gd name="T25" fmla="*/ 700 h 2152"/>
                <a:gd name="T26" fmla="*/ 576 w 1809"/>
                <a:gd name="T27" fmla="*/ 724 h 2152"/>
                <a:gd name="T28" fmla="*/ 576 w 1809"/>
                <a:gd name="T29" fmla="*/ 2017 h 2152"/>
                <a:gd name="T30" fmla="*/ 822 w 1809"/>
                <a:gd name="T31" fmla="*/ 2149 h 2152"/>
                <a:gd name="T32" fmla="*/ 822 w 1809"/>
                <a:gd name="T33" fmla="*/ 879 h 2152"/>
                <a:gd name="T34" fmla="*/ 622 w 1809"/>
                <a:gd name="T35" fmla="*/ 772 h 2152"/>
                <a:gd name="T36" fmla="*/ 625 w 1809"/>
                <a:gd name="T37" fmla="*/ 772 h 2152"/>
                <a:gd name="T38" fmla="*/ 1531 w 1809"/>
                <a:gd name="T39" fmla="*/ 457 h 2152"/>
                <a:gd name="T40" fmla="*/ 1555 w 1809"/>
                <a:gd name="T41" fmla="*/ 410 h 2152"/>
                <a:gd name="T42" fmla="*/ 209 w 1809"/>
                <a:gd name="T43" fmla="*/ 581 h 2152"/>
                <a:gd name="T44" fmla="*/ 209 w 1809"/>
                <a:gd name="T45" fmla="*/ 758 h 2152"/>
                <a:gd name="T46" fmla="*/ 37 w 1809"/>
                <a:gd name="T47" fmla="*/ 673 h 2152"/>
                <a:gd name="T48" fmla="*/ 37 w 1809"/>
                <a:gd name="T49" fmla="*/ 484 h 2152"/>
                <a:gd name="T50" fmla="*/ 209 w 1809"/>
                <a:gd name="T51" fmla="*/ 581 h 2152"/>
                <a:gd name="T52" fmla="*/ 978 w 1809"/>
                <a:gd name="T53" fmla="*/ 30 h 2152"/>
                <a:gd name="T54" fmla="*/ 931 w 1809"/>
                <a:gd name="T55" fmla="*/ 6 h 2152"/>
                <a:gd name="T56" fmla="*/ 25 w 1809"/>
                <a:gd name="T57" fmla="*/ 321 h 2152"/>
                <a:gd name="T58" fmla="*/ 0 w 1809"/>
                <a:gd name="T59" fmla="*/ 344 h 2152"/>
                <a:gd name="T60" fmla="*/ 0 w 1809"/>
                <a:gd name="T61" fmla="*/ 1638 h 2152"/>
                <a:gd name="T62" fmla="*/ 246 w 1809"/>
                <a:gd name="T63" fmla="*/ 1770 h 2152"/>
                <a:gd name="T64" fmla="*/ 246 w 1809"/>
                <a:gd name="T65" fmla="*/ 500 h 2152"/>
                <a:gd name="T66" fmla="*/ 46 w 1809"/>
                <a:gd name="T67" fmla="*/ 393 h 2152"/>
                <a:gd name="T68" fmla="*/ 49 w 1809"/>
                <a:gd name="T69" fmla="*/ 392 h 2152"/>
                <a:gd name="T70" fmla="*/ 954 w 1809"/>
                <a:gd name="T71" fmla="*/ 77 h 2152"/>
                <a:gd name="T72" fmla="*/ 978 w 1809"/>
                <a:gd name="T73" fmla="*/ 30 h 2152"/>
                <a:gd name="T74" fmla="*/ 497 w 1809"/>
                <a:gd name="T75" fmla="*/ 781 h 2152"/>
                <a:gd name="T76" fmla="*/ 497 w 1809"/>
                <a:gd name="T77" fmla="*/ 958 h 2152"/>
                <a:gd name="T78" fmla="*/ 325 w 1809"/>
                <a:gd name="T79" fmla="*/ 873 h 2152"/>
                <a:gd name="T80" fmla="*/ 325 w 1809"/>
                <a:gd name="T81" fmla="*/ 684 h 2152"/>
                <a:gd name="T82" fmla="*/ 497 w 1809"/>
                <a:gd name="T83" fmla="*/ 781 h 2152"/>
                <a:gd name="T84" fmla="*/ 1266 w 1809"/>
                <a:gd name="T85" fmla="*/ 230 h 2152"/>
                <a:gd name="T86" fmla="*/ 1219 w 1809"/>
                <a:gd name="T87" fmla="*/ 206 h 2152"/>
                <a:gd name="T88" fmla="*/ 313 w 1809"/>
                <a:gd name="T89" fmla="*/ 520 h 2152"/>
                <a:gd name="T90" fmla="*/ 288 w 1809"/>
                <a:gd name="T91" fmla="*/ 544 h 2152"/>
                <a:gd name="T92" fmla="*/ 288 w 1809"/>
                <a:gd name="T93" fmla="*/ 1837 h 2152"/>
                <a:gd name="T94" fmla="*/ 534 w 1809"/>
                <a:gd name="T95" fmla="*/ 1969 h 2152"/>
                <a:gd name="T96" fmla="*/ 534 w 1809"/>
                <a:gd name="T97" fmla="*/ 699 h 2152"/>
                <a:gd name="T98" fmla="*/ 334 w 1809"/>
                <a:gd name="T99" fmla="*/ 592 h 2152"/>
                <a:gd name="T100" fmla="*/ 337 w 1809"/>
                <a:gd name="T101" fmla="*/ 592 h 2152"/>
                <a:gd name="T102" fmla="*/ 1243 w 1809"/>
                <a:gd name="T103" fmla="*/ 277 h 2152"/>
                <a:gd name="T104" fmla="*/ 1266 w 1809"/>
                <a:gd name="T105" fmla="*/ 230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9" h="2152">
                  <a:moveTo>
                    <a:pt x="870" y="879"/>
                  </a:moveTo>
                  <a:lnTo>
                    <a:pt x="870" y="2152"/>
                  </a:lnTo>
                  <a:lnTo>
                    <a:pt x="1809" y="1820"/>
                  </a:lnTo>
                  <a:lnTo>
                    <a:pt x="1809" y="547"/>
                  </a:lnTo>
                  <a:lnTo>
                    <a:pt x="870" y="879"/>
                  </a:lnTo>
                  <a:close/>
                  <a:moveTo>
                    <a:pt x="785" y="961"/>
                  </a:moveTo>
                  <a:lnTo>
                    <a:pt x="785" y="1138"/>
                  </a:lnTo>
                  <a:cubicBezTo>
                    <a:pt x="699" y="1121"/>
                    <a:pt x="613" y="1053"/>
                    <a:pt x="613" y="1053"/>
                  </a:cubicBezTo>
                  <a:lnTo>
                    <a:pt x="613" y="864"/>
                  </a:lnTo>
                  <a:cubicBezTo>
                    <a:pt x="719" y="950"/>
                    <a:pt x="785" y="961"/>
                    <a:pt x="785" y="961"/>
                  </a:cubicBezTo>
                  <a:close/>
                  <a:moveTo>
                    <a:pt x="1555" y="410"/>
                  </a:moveTo>
                  <a:cubicBezTo>
                    <a:pt x="1548" y="390"/>
                    <a:pt x="1527" y="379"/>
                    <a:pt x="1507" y="386"/>
                  </a:cubicBezTo>
                  <a:lnTo>
                    <a:pt x="602" y="700"/>
                  </a:lnTo>
                  <a:cubicBezTo>
                    <a:pt x="590" y="704"/>
                    <a:pt x="580" y="713"/>
                    <a:pt x="576" y="724"/>
                  </a:cubicBezTo>
                  <a:lnTo>
                    <a:pt x="576" y="2017"/>
                  </a:lnTo>
                  <a:cubicBezTo>
                    <a:pt x="608" y="2080"/>
                    <a:pt x="741" y="2149"/>
                    <a:pt x="822" y="2149"/>
                  </a:cubicBezTo>
                  <a:lnTo>
                    <a:pt x="822" y="879"/>
                  </a:lnTo>
                  <a:cubicBezTo>
                    <a:pt x="779" y="873"/>
                    <a:pt x="682" y="822"/>
                    <a:pt x="622" y="772"/>
                  </a:cubicBezTo>
                  <a:cubicBezTo>
                    <a:pt x="623" y="772"/>
                    <a:pt x="624" y="772"/>
                    <a:pt x="625" y="772"/>
                  </a:cubicBezTo>
                  <a:lnTo>
                    <a:pt x="1531" y="457"/>
                  </a:lnTo>
                  <a:cubicBezTo>
                    <a:pt x="1550" y="450"/>
                    <a:pt x="1561" y="429"/>
                    <a:pt x="1555" y="410"/>
                  </a:cubicBezTo>
                  <a:close/>
                  <a:moveTo>
                    <a:pt x="209" y="581"/>
                  </a:moveTo>
                  <a:lnTo>
                    <a:pt x="209" y="758"/>
                  </a:lnTo>
                  <a:cubicBezTo>
                    <a:pt x="123" y="742"/>
                    <a:pt x="37" y="673"/>
                    <a:pt x="37" y="673"/>
                  </a:cubicBezTo>
                  <a:lnTo>
                    <a:pt x="37" y="484"/>
                  </a:lnTo>
                  <a:cubicBezTo>
                    <a:pt x="143" y="570"/>
                    <a:pt x="209" y="581"/>
                    <a:pt x="209" y="581"/>
                  </a:cubicBezTo>
                  <a:close/>
                  <a:moveTo>
                    <a:pt x="978" y="30"/>
                  </a:moveTo>
                  <a:cubicBezTo>
                    <a:pt x="972" y="11"/>
                    <a:pt x="951" y="0"/>
                    <a:pt x="931" y="6"/>
                  </a:cubicBezTo>
                  <a:lnTo>
                    <a:pt x="25" y="321"/>
                  </a:lnTo>
                  <a:cubicBezTo>
                    <a:pt x="14" y="325"/>
                    <a:pt x="3" y="334"/>
                    <a:pt x="0" y="344"/>
                  </a:cubicBezTo>
                  <a:lnTo>
                    <a:pt x="0" y="1638"/>
                  </a:lnTo>
                  <a:cubicBezTo>
                    <a:pt x="32" y="1700"/>
                    <a:pt x="165" y="1770"/>
                    <a:pt x="246" y="1770"/>
                  </a:cubicBezTo>
                  <a:lnTo>
                    <a:pt x="246" y="500"/>
                  </a:lnTo>
                  <a:cubicBezTo>
                    <a:pt x="203" y="493"/>
                    <a:pt x="106" y="443"/>
                    <a:pt x="46" y="393"/>
                  </a:cubicBezTo>
                  <a:cubicBezTo>
                    <a:pt x="47" y="393"/>
                    <a:pt x="48" y="392"/>
                    <a:pt x="49" y="392"/>
                  </a:cubicBezTo>
                  <a:lnTo>
                    <a:pt x="954" y="77"/>
                  </a:lnTo>
                  <a:cubicBezTo>
                    <a:pt x="974" y="71"/>
                    <a:pt x="985" y="50"/>
                    <a:pt x="978" y="30"/>
                  </a:cubicBezTo>
                  <a:close/>
                  <a:moveTo>
                    <a:pt x="497" y="781"/>
                  </a:moveTo>
                  <a:lnTo>
                    <a:pt x="497" y="958"/>
                  </a:lnTo>
                  <a:cubicBezTo>
                    <a:pt x="411" y="941"/>
                    <a:pt x="325" y="873"/>
                    <a:pt x="325" y="873"/>
                  </a:cubicBezTo>
                  <a:lnTo>
                    <a:pt x="325" y="684"/>
                  </a:lnTo>
                  <a:cubicBezTo>
                    <a:pt x="431" y="770"/>
                    <a:pt x="497" y="781"/>
                    <a:pt x="497" y="781"/>
                  </a:cubicBezTo>
                  <a:close/>
                  <a:moveTo>
                    <a:pt x="1266" y="230"/>
                  </a:moveTo>
                  <a:cubicBezTo>
                    <a:pt x="1260" y="210"/>
                    <a:pt x="1239" y="199"/>
                    <a:pt x="1219" y="206"/>
                  </a:cubicBezTo>
                  <a:lnTo>
                    <a:pt x="313" y="520"/>
                  </a:lnTo>
                  <a:cubicBezTo>
                    <a:pt x="302" y="524"/>
                    <a:pt x="291" y="533"/>
                    <a:pt x="288" y="544"/>
                  </a:cubicBezTo>
                  <a:lnTo>
                    <a:pt x="288" y="1837"/>
                  </a:lnTo>
                  <a:cubicBezTo>
                    <a:pt x="320" y="1900"/>
                    <a:pt x="453" y="1969"/>
                    <a:pt x="534" y="1969"/>
                  </a:cubicBezTo>
                  <a:lnTo>
                    <a:pt x="534" y="699"/>
                  </a:lnTo>
                  <a:cubicBezTo>
                    <a:pt x="491" y="693"/>
                    <a:pt x="394" y="642"/>
                    <a:pt x="334" y="592"/>
                  </a:cubicBezTo>
                  <a:cubicBezTo>
                    <a:pt x="335" y="592"/>
                    <a:pt x="336" y="592"/>
                    <a:pt x="337" y="592"/>
                  </a:cubicBezTo>
                  <a:lnTo>
                    <a:pt x="1243" y="277"/>
                  </a:lnTo>
                  <a:cubicBezTo>
                    <a:pt x="1262" y="270"/>
                    <a:pt x="1273" y="249"/>
                    <a:pt x="1266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1507" y="3243624"/>
            <a:ext cx="465708" cy="472063"/>
            <a:chOff x="7717810" y="-375235"/>
            <a:chExt cx="2093913" cy="2122488"/>
          </a:xfrm>
          <a:solidFill>
            <a:srgbClr val="DB102D"/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7717810" y="-375235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7873033" y="-212106"/>
              <a:ext cx="1796329" cy="1793077"/>
            </a:xfrm>
            <a:custGeom>
              <a:avLst/>
              <a:gdLst>
                <a:gd name="T0" fmla="*/ 439327 w 1145"/>
                <a:gd name="T1" fmla="*/ 326030 h 1145"/>
                <a:gd name="T2" fmla="*/ 326620 w 1145"/>
                <a:gd name="T3" fmla="*/ 438533 h 1145"/>
                <a:gd name="T4" fmla="*/ 439327 w 1145"/>
                <a:gd name="T5" fmla="*/ 551036 h 1145"/>
                <a:gd name="T6" fmla="*/ 552034 w 1145"/>
                <a:gd name="T7" fmla="*/ 438533 h 1145"/>
                <a:gd name="T8" fmla="*/ 439327 w 1145"/>
                <a:gd name="T9" fmla="*/ 326030 h 1145"/>
                <a:gd name="T10" fmla="*/ 485330 w 1145"/>
                <a:gd name="T11" fmla="*/ 652824 h 1145"/>
                <a:gd name="T12" fmla="*/ 485330 w 1145"/>
                <a:gd name="T13" fmla="*/ 601547 h 1145"/>
                <a:gd name="T14" fmla="*/ 393324 w 1145"/>
                <a:gd name="T15" fmla="*/ 601547 h 1145"/>
                <a:gd name="T16" fmla="*/ 393324 w 1145"/>
                <a:gd name="T17" fmla="*/ 652824 h 1145"/>
                <a:gd name="T18" fmla="*/ 224647 w 1145"/>
                <a:gd name="T19" fmla="*/ 484452 h 1145"/>
                <a:gd name="T20" fmla="*/ 275250 w 1145"/>
                <a:gd name="T21" fmla="*/ 484452 h 1145"/>
                <a:gd name="T22" fmla="*/ 275250 w 1145"/>
                <a:gd name="T23" fmla="*/ 392613 h 1145"/>
                <a:gd name="T24" fmla="*/ 224647 w 1145"/>
                <a:gd name="T25" fmla="*/ 392613 h 1145"/>
                <a:gd name="T26" fmla="*/ 393324 w 1145"/>
                <a:gd name="T27" fmla="*/ 224241 h 1145"/>
                <a:gd name="T28" fmla="*/ 393324 w 1145"/>
                <a:gd name="T29" fmla="*/ 274753 h 1145"/>
                <a:gd name="T30" fmla="*/ 485330 w 1145"/>
                <a:gd name="T31" fmla="*/ 274753 h 1145"/>
                <a:gd name="T32" fmla="*/ 485330 w 1145"/>
                <a:gd name="T33" fmla="*/ 224241 h 1145"/>
                <a:gd name="T34" fmla="*/ 654007 w 1145"/>
                <a:gd name="T35" fmla="*/ 392613 h 1145"/>
                <a:gd name="T36" fmla="*/ 603404 w 1145"/>
                <a:gd name="T37" fmla="*/ 392613 h 1145"/>
                <a:gd name="T38" fmla="*/ 603404 w 1145"/>
                <a:gd name="T39" fmla="*/ 484452 h 1145"/>
                <a:gd name="T40" fmla="*/ 654007 w 1145"/>
                <a:gd name="T41" fmla="*/ 484452 h 1145"/>
                <a:gd name="T42" fmla="*/ 485330 w 1145"/>
                <a:gd name="T43" fmla="*/ 652824 h 1145"/>
                <a:gd name="T44" fmla="*/ 747546 w 1145"/>
                <a:gd name="T45" fmla="*/ 392613 h 1145"/>
                <a:gd name="T46" fmla="*/ 485330 w 1145"/>
                <a:gd name="T47" fmla="*/ 130871 h 1145"/>
                <a:gd name="T48" fmla="*/ 485330 w 1145"/>
                <a:gd name="T49" fmla="*/ 0 h 1145"/>
                <a:gd name="T50" fmla="*/ 393324 w 1145"/>
                <a:gd name="T51" fmla="*/ 0 h 1145"/>
                <a:gd name="T52" fmla="*/ 393324 w 1145"/>
                <a:gd name="T53" fmla="*/ 130871 h 1145"/>
                <a:gd name="T54" fmla="*/ 131108 w 1145"/>
                <a:gd name="T55" fmla="*/ 392613 h 1145"/>
                <a:gd name="T56" fmla="*/ 0 w 1145"/>
                <a:gd name="T57" fmla="*/ 392613 h 1145"/>
                <a:gd name="T58" fmla="*/ 0 w 1145"/>
                <a:gd name="T59" fmla="*/ 484452 h 1145"/>
                <a:gd name="T60" fmla="*/ 131108 w 1145"/>
                <a:gd name="T61" fmla="*/ 484452 h 1145"/>
                <a:gd name="T62" fmla="*/ 393324 w 1145"/>
                <a:gd name="T63" fmla="*/ 746194 h 1145"/>
                <a:gd name="T64" fmla="*/ 393324 w 1145"/>
                <a:gd name="T65" fmla="*/ 876300 h 1145"/>
                <a:gd name="T66" fmla="*/ 485330 w 1145"/>
                <a:gd name="T67" fmla="*/ 876300 h 1145"/>
                <a:gd name="T68" fmla="*/ 485330 w 1145"/>
                <a:gd name="T69" fmla="*/ 746194 h 1145"/>
                <a:gd name="T70" fmla="*/ 747546 w 1145"/>
                <a:gd name="T71" fmla="*/ 484452 h 1145"/>
                <a:gd name="T72" fmla="*/ 877887 w 1145"/>
                <a:gd name="T73" fmla="*/ 484452 h 1145"/>
                <a:gd name="T74" fmla="*/ 877887 w 1145"/>
                <a:gd name="T75" fmla="*/ 392613 h 1145"/>
                <a:gd name="T76" fmla="*/ 747546 w 1145"/>
                <a:gd name="T77" fmla="*/ 392613 h 11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45" h="1145">
                  <a:moveTo>
                    <a:pt x="573" y="426"/>
                  </a:moveTo>
                  <a:cubicBezTo>
                    <a:pt x="492" y="426"/>
                    <a:pt x="426" y="492"/>
                    <a:pt x="426" y="573"/>
                  </a:cubicBezTo>
                  <a:cubicBezTo>
                    <a:pt x="426" y="654"/>
                    <a:pt x="492" y="720"/>
                    <a:pt x="573" y="720"/>
                  </a:cubicBezTo>
                  <a:cubicBezTo>
                    <a:pt x="654" y="720"/>
                    <a:pt x="720" y="654"/>
                    <a:pt x="720" y="573"/>
                  </a:cubicBezTo>
                  <a:cubicBezTo>
                    <a:pt x="720" y="492"/>
                    <a:pt x="654" y="426"/>
                    <a:pt x="573" y="426"/>
                  </a:cubicBezTo>
                  <a:close/>
                  <a:moveTo>
                    <a:pt x="633" y="853"/>
                  </a:moveTo>
                  <a:lnTo>
                    <a:pt x="633" y="786"/>
                  </a:lnTo>
                  <a:lnTo>
                    <a:pt x="513" y="786"/>
                  </a:lnTo>
                  <a:lnTo>
                    <a:pt x="513" y="853"/>
                  </a:lnTo>
                  <a:cubicBezTo>
                    <a:pt x="403" y="829"/>
                    <a:pt x="316" y="743"/>
                    <a:pt x="293" y="633"/>
                  </a:cubicBezTo>
                  <a:lnTo>
                    <a:pt x="359" y="633"/>
                  </a:lnTo>
                  <a:lnTo>
                    <a:pt x="359" y="513"/>
                  </a:lnTo>
                  <a:lnTo>
                    <a:pt x="293" y="513"/>
                  </a:lnTo>
                  <a:cubicBezTo>
                    <a:pt x="316" y="403"/>
                    <a:pt x="403" y="316"/>
                    <a:pt x="513" y="293"/>
                  </a:cubicBezTo>
                  <a:lnTo>
                    <a:pt x="513" y="359"/>
                  </a:lnTo>
                  <a:lnTo>
                    <a:pt x="633" y="359"/>
                  </a:lnTo>
                  <a:lnTo>
                    <a:pt x="633" y="293"/>
                  </a:lnTo>
                  <a:cubicBezTo>
                    <a:pt x="743" y="316"/>
                    <a:pt x="830" y="403"/>
                    <a:pt x="853" y="513"/>
                  </a:cubicBezTo>
                  <a:lnTo>
                    <a:pt x="787" y="513"/>
                  </a:lnTo>
                  <a:lnTo>
                    <a:pt x="787" y="633"/>
                  </a:lnTo>
                  <a:lnTo>
                    <a:pt x="853" y="633"/>
                  </a:lnTo>
                  <a:cubicBezTo>
                    <a:pt x="830" y="743"/>
                    <a:pt x="743" y="829"/>
                    <a:pt x="633" y="853"/>
                  </a:cubicBezTo>
                  <a:close/>
                  <a:moveTo>
                    <a:pt x="975" y="513"/>
                  </a:moveTo>
                  <a:cubicBezTo>
                    <a:pt x="949" y="337"/>
                    <a:pt x="809" y="197"/>
                    <a:pt x="633" y="171"/>
                  </a:cubicBezTo>
                  <a:lnTo>
                    <a:pt x="633" y="0"/>
                  </a:lnTo>
                  <a:lnTo>
                    <a:pt x="513" y="0"/>
                  </a:lnTo>
                  <a:lnTo>
                    <a:pt x="513" y="171"/>
                  </a:lnTo>
                  <a:cubicBezTo>
                    <a:pt x="337" y="197"/>
                    <a:pt x="197" y="337"/>
                    <a:pt x="171" y="513"/>
                  </a:cubicBezTo>
                  <a:lnTo>
                    <a:pt x="0" y="513"/>
                  </a:lnTo>
                  <a:lnTo>
                    <a:pt x="0" y="633"/>
                  </a:lnTo>
                  <a:lnTo>
                    <a:pt x="171" y="633"/>
                  </a:lnTo>
                  <a:cubicBezTo>
                    <a:pt x="197" y="809"/>
                    <a:pt x="337" y="949"/>
                    <a:pt x="513" y="975"/>
                  </a:cubicBezTo>
                  <a:lnTo>
                    <a:pt x="513" y="1145"/>
                  </a:lnTo>
                  <a:lnTo>
                    <a:pt x="633" y="1145"/>
                  </a:lnTo>
                  <a:lnTo>
                    <a:pt x="633" y="975"/>
                  </a:lnTo>
                  <a:cubicBezTo>
                    <a:pt x="809" y="949"/>
                    <a:pt x="949" y="809"/>
                    <a:pt x="975" y="633"/>
                  </a:cubicBezTo>
                  <a:lnTo>
                    <a:pt x="1145" y="633"/>
                  </a:lnTo>
                  <a:lnTo>
                    <a:pt x="1145" y="513"/>
                  </a:lnTo>
                  <a:lnTo>
                    <a:pt x="975" y="5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87962" y="3243624"/>
            <a:ext cx="465708" cy="472063"/>
            <a:chOff x="10019977" y="-551766"/>
            <a:chExt cx="2093913" cy="2122488"/>
          </a:xfrm>
          <a:solidFill>
            <a:srgbClr val="DB102D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0019977" y="-5517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0357957" y="-215900"/>
              <a:ext cx="1417952" cy="1401540"/>
            </a:xfrm>
            <a:custGeom>
              <a:avLst/>
              <a:gdLst>
                <a:gd name="T0" fmla="*/ 675 w 1848"/>
                <a:gd name="T1" fmla="*/ 126 h 1848"/>
                <a:gd name="T2" fmla="*/ 286 w 1848"/>
                <a:gd name="T3" fmla="*/ 287 h 1848"/>
                <a:gd name="T4" fmla="*/ 126 w 1848"/>
                <a:gd name="T5" fmla="*/ 675 h 1848"/>
                <a:gd name="T6" fmla="*/ 286 w 1848"/>
                <a:gd name="T7" fmla="*/ 1064 h 1848"/>
                <a:gd name="T8" fmla="*/ 675 w 1848"/>
                <a:gd name="T9" fmla="*/ 1225 h 1848"/>
                <a:gd name="T10" fmla="*/ 1063 w 1848"/>
                <a:gd name="T11" fmla="*/ 1064 h 1848"/>
                <a:gd name="T12" fmla="*/ 1063 w 1848"/>
                <a:gd name="T13" fmla="*/ 287 h 1848"/>
                <a:gd name="T14" fmla="*/ 675 w 1848"/>
                <a:gd name="T15" fmla="*/ 126 h 1848"/>
                <a:gd name="T16" fmla="*/ 675 w 1848"/>
                <a:gd name="T17" fmla="*/ 1350 h 1848"/>
                <a:gd name="T18" fmla="*/ 198 w 1848"/>
                <a:gd name="T19" fmla="*/ 1153 h 1848"/>
                <a:gd name="T20" fmla="*/ 0 w 1848"/>
                <a:gd name="T21" fmla="*/ 675 h 1848"/>
                <a:gd name="T22" fmla="*/ 198 w 1848"/>
                <a:gd name="T23" fmla="*/ 198 h 1848"/>
                <a:gd name="T24" fmla="*/ 675 w 1848"/>
                <a:gd name="T25" fmla="*/ 0 h 1848"/>
                <a:gd name="T26" fmla="*/ 1152 w 1848"/>
                <a:gd name="T27" fmla="*/ 198 h 1848"/>
                <a:gd name="T28" fmla="*/ 1152 w 1848"/>
                <a:gd name="T29" fmla="*/ 1153 h 1848"/>
                <a:gd name="T30" fmla="*/ 675 w 1848"/>
                <a:gd name="T31" fmla="*/ 1350 h 1848"/>
                <a:gd name="T32" fmla="*/ 1261 w 1848"/>
                <a:gd name="T33" fmla="*/ 1068 h 1848"/>
                <a:gd name="T34" fmla="*/ 1261 w 1848"/>
                <a:gd name="T35" fmla="*/ 1153 h 1848"/>
                <a:gd name="T36" fmla="*/ 1153 w 1848"/>
                <a:gd name="T37" fmla="*/ 1261 h 1848"/>
                <a:gd name="T38" fmla="*/ 1067 w 1848"/>
                <a:gd name="T39" fmla="*/ 1261 h 1848"/>
                <a:gd name="T40" fmla="*/ 1063 w 1848"/>
                <a:gd name="T41" fmla="*/ 1257 h 1848"/>
                <a:gd name="T42" fmla="*/ 1063 w 1848"/>
                <a:gd name="T43" fmla="*/ 1172 h 1848"/>
                <a:gd name="T44" fmla="*/ 1171 w 1848"/>
                <a:gd name="T45" fmla="*/ 1064 h 1848"/>
                <a:gd name="T46" fmla="*/ 1257 w 1848"/>
                <a:gd name="T47" fmla="*/ 1064 h 1848"/>
                <a:gd name="T48" fmla="*/ 1261 w 1848"/>
                <a:gd name="T49" fmla="*/ 1068 h 1848"/>
                <a:gd name="T50" fmla="*/ 1401 w 1848"/>
                <a:gd name="T51" fmla="*/ 1250 h 1848"/>
                <a:gd name="T52" fmla="*/ 1401 w 1848"/>
                <a:gd name="T53" fmla="*/ 1401 h 1848"/>
                <a:gd name="T54" fmla="*/ 1250 w 1848"/>
                <a:gd name="T55" fmla="*/ 1401 h 1848"/>
                <a:gd name="T56" fmla="*/ 1250 w 1848"/>
                <a:gd name="T57" fmla="*/ 1250 h 1848"/>
                <a:gd name="T58" fmla="*/ 1401 w 1848"/>
                <a:gd name="T59" fmla="*/ 1250 h 1848"/>
                <a:gd name="T60" fmla="*/ 1827 w 1848"/>
                <a:gd name="T61" fmla="*/ 1655 h 1848"/>
                <a:gd name="T62" fmla="*/ 1823 w 1848"/>
                <a:gd name="T63" fmla="*/ 1736 h 1848"/>
                <a:gd name="T64" fmla="*/ 1736 w 1848"/>
                <a:gd name="T65" fmla="*/ 1823 h 1848"/>
                <a:gd name="T66" fmla="*/ 1654 w 1848"/>
                <a:gd name="T67" fmla="*/ 1827 h 1848"/>
                <a:gd name="T68" fmla="*/ 1396 w 1848"/>
                <a:gd name="T69" fmla="*/ 1569 h 1848"/>
                <a:gd name="T70" fmla="*/ 1400 w 1848"/>
                <a:gd name="T71" fmla="*/ 1487 h 1848"/>
                <a:gd name="T72" fmla="*/ 1487 w 1848"/>
                <a:gd name="T73" fmla="*/ 1400 h 1848"/>
                <a:gd name="T74" fmla="*/ 1568 w 1848"/>
                <a:gd name="T75" fmla="*/ 1396 h 1848"/>
                <a:gd name="T76" fmla="*/ 1827 w 1848"/>
                <a:gd name="T77" fmla="*/ 1655 h 1848"/>
                <a:gd name="T78" fmla="*/ 675 w 1848"/>
                <a:gd name="T79" fmla="*/ 270 h 1848"/>
                <a:gd name="T80" fmla="*/ 389 w 1848"/>
                <a:gd name="T81" fmla="*/ 389 h 1848"/>
                <a:gd name="T82" fmla="*/ 270 w 1848"/>
                <a:gd name="T83" fmla="*/ 675 h 1848"/>
                <a:gd name="T84" fmla="*/ 389 w 1848"/>
                <a:gd name="T85" fmla="*/ 962 h 1848"/>
                <a:gd name="T86" fmla="*/ 675 w 1848"/>
                <a:gd name="T87" fmla="*/ 1080 h 1848"/>
                <a:gd name="T88" fmla="*/ 961 w 1848"/>
                <a:gd name="T89" fmla="*/ 962 h 1848"/>
                <a:gd name="T90" fmla="*/ 961 w 1848"/>
                <a:gd name="T91" fmla="*/ 389 h 1848"/>
                <a:gd name="T92" fmla="*/ 675 w 1848"/>
                <a:gd name="T93" fmla="*/ 270 h 1848"/>
                <a:gd name="T94" fmla="*/ 675 w 1848"/>
                <a:gd name="T95" fmla="*/ 1164 h 1848"/>
                <a:gd name="T96" fmla="*/ 329 w 1848"/>
                <a:gd name="T97" fmla="*/ 1021 h 1848"/>
                <a:gd name="T98" fmla="*/ 186 w 1848"/>
                <a:gd name="T99" fmla="*/ 675 h 1848"/>
                <a:gd name="T100" fmla="*/ 329 w 1848"/>
                <a:gd name="T101" fmla="*/ 330 h 1848"/>
                <a:gd name="T102" fmla="*/ 675 w 1848"/>
                <a:gd name="T103" fmla="*/ 187 h 1848"/>
                <a:gd name="T104" fmla="*/ 1021 w 1848"/>
                <a:gd name="T105" fmla="*/ 330 h 1848"/>
                <a:gd name="T106" fmla="*/ 1021 w 1848"/>
                <a:gd name="T107" fmla="*/ 1021 h 1848"/>
                <a:gd name="T108" fmla="*/ 675 w 1848"/>
                <a:gd name="T109" fmla="*/ 1164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8" h="1848">
                  <a:moveTo>
                    <a:pt x="675" y="126"/>
                  </a:moveTo>
                  <a:cubicBezTo>
                    <a:pt x="528" y="126"/>
                    <a:pt x="390" y="183"/>
                    <a:pt x="286" y="287"/>
                  </a:cubicBezTo>
                  <a:cubicBezTo>
                    <a:pt x="183" y="391"/>
                    <a:pt x="126" y="529"/>
                    <a:pt x="126" y="675"/>
                  </a:cubicBezTo>
                  <a:cubicBezTo>
                    <a:pt x="126" y="822"/>
                    <a:pt x="183" y="960"/>
                    <a:pt x="286" y="1064"/>
                  </a:cubicBezTo>
                  <a:cubicBezTo>
                    <a:pt x="390" y="1168"/>
                    <a:pt x="528" y="1225"/>
                    <a:pt x="675" y="1225"/>
                  </a:cubicBezTo>
                  <a:cubicBezTo>
                    <a:pt x="822" y="1225"/>
                    <a:pt x="960" y="1168"/>
                    <a:pt x="1063" y="1064"/>
                  </a:cubicBezTo>
                  <a:cubicBezTo>
                    <a:pt x="1278" y="850"/>
                    <a:pt x="1278" y="501"/>
                    <a:pt x="1063" y="287"/>
                  </a:cubicBezTo>
                  <a:cubicBezTo>
                    <a:pt x="960" y="183"/>
                    <a:pt x="822" y="126"/>
                    <a:pt x="675" y="126"/>
                  </a:cubicBezTo>
                  <a:close/>
                  <a:moveTo>
                    <a:pt x="675" y="1350"/>
                  </a:moveTo>
                  <a:cubicBezTo>
                    <a:pt x="495" y="1350"/>
                    <a:pt x="325" y="1280"/>
                    <a:pt x="198" y="1153"/>
                  </a:cubicBezTo>
                  <a:cubicBezTo>
                    <a:pt x="70" y="1025"/>
                    <a:pt x="0" y="856"/>
                    <a:pt x="0" y="675"/>
                  </a:cubicBezTo>
                  <a:cubicBezTo>
                    <a:pt x="0" y="495"/>
                    <a:pt x="70" y="326"/>
                    <a:pt x="198" y="198"/>
                  </a:cubicBezTo>
                  <a:cubicBezTo>
                    <a:pt x="325" y="71"/>
                    <a:pt x="495" y="0"/>
                    <a:pt x="675" y="0"/>
                  </a:cubicBezTo>
                  <a:cubicBezTo>
                    <a:pt x="855" y="0"/>
                    <a:pt x="1025" y="71"/>
                    <a:pt x="1152" y="198"/>
                  </a:cubicBezTo>
                  <a:cubicBezTo>
                    <a:pt x="1415" y="461"/>
                    <a:pt x="1415" y="889"/>
                    <a:pt x="1152" y="1153"/>
                  </a:cubicBezTo>
                  <a:cubicBezTo>
                    <a:pt x="1025" y="1280"/>
                    <a:pt x="855" y="1350"/>
                    <a:pt x="675" y="1350"/>
                  </a:cubicBezTo>
                  <a:close/>
                  <a:moveTo>
                    <a:pt x="1261" y="1068"/>
                  </a:moveTo>
                  <a:cubicBezTo>
                    <a:pt x="1284" y="1091"/>
                    <a:pt x="1284" y="1130"/>
                    <a:pt x="1261" y="1153"/>
                  </a:cubicBezTo>
                  <a:lnTo>
                    <a:pt x="1153" y="1261"/>
                  </a:lnTo>
                  <a:cubicBezTo>
                    <a:pt x="1129" y="1285"/>
                    <a:pt x="1091" y="1285"/>
                    <a:pt x="1067" y="1261"/>
                  </a:cubicBezTo>
                  <a:lnTo>
                    <a:pt x="1063" y="1257"/>
                  </a:lnTo>
                  <a:cubicBezTo>
                    <a:pt x="1040" y="1234"/>
                    <a:pt x="1040" y="1195"/>
                    <a:pt x="1063" y="1172"/>
                  </a:cubicBezTo>
                  <a:lnTo>
                    <a:pt x="1171" y="1064"/>
                  </a:lnTo>
                  <a:cubicBezTo>
                    <a:pt x="1195" y="1040"/>
                    <a:pt x="1233" y="1040"/>
                    <a:pt x="1257" y="1064"/>
                  </a:cubicBezTo>
                  <a:lnTo>
                    <a:pt x="1261" y="1068"/>
                  </a:lnTo>
                  <a:close/>
                  <a:moveTo>
                    <a:pt x="1401" y="1250"/>
                  </a:moveTo>
                  <a:cubicBezTo>
                    <a:pt x="1442" y="1292"/>
                    <a:pt x="1442" y="1359"/>
                    <a:pt x="1401" y="1401"/>
                  </a:cubicBezTo>
                  <a:cubicBezTo>
                    <a:pt x="1359" y="1443"/>
                    <a:pt x="1291" y="1443"/>
                    <a:pt x="1250" y="1401"/>
                  </a:cubicBezTo>
                  <a:cubicBezTo>
                    <a:pt x="1208" y="1359"/>
                    <a:pt x="1208" y="1292"/>
                    <a:pt x="1250" y="1250"/>
                  </a:cubicBezTo>
                  <a:cubicBezTo>
                    <a:pt x="1291" y="1208"/>
                    <a:pt x="1359" y="1208"/>
                    <a:pt x="1401" y="1250"/>
                  </a:cubicBezTo>
                  <a:close/>
                  <a:moveTo>
                    <a:pt x="1827" y="1655"/>
                  </a:moveTo>
                  <a:cubicBezTo>
                    <a:pt x="1848" y="1676"/>
                    <a:pt x="1846" y="1713"/>
                    <a:pt x="1823" y="1736"/>
                  </a:cubicBezTo>
                  <a:lnTo>
                    <a:pt x="1736" y="1823"/>
                  </a:lnTo>
                  <a:cubicBezTo>
                    <a:pt x="1713" y="1847"/>
                    <a:pt x="1676" y="1848"/>
                    <a:pt x="1654" y="1827"/>
                  </a:cubicBezTo>
                  <a:lnTo>
                    <a:pt x="1396" y="1569"/>
                  </a:lnTo>
                  <a:cubicBezTo>
                    <a:pt x="1375" y="1547"/>
                    <a:pt x="1376" y="1511"/>
                    <a:pt x="1400" y="1487"/>
                  </a:cubicBezTo>
                  <a:lnTo>
                    <a:pt x="1487" y="1400"/>
                  </a:lnTo>
                  <a:cubicBezTo>
                    <a:pt x="1510" y="1377"/>
                    <a:pt x="1547" y="1375"/>
                    <a:pt x="1568" y="1396"/>
                  </a:cubicBezTo>
                  <a:lnTo>
                    <a:pt x="1827" y="1655"/>
                  </a:lnTo>
                  <a:close/>
                  <a:moveTo>
                    <a:pt x="675" y="270"/>
                  </a:moveTo>
                  <a:cubicBezTo>
                    <a:pt x="567" y="270"/>
                    <a:pt x="465" y="312"/>
                    <a:pt x="389" y="389"/>
                  </a:cubicBezTo>
                  <a:cubicBezTo>
                    <a:pt x="312" y="465"/>
                    <a:pt x="270" y="567"/>
                    <a:pt x="270" y="675"/>
                  </a:cubicBezTo>
                  <a:cubicBezTo>
                    <a:pt x="270" y="783"/>
                    <a:pt x="312" y="885"/>
                    <a:pt x="389" y="962"/>
                  </a:cubicBezTo>
                  <a:cubicBezTo>
                    <a:pt x="465" y="1038"/>
                    <a:pt x="567" y="1080"/>
                    <a:pt x="675" y="1080"/>
                  </a:cubicBezTo>
                  <a:cubicBezTo>
                    <a:pt x="783" y="1080"/>
                    <a:pt x="885" y="1038"/>
                    <a:pt x="961" y="962"/>
                  </a:cubicBezTo>
                  <a:cubicBezTo>
                    <a:pt x="1119" y="804"/>
                    <a:pt x="1119" y="547"/>
                    <a:pt x="961" y="389"/>
                  </a:cubicBezTo>
                  <a:cubicBezTo>
                    <a:pt x="885" y="312"/>
                    <a:pt x="783" y="270"/>
                    <a:pt x="675" y="270"/>
                  </a:cubicBezTo>
                  <a:close/>
                  <a:moveTo>
                    <a:pt x="675" y="1164"/>
                  </a:moveTo>
                  <a:cubicBezTo>
                    <a:pt x="544" y="1164"/>
                    <a:pt x="422" y="1113"/>
                    <a:pt x="329" y="1021"/>
                  </a:cubicBezTo>
                  <a:cubicBezTo>
                    <a:pt x="237" y="929"/>
                    <a:pt x="186" y="806"/>
                    <a:pt x="186" y="675"/>
                  </a:cubicBezTo>
                  <a:cubicBezTo>
                    <a:pt x="186" y="545"/>
                    <a:pt x="237" y="422"/>
                    <a:pt x="329" y="330"/>
                  </a:cubicBezTo>
                  <a:cubicBezTo>
                    <a:pt x="422" y="237"/>
                    <a:pt x="544" y="187"/>
                    <a:pt x="675" y="187"/>
                  </a:cubicBezTo>
                  <a:cubicBezTo>
                    <a:pt x="806" y="187"/>
                    <a:pt x="928" y="237"/>
                    <a:pt x="1021" y="330"/>
                  </a:cubicBezTo>
                  <a:cubicBezTo>
                    <a:pt x="1211" y="520"/>
                    <a:pt x="1211" y="830"/>
                    <a:pt x="1021" y="1021"/>
                  </a:cubicBezTo>
                  <a:cubicBezTo>
                    <a:pt x="928" y="1113"/>
                    <a:pt x="806" y="1164"/>
                    <a:pt x="675" y="1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98597" y="3243624"/>
            <a:ext cx="465708" cy="472063"/>
            <a:chOff x="2317849" y="-1212230"/>
            <a:chExt cx="2093913" cy="2122488"/>
          </a:xfrm>
          <a:solidFill>
            <a:srgbClr val="DB102D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2317849" y="-121223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723116" y="-1037197"/>
              <a:ext cx="1283378" cy="1723206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95052" y="3243624"/>
            <a:ext cx="465708" cy="472063"/>
            <a:chOff x="1342896" y="2366362"/>
            <a:chExt cx="2093913" cy="2122488"/>
          </a:xfrm>
          <a:solidFill>
            <a:srgbClr val="DB102D"/>
          </a:solidFill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342896" y="2366362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767347" y="2753040"/>
              <a:ext cx="1311950" cy="1299916"/>
              <a:chOff x="4699000" y="4643438"/>
              <a:chExt cx="346075" cy="342900"/>
            </a:xfrm>
            <a:grpFill/>
          </p:grpSpPr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4894263" y="4841875"/>
                <a:ext cx="146050" cy="142875"/>
              </a:xfrm>
              <a:custGeom>
                <a:avLst/>
                <a:gdLst>
                  <a:gd name="T0" fmla="*/ 232 w 340"/>
                  <a:gd name="T1" fmla="*/ 183 h 333"/>
                  <a:gd name="T2" fmla="*/ 274 w 340"/>
                  <a:gd name="T3" fmla="*/ 224 h 333"/>
                  <a:gd name="T4" fmla="*/ 232 w 340"/>
                  <a:gd name="T5" fmla="*/ 266 h 333"/>
                  <a:gd name="T6" fmla="*/ 191 w 340"/>
                  <a:gd name="T7" fmla="*/ 224 h 333"/>
                  <a:gd name="T8" fmla="*/ 232 w 340"/>
                  <a:gd name="T9" fmla="*/ 183 h 333"/>
                  <a:gd name="T10" fmla="*/ 75 w 340"/>
                  <a:gd name="T11" fmla="*/ 3 h 333"/>
                  <a:gd name="T12" fmla="*/ 85 w 340"/>
                  <a:gd name="T13" fmla="*/ 24 h 333"/>
                  <a:gd name="T14" fmla="*/ 63 w 340"/>
                  <a:gd name="T15" fmla="*/ 46 h 333"/>
                  <a:gd name="T16" fmla="*/ 42 w 340"/>
                  <a:gd name="T17" fmla="*/ 67 h 333"/>
                  <a:gd name="T18" fmla="*/ 0 w 340"/>
                  <a:gd name="T19" fmla="*/ 94 h 333"/>
                  <a:gd name="T20" fmla="*/ 140 w 340"/>
                  <a:gd name="T21" fmla="*/ 235 h 333"/>
                  <a:gd name="T22" fmla="*/ 207 w 340"/>
                  <a:gd name="T23" fmla="*/ 324 h 333"/>
                  <a:gd name="T24" fmla="*/ 242 w 340"/>
                  <a:gd name="T25" fmla="*/ 333 h 333"/>
                  <a:gd name="T26" fmla="*/ 340 w 340"/>
                  <a:gd name="T27" fmla="*/ 235 h 333"/>
                  <a:gd name="T28" fmla="*/ 330 w 340"/>
                  <a:gd name="T29" fmla="*/ 199 h 333"/>
                  <a:gd name="T30" fmla="*/ 242 w 340"/>
                  <a:gd name="T31" fmla="*/ 133 h 333"/>
                  <a:gd name="T32" fmla="*/ 109 w 340"/>
                  <a:gd name="T33" fmla="*/ 0 h 333"/>
                  <a:gd name="T34" fmla="*/ 96 w 340"/>
                  <a:gd name="T35" fmla="*/ 13 h 333"/>
                  <a:gd name="T36" fmla="*/ 75 w 340"/>
                  <a:gd name="T37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0" h="333">
                    <a:moveTo>
                      <a:pt x="232" y="183"/>
                    </a:moveTo>
                    <a:cubicBezTo>
                      <a:pt x="255" y="183"/>
                      <a:pt x="274" y="201"/>
                      <a:pt x="274" y="224"/>
                    </a:cubicBezTo>
                    <a:cubicBezTo>
                      <a:pt x="274" y="247"/>
                      <a:pt x="255" y="266"/>
                      <a:pt x="232" y="266"/>
                    </a:cubicBezTo>
                    <a:cubicBezTo>
                      <a:pt x="210" y="266"/>
                      <a:pt x="191" y="247"/>
                      <a:pt x="191" y="224"/>
                    </a:cubicBezTo>
                    <a:cubicBezTo>
                      <a:pt x="191" y="201"/>
                      <a:pt x="210" y="183"/>
                      <a:pt x="232" y="183"/>
                    </a:cubicBezTo>
                    <a:close/>
                    <a:moveTo>
                      <a:pt x="75" y="3"/>
                    </a:moveTo>
                    <a:lnTo>
                      <a:pt x="85" y="24"/>
                    </a:lnTo>
                    <a:lnTo>
                      <a:pt x="63" y="46"/>
                    </a:lnTo>
                    <a:lnTo>
                      <a:pt x="42" y="67"/>
                    </a:lnTo>
                    <a:cubicBezTo>
                      <a:pt x="30" y="79"/>
                      <a:pt x="15" y="88"/>
                      <a:pt x="0" y="94"/>
                    </a:cubicBezTo>
                    <a:lnTo>
                      <a:pt x="140" y="235"/>
                    </a:lnTo>
                    <a:lnTo>
                      <a:pt x="207" y="324"/>
                    </a:lnTo>
                    <a:lnTo>
                      <a:pt x="242" y="333"/>
                    </a:lnTo>
                    <a:lnTo>
                      <a:pt x="340" y="235"/>
                    </a:lnTo>
                    <a:lnTo>
                      <a:pt x="330" y="199"/>
                    </a:lnTo>
                    <a:lnTo>
                      <a:pt x="242" y="133"/>
                    </a:lnTo>
                    <a:lnTo>
                      <a:pt x="109" y="0"/>
                    </a:lnTo>
                    <a:lnTo>
                      <a:pt x="96" y="13"/>
                    </a:lnTo>
                    <a:lnTo>
                      <a:pt x="7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4699000" y="4643438"/>
                <a:ext cx="153987" cy="153988"/>
              </a:xfrm>
              <a:custGeom>
                <a:avLst/>
                <a:gdLst>
                  <a:gd name="T0" fmla="*/ 288 w 354"/>
                  <a:gd name="T1" fmla="*/ 281 h 355"/>
                  <a:gd name="T2" fmla="*/ 311 w 354"/>
                  <a:gd name="T3" fmla="*/ 258 h 355"/>
                  <a:gd name="T4" fmla="*/ 332 w 354"/>
                  <a:gd name="T5" fmla="*/ 269 h 355"/>
                  <a:gd name="T6" fmla="*/ 321 w 354"/>
                  <a:gd name="T7" fmla="*/ 248 h 355"/>
                  <a:gd name="T8" fmla="*/ 344 w 354"/>
                  <a:gd name="T9" fmla="*/ 225 h 355"/>
                  <a:gd name="T10" fmla="*/ 346 w 354"/>
                  <a:gd name="T11" fmla="*/ 223 h 355"/>
                  <a:gd name="T12" fmla="*/ 354 w 354"/>
                  <a:gd name="T13" fmla="*/ 185 h 355"/>
                  <a:gd name="T14" fmla="*/ 170 w 354"/>
                  <a:gd name="T15" fmla="*/ 1 h 355"/>
                  <a:gd name="T16" fmla="*/ 153 w 354"/>
                  <a:gd name="T17" fmla="*/ 17 h 355"/>
                  <a:gd name="T18" fmla="*/ 222 w 354"/>
                  <a:gd name="T19" fmla="*/ 127 h 355"/>
                  <a:gd name="T20" fmla="*/ 126 w 354"/>
                  <a:gd name="T21" fmla="*/ 223 h 355"/>
                  <a:gd name="T22" fmla="*/ 16 w 354"/>
                  <a:gd name="T23" fmla="*/ 154 h 355"/>
                  <a:gd name="T24" fmla="*/ 0 w 354"/>
                  <a:gd name="T25" fmla="*/ 171 h 355"/>
                  <a:gd name="T26" fmla="*/ 184 w 354"/>
                  <a:gd name="T27" fmla="*/ 355 h 355"/>
                  <a:gd name="T28" fmla="*/ 237 w 354"/>
                  <a:gd name="T29" fmla="*/ 340 h 355"/>
                  <a:gd name="T30" fmla="*/ 240 w 354"/>
                  <a:gd name="T31" fmla="*/ 344 h 355"/>
                  <a:gd name="T32" fmla="*/ 268 w 354"/>
                  <a:gd name="T33" fmla="*/ 301 h 355"/>
                  <a:gd name="T34" fmla="*/ 288 w 354"/>
                  <a:gd name="T35" fmla="*/ 281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4" h="355">
                    <a:moveTo>
                      <a:pt x="288" y="281"/>
                    </a:moveTo>
                    <a:lnTo>
                      <a:pt x="311" y="258"/>
                    </a:lnTo>
                    <a:lnTo>
                      <a:pt x="332" y="269"/>
                    </a:lnTo>
                    <a:lnTo>
                      <a:pt x="321" y="248"/>
                    </a:lnTo>
                    <a:lnTo>
                      <a:pt x="344" y="225"/>
                    </a:lnTo>
                    <a:lnTo>
                      <a:pt x="346" y="223"/>
                    </a:lnTo>
                    <a:cubicBezTo>
                      <a:pt x="351" y="210"/>
                      <a:pt x="354" y="197"/>
                      <a:pt x="354" y="185"/>
                    </a:cubicBezTo>
                    <a:cubicBezTo>
                      <a:pt x="354" y="91"/>
                      <a:pt x="264" y="0"/>
                      <a:pt x="170" y="1"/>
                    </a:cubicBezTo>
                    <a:cubicBezTo>
                      <a:pt x="170" y="1"/>
                      <a:pt x="159" y="11"/>
                      <a:pt x="153" y="17"/>
                    </a:cubicBezTo>
                    <a:cubicBezTo>
                      <a:pt x="229" y="93"/>
                      <a:pt x="222" y="80"/>
                      <a:pt x="222" y="127"/>
                    </a:cubicBezTo>
                    <a:cubicBezTo>
                      <a:pt x="222" y="164"/>
                      <a:pt x="162" y="223"/>
                      <a:pt x="126" y="223"/>
                    </a:cubicBezTo>
                    <a:cubicBezTo>
                      <a:pt x="78" y="223"/>
                      <a:pt x="93" y="231"/>
                      <a:pt x="16" y="154"/>
                    </a:cubicBezTo>
                    <a:cubicBezTo>
                      <a:pt x="10" y="160"/>
                      <a:pt x="0" y="171"/>
                      <a:pt x="0" y="171"/>
                    </a:cubicBezTo>
                    <a:cubicBezTo>
                      <a:pt x="1" y="265"/>
                      <a:pt x="90" y="355"/>
                      <a:pt x="184" y="355"/>
                    </a:cubicBezTo>
                    <a:cubicBezTo>
                      <a:pt x="201" y="355"/>
                      <a:pt x="219" y="349"/>
                      <a:pt x="237" y="340"/>
                    </a:cubicBezTo>
                    <a:lnTo>
                      <a:pt x="240" y="344"/>
                    </a:lnTo>
                    <a:cubicBezTo>
                      <a:pt x="246" y="328"/>
                      <a:pt x="255" y="314"/>
                      <a:pt x="268" y="301"/>
                    </a:cubicBezTo>
                    <a:lnTo>
                      <a:pt x="288" y="2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4699000" y="4643438"/>
                <a:ext cx="346075" cy="342900"/>
              </a:xfrm>
              <a:custGeom>
                <a:avLst/>
                <a:gdLst>
                  <a:gd name="T0" fmla="*/ 771 w 800"/>
                  <a:gd name="T1" fmla="*/ 76 h 791"/>
                  <a:gd name="T2" fmla="*/ 716 w 800"/>
                  <a:gd name="T3" fmla="*/ 22 h 791"/>
                  <a:gd name="T4" fmla="*/ 663 w 800"/>
                  <a:gd name="T5" fmla="*/ 0 h 791"/>
                  <a:gd name="T6" fmla="*/ 610 w 800"/>
                  <a:gd name="T7" fmla="*/ 22 h 791"/>
                  <a:gd name="T8" fmla="*/ 376 w 800"/>
                  <a:gd name="T9" fmla="*/ 256 h 791"/>
                  <a:gd name="T10" fmla="*/ 366 w 800"/>
                  <a:gd name="T11" fmla="*/ 302 h 791"/>
                  <a:gd name="T12" fmla="*/ 335 w 800"/>
                  <a:gd name="T13" fmla="*/ 315 h 791"/>
                  <a:gd name="T14" fmla="*/ 320 w 800"/>
                  <a:gd name="T15" fmla="*/ 312 h 791"/>
                  <a:gd name="T16" fmla="*/ 300 w 800"/>
                  <a:gd name="T17" fmla="*/ 332 h 791"/>
                  <a:gd name="T18" fmla="*/ 300 w 800"/>
                  <a:gd name="T19" fmla="*/ 438 h 791"/>
                  <a:gd name="T20" fmla="*/ 303 w 800"/>
                  <a:gd name="T21" fmla="*/ 442 h 791"/>
                  <a:gd name="T22" fmla="*/ 120 w 800"/>
                  <a:gd name="T23" fmla="*/ 625 h 791"/>
                  <a:gd name="T24" fmla="*/ 72 w 800"/>
                  <a:gd name="T25" fmla="*/ 643 h 791"/>
                  <a:gd name="T26" fmla="*/ 0 w 800"/>
                  <a:gd name="T27" fmla="*/ 745 h 791"/>
                  <a:gd name="T28" fmla="*/ 46 w 800"/>
                  <a:gd name="T29" fmla="*/ 791 h 791"/>
                  <a:gd name="T30" fmla="*/ 148 w 800"/>
                  <a:gd name="T31" fmla="*/ 720 h 791"/>
                  <a:gd name="T32" fmla="*/ 166 w 800"/>
                  <a:gd name="T33" fmla="*/ 670 h 791"/>
                  <a:gd name="T34" fmla="*/ 349 w 800"/>
                  <a:gd name="T35" fmla="*/ 487 h 791"/>
                  <a:gd name="T36" fmla="*/ 355 w 800"/>
                  <a:gd name="T37" fmla="*/ 493 h 791"/>
                  <a:gd name="T38" fmla="*/ 407 w 800"/>
                  <a:gd name="T39" fmla="*/ 515 h 791"/>
                  <a:gd name="T40" fmla="*/ 460 w 800"/>
                  <a:gd name="T41" fmla="*/ 493 h 791"/>
                  <a:gd name="T42" fmla="*/ 481 w 800"/>
                  <a:gd name="T43" fmla="*/ 472 h 791"/>
                  <a:gd name="T44" fmla="*/ 490 w 800"/>
                  <a:gd name="T45" fmla="*/ 426 h 791"/>
                  <a:gd name="T46" fmla="*/ 522 w 800"/>
                  <a:gd name="T47" fmla="*/ 414 h 791"/>
                  <a:gd name="T48" fmla="*/ 536 w 800"/>
                  <a:gd name="T49" fmla="*/ 417 h 791"/>
                  <a:gd name="T50" fmla="*/ 771 w 800"/>
                  <a:gd name="T51" fmla="*/ 182 h 791"/>
                  <a:gd name="T52" fmla="*/ 771 w 800"/>
                  <a:gd name="T53" fmla="*/ 76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00" h="791">
                    <a:moveTo>
                      <a:pt x="771" y="76"/>
                    </a:moveTo>
                    <a:lnTo>
                      <a:pt x="716" y="22"/>
                    </a:lnTo>
                    <a:cubicBezTo>
                      <a:pt x="701" y="7"/>
                      <a:pt x="682" y="0"/>
                      <a:pt x="663" y="0"/>
                    </a:cubicBezTo>
                    <a:cubicBezTo>
                      <a:pt x="644" y="0"/>
                      <a:pt x="625" y="7"/>
                      <a:pt x="610" y="22"/>
                    </a:cubicBezTo>
                    <a:lnTo>
                      <a:pt x="376" y="256"/>
                    </a:lnTo>
                    <a:cubicBezTo>
                      <a:pt x="383" y="270"/>
                      <a:pt x="378" y="291"/>
                      <a:pt x="366" y="302"/>
                    </a:cubicBezTo>
                    <a:cubicBezTo>
                      <a:pt x="359" y="310"/>
                      <a:pt x="346" y="315"/>
                      <a:pt x="335" y="315"/>
                    </a:cubicBezTo>
                    <a:cubicBezTo>
                      <a:pt x="330" y="315"/>
                      <a:pt x="325" y="314"/>
                      <a:pt x="320" y="312"/>
                    </a:cubicBezTo>
                    <a:lnTo>
                      <a:pt x="300" y="332"/>
                    </a:lnTo>
                    <a:cubicBezTo>
                      <a:pt x="271" y="361"/>
                      <a:pt x="271" y="409"/>
                      <a:pt x="300" y="438"/>
                    </a:cubicBezTo>
                    <a:lnTo>
                      <a:pt x="303" y="442"/>
                    </a:lnTo>
                    <a:lnTo>
                      <a:pt x="120" y="625"/>
                    </a:lnTo>
                    <a:lnTo>
                      <a:pt x="72" y="643"/>
                    </a:lnTo>
                    <a:lnTo>
                      <a:pt x="0" y="745"/>
                    </a:lnTo>
                    <a:lnTo>
                      <a:pt x="46" y="791"/>
                    </a:lnTo>
                    <a:lnTo>
                      <a:pt x="148" y="720"/>
                    </a:lnTo>
                    <a:lnTo>
                      <a:pt x="166" y="670"/>
                    </a:lnTo>
                    <a:lnTo>
                      <a:pt x="349" y="487"/>
                    </a:lnTo>
                    <a:lnTo>
                      <a:pt x="355" y="493"/>
                    </a:lnTo>
                    <a:cubicBezTo>
                      <a:pt x="369" y="507"/>
                      <a:pt x="388" y="515"/>
                      <a:pt x="407" y="515"/>
                    </a:cubicBezTo>
                    <a:cubicBezTo>
                      <a:pt x="426" y="515"/>
                      <a:pt x="446" y="507"/>
                      <a:pt x="460" y="493"/>
                    </a:cubicBezTo>
                    <a:lnTo>
                      <a:pt x="481" y="472"/>
                    </a:lnTo>
                    <a:cubicBezTo>
                      <a:pt x="474" y="458"/>
                      <a:pt x="479" y="437"/>
                      <a:pt x="490" y="426"/>
                    </a:cubicBezTo>
                    <a:cubicBezTo>
                      <a:pt x="498" y="419"/>
                      <a:pt x="510" y="414"/>
                      <a:pt x="522" y="414"/>
                    </a:cubicBezTo>
                    <a:cubicBezTo>
                      <a:pt x="527" y="414"/>
                      <a:pt x="532" y="415"/>
                      <a:pt x="536" y="417"/>
                    </a:cubicBezTo>
                    <a:lnTo>
                      <a:pt x="771" y="182"/>
                    </a:lnTo>
                    <a:cubicBezTo>
                      <a:pt x="800" y="153"/>
                      <a:pt x="800" y="106"/>
                      <a:pt x="771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202143" y="3243624"/>
            <a:ext cx="465708" cy="472063"/>
            <a:chOff x="4910385" y="-2248866"/>
            <a:chExt cx="2093913" cy="2122488"/>
          </a:xfrm>
          <a:solidFill>
            <a:srgbClr val="DB102D"/>
          </a:solidFill>
        </p:grpSpPr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910385" y="-22488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5341463" y="-1826020"/>
              <a:ext cx="1381847" cy="1227579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pic>
        <p:nvPicPr>
          <p:cNvPr id="30" name="Mark Petrie - New Light No Drum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54405" y="0"/>
            <a:ext cx="487363" cy="48736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1437" y="4121624"/>
            <a:ext cx="3988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：豌豆素材   </a:t>
            </a:r>
            <a:r>
              <a:rPr lang="zh-CN" altLang="en-US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DB1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7961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415">
        <p:random/>
      </p:transition>
    </mc:Choice>
    <mc:Fallback xmlns="">
      <p:transition spd="slow" advClick="0" advTm="741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45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6" grpId="0"/>
      <p:bldP spid="7" grpId="0"/>
    </p:bldLst>
  </p:timing>
  <p:extLst mod="1"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>
            <a:off x="176276" y="2552135"/>
            <a:ext cx="6545891" cy="4305677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413" t="-63111" r="-34489" b="-5836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1" y="189"/>
            <a:ext cx="4897698" cy="644277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1" y="188"/>
            <a:ext cx="2916607" cy="3835189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66775" t="-4298" r="-207811" b="-8537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1"/>
          <p:cNvGrpSpPr/>
          <p:nvPr/>
        </p:nvGrpSpPr>
        <p:grpSpPr>
          <a:xfrm>
            <a:off x="7716119" y="1139230"/>
            <a:ext cx="1811748" cy="1811748"/>
            <a:chOff x="5579652" y="2508942"/>
            <a:chExt cx="762465" cy="762465"/>
          </a:xfrm>
        </p:grpSpPr>
        <p:sp>
          <p:nvSpPr>
            <p:cNvPr id="9" name="Rounded Rectangle 6"/>
            <p:cNvSpPr/>
            <p:nvPr/>
          </p:nvSpPr>
          <p:spPr>
            <a:xfrm>
              <a:off x="5640173" y="2569463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rgbClr val="0017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3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7292142" y="3094789"/>
            <a:ext cx="265970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pPr algn="l"/>
            <a:r>
              <a:rPr lang="zh-CN" altLang="en-US" sz="4800" dirty="0" smtClean="0">
                <a:solidFill>
                  <a:srgbClr val="DB102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第二部分</a:t>
            </a:r>
            <a:endParaRPr lang="zh-CN" altLang="en-US" sz="4800" dirty="0">
              <a:solidFill>
                <a:srgbClr val="DB102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894" y="388659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7998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442">
        <p:random/>
      </p:transition>
    </mc:Choice>
    <mc:Fallback xmlns="">
      <p:transition spd="slow" advClick="0" advTm="4442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17989" y="1627565"/>
            <a:ext cx="3771247" cy="933397"/>
            <a:chOff x="8548024" y="1459078"/>
            <a:chExt cx="3164515" cy="933396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4" y="1459078"/>
              <a:ext cx="18387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  <a:endPara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17991" y="2902128"/>
            <a:ext cx="3771246" cy="933397"/>
            <a:chOff x="8548025" y="1459078"/>
            <a:chExt cx="3164514" cy="933396"/>
          </a:xfrm>
          <a:effectLst/>
        </p:grpSpPr>
        <p:sp>
          <p:nvSpPr>
            <p:cNvPr id="24" name="矩形 23"/>
            <p:cNvSpPr/>
            <p:nvPr/>
          </p:nvSpPr>
          <p:spPr>
            <a:xfrm>
              <a:off x="8548025" y="1766855"/>
              <a:ext cx="3164514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17991" y="4173844"/>
            <a:ext cx="3771246" cy="933397"/>
            <a:chOff x="8548025" y="1459078"/>
            <a:chExt cx="3164514" cy="933396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8548025" y="1766855"/>
              <a:ext cx="3164514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17991" y="5448405"/>
            <a:ext cx="3771246" cy="933397"/>
            <a:chOff x="8548025" y="1459078"/>
            <a:chExt cx="3164514" cy="933396"/>
          </a:xfrm>
          <a:effectLst/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3164514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6858386" y="1754900"/>
            <a:ext cx="688368" cy="68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DB102D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58386" y="2984210"/>
            <a:ext cx="688368" cy="68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DB102D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58386" y="4254915"/>
            <a:ext cx="688368" cy="68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DB102D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863126" y="5525622"/>
            <a:ext cx="688368" cy="68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DB102D"/>
              </a:solidFill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965745" y="3923827"/>
            <a:ext cx="928687" cy="2168525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2105569" y="3090388"/>
            <a:ext cx="927100" cy="3001963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4382045" y="1771177"/>
            <a:ext cx="928687" cy="4321175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3243806" y="2393476"/>
            <a:ext cx="927100" cy="3698875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0" name="Oval 9"/>
          <p:cNvSpPr>
            <a:spLocks noChangeArrowheads="1"/>
          </p:cNvSpPr>
          <p:nvPr/>
        </p:nvSpPr>
        <p:spPr bwMode="auto">
          <a:xfrm>
            <a:off x="1127669" y="5747864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305469" y="5925664"/>
            <a:ext cx="268287" cy="269875"/>
            <a:chOff x="1725613" y="5727700"/>
            <a:chExt cx="268287" cy="269875"/>
          </a:xfrm>
          <a:solidFill>
            <a:srgbClr val="DB102D"/>
          </a:solidFill>
          <a:effectLst/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sp>
        <p:nvSpPr>
          <p:cNvPr id="49" name="Oval 17"/>
          <p:cNvSpPr>
            <a:spLocks noChangeArrowheads="1"/>
          </p:cNvSpPr>
          <p:nvPr/>
        </p:nvSpPr>
        <p:spPr bwMode="auto">
          <a:xfrm>
            <a:off x="2264319" y="5747864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50" name="Freeform 18"/>
          <p:cNvSpPr>
            <a:spLocks/>
          </p:cNvSpPr>
          <p:nvPr/>
        </p:nvSpPr>
        <p:spPr bwMode="auto">
          <a:xfrm>
            <a:off x="2461168" y="5968528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51" name="Oval 19"/>
          <p:cNvSpPr>
            <a:spLocks noChangeArrowheads="1"/>
          </p:cNvSpPr>
          <p:nvPr/>
        </p:nvSpPr>
        <p:spPr bwMode="auto">
          <a:xfrm>
            <a:off x="3399381" y="5747864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52" name="Freeform 20"/>
          <p:cNvSpPr>
            <a:spLocks/>
          </p:cNvSpPr>
          <p:nvPr/>
        </p:nvSpPr>
        <p:spPr bwMode="auto">
          <a:xfrm>
            <a:off x="3580356" y="5933602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53" name="Oval 21"/>
          <p:cNvSpPr>
            <a:spLocks noChangeArrowheads="1"/>
          </p:cNvSpPr>
          <p:nvPr/>
        </p:nvSpPr>
        <p:spPr bwMode="auto">
          <a:xfrm>
            <a:off x="4536031" y="5747864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732881" y="5909789"/>
            <a:ext cx="231775" cy="231775"/>
            <a:chOff x="5153025" y="5711825"/>
            <a:chExt cx="231775" cy="231775"/>
          </a:xfrm>
          <a:solidFill>
            <a:srgbClr val="DB102D"/>
          </a:solidFill>
          <a:effectLst/>
        </p:grpSpPr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08604" y="2831626"/>
            <a:ext cx="871539" cy="1031875"/>
            <a:chOff x="1428750" y="2633663"/>
            <a:chExt cx="871538" cy="1031874"/>
          </a:xfrm>
          <a:effectLst/>
        </p:grpSpPr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sp>
        <p:nvSpPr>
          <p:cNvPr id="65" name="矩形 64"/>
          <p:cNvSpPr/>
          <p:nvPr/>
        </p:nvSpPr>
        <p:spPr>
          <a:xfrm rot="16200000">
            <a:off x="741762" y="4687271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1884334" y="4250959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 rot="16200000">
            <a:off x="3057014" y="3637316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 rot="16200000">
            <a:off x="4168282" y="3174504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743085" y="4399044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B102D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2000" b="1" dirty="0">
              <a:solidFill>
                <a:srgbClr val="DB102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54636" y="190070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B102D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2000" b="1" dirty="0">
              <a:solidFill>
                <a:srgbClr val="DB102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781873" y="3138694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B102D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2000" b="1" dirty="0">
              <a:solidFill>
                <a:srgbClr val="DB102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755882" y="567589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B102D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2000" b="1" dirty="0">
              <a:solidFill>
                <a:srgbClr val="DB102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235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17">
        <p:random/>
      </p:transition>
    </mc:Choice>
    <mc:Fallback xmlns="">
      <p:transition spd="slow" advClick="0" advTm="601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0" name="组合 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09666" y="2007557"/>
            <a:ext cx="688368" cy="688368"/>
            <a:chOff x="7242071" y="1820434"/>
            <a:chExt cx="688368" cy="688368"/>
          </a:xfrm>
        </p:grpSpPr>
        <p:sp>
          <p:nvSpPr>
            <p:cNvPr id="11" name="椭圆 10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13" name="组合 1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09666" y="3675593"/>
            <a:ext cx="688368" cy="688368"/>
            <a:chOff x="7242071" y="3488471"/>
            <a:chExt cx="688368" cy="688368"/>
          </a:xfrm>
        </p:grpSpPr>
        <p:sp>
          <p:nvSpPr>
            <p:cNvPr id="14" name="椭圆 13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16" name="组合 1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09666" y="5290483"/>
            <a:ext cx="688368" cy="688368"/>
            <a:chOff x="7242071" y="5103361"/>
            <a:chExt cx="688368" cy="688368"/>
          </a:xfrm>
        </p:grpSpPr>
        <p:sp>
          <p:nvSpPr>
            <p:cNvPr id="17" name="椭圆 16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19" name="组合 1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21342" y="1925878"/>
            <a:ext cx="3616234" cy="933397"/>
            <a:chOff x="8548025" y="1459078"/>
            <a:chExt cx="2967866" cy="933396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967866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22" name="组合 2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21342" y="5184448"/>
            <a:ext cx="3478528" cy="933397"/>
            <a:chOff x="8548025" y="1459078"/>
            <a:chExt cx="2854850" cy="933396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854850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25" name="组合 2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21342" y="3601182"/>
            <a:ext cx="3478528" cy="933397"/>
            <a:chOff x="8548025" y="1459078"/>
            <a:chExt cx="2854850" cy="933396"/>
          </a:xfrm>
        </p:grpSpPr>
        <p:sp>
          <p:nvSpPr>
            <p:cNvPr id="26" name="矩形 25"/>
            <p:cNvSpPr/>
            <p:nvPr/>
          </p:nvSpPr>
          <p:spPr>
            <a:xfrm>
              <a:off x="8548025" y="1766855"/>
              <a:ext cx="2854850" cy="6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548025" y="1459078"/>
              <a:ext cx="135620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82852" y="5451429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29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0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1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32" name="组合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77985" y="2170395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33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4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5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36" name="组合 3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35033" y="3826815"/>
            <a:ext cx="425379" cy="404679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37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8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9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0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2892" y="2122602"/>
            <a:ext cx="5365933" cy="4029392"/>
            <a:chOff x="742892" y="2122602"/>
            <a:chExt cx="5365933" cy="4029392"/>
          </a:xfrm>
        </p:grpSpPr>
        <p:pic>
          <p:nvPicPr>
            <p:cNvPr id="8" name="imac-mockup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892" y="2122602"/>
              <a:ext cx="5365933" cy="402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1383698" y="2342202"/>
              <a:ext cx="4084320" cy="261079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52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295">
        <p:random/>
      </p:transition>
    </mc:Choice>
    <mc:Fallback xmlns="">
      <p:transition spd="slow" advClick="0" advTm="4295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Group 35"/>
          <p:cNvGrpSpPr/>
          <p:nvPr/>
        </p:nvGrpSpPr>
        <p:grpSpPr>
          <a:xfrm>
            <a:off x="808037" y="3507143"/>
            <a:ext cx="2215796" cy="474676"/>
            <a:chOff x="769938" y="2456538"/>
            <a:chExt cx="1613466" cy="345642"/>
          </a:xfrm>
        </p:grpSpPr>
        <p:sp>
          <p:nvSpPr>
            <p:cNvPr id="8" name="Notched Right Arrow 32"/>
            <p:cNvSpPr/>
            <p:nvPr/>
          </p:nvSpPr>
          <p:spPr>
            <a:xfrm>
              <a:off x="769938" y="2456538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34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Group 36"/>
          <p:cNvGrpSpPr/>
          <p:nvPr/>
        </p:nvGrpSpPr>
        <p:grpSpPr>
          <a:xfrm>
            <a:off x="2855603" y="3507140"/>
            <a:ext cx="2215796" cy="474676"/>
            <a:chOff x="769938" y="2456536"/>
            <a:chExt cx="1613466" cy="345642"/>
          </a:xfrm>
        </p:grpSpPr>
        <p:sp>
          <p:nvSpPr>
            <p:cNvPr id="11" name="Notched Right Arrow 37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39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3" name="Group 40"/>
          <p:cNvGrpSpPr/>
          <p:nvPr/>
        </p:nvGrpSpPr>
        <p:grpSpPr>
          <a:xfrm>
            <a:off x="4903169" y="3507140"/>
            <a:ext cx="2215796" cy="474676"/>
            <a:chOff x="769938" y="2456536"/>
            <a:chExt cx="1613466" cy="345642"/>
          </a:xfrm>
        </p:grpSpPr>
        <p:sp>
          <p:nvSpPr>
            <p:cNvPr id="14" name="Notched Right Arrow 4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42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Group 43"/>
          <p:cNvGrpSpPr/>
          <p:nvPr/>
        </p:nvGrpSpPr>
        <p:grpSpPr>
          <a:xfrm>
            <a:off x="6950735" y="3507140"/>
            <a:ext cx="2215796" cy="474676"/>
            <a:chOff x="769938" y="2456536"/>
            <a:chExt cx="1613466" cy="345642"/>
          </a:xfrm>
        </p:grpSpPr>
        <p:sp>
          <p:nvSpPr>
            <p:cNvPr id="17" name="Notched Right Arrow 44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45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Group 49"/>
          <p:cNvGrpSpPr/>
          <p:nvPr/>
        </p:nvGrpSpPr>
        <p:grpSpPr>
          <a:xfrm>
            <a:off x="8998304" y="3507140"/>
            <a:ext cx="2215796" cy="474676"/>
            <a:chOff x="769938" y="2456536"/>
            <a:chExt cx="1613466" cy="345642"/>
          </a:xfrm>
        </p:grpSpPr>
        <p:sp>
          <p:nvSpPr>
            <p:cNvPr id="20" name="Notched Right Arrow 5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63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22" name="TextBox 66"/>
          <p:cNvSpPr txBox="1"/>
          <p:nvPr/>
        </p:nvSpPr>
        <p:spPr>
          <a:xfrm>
            <a:off x="1636509" y="4118378"/>
            <a:ext cx="411972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 smtClean="0">
                <a:solidFill>
                  <a:srgbClr val="DB102D"/>
                </a:solidFill>
                <a:latin typeface="Agency FB" panose="020B0503020202020204" pitchFamily="34" charset="0"/>
              </a:rPr>
              <a:t>2014</a:t>
            </a:r>
            <a:endParaRPr lang="en-US" sz="2000" dirty="0">
              <a:solidFill>
                <a:srgbClr val="DB102D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TextBox 69"/>
          <p:cNvSpPr txBox="1"/>
          <p:nvPr/>
        </p:nvSpPr>
        <p:spPr>
          <a:xfrm>
            <a:off x="3730198" y="3118135"/>
            <a:ext cx="411972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 smtClean="0">
                <a:solidFill>
                  <a:srgbClr val="DB102D"/>
                </a:solidFill>
                <a:latin typeface="Agency FB" panose="020B0503020202020204" pitchFamily="34" charset="0"/>
              </a:rPr>
              <a:t>2015</a:t>
            </a:r>
            <a:endParaRPr lang="en-US" sz="2000" dirty="0">
              <a:solidFill>
                <a:srgbClr val="DB102D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TextBox 70"/>
          <p:cNvSpPr txBox="1"/>
          <p:nvPr/>
        </p:nvSpPr>
        <p:spPr>
          <a:xfrm>
            <a:off x="5801691" y="4118378"/>
            <a:ext cx="413576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 smtClean="0">
                <a:solidFill>
                  <a:srgbClr val="DB102D"/>
                </a:solidFill>
                <a:latin typeface="Agency FB" panose="020B0503020202020204" pitchFamily="34" charset="0"/>
              </a:rPr>
              <a:t>2016</a:t>
            </a:r>
            <a:endParaRPr lang="en-US" sz="2000" dirty="0">
              <a:solidFill>
                <a:srgbClr val="DB102D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TextBox 71"/>
          <p:cNvSpPr txBox="1"/>
          <p:nvPr/>
        </p:nvSpPr>
        <p:spPr>
          <a:xfrm>
            <a:off x="7842289" y="3118135"/>
            <a:ext cx="405560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 smtClean="0">
                <a:solidFill>
                  <a:srgbClr val="DB102D"/>
                </a:solidFill>
                <a:latin typeface="Agency FB" panose="020B0503020202020204" pitchFamily="34" charset="0"/>
              </a:rPr>
              <a:t>2017</a:t>
            </a:r>
            <a:endParaRPr lang="en-US" sz="2000" dirty="0">
              <a:solidFill>
                <a:srgbClr val="DB102D"/>
              </a:solidFill>
              <a:latin typeface="Agency FB" panose="020B0503020202020204" pitchFamily="34" charset="0"/>
            </a:endParaRPr>
          </a:p>
        </p:txBody>
      </p:sp>
      <p:sp>
        <p:nvSpPr>
          <p:cNvPr id="26" name="TextBox 73"/>
          <p:cNvSpPr txBox="1"/>
          <p:nvPr/>
        </p:nvSpPr>
        <p:spPr>
          <a:xfrm>
            <a:off x="9925560" y="4118378"/>
            <a:ext cx="415178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 smtClean="0">
                <a:solidFill>
                  <a:srgbClr val="DB102D"/>
                </a:solidFill>
                <a:latin typeface="Agency FB" panose="020B0503020202020204" pitchFamily="34" charset="0"/>
              </a:rPr>
              <a:t>2018</a:t>
            </a:r>
            <a:endParaRPr lang="en-US" sz="2000" dirty="0">
              <a:solidFill>
                <a:srgbClr val="DB102D"/>
              </a:solidFill>
              <a:latin typeface="Agency FB" panose="020B0503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29128" y="1972511"/>
            <a:ext cx="767560" cy="1770973"/>
            <a:chOff x="1529128" y="1972511"/>
            <a:chExt cx="767560" cy="1770973"/>
          </a:xfrm>
        </p:grpSpPr>
        <p:cxnSp>
          <p:nvCxnSpPr>
            <p:cNvPr id="28" name="Straight Connector 74"/>
            <p:cNvCxnSpPr>
              <a:stCxn id="30" idx="7"/>
            </p:cNvCxnSpPr>
            <p:nvPr/>
          </p:nvCxnSpPr>
          <p:spPr>
            <a:xfrm flipH="1">
              <a:off x="1912907" y="2899035"/>
              <a:ext cx="1" cy="844449"/>
            </a:xfrm>
            <a:prstGeom prst="line">
              <a:avLst/>
            </a:prstGeom>
            <a:ln w="19050">
              <a:solidFill>
                <a:srgbClr val="DB10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68"/>
            <p:cNvGrpSpPr/>
            <p:nvPr/>
          </p:nvGrpSpPr>
          <p:grpSpPr>
            <a:xfrm>
              <a:off x="1529128" y="1972511"/>
              <a:ext cx="767560" cy="767560"/>
              <a:chOff x="1295010" y="1424373"/>
              <a:chExt cx="558911" cy="558911"/>
            </a:xfrm>
          </p:grpSpPr>
          <p:sp>
            <p:nvSpPr>
              <p:cNvPr id="30" name="Teardrop 64"/>
              <p:cNvSpPr/>
              <p:nvPr/>
            </p:nvSpPr>
            <p:spPr>
              <a:xfrm rot="8100000">
                <a:off x="1295010" y="1424373"/>
                <a:ext cx="558911" cy="558911"/>
              </a:xfrm>
              <a:prstGeom prst="teardrop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Freeform 116"/>
              <p:cNvSpPr>
                <a:spLocks noEditPoints="1"/>
              </p:cNvSpPr>
              <p:nvPr/>
            </p:nvSpPr>
            <p:spPr bwMode="auto">
              <a:xfrm>
                <a:off x="1420657" y="1575878"/>
                <a:ext cx="307301" cy="247823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627957" y="1965970"/>
            <a:ext cx="767560" cy="1770973"/>
            <a:chOff x="5627957" y="1965970"/>
            <a:chExt cx="767560" cy="1770973"/>
          </a:xfrm>
        </p:grpSpPr>
        <p:cxnSp>
          <p:nvCxnSpPr>
            <p:cNvPr id="33" name="Straight Connector 85"/>
            <p:cNvCxnSpPr>
              <a:stCxn id="35" idx="7"/>
            </p:cNvCxnSpPr>
            <p:nvPr/>
          </p:nvCxnSpPr>
          <p:spPr>
            <a:xfrm flipH="1">
              <a:off x="6011737" y="2892494"/>
              <a:ext cx="1" cy="844449"/>
            </a:xfrm>
            <a:prstGeom prst="line">
              <a:avLst/>
            </a:prstGeom>
            <a:ln w="19050">
              <a:solidFill>
                <a:srgbClr val="DB10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75"/>
            <p:cNvGrpSpPr/>
            <p:nvPr/>
          </p:nvGrpSpPr>
          <p:grpSpPr>
            <a:xfrm>
              <a:off x="5627957" y="1965970"/>
              <a:ext cx="767560" cy="767560"/>
              <a:chOff x="4279638" y="1419610"/>
              <a:chExt cx="558911" cy="558911"/>
            </a:xfrm>
          </p:grpSpPr>
          <p:sp>
            <p:nvSpPr>
              <p:cNvPr id="35" name="Teardrop 87"/>
              <p:cNvSpPr/>
              <p:nvPr/>
            </p:nvSpPr>
            <p:spPr>
              <a:xfrm rot="8100000">
                <a:off x="4279638" y="1419610"/>
                <a:ext cx="558911" cy="558911"/>
              </a:xfrm>
              <a:prstGeom prst="teardrop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Freeform 15"/>
              <p:cNvSpPr>
                <a:spLocks noEditPoints="1"/>
              </p:cNvSpPr>
              <p:nvPr/>
            </p:nvSpPr>
            <p:spPr bwMode="auto">
              <a:xfrm>
                <a:off x="4433364" y="1598738"/>
                <a:ext cx="266700" cy="200025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719529" y="1965970"/>
            <a:ext cx="767560" cy="1770973"/>
            <a:chOff x="9719529" y="1965970"/>
            <a:chExt cx="767560" cy="1770973"/>
          </a:xfrm>
        </p:grpSpPr>
        <p:cxnSp>
          <p:nvCxnSpPr>
            <p:cNvPr id="38" name="Straight Connector 90"/>
            <p:cNvCxnSpPr>
              <a:stCxn id="40" idx="7"/>
            </p:cNvCxnSpPr>
            <p:nvPr/>
          </p:nvCxnSpPr>
          <p:spPr>
            <a:xfrm flipH="1">
              <a:off x="10103308" y="2892494"/>
              <a:ext cx="1" cy="844449"/>
            </a:xfrm>
            <a:prstGeom prst="line">
              <a:avLst/>
            </a:prstGeom>
            <a:ln w="19050">
              <a:solidFill>
                <a:srgbClr val="DB10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78"/>
            <p:cNvGrpSpPr/>
            <p:nvPr/>
          </p:nvGrpSpPr>
          <p:grpSpPr>
            <a:xfrm>
              <a:off x="9719529" y="1965970"/>
              <a:ext cx="767560" cy="767560"/>
              <a:chOff x="7258980" y="1419610"/>
              <a:chExt cx="558911" cy="558911"/>
            </a:xfrm>
          </p:grpSpPr>
          <p:sp>
            <p:nvSpPr>
              <p:cNvPr id="40" name="Teardrop 92"/>
              <p:cNvSpPr/>
              <p:nvPr/>
            </p:nvSpPr>
            <p:spPr>
              <a:xfrm rot="8100000">
                <a:off x="7258980" y="1419610"/>
                <a:ext cx="558911" cy="558911"/>
              </a:xfrm>
              <a:prstGeom prst="teardrop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reeform 152"/>
              <p:cNvSpPr>
                <a:spLocks noEditPoints="1"/>
              </p:cNvSpPr>
              <p:nvPr/>
            </p:nvSpPr>
            <p:spPr bwMode="auto">
              <a:xfrm>
                <a:off x="7397225" y="1605088"/>
                <a:ext cx="276028" cy="25508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673187" y="3750022"/>
            <a:ext cx="767560" cy="1770977"/>
            <a:chOff x="7673187" y="3750022"/>
            <a:chExt cx="767560" cy="1770977"/>
          </a:xfrm>
        </p:grpSpPr>
        <p:cxnSp>
          <p:nvCxnSpPr>
            <p:cNvPr id="43" name="Straight Connector 100"/>
            <p:cNvCxnSpPr>
              <a:stCxn id="45" idx="7"/>
            </p:cNvCxnSpPr>
            <p:nvPr/>
          </p:nvCxnSpPr>
          <p:spPr>
            <a:xfrm rot="10800000" flipH="1">
              <a:off x="8056967" y="3750022"/>
              <a:ext cx="1" cy="844449"/>
            </a:xfrm>
            <a:prstGeom prst="line">
              <a:avLst/>
            </a:prstGeom>
            <a:ln w="19050">
              <a:solidFill>
                <a:srgbClr val="DB10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76"/>
            <p:cNvGrpSpPr/>
            <p:nvPr/>
          </p:nvGrpSpPr>
          <p:grpSpPr>
            <a:xfrm>
              <a:off x="7673187" y="4753439"/>
              <a:ext cx="767560" cy="767560"/>
              <a:chOff x="5768905" y="3449350"/>
              <a:chExt cx="558911" cy="558911"/>
            </a:xfrm>
          </p:grpSpPr>
          <p:sp>
            <p:nvSpPr>
              <p:cNvPr id="45" name="Teardrop 102"/>
              <p:cNvSpPr/>
              <p:nvPr/>
            </p:nvSpPr>
            <p:spPr>
              <a:xfrm rot="18900000">
                <a:off x="5768905" y="3449350"/>
                <a:ext cx="558911" cy="558911"/>
              </a:xfrm>
              <a:prstGeom prst="teardrop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Freeform 57"/>
              <p:cNvSpPr>
                <a:spLocks noEditPoints="1"/>
              </p:cNvSpPr>
              <p:nvPr/>
            </p:nvSpPr>
            <p:spPr bwMode="auto">
              <a:xfrm>
                <a:off x="5935988" y="3605501"/>
                <a:ext cx="231093" cy="231093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577726" y="3750022"/>
            <a:ext cx="767560" cy="1770977"/>
            <a:chOff x="3577726" y="3750022"/>
            <a:chExt cx="767560" cy="1770977"/>
          </a:xfrm>
        </p:grpSpPr>
        <p:cxnSp>
          <p:nvCxnSpPr>
            <p:cNvPr id="48" name="Straight Connector 95"/>
            <p:cNvCxnSpPr>
              <a:stCxn id="50" idx="7"/>
            </p:cNvCxnSpPr>
            <p:nvPr/>
          </p:nvCxnSpPr>
          <p:spPr>
            <a:xfrm flipV="1">
              <a:off x="3961505" y="3750022"/>
              <a:ext cx="0" cy="844449"/>
            </a:xfrm>
            <a:prstGeom prst="line">
              <a:avLst/>
            </a:prstGeom>
            <a:ln w="19050">
              <a:solidFill>
                <a:srgbClr val="DB102D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72"/>
            <p:cNvGrpSpPr/>
            <p:nvPr/>
          </p:nvGrpSpPr>
          <p:grpSpPr>
            <a:xfrm>
              <a:off x="3577726" y="4753439"/>
              <a:ext cx="767560" cy="767560"/>
              <a:chOff x="2786729" y="3449350"/>
              <a:chExt cx="558911" cy="558911"/>
            </a:xfrm>
          </p:grpSpPr>
          <p:sp>
            <p:nvSpPr>
              <p:cNvPr id="50" name="Teardrop 97"/>
              <p:cNvSpPr/>
              <p:nvPr/>
            </p:nvSpPr>
            <p:spPr>
              <a:xfrm rot="18900000">
                <a:off x="2786729" y="3449350"/>
                <a:ext cx="558911" cy="558911"/>
              </a:xfrm>
              <a:prstGeom prst="teardrop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Freeform 105"/>
              <p:cNvSpPr>
                <a:spLocks noEditPoints="1"/>
              </p:cNvSpPr>
              <p:nvPr/>
            </p:nvSpPr>
            <p:spPr bwMode="auto">
              <a:xfrm>
                <a:off x="2965282" y="3615692"/>
                <a:ext cx="224150" cy="220902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2884845" y="1880169"/>
            <a:ext cx="2102677" cy="1195281"/>
            <a:chOff x="2451045" y="1756938"/>
            <a:chExt cx="2102677" cy="1195281"/>
          </a:xfrm>
        </p:grpSpPr>
        <p:sp>
          <p:nvSpPr>
            <p:cNvPr id="53" name="矩形 52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42212" y="1880169"/>
            <a:ext cx="2102677" cy="1195281"/>
            <a:chOff x="2451045" y="1756938"/>
            <a:chExt cx="2102677" cy="1195281"/>
          </a:xfrm>
        </p:grpSpPr>
        <p:sp>
          <p:nvSpPr>
            <p:cNvPr id="56" name="矩形 55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08037" y="4546908"/>
            <a:ext cx="2102677" cy="1195281"/>
            <a:chOff x="2451045" y="1756938"/>
            <a:chExt cx="2102677" cy="1195281"/>
          </a:xfrm>
        </p:grpSpPr>
        <p:sp>
          <p:nvSpPr>
            <p:cNvPr id="59" name="矩形 58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70098" y="4546908"/>
            <a:ext cx="2102677" cy="1195281"/>
            <a:chOff x="2451045" y="1756938"/>
            <a:chExt cx="2102677" cy="1195281"/>
          </a:xfrm>
        </p:grpSpPr>
        <p:sp>
          <p:nvSpPr>
            <p:cNvPr id="62" name="矩形 61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78038" y="4546908"/>
            <a:ext cx="2102677" cy="1195281"/>
            <a:chOff x="2451045" y="1756938"/>
            <a:chExt cx="2102677" cy="1195281"/>
          </a:xfrm>
        </p:grpSpPr>
        <p:sp>
          <p:nvSpPr>
            <p:cNvPr id="65" name="矩形 64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72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4592">
        <p:random/>
      </p:transition>
    </mc:Choice>
    <mc:Fallback xmlns="">
      <p:transition spd="slow" advClick="0" advTm="1459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8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15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48663" y="2347370"/>
            <a:ext cx="2721764" cy="4108671"/>
            <a:chOff x="4648663" y="2215290"/>
            <a:chExt cx="2721764" cy="4108670"/>
          </a:xfrm>
        </p:grpSpPr>
        <p:sp>
          <p:nvSpPr>
            <p:cNvPr id="8" name="任意多边形 7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4367584" y="1760252"/>
            <a:ext cx="1150043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933385" y="4165954"/>
            <a:ext cx="1525567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6445729" y="1760252"/>
            <a:ext cx="1150043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6525486" y="4165954"/>
            <a:ext cx="1525567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14042" y="2696838"/>
            <a:ext cx="2006708" cy="200670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57596" y="3156765"/>
            <a:ext cx="1038747" cy="998951"/>
            <a:chOff x="2607983" y="4241292"/>
            <a:chExt cx="490600" cy="471805"/>
          </a:xfrm>
          <a:solidFill>
            <a:srgbClr val="18478F"/>
          </a:solidFill>
        </p:grpSpPr>
        <p:sp>
          <p:nvSpPr>
            <p:cNvPr id="17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578254" y="216957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80795" y="2162878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4982" y="4613347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01694" y="4555178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666074"/>
            <a:ext cx="302486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1662241"/>
            <a:ext cx="312368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844973"/>
            <a:ext cx="302486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4846773"/>
            <a:ext cx="312368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41873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53">
        <p:random/>
      </p:transition>
    </mc:Choice>
    <mc:Fallback xmlns="">
      <p:transition spd="slow" advClick="0" advTm="555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  <p:bldP spid="13" grpId="0" animBg="1"/>
      <p:bldP spid="14" grpId="0" animBg="1"/>
      <p:bldP spid="15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>
            <a:off x="176276" y="2552135"/>
            <a:ext cx="6545891" cy="4305677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413" t="-63111" r="-34489" b="-5836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1" y="189"/>
            <a:ext cx="4897698" cy="644277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1" y="188"/>
            <a:ext cx="2916607" cy="3835189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66775" t="-4298" r="-207811" b="-8537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1"/>
          <p:cNvGrpSpPr/>
          <p:nvPr/>
        </p:nvGrpSpPr>
        <p:grpSpPr>
          <a:xfrm>
            <a:off x="7716119" y="1139230"/>
            <a:ext cx="1811748" cy="1811748"/>
            <a:chOff x="5579652" y="2508942"/>
            <a:chExt cx="762465" cy="762465"/>
          </a:xfrm>
        </p:grpSpPr>
        <p:sp>
          <p:nvSpPr>
            <p:cNvPr id="9" name="Rounded Rectangle 6"/>
            <p:cNvSpPr/>
            <p:nvPr/>
          </p:nvSpPr>
          <p:spPr>
            <a:xfrm>
              <a:off x="5640173" y="2569463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rgbClr val="0017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3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7292142" y="3094789"/>
            <a:ext cx="265970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pPr algn="l"/>
            <a:r>
              <a:rPr lang="zh-CN" altLang="en-US" sz="4800" dirty="0" smtClean="0">
                <a:solidFill>
                  <a:srgbClr val="DB102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第三部分</a:t>
            </a:r>
            <a:endParaRPr lang="zh-CN" altLang="en-US" sz="4800" dirty="0">
              <a:solidFill>
                <a:srgbClr val="DB102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894" y="388659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76345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167">
        <p:random/>
      </p:transition>
    </mc:Choice>
    <mc:Fallback xmlns="">
      <p:transition spd="slow" advClick="0" advTm="4167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7" name="Rectangle 2"/>
          <p:cNvSpPr/>
          <p:nvPr/>
        </p:nvSpPr>
        <p:spPr>
          <a:xfrm>
            <a:off x="6054243" y="1494056"/>
            <a:ext cx="4883150" cy="233278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8" name="Rectangle 3"/>
          <p:cNvSpPr/>
          <p:nvPr/>
        </p:nvSpPr>
        <p:spPr>
          <a:xfrm>
            <a:off x="1177443" y="1494056"/>
            <a:ext cx="4876800" cy="2336800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9" name="Oval 4"/>
          <p:cNvSpPr/>
          <p:nvPr/>
        </p:nvSpPr>
        <p:spPr>
          <a:xfrm>
            <a:off x="1921918" y="4253202"/>
            <a:ext cx="765857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0" name="Oval 12"/>
          <p:cNvSpPr/>
          <p:nvPr/>
        </p:nvSpPr>
        <p:spPr>
          <a:xfrm>
            <a:off x="4538223" y="4245408"/>
            <a:ext cx="765857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1" name="Oval 14"/>
          <p:cNvSpPr/>
          <p:nvPr/>
        </p:nvSpPr>
        <p:spPr>
          <a:xfrm>
            <a:off x="6942296" y="4245408"/>
            <a:ext cx="764163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2" name="Oval 16"/>
          <p:cNvSpPr/>
          <p:nvPr/>
        </p:nvSpPr>
        <p:spPr>
          <a:xfrm>
            <a:off x="9439214" y="4245408"/>
            <a:ext cx="764163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grpSp>
        <p:nvGrpSpPr>
          <p:cNvPr id="33" name="Group 20"/>
          <p:cNvGrpSpPr/>
          <p:nvPr/>
        </p:nvGrpSpPr>
        <p:grpSpPr>
          <a:xfrm>
            <a:off x="2090408" y="4405012"/>
            <a:ext cx="428874" cy="431536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3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36" name="Group 23"/>
          <p:cNvGrpSpPr/>
          <p:nvPr/>
        </p:nvGrpSpPr>
        <p:grpSpPr>
          <a:xfrm>
            <a:off x="4802237" y="4469227"/>
            <a:ext cx="415554" cy="362277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4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48" name="Group 35"/>
          <p:cNvGrpSpPr/>
          <p:nvPr/>
        </p:nvGrpSpPr>
        <p:grpSpPr>
          <a:xfrm>
            <a:off x="9626773" y="4397219"/>
            <a:ext cx="404898" cy="402235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49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0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1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2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3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4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5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6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7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8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59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0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1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2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3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4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5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6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67" name="Group 54"/>
          <p:cNvGrpSpPr/>
          <p:nvPr/>
        </p:nvGrpSpPr>
        <p:grpSpPr>
          <a:xfrm>
            <a:off x="7178501" y="4469227"/>
            <a:ext cx="319656" cy="41555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68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9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4405503" y="187617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dirty="0">
                <a:solidFill>
                  <a:prstClr val="white">
                    <a:lumMod val="95000"/>
                  </a:prst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2200" dirty="0">
              <a:solidFill>
                <a:prstClr val="white">
                  <a:lumMod val="95000"/>
                </a:prst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1522571" y="2328735"/>
            <a:ext cx="419609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72" name="矩形 71"/>
          <p:cNvSpPr/>
          <p:nvPr/>
        </p:nvSpPr>
        <p:spPr>
          <a:xfrm>
            <a:off x="1526171" y="5081248"/>
            <a:ext cx="155176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20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1371566" y="5451938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4154166" y="5081248"/>
            <a:ext cx="155176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20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3894167" y="5451938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6" name="矩形 75"/>
          <p:cNvSpPr/>
          <p:nvPr/>
        </p:nvSpPr>
        <p:spPr>
          <a:xfrm>
            <a:off x="9083119" y="5081248"/>
            <a:ext cx="155176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20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8795580" y="5451938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8" name="矩形 77"/>
          <p:cNvSpPr/>
          <p:nvPr/>
        </p:nvSpPr>
        <p:spPr>
          <a:xfrm>
            <a:off x="6562839" y="5081248"/>
            <a:ext cx="155176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20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297604" y="5451938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999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246">
        <p:random/>
      </p:transition>
    </mc:Choice>
    <mc:Fallback xmlns="">
      <p:transition spd="slow" advClick="0" advTm="624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4491165" y="2111509"/>
            <a:ext cx="3586299" cy="3586299"/>
          </a:xfrm>
          <a:custGeom>
            <a:avLst/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63433" y="3139889"/>
            <a:ext cx="1419633" cy="1419633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9" name="椭圆 8"/>
          <p:cNvSpPr/>
          <p:nvPr/>
        </p:nvSpPr>
        <p:spPr>
          <a:xfrm>
            <a:off x="7439860" y="3157209"/>
            <a:ext cx="1419633" cy="1419633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0" name="椭圆 9"/>
          <p:cNvSpPr/>
          <p:nvPr/>
        </p:nvSpPr>
        <p:spPr>
          <a:xfrm>
            <a:off x="5523628" y="1244802"/>
            <a:ext cx="1419633" cy="1419633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1" name="椭圆 10"/>
          <p:cNvSpPr/>
          <p:nvPr/>
        </p:nvSpPr>
        <p:spPr>
          <a:xfrm>
            <a:off x="5523628" y="5100606"/>
            <a:ext cx="1419633" cy="1419633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" name="椭圆 11"/>
          <p:cNvSpPr/>
          <p:nvPr/>
        </p:nvSpPr>
        <p:spPr>
          <a:xfrm>
            <a:off x="5452933" y="3073277"/>
            <a:ext cx="1662764" cy="1662764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5880767" y="3473240"/>
            <a:ext cx="807095" cy="787568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grpSp>
        <p:nvGrpSpPr>
          <p:cNvPr id="14" name="组合 13"/>
          <p:cNvGrpSpPr/>
          <p:nvPr/>
        </p:nvGrpSpPr>
        <p:grpSpPr>
          <a:xfrm>
            <a:off x="4059550" y="3540102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39341" y="1620176"/>
            <a:ext cx="574476" cy="55246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8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9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9341" y="5536430"/>
            <a:ext cx="519303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90685" y="3583640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2037569"/>
            <a:ext cx="3350072" cy="905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2031935"/>
            <a:ext cx="3459515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5216467"/>
            <a:ext cx="3350072" cy="905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5216467"/>
            <a:ext cx="3459515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0510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338">
        <p:random/>
      </p:transition>
    </mc:Choice>
    <mc:Fallback xmlns="">
      <p:transition spd="slow" advClick="0" advTm="533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Group 49"/>
          <p:cNvGrpSpPr/>
          <p:nvPr/>
        </p:nvGrpSpPr>
        <p:grpSpPr>
          <a:xfrm>
            <a:off x="1364998" y="2044723"/>
            <a:ext cx="2830926" cy="2830921"/>
            <a:chOff x="953424" y="1486519"/>
            <a:chExt cx="2228412" cy="2228408"/>
          </a:xfrm>
          <a:solidFill>
            <a:schemeClr val="accent1"/>
          </a:solidFill>
        </p:grpSpPr>
        <p:sp>
          <p:nvSpPr>
            <p:cNvPr id="8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46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dirty="0"/>
            </a:p>
          </p:txBody>
        </p:sp>
        <p:sp>
          <p:nvSpPr>
            <p:cNvPr id="9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</p:grpSp>
      <p:sp>
        <p:nvSpPr>
          <p:cNvPr id="10" name="Arc 61"/>
          <p:cNvSpPr/>
          <p:nvPr/>
        </p:nvSpPr>
        <p:spPr>
          <a:xfrm rot="19051047">
            <a:off x="3025563" y="1597329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rc 62"/>
          <p:cNvSpPr/>
          <p:nvPr/>
        </p:nvSpPr>
        <p:spPr>
          <a:xfrm rot="19051047">
            <a:off x="7565876" y="1668820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c 63"/>
          <p:cNvSpPr/>
          <p:nvPr/>
        </p:nvSpPr>
        <p:spPr>
          <a:xfrm rot="3261709" flipV="1">
            <a:off x="4718527" y="2694925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8756449" y="2105374"/>
            <a:ext cx="1964550" cy="1964547"/>
            <a:chOff x="8756449" y="1871694"/>
            <a:chExt cx="1964550" cy="1964547"/>
          </a:xfrm>
        </p:grpSpPr>
        <p:grpSp>
          <p:nvGrpSpPr>
            <p:cNvPr id="14" name="Group 56"/>
            <p:cNvGrpSpPr/>
            <p:nvPr/>
          </p:nvGrpSpPr>
          <p:grpSpPr>
            <a:xfrm>
              <a:off x="8756449" y="1871694"/>
              <a:ext cx="1964550" cy="1964547"/>
              <a:chOff x="953424" y="1486519"/>
              <a:chExt cx="2228412" cy="2228408"/>
            </a:xfrm>
            <a:solidFill>
              <a:schemeClr val="accent4"/>
            </a:solidFill>
          </p:grpSpPr>
          <p:sp>
            <p:nvSpPr>
              <p:cNvPr id="16" name="Freeform 57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algn="ctr" defTabSz="1333467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000" dirty="0"/>
              </a:p>
            </p:txBody>
          </p:sp>
          <p:sp>
            <p:nvSpPr>
              <p:cNvPr id="17" name="Oval 58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</p:grpSp>
        <p:sp>
          <p:nvSpPr>
            <p:cNvPr id="15" name="Freeform 152"/>
            <p:cNvSpPr>
              <a:spLocks noEditPoints="1"/>
            </p:cNvSpPr>
            <p:nvPr/>
          </p:nvSpPr>
          <p:spPr bwMode="auto">
            <a:xfrm>
              <a:off x="9459674" y="2596088"/>
              <a:ext cx="558097" cy="515758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8" name="Freeform 42"/>
          <p:cNvSpPr>
            <a:spLocks noEditPoints="1"/>
          </p:cNvSpPr>
          <p:nvPr/>
        </p:nvSpPr>
        <p:spPr bwMode="auto">
          <a:xfrm>
            <a:off x="2402307" y="3134684"/>
            <a:ext cx="756311" cy="65100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169424" y="2105374"/>
            <a:ext cx="1964550" cy="1964547"/>
            <a:chOff x="4169424" y="1871694"/>
            <a:chExt cx="1964550" cy="1964547"/>
          </a:xfrm>
        </p:grpSpPr>
        <p:grpSp>
          <p:nvGrpSpPr>
            <p:cNvPr id="20" name="Group 50"/>
            <p:cNvGrpSpPr/>
            <p:nvPr/>
          </p:nvGrpSpPr>
          <p:grpSpPr>
            <a:xfrm>
              <a:off x="4169424" y="1871694"/>
              <a:ext cx="1964550" cy="1964547"/>
              <a:chOff x="953424" y="1486519"/>
              <a:chExt cx="2228412" cy="2228408"/>
            </a:xfrm>
            <a:solidFill>
              <a:schemeClr val="accent2"/>
            </a:solidFill>
          </p:grpSpPr>
          <p:sp>
            <p:nvSpPr>
              <p:cNvPr id="22" name="Freeform 51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algn="ctr" defTabSz="1333467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000" dirty="0"/>
              </a:p>
            </p:txBody>
          </p:sp>
          <p:sp>
            <p:nvSpPr>
              <p:cNvPr id="23" name="Oval 52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</p:grpSp>
        <p:sp>
          <p:nvSpPr>
            <p:cNvPr id="21" name="Freeform 144"/>
            <p:cNvSpPr>
              <a:spLocks noEditPoints="1"/>
            </p:cNvSpPr>
            <p:nvPr/>
          </p:nvSpPr>
          <p:spPr bwMode="auto">
            <a:xfrm>
              <a:off x="4812563" y="2536167"/>
              <a:ext cx="679687" cy="527196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37306" y="2044723"/>
            <a:ext cx="2830926" cy="2830921"/>
            <a:chOff x="6037306" y="1811043"/>
            <a:chExt cx="2830926" cy="2830921"/>
          </a:xfrm>
        </p:grpSpPr>
        <p:grpSp>
          <p:nvGrpSpPr>
            <p:cNvPr id="25" name="Group 53"/>
            <p:cNvGrpSpPr/>
            <p:nvPr/>
          </p:nvGrpSpPr>
          <p:grpSpPr>
            <a:xfrm>
              <a:off x="6037306" y="1811043"/>
              <a:ext cx="2830926" cy="2830921"/>
              <a:chOff x="953424" y="1486519"/>
              <a:chExt cx="2228412" cy="2228408"/>
            </a:xfrm>
            <a:solidFill>
              <a:schemeClr val="accent3"/>
            </a:solidFill>
          </p:grpSpPr>
          <p:sp>
            <p:nvSpPr>
              <p:cNvPr id="27" name="Freeform 54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algn="ctr" defTabSz="1333467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000" dirty="0"/>
              </a:p>
            </p:txBody>
          </p:sp>
          <p:sp>
            <p:nvSpPr>
              <p:cNvPr id="28" name="Oval 55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Freeform 234"/>
            <p:cNvSpPr>
              <a:spLocks/>
            </p:cNvSpPr>
            <p:nvPr/>
          </p:nvSpPr>
          <p:spPr bwMode="auto">
            <a:xfrm>
              <a:off x="7088369" y="2783675"/>
              <a:ext cx="805769" cy="816732"/>
            </a:xfrm>
            <a:custGeom>
              <a:avLst/>
              <a:gdLst/>
              <a:ahLst/>
              <a:cxnLst>
                <a:cxn ang="0">
                  <a:pos x="66" y="25"/>
                </a:cxn>
                <a:cxn ang="0">
                  <a:pos x="51" y="40"/>
                </a:cxn>
                <a:cxn ang="0">
                  <a:pos x="57" y="46"/>
                </a:cxn>
                <a:cxn ang="0">
                  <a:pos x="51" y="52"/>
                </a:cxn>
                <a:cxn ang="0">
                  <a:pos x="20" y="55"/>
                </a:cxn>
                <a:cxn ang="0">
                  <a:pos x="7" y="69"/>
                </a:cxn>
                <a:cxn ang="0">
                  <a:pos x="0" y="69"/>
                </a:cxn>
                <a:cxn ang="0">
                  <a:pos x="0" y="62"/>
                </a:cxn>
                <a:cxn ang="0">
                  <a:pos x="14" y="48"/>
                </a:cxn>
                <a:cxn ang="0">
                  <a:pos x="17" y="18"/>
                </a:cxn>
                <a:cxn ang="0">
                  <a:pos x="23" y="12"/>
                </a:cxn>
                <a:cxn ang="0">
                  <a:pos x="29" y="17"/>
                </a:cxn>
                <a:cxn ang="0">
                  <a:pos x="44" y="2"/>
                </a:cxn>
                <a:cxn ang="0">
                  <a:pos x="51" y="2"/>
                </a:cxn>
                <a:cxn ang="0">
                  <a:pos x="51" y="9"/>
                </a:cxn>
                <a:cxn ang="0">
                  <a:pos x="35" y="24"/>
                </a:cxn>
                <a:cxn ang="0">
                  <a:pos x="44" y="33"/>
                </a:cxn>
                <a:cxn ang="0">
                  <a:pos x="60" y="18"/>
                </a:cxn>
                <a:cxn ang="0">
                  <a:pos x="66" y="18"/>
                </a:cxn>
                <a:cxn ang="0">
                  <a:pos x="66" y="25"/>
                </a:cxn>
              </a:cxnLst>
              <a:rect l="0" t="0" r="r" b="b"/>
              <a:pathLst>
                <a:path w="68" h="69">
                  <a:moveTo>
                    <a:pt x="66" y="25"/>
                  </a:moveTo>
                  <a:cubicBezTo>
                    <a:pt x="51" y="40"/>
                    <a:pt x="51" y="40"/>
                    <a:pt x="51" y="4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2" y="60"/>
                    <a:pt x="30" y="61"/>
                    <a:pt x="20" y="55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7" y="39"/>
                    <a:pt x="8" y="26"/>
                    <a:pt x="17" y="1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9" y="0"/>
                    <a:pt x="51" y="2"/>
                  </a:cubicBezTo>
                  <a:cubicBezTo>
                    <a:pt x="52" y="4"/>
                    <a:pt x="52" y="7"/>
                    <a:pt x="51" y="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6"/>
                    <a:pt x="64" y="16"/>
                    <a:pt x="66" y="18"/>
                  </a:cubicBezTo>
                  <a:cubicBezTo>
                    <a:pt x="68" y="20"/>
                    <a:pt x="68" y="23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22567" y="5266319"/>
            <a:ext cx="2102677" cy="1195281"/>
            <a:chOff x="2451045" y="1756938"/>
            <a:chExt cx="2102677" cy="1195281"/>
          </a:xfrm>
        </p:grpSpPr>
        <p:sp>
          <p:nvSpPr>
            <p:cNvPr id="30" name="矩形 29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77586" y="5266319"/>
            <a:ext cx="2102677" cy="1195281"/>
            <a:chOff x="2451045" y="1756938"/>
            <a:chExt cx="2102677" cy="1195281"/>
          </a:xfrm>
        </p:grpSpPr>
        <p:sp>
          <p:nvSpPr>
            <p:cNvPr id="33" name="矩形 32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01430" y="5266319"/>
            <a:ext cx="2102677" cy="1195281"/>
            <a:chOff x="2451045" y="1756938"/>
            <a:chExt cx="2102677" cy="1195281"/>
          </a:xfrm>
        </p:grpSpPr>
        <p:sp>
          <p:nvSpPr>
            <p:cNvPr id="36" name="矩形 35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756449" y="5266319"/>
            <a:ext cx="2102677" cy="1195281"/>
            <a:chOff x="2451045" y="1756938"/>
            <a:chExt cx="2102677" cy="1195281"/>
          </a:xfrm>
        </p:grpSpPr>
        <p:sp>
          <p:nvSpPr>
            <p:cNvPr id="39" name="矩形 38"/>
            <p:cNvSpPr/>
            <p:nvPr/>
          </p:nvSpPr>
          <p:spPr>
            <a:xfrm>
              <a:off x="2451045" y="2139689"/>
              <a:ext cx="21026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08410" y="175693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942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11">
        <p:random/>
      </p:transition>
    </mc:Choice>
    <mc:Fallback xmlns="">
      <p:transition spd="slow" advClick="0" advTm="801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5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>
            <a:off x="855520" y="3565631"/>
            <a:ext cx="10480960" cy="72596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97823" y="3278514"/>
            <a:ext cx="1269854" cy="1272187"/>
            <a:chOff x="1597823" y="3237874"/>
            <a:chExt cx="1269854" cy="1272187"/>
          </a:xfrm>
        </p:grpSpPr>
        <p:sp>
          <p:nvSpPr>
            <p:cNvPr id="9" name="MH_Other_2"/>
            <p:cNvSpPr/>
            <p:nvPr>
              <p:custDataLst>
                <p:tags r:id="rId10"/>
              </p:custDataLst>
            </p:nvPr>
          </p:nvSpPr>
          <p:spPr>
            <a:xfrm>
              <a:off x="1597823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0" name="MH_SubTitle_1"/>
            <p:cNvSpPr/>
            <p:nvPr>
              <p:custDataLst>
                <p:tags r:id="rId11"/>
              </p:custDataLst>
            </p:nvPr>
          </p:nvSpPr>
          <p:spPr>
            <a:xfrm>
              <a:off x="1677188" y="3317240"/>
              <a:ext cx="1111122" cy="111345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25946" y="3278514"/>
            <a:ext cx="1269854" cy="1272187"/>
            <a:chOff x="3525946" y="3237874"/>
            <a:chExt cx="1269854" cy="1272187"/>
          </a:xfrm>
        </p:grpSpPr>
        <p:sp>
          <p:nvSpPr>
            <p:cNvPr id="12" name="MH_Other_3"/>
            <p:cNvSpPr/>
            <p:nvPr>
              <p:custDataLst>
                <p:tags r:id="rId8"/>
              </p:custDataLst>
            </p:nvPr>
          </p:nvSpPr>
          <p:spPr>
            <a:xfrm>
              <a:off x="3525946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9"/>
              </p:custDataLst>
            </p:nvPr>
          </p:nvSpPr>
          <p:spPr>
            <a:xfrm>
              <a:off x="3605312" y="3317240"/>
              <a:ext cx="1111122" cy="111345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54069" y="3278514"/>
            <a:ext cx="1269854" cy="1272187"/>
            <a:chOff x="5454069" y="3237874"/>
            <a:chExt cx="1269854" cy="1272187"/>
          </a:xfrm>
        </p:grpSpPr>
        <p:sp>
          <p:nvSpPr>
            <p:cNvPr id="15" name="MH_Other_4"/>
            <p:cNvSpPr/>
            <p:nvPr>
              <p:custDataLst>
                <p:tags r:id="rId6"/>
              </p:custDataLst>
            </p:nvPr>
          </p:nvSpPr>
          <p:spPr>
            <a:xfrm>
              <a:off x="5454069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6" name="MH_SubTitle_3"/>
            <p:cNvSpPr/>
            <p:nvPr>
              <p:custDataLst>
                <p:tags r:id="rId7"/>
              </p:custDataLst>
            </p:nvPr>
          </p:nvSpPr>
          <p:spPr>
            <a:xfrm>
              <a:off x="5533435" y="3317240"/>
              <a:ext cx="1111122" cy="111345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2192" y="3278514"/>
            <a:ext cx="1269854" cy="1272187"/>
            <a:chOff x="7382192" y="3237874"/>
            <a:chExt cx="1269854" cy="1272187"/>
          </a:xfrm>
        </p:grpSpPr>
        <p:sp>
          <p:nvSpPr>
            <p:cNvPr id="18" name="MH_Other_5"/>
            <p:cNvSpPr/>
            <p:nvPr>
              <p:custDataLst>
                <p:tags r:id="rId4"/>
              </p:custDataLst>
            </p:nvPr>
          </p:nvSpPr>
          <p:spPr>
            <a:xfrm>
              <a:off x="7382192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MH_SubTitle_4"/>
            <p:cNvSpPr/>
            <p:nvPr>
              <p:custDataLst>
                <p:tags r:id="rId5"/>
              </p:custDataLst>
            </p:nvPr>
          </p:nvSpPr>
          <p:spPr>
            <a:xfrm>
              <a:off x="7461558" y="3317240"/>
              <a:ext cx="1111122" cy="111345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10315" y="3278514"/>
            <a:ext cx="1269854" cy="1272187"/>
            <a:chOff x="9310315" y="3237874"/>
            <a:chExt cx="1269854" cy="1272187"/>
          </a:xfrm>
        </p:grpSpPr>
        <p:sp>
          <p:nvSpPr>
            <p:cNvPr id="21" name="MH_Other_6"/>
            <p:cNvSpPr/>
            <p:nvPr>
              <p:custDataLst>
                <p:tags r:id="rId2"/>
              </p:custDataLst>
            </p:nvPr>
          </p:nvSpPr>
          <p:spPr>
            <a:xfrm>
              <a:off x="9310315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MH_SubTitle_5"/>
            <p:cNvSpPr/>
            <p:nvPr>
              <p:custDataLst>
                <p:tags r:id="rId3"/>
              </p:custDataLst>
            </p:nvPr>
          </p:nvSpPr>
          <p:spPr>
            <a:xfrm>
              <a:off x="9389681" y="3317240"/>
              <a:ext cx="1111122" cy="1113455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40888" y="1497007"/>
            <a:ext cx="1974635" cy="1612750"/>
            <a:chOff x="1292979" y="3797658"/>
            <a:chExt cx="1974635" cy="1612750"/>
          </a:xfrm>
        </p:grpSpPr>
        <p:sp>
          <p:nvSpPr>
            <p:cNvPr id="24" name="矩形 23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73555" y="4752532"/>
            <a:ext cx="1974635" cy="1612750"/>
            <a:chOff x="1292979" y="3797658"/>
            <a:chExt cx="1974635" cy="1612750"/>
          </a:xfrm>
        </p:grpSpPr>
        <p:sp>
          <p:nvSpPr>
            <p:cNvPr id="27" name="矩形 26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29801" y="4752532"/>
            <a:ext cx="1974635" cy="1612750"/>
            <a:chOff x="1292979" y="3797658"/>
            <a:chExt cx="1974635" cy="1612750"/>
          </a:xfrm>
        </p:grpSpPr>
        <p:sp>
          <p:nvSpPr>
            <p:cNvPr id="30" name="矩形 29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3240" y="1497007"/>
            <a:ext cx="1974635" cy="1612750"/>
            <a:chOff x="1292979" y="3797658"/>
            <a:chExt cx="1974635" cy="1612750"/>
          </a:xfrm>
        </p:grpSpPr>
        <p:sp>
          <p:nvSpPr>
            <p:cNvPr id="33" name="矩形 32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57924" y="1497007"/>
            <a:ext cx="1974635" cy="1612750"/>
            <a:chOff x="1292979" y="3797658"/>
            <a:chExt cx="1974635" cy="1612750"/>
          </a:xfrm>
        </p:grpSpPr>
        <p:sp>
          <p:nvSpPr>
            <p:cNvPr id="36" name="矩形 35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0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685">
        <p:random/>
      </p:transition>
    </mc:Choice>
    <mc:Fallback xmlns="">
      <p:transition spd="slow" advClick="0" advTm="568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024487" cy="6858000"/>
          </a:xfrm>
          <a:prstGeom prst="rect">
            <a:avLst/>
          </a:prstGeom>
          <a:blipFill dpi="0" rotWithShape="1">
            <a:blip r:embed="rId7"/>
            <a:srcRect/>
            <a:stretch>
              <a:fillRect l="-68897" t="-1240" r="-45209" b="-3204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" name="MH_Others_10"/>
          <p:cNvSpPr/>
          <p:nvPr>
            <p:custDataLst>
              <p:tags r:id="rId1"/>
            </p:custDataLst>
          </p:nvPr>
        </p:nvSpPr>
        <p:spPr>
          <a:xfrm>
            <a:off x="3701143" y="906683"/>
            <a:ext cx="8490857" cy="504056"/>
          </a:xfrm>
          <a:custGeom>
            <a:avLst/>
            <a:gdLst>
              <a:gd name="connsiteX0" fmla="*/ 0 w 5609212"/>
              <a:gd name="connsiteY0" fmla="*/ 0 h 504056"/>
              <a:gd name="connsiteX1" fmla="*/ 5609212 w 5609212"/>
              <a:gd name="connsiteY1" fmla="*/ 0 h 504056"/>
              <a:gd name="connsiteX2" fmla="*/ 5609212 w 5609212"/>
              <a:gd name="connsiteY2" fmla="*/ 504056 h 504056"/>
              <a:gd name="connsiteX3" fmla="*/ 0 w 5609212"/>
              <a:gd name="connsiteY3" fmla="*/ 504056 h 504056"/>
              <a:gd name="connsiteX4" fmla="*/ 0 w 5609212"/>
              <a:gd name="connsiteY4" fmla="*/ 0 h 504056"/>
              <a:gd name="connsiteX0" fmla="*/ 0 w 5609212"/>
              <a:gd name="connsiteY0" fmla="*/ 0 h 504056"/>
              <a:gd name="connsiteX1" fmla="*/ 5609212 w 5609212"/>
              <a:gd name="connsiteY1" fmla="*/ 0 h 504056"/>
              <a:gd name="connsiteX2" fmla="*/ 5609212 w 5609212"/>
              <a:gd name="connsiteY2" fmla="*/ 504056 h 504056"/>
              <a:gd name="connsiteX3" fmla="*/ 128954 w 5609212"/>
              <a:gd name="connsiteY3" fmla="*/ 504056 h 504056"/>
              <a:gd name="connsiteX4" fmla="*/ 0 w 5609212"/>
              <a:gd name="connsiteY4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9212" h="504056">
                <a:moveTo>
                  <a:pt x="0" y="0"/>
                </a:moveTo>
                <a:lnTo>
                  <a:pt x="5609212" y="0"/>
                </a:lnTo>
                <a:lnTo>
                  <a:pt x="5609212" y="504056"/>
                </a:lnTo>
                <a:lnTo>
                  <a:pt x="128954" y="504056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MH_Others_11"/>
          <p:cNvSpPr txBox="1"/>
          <p:nvPr>
            <p:custDataLst>
              <p:tags r:id="rId2"/>
            </p:custDataLst>
          </p:nvPr>
        </p:nvSpPr>
        <p:spPr>
          <a:xfrm>
            <a:off x="5247816" y="125543"/>
            <a:ext cx="152601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400" spc="3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目录</a:t>
            </a:r>
          </a:p>
        </p:txBody>
      </p:sp>
      <p:cxnSp>
        <p:nvCxnSpPr>
          <p:cNvPr id="5" name="MH_Others_12"/>
          <p:cNvCxnSpPr/>
          <p:nvPr>
            <p:custDataLst>
              <p:tags r:id="rId3"/>
            </p:custDataLst>
          </p:nvPr>
        </p:nvCxnSpPr>
        <p:spPr>
          <a:xfrm>
            <a:off x="6681480" y="336048"/>
            <a:ext cx="5970" cy="346644"/>
          </a:xfrm>
          <a:prstGeom prst="line">
            <a:avLst/>
          </a:prstGeom>
          <a:ln w="38100">
            <a:solidFill>
              <a:srgbClr val="DB10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s_13"/>
          <p:cNvSpPr txBox="1"/>
          <p:nvPr>
            <p:custDataLst>
              <p:tags r:id="rId4"/>
            </p:custDataLst>
          </p:nvPr>
        </p:nvSpPr>
        <p:spPr>
          <a:xfrm>
            <a:off x="6898100" y="186204"/>
            <a:ext cx="3350742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3600" dirty="0">
                <a:solidFill>
                  <a:srgbClr val="DB102D"/>
                </a:solidFill>
                <a:latin typeface="Bodoni MT Condensed" panose="02070606080606020203" pitchFamily="18" charset="0"/>
                <a:ea typeface="华文细黑" panose="02010600040101010101" pitchFamily="2" charset="-122"/>
                <a:cs typeface="Arial" pitchFamily="34" charset="0"/>
              </a:rPr>
              <a:t>CONTENTS</a:t>
            </a:r>
            <a:endParaRPr lang="zh-CN" altLang="en-US" sz="3600" dirty="0">
              <a:solidFill>
                <a:srgbClr val="DB102D"/>
              </a:solidFill>
              <a:latin typeface="Bodoni MT Condensed" panose="02070606080606020203" pitchFamily="18" charset="0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22311" y="2072393"/>
            <a:ext cx="4754856" cy="584775"/>
            <a:chOff x="1625068" y="1473424"/>
            <a:chExt cx="4754856" cy="584775"/>
          </a:xfrm>
        </p:grpSpPr>
        <p:grpSp>
          <p:nvGrpSpPr>
            <p:cNvPr id="10" name="Group 3"/>
            <p:cNvGrpSpPr/>
            <p:nvPr/>
          </p:nvGrpSpPr>
          <p:grpSpPr>
            <a:xfrm>
              <a:off x="1625068" y="1519416"/>
              <a:ext cx="585945" cy="446111"/>
              <a:chOff x="1749703" y="2330672"/>
              <a:chExt cx="585945" cy="446111"/>
            </a:xfrm>
            <a:solidFill>
              <a:srgbClr val="0ABAB5"/>
            </a:solidFill>
          </p:grpSpPr>
          <p:sp>
            <p:nvSpPr>
              <p:cNvPr id="12" name="Right Triangle 62"/>
              <p:cNvSpPr/>
              <p:nvPr/>
            </p:nvSpPr>
            <p:spPr>
              <a:xfrm flipV="1">
                <a:off x="1976024" y="2330672"/>
                <a:ext cx="359624" cy="377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dirty="0">
                  <a:solidFill>
                    <a:srgbClr val="DB102D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13" name="Rectangle 56"/>
              <p:cNvSpPr/>
              <p:nvPr/>
            </p:nvSpPr>
            <p:spPr>
              <a:xfrm>
                <a:off x="1749703" y="2330672"/>
                <a:ext cx="446111" cy="446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b="1" dirty="0">
                    <a:solidFill>
                      <a:srgbClr val="DB102D"/>
                    </a:solidFill>
                    <a:latin typeface="Agency FB" panose="020B0503020202020204" pitchFamily="34" charset="0"/>
                    <a:ea typeface="腾祥澜黑简" panose="01010104010101010101" pitchFamily="2" charset="-122"/>
                  </a:rPr>
                  <a:t>1</a:t>
                </a: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296755" y="1473424"/>
              <a:ext cx="4083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spc="600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  <a:endParaRPr lang="zh-CN" altLang="en-US" sz="3200" spc="6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22311" y="3021808"/>
            <a:ext cx="4754856" cy="584775"/>
            <a:chOff x="1625068" y="1473424"/>
            <a:chExt cx="4754856" cy="584775"/>
          </a:xfrm>
        </p:grpSpPr>
        <p:grpSp>
          <p:nvGrpSpPr>
            <p:cNvPr id="15" name="Group 3"/>
            <p:cNvGrpSpPr/>
            <p:nvPr/>
          </p:nvGrpSpPr>
          <p:grpSpPr>
            <a:xfrm>
              <a:off x="1625068" y="1519416"/>
              <a:ext cx="585945" cy="446111"/>
              <a:chOff x="1749703" y="2330672"/>
              <a:chExt cx="585945" cy="446111"/>
            </a:xfrm>
            <a:solidFill>
              <a:srgbClr val="0ABAB5"/>
            </a:solidFill>
          </p:grpSpPr>
          <p:sp>
            <p:nvSpPr>
              <p:cNvPr id="17" name="Right Triangle 62"/>
              <p:cNvSpPr/>
              <p:nvPr/>
            </p:nvSpPr>
            <p:spPr>
              <a:xfrm flipV="1">
                <a:off x="1976024" y="2330672"/>
                <a:ext cx="359624" cy="377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dirty="0">
                  <a:solidFill>
                    <a:srgbClr val="DB102D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18" name="Rectangle 56"/>
              <p:cNvSpPr/>
              <p:nvPr/>
            </p:nvSpPr>
            <p:spPr>
              <a:xfrm>
                <a:off x="1749703" y="2330672"/>
                <a:ext cx="446111" cy="446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b="1" dirty="0">
                    <a:solidFill>
                      <a:srgbClr val="DB102D"/>
                    </a:solidFill>
                    <a:latin typeface="Agency FB" panose="020B0503020202020204" pitchFamily="34" charset="0"/>
                    <a:ea typeface="腾祥澜黑简" panose="01010104010101010101" pitchFamily="2" charset="-122"/>
                  </a:rPr>
                  <a:t>2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296755" y="1473424"/>
              <a:ext cx="4083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spc="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22311" y="3971223"/>
            <a:ext cx="4754856" cy="584775"/>
            <a:chOff x="1625068" y="1473424"/>
            <a:chExt cx="4754856" cy="584775"/>
          </a:xfrm>
        </p:grpSpPr>
        <p:grpSp>
          <p:nvGrpSpPr>
            <p:cNvPr id="20" name="Group 3"/>
            <p:cNvGrpSpPr/>
            <p:nvPr/>
          </p:nvGrpSpPr>
          <p:grpSpPr>
            <a:xfrm>
              <a:off x="1625068" y="1519416"/>
              <a:ext cx="585945" cy="446111"/>
              <a:chOff x="1749703" y="2330672"/>
              <a:chExt cx="585945" cy="446111"/>
            </a:xfrm>
            <a:solidFill>
              <a:srgbClr val="0ABAB5"/>
            </a:solidFill>
          </p:grpSpPr>
          <p:sp>
            <p:nvSpPr>
              <p:cNvPr id="22" name="Right Triangle 62"/>
              <p:cNvSpPr/>
              <p:nvPr/>
            </p:nvSpPr>
            <p:spPr>
              <a:xfrm flipV="1">
                <a:off x="1976024" y="2330672"/>
                <a:ext cx="359624" cy="377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dirty="0">
                  <a:solidFill>
                    <a:srgbClr val="DB102D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23" name="Rectangle 56"/>
              <p:cNvSpPr/>
              <p:nvPr/>
            </p:nvSpPr>
            <p:spPr>
              <a:xfrm>
                <a:off x="1749703" y="2330672"/>
                <a:ext cx="446111" cy="446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b="1" dirty="0">
                    <a:solidFill>
                      <a:srgbClr val="DB102D"/>
                    </a:solidFill>
                    <a:latin typeface="Agency FB" panose="020B0503020202020204" pitchFamily="34" charset="0"/>
                    <a:ea typeface="腾祥澜黑简" panose="01010104010101010101" pitchFamily="2" charset="-122"/>
                  </a:rPr>
                  <a:t>3</a:t>
                </a: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296755" y="1473424"/>
              <a:ext cx="4083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spc="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22311" y="4920638"/>
            <a:ext cx="4754856" cy="584775"/>
            <a:chOff x="1625068" y="1473424"/>
            <a:chExt cx="4754856" cy="584775"/>
          </a:xfrm>
        </p:grpSpPr>
        <p:grpSp>
          <p:nvGrpSpPr>
            <p:cNvPr id="25" name="Group 3"/>
            <p:cNvGrpSpPr/>
            <p:nvPr/>
          </p:nvGrpSpPr>
          <p:grpSpPr>
            <a:xfrm>
              <a:off x="1625068" y="1519416"/>
              <a:ext cx="585945" cy="446111"/>
              <a:chOff x="1749703" y="2330672"/>
              <a:chExt cx="585945" cy="446111"/>
            </a:xfrm>
            <a:solidFill>
              <a:srgbClr val="0ABAB5"/>
            </a:solidFill>
          </p:grpSpPr>
          <p:sp>
            <p:nvSpPr>
              <p:cNvPr id="27" name="Right Triangle 62"/>
              <p:cNvSpPr/>
              <p:nvPr/>
            </p:nvSpPr>
            <p:spPr>
              <a:xfrm flipV="1">
                <a:off x="1976024" y="2330672"/>
                <a:ext cx="359624" cy="377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dirty="0">
                  <a:solidFill>
                    <a:srgbClr val="DB102D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28" name="Rectangle 56"/>
              <p:cNvSpPr/>
              <p:nvPr/>
            </p:nvSpPr>
            <p:spPr>
              <a:xfrm>
                <a:off x="1749703" y="2330672"/>
                <a:ext cx="446111" cy="446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b="1" dirty="0">
                    <a:solidFill>
                      <a:srgbClr val="DB102D"/>
                    </a:solidFill>
                    <a:latin typeface="Agency FB" panose="020B0503020202020204" pitchFamily="34" charset="0"/>
                    <a:ea typeface="腾祥澜黑简" panose="01010104010101010101" pitchFamily="2" charset="-122"/>
                  </a:rPr>
                  <a:t>4</a:t>
                </a: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296755" y="1473424"/>
              <a:ext cx="4083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spc="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2311" y="5870053"/>
            <a:ext cx="4754856" cy="584775"/>
            <a:chOff x="1625068" y="1473424"/>
            <a:chExt cx="4754856" cy="584775"/>
          </a:xfrm>
        </p:grpSpPr>
        <p:grpSp>
          <p:nvGrpSpPr>
            <p:cNvPr id="30" name="Group 3"/>
            <p:cNvGrpSpPr/>
            <p:nvPr/>
          </p:nvGrpSpPr>
          <p:grpSpPr>
            <a:xfrm>
              <a:off x="1625068" y="1519416"/>
              <a:ext cx="585945" cy="446111"/>
              <a:chOff x="1749703" y="2330672"/>
              <a:chExt cx="585945" cy="446111"/>
            </a:xfrm>
            <a:solidFill>
              <a:srgbClr val="0ABAB5"/>
            </a:solidFill>
          </p:grpSpPr>
          <p:sp>
            <p:nvSpPr>
              <p:cNvPr id="32" name="Right Triangle 62"/>
              <p:cNvSpPr/>
              <p:nvPr/>
            </p:nvSpPr>
            <p:spPr>
              <a:xfrm flipV="1">
                <a:off x="1976024" y="2330672"/>
                <a:ext cx="359624" cy="377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dirty="0">
                  <a:solidFill>
                    <a:srgbClr val="DB102D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33" name="Rectangle 56"/>
              <p:cNvSpPr/>
              <p:nvPr/>
            </p:nvSpPr>
            <p:spPr>
              <a:xfrm>
                <a:off x="1749703" y="2330672"/>
                <a:ext cx="446111" cy="446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b="1" dirty="0">
                    <a:solidFill>
                      <a:srgbClr val="DB102D"/>
                    </a:solidFill>
                    <a:latin typeface="Agency FB" panose="020B0503020202020204" pitchFamily="34" charset="0"/>
                    <a:ea typeface="腾祥澜黑简" panose="01010104010101010101" pitchFamily="2" charset="-122"/>
                  </a:rPr>
                  <a:t>5</a:t>
                </a: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296755" y="1473424"/>
              <a:ext cx="4083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spc="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3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939">
        <p:random/>
      </p:transition>
    </mc:Choice>
    <mc:Fallback xmlns="">
      <p:transition spd="slow" advClick="0" advTm="493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>
            <a:off x="176276" y="2552135"/>
            <a:ext cx="6545891" cy="4305677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413" t="-63111" r="-34489" b="-5836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1" y="189"/>
            <a:ext cx="4897698" cy="644277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1" y="188"/>
            <a:ext cx="2916607" cy="3835189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66775" t="-4298" r="-207811" b="-8537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1"/>
          <p:cNvGrpSpPr/>
          <p:nvPr/>
        </p:nvGrpSpPr>
        <p:grpSpPr>
          <a:xfrm>
            <a:off x="7716119" y="1139230"/>
            <a:ext cx="1811748" cy="1811748"/>
            <a:chOff x="5579652" y="2508942"/>
            <a:chExt cx="762465" cy="762465"/>
          </a:xfrm>
        </p:grpSpPr>
        <p:sp>
          <p:nvSpPr>
            <p:cNvPr id="9" name="Rounded Rectangle 6"/>
            <p:cNvSpPr/>
            <p:nvPr/>
          </p:nvSpPr>
          <p:spPr>
            <a:xfrm>
              <a:off x="5640173" y="2569463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rgbClr val="0017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3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7292142" y="3094789"/>
            <a:ext cx="265970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pPr algn="l"/>
            <a:r>
              <a:rPr lang="zh-CN" altLang="en-US" sz="4800" dirty="0" smtClean="0">
                <a:solidFill>
                  <a:srgbClr val="DB102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第四部分</a:t>
            </a:r>
            <a:endParaRPr lang="zh-CN" altLang="en-US" sz="4800" dirty="0">
              <a:solidFill>
                <a:srgbClr val="DB102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894" y="388659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1930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15">
        <p:random/>
      </p:transition>
    </mc:Choice>
    <mc:Fallback xmlns="">
      <p:transition spd="slow" advClick="0" advTm="4015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flipH="1" flipV="1">
            <a:off x="5791200" y="3984646"/>
            <a:ext cx="6400800" cy="2705383"/>
          </a:xfrm>
          <a:custGeom>
            <a:avLst/>
            <a:gdLst>
              <a:gd name="connsiteX0" fmla="*/ 0 w 6400800"/>
              <a:gd name="connsiteY0" fmla="*/ 0 h 2705383"/>
              <a:gd name="connsiteX1" fmla="*/ 2341140 w 6400800"/>
              <a:gd name="connsiteY1" fmla="*/ 0 h 2705383"/>
              <a:gd name="connsiteX2" fmla="*/ 4524375 w 6400800"/>
              <a:gd name="connsiteY2" fmla="*/ 0 h 2705383"/>
              <a:gd name="connsiteX3" fmla="*/ 5724454 w 6400800"/>
              <a:gd name="connsiteY3" fmla="*/ 0 h 2705383"/>
              <a:gd name="connsiteX4" fmla="*/ 6400800 w 6400800"/>
              <a:gd name="connsiteY4" fmla="*/ 2705383 h 2705383"/>
              <a:gd name="connsiteX5" fmla="*/ 4524375 w 6400800"/>
              <a:gd name="connsiteY5" fmla="*/ 2705383 h 2705383"/>
              <a:gd name="connsiteX6" fmla="*/ 3017486 w 6400800"/>
              <a:gd name="connsiteY6" fmla="*/ 2705383 h 2705383"/>
              <a:gd name="connsiteX7" fmla="*/ 0 w 6400800"/>
              <a:gd name="connsiteY7" fmla="*/ 2705383 h 270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0800" h="2705383">
                <a:moveTo>
                  <a:pt x="0" y="0"/>
                </a:moveTo>
                <a:lnTo>
                  <a:pt x="2341140" y="0"/>
                </a:lnTo>
                <a:lnTo>
                  <a:pt x="4524375" y="0"/>
                </a:lnTo>
                <a:lnTo>
                  <a:pt x="5724454" y="0"/>
                </a:lnTo>
                <a:lnTo>
                  <a:pt x="6400800" y="2705383"/>
                </a:lnTo>
                <a:lnTo>
                  <a:pt x="4524375" y="2705383"/>
                </a:lnTo>
                <a:lnTo>
                  <a:pt x="3017486" y="2705383"/>
                </a:lnTo>
                <a:lnTo>
                  <a:pt x="0" y="2705383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0" y="1279264"/>
            <a:ext cx="6400800" cy="2705383"/>
          </a:xfrm>
          <a:custGeom>
            <a:avLst/>
            <a:gdLst>
              <a:gd name="connsiteX0" fmla="*/ 0 w 6400800"/>
              <a:gd name="connsiteY0" fmla="*/ 0 h 2705383"/>
              <a:gd name="connsiteX1" fmla="*/ 2341140 w 6400800"/>
              <a:gd name="connsiteY1" fmla="*/ 0 h 2705383"/>
              <a:gd name="connsiteX2" fmla="*/ 4524375 w 6400800"/>
              <a:gd name="connsiteY2" fmla="*/ 0 h 2705383"/>
              <a:gd name="connsiteX3" fmla="*/ 5724454 w 6400800"/>
              <a:gd name="connsiteY3" fmla="*/ 0 h 2705383"/>
              <a:gd name="connsiteX4" fmla="*/ 6400800 w 6400800"/>
              <a:gd name="connsiteY4" fmla="*/ 2705383 h 2705383"/>
              <a:gd name="connsiteX5" fmla="*/ 4524375 w 6400800"/>
              <a:gd name="connsiteY5" fmla="*/ 2705383 h 2705383"/>
              <a:gd name="connsiteX6" fmla="*/ 3017486 w 6400800"/>
              <a:gd name="connsiteY6" fmla="*/ 2705383 h 2705383"/>
              <a:gd name="connsiteX7" fmla="*/ 0 w 6400800"/>
              <a:gd name="connsiteY7" fmla="*/ 2705383 h 270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0800" h="2705383">
                <a:moveTo>
                  <a:pt x="0" y="0"/>
                </a:moveTo>
                <a:lnTo>
                  <a:pt x="2341140" y="0"/>
                </a:lnTo>
                <a:lnTo>
                  <a:pt x="4524375" y="0"/>
                </a:lnTo>
                <a:lnTo>
                  <a:pt x="5724454" y="0"/>
                </a:lnTo>
                <a:lnTo>
                  <a:pt x="6400800" y="2705383"/>
                </a:lnTo>
                <a:lnTo>
                  <a:pt x="4524375" y="2705383"/>
                </a:lnTo>
                <a:lnTo>
                  <a:pt x="3017486" y="2705383"/>
                </a:lnTo>
                <a:lnTo>
                  <a:pt x="0" y="2705383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036340" y="1279262"/>
            <a:ext cx="4059660" cy="2705383"/>
          </a:xfrm>
          <a:custGeom>
            <a:avLst/>
            <a:gdLst>
              <a:gd name="connsiteX0" fmla="*/ 0 w 4059660"/>
              <a:gd name="connsiteY0" fmla="*/ 0 h 2705383"/>
              <a:gd name="connsiteX1" fmla="*/ 3383314 w 4059660"/>
              <a:gd name="connsiteY1" fmla="*/ 0 h 2705383"/>
              <a:gd name="connsiteX2" fmla="*/ 4059660 w 4059660"/>
              <a:gd name="connsiteY2" fmla="*/ 2705383 h 2705383"/>
              <a:gd name="connsiteX3" fmla="*/ 676346 w 4059660"/>
              <a:gd name="connsiteY3" fmla="*/ 2705383 h 270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660" h="2705383">
                <a:moveTo>
                  <a:pt x="0" y="0"/>
                </a:moveTo>
                <a:lnTo>
                  <a:pt x="3383314" y="0"/>
                </a:lnTo>
                <a:lnTo>
                  <a:pt x="4059660" y="2705383"/>
                </a:lnTo>
                <a:lnTo>
                  <a:pt x="676346" y="2705383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6096000" y="3984647"/>
            <a:ext cx="4059660" cy="2705383"/>
          </a:xfrm>
          <a:custGeom>
            <a:avLst/>
            <a:gdLst>
              <a:gd name="connsiteX0" fmla="*/ 0 w 4059660"/>
              <a:gd name="connsiteY0" fmla="*/ 0 h 2705383"/>
              <a:gd name="connsiteX1" fmla="*/ 3383314 w 4059660"/>
              <a:gd name="connsiteY1" fmla="*/ 0 h 2705383"/>
              <a:gd name="connsiteX2" fmla="*/ 4059660 w 4059660"/>
              <a:gd name="connsiteY2" fmla="*/ 2705383 h 2705383"/>
              <a:gd name="connsiteX3" fmla="*/ 676346 w 4059660"/>
              <a:gd name="connsiteY3" fmla="*/ 2705383 h 270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660" h="2705383">
                <a:moveTo>
                  <a:pt x="0" y="0"/>
                </a:moveTo>
                <a:lnTo>
                  <a:pt x="3383314" y="0"/>
                </a:lnTo>
                <a:lnTo>
                  <a:pt x="4059660" y="2705383"/>
                </a:lnTo>
                <a:lnTo>
                  <a:pt x="676346" y="2705383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3574" y="2161606"/>
            <a:ext cx="446165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请在此处添加正文内容，根据需要调整字体与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字号。在此处添加正文内容，根据需要调整字体与字号。请在此处添加正文内容，根据需要调整字体与</a:t>
            </a: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2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63573" y="1900097"/>
            <a:ext cx="186108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dirty="0">
                <a:solidFill>
                  <a:srgbClr val="D80E2B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rgbClr val="D80E2B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在此处添加小标题</a:t>
            </a:r>
            <a:endParaRPr lang="zh-CN" altLang="en-US" sz="1600" dirty="0">
              <a:solidFill>
                <a:srgbClr val="D80E2B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16200000">
            <a:off x="6544170" y="1972896"/>
            <a:ext cx="211742" cy="182536"/>
          </a:xfrm>
          <a:prstGeom prst="triangl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6283" y="5291069"/>
            <a:ext cx="446165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请在此处添加正文内容，根据需要调整字体与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字号。在此处添加正文内容，根据需要调整字体与字号。请在此处添加正文内容，根据需要调整字体与字号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26847" y="4998783"/>
            <a:ext cx="186108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dirty="0">
                <a:solidFill>
                  <a:srgbClr val="D80E2B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rgbClr val="D80E2B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在此处添加小标题</a:t>
            </a:r>
            <a:endParaRPr lang="zh-CN" altLang="en-US" sz="1600" dirty="0">
              <a:solidFill>
                <a:srgbClr val="D80E2B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 flipH="1">
            <a:off x="5395596" y="5092180"/>
            <a:ext cx="211742" cy="182536"/>
          </a:xfrm>
          <a:prstGeom prst="triangl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7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689">
        <p:random/>
      </p:transition>
    </mc:Choice>
    <mc:Fallback xmlns="">
      <p:transition spd="slow" advClick="0" advTm="5689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3" presetID="2" presetClass="entr" presetSubtype="2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30000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2" presetID="2" presetClass="entr" presetSubtype="8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30000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7" presetID="2" presetClass="entr" presetSubtype="2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accel="30000" fill="hold" grpId="0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2" presetClass="entr" presetSubtype="8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30000" fill="hold" grpId="0" nodeType="withEffect" p14:presetBounceEnd="3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 animBg="1"/>
          <p:bldP spid="45" grpId="0"/>
          <p:bldP spid="46" grpId="0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3" presetID="2" presetClass="entr" presetSubtype="2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3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2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3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7" presetID="2" presetClass="entr" presetSubtype="2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accel="3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3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 animBg="1"/>
          <p:bldP spid="45" grpId="0"/>
          <p:bldP spid="46" grpId="0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8352" y="2861491"/>
            <a:ext cx="11337688" cy="453895"/>
            <a:chOff x="366264" y="2693949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536311" y="2798483"/>
              <a:ext cx="39157" cy="131361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6264" y="2693949"/>
              <a:ext cx="8503266" cy="340422"/>
              <a:chOff x="623889" y="3209928"/>
              <a:chExt cx="10944223" cy="438144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623889" y="3344467"/>
                <a:ext cx="50397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17047" y="3344470"/>
                <a:ext cx="107093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6901" y="3344470"/>
                <a:ext cx="198437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108099" y="3344470"/>
                <a:ext cx="9613875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994901" y="3344465"/>
                <a:ext cx="107093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759219" y="3344465"/>
                <a:ext cx="198437" cy="169069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11159802" y="3239762"/>
                <a:ext cx="438144" cy="378476"/>
              </a:xfrm>
              <a:prstGeom prst="triangl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583500" y="2248446"/>
            <a:ext cx="1680000" cy="1680000"/>
            <a:chOff x="3456149" y="1113315"/>
            <a:chExt cx="900000" cy="898457"/>
          </a:xfrm>
        </p:grpSpPr>
        <p:sp>
          <p:nvSpPr>
            <p:cNvPr id="18" name="MH_Other_8"/>
            <p:cNvSpPr/>
            <p:nvPr>
              <p:custDataLst>
                <p:tags r:id="rId10"/>
              </p:custDataLst>
            </p:nvPr>
          </p:nvSpPr>
          <p:spPr>
            <a:xfrm>
              <a:off x="3456149" y="1113315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MH_Other_9"/>
            <p:cNvSpPr/>
            <p:nvPr>
              <p:custDataLst>
                <p:tags r:id="rId11"/>
              </p:custDataLst>
            </p:nvPr>
          </p:nvSpPr>
          <p:spPr>
            <a:xfrm>
              <a:off x="3589126" y="1238543"/>
              <a:ext cx="648000" cy="648000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MH_Other_1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3726766" y="1428477"/>
              <a:ext cx="372721" cy="268133"/>
            </a:xfrm>
            <a:custGeom>
              <a:avLst/>
              <a:gdLst>
                <a:gd name="T0" fmla="*/ 1634294 w 2751138"/>
                <a:gd name="T1" fmla="*/ 1518189 h 2017713"/>
                <a:gd name="T2" fmla="*/ 1827941 w 2751138"/>
                <a:gd name="T3" fmla="*/ 1506439 h 2017713"/>
                <a:gd name="T4" fmla="*/ 1293666 w 2751138"/>
                <a:gd name="T5" fmla="*/ 1399421 h 2017713"/>
                <a:gd name="T6" fmla="*/ 1286682 w 2751138"/>
                <a:gd name="T7" fmla="*/ 1522952 h 2017713"/>
                <a:gd name="T8" fmla="*/ 1475250 w 2751138"/>
                <a:gd name="T9" fmla="*/ 1424191 h 2017713"/>
                <a:gd name="T10" fmla="*/ 933673 w 2751138"/>
                <a:gd name="T11" fmla="*/ 1402597 h 2017713"/>
                <a:gd name="T12" fmla="*/ 940657 w 2751138"/>
                <a:gd name="T13" fmla="*/ 1526446 h 2017713"/>
                <a:gd name="T14" fmla="*/ 1121288 w 2751138"/>
                <a:gd name="T15" fmla="*/ 1416569 h 2017713"/>
                <a:gd name="T16" fmla="*/ 1634294 w 2751138"/>
                <a:gd name="T17" fmla="*/ 1179033 h 2017713"/>
                <a:gd name="T18" fmla="*/ 1654611 w 2751138"/>
                <a:gd name="T19" fmla="*/ 1298754 h 2017713"/>
                <a:gd name="T20" fmla="*/ 1824132 w 2751138"/>
                <a:gd name="T21" fmla="*/ 1180939 h 2017713"/>
                <a:gd name="T22" fmla="*/ 1277158 w 2751138"/>
                <a:gd name="T23" fmla="*/ 1185702 h 2017713"/>
                <a:gd name="T24" fmla="*/ 1454615 w 2751138"/>
                <a:gd name="T25" fmla="*/ 1298437 h 2017713"/>
                <a:gd name="T26" fmla="*/ 1465726 w 2751138"/>
                <a:gd name="T27" fmla="*/ 1175540 h 2017713"/>
                <a:gd name="T28" fmla="*/ 922244 w 2751138"/>
                <a:gd name="T29" fmla="*/ 1193324 h 2017713"/>
                <a:gd name="T30" fmla="*/ 1108590 w 2751138"/>
                <a:gd name="T31" fmla="*/ 1295896 h 2017713"/>
                <a:gd name="T32" fmla="*/ 1106368 w 2751138"/>
                <a:gd name="T33" fmla="*/ 1171412 h 2017713"/>
                <a:gd name="T34" fmla="*/ 1628580 w 2751138"/>
                <a:gd name="T35" fmla="*/ 1046610 h 2017713"/>
                <a:gd name="T36" fmla="*/ 1820957 w 2751138"/>
                <a:gd name="T37" fmla="*/ 1062806 h 2017713"/>
                <a:gd name="T38" fmla="*/ 1805085 w 2751138"/>
                <a:gd name="T39" fmla="*/ 941180 h 2017713"/>
                <a:gd name="T40" fmla="*/ 1277158 w 2751138"/>
                <a:gd name="T41" fmla="*/ 1054232 h 2017713"/>
                <a:gd name="T42" fmla="*/ 1472393 w 2751138"/>
                <a:gd name="T43" fmla="*/ 1056772 h 2017713"/>
                <a:gd name="T44" fmla="*/ 1299063 w 2751138"/>
                <a:gd name="T45" fmla="*/ 941180 h 2017713"/>
                <a:gd name="T46" fmla="*/ 927959 w 2751138"/>
                <a:gd name="T47" fmla="*/ 1060901 h 2017713"/>
                <a:gd name="T48" fmla="*/ 1121606 w 2751138"/>
                <a:gd name="T49" fmla="*/ 1049468 h 2017713"/>
                <a:gd name="T50" fmla="*/ 2750186 w 2751138"/>
                <a:gd name="T51" fmla="*/ 649605 h 2017713"/>
                <a:gd name="T52" fmla="*/ 2644458 w 2751138"/>
                <a:gd name="T53" fmla="*/ 844867 h 2017713"/>
                <a:gd name="T54" fmla="*/ 657551 w 2751138"/>
                <a:gd name="T55" fmla="*/ 772160 h 2017713"/>
                <a:gd name="T56" fmla="*/ 78068 w 2751138"/>
                <a:gd name="T57" fmla="*/ 834072 h 2017713"/>
                <a:gd name="T58" fmla="*/ 1052401 w 2751138"/>
                <a:gd name="T59" fmla="*/ 374650 h 2017713"/>
                <a:gd name="T60" fmla="*/ 1673024 w 2751138"/>
                <a:gd name="T61" fmla="*/ 389576 h 2017713"/>
                <a:gd name="T62" fmla="*/ 1803815 w 2751138"/>
                <a:gd name="T63" fmla="*/ 392116 h 2017713"/>
                <a:gd name="T64" fmla="*/ 1903178 w 2751138"/>
                <a:gd name="T65" fmla="*/ 545181 h 2017713"/>
                <a:gd name="T66" fmla="*/ 2070794 w 2751138"/>
                <a:gd name="T67" fmla="*/ 910376 h 2017713"/>
                <a:gd name="T68" fmla="*/ 2393645 w 2751138"/>
                <a:gd name="T69" fmla="*/ 1360361 h 2017713"/>
                <a:gd name="T70" fmla="*/ 2449517 w 2751138"/>
                <a:gd name="T71" fmla="*/ 1810981 h 2017713"/>
                <a:gd name="T72" fmla="*/ 2227934 w 2751138"/>
                <a:gd name="T73" fmla="*/ 1976748 h 2017713"/>
                <a:gd name="T74" fmla="*/ 2042540 w 2751138"/>
                <a:gd name="T75" fmla="*/ 2008504 h 2017713"/>
                <a:gd name="T76" fmla="*/ 698757 w 2751138"/>
                <a:gd name="T77" fmla="*/ 2014538 h 2017713"/>
                <a:gd name="T78" fmla="*/ 473682 w 2751138"/>
                <a:gd name="T79" fmla="*/ 1919904 h 2017713"/>
                <a:gd name="T80" fmla="*/ 288923 w 2751138"/>
                <a:gd name="T81" fmla="*/ 1783035 h 2017713"/>
                <a:gd name="T82" fmla="*/ 384794 w 2751138"/>
                <a:gd name="T83" fmla="*/ 1287639 h 2017713"/>
                <a:gd name="T84" fmla="*/ 713042 w 2751138"/>
                <a:gd name="T85" fmla="*/ 867823 h 2017713"/>
                <a:gd name="T86" fmla="*/ 858436 w 2751138"/>
                <a:gd name="T87" fmla="*/ 526127 h 2017713"/>
                <a:gd name="T88" fmla="*/ 950815 w 2751138"/>
                <a:gd name="T89" fmla="*/ 384812 h 2017713"/>
                <a:gd name="T90" fmla="*/ 594360 w 2751138"/>
                <a:gd name="T91" fmla="*/ 99695 h 2017713"/>
                <a:gd name="T92" fmla="*/ 312420 w 2751138"/>
                <a:gd name="T93" fmla="*/ 292735 h 2017713"/>
                <a:gd name="T94" fmla="*/ 362585 w 2751138"/>
                <a:gd name="T95" fmla="*/ 350520 h 2017713"/>
                <a:gd name="T96" fmla="*/ 520065 w 2751138"/>
                <a:gd name="T97" fmla="*/ 219393 h 2017713"/>
                <a:gd name="T98" fmla="*/ 2098358 w 2751138"/>
                <a:gd name="T99" fmla="*/ 181928 h 2017713"/>
                <a:gd name="T100" fmla="*/ 2400935 w 2751138"/>
                <a:gd name="T101" fmla="*/ 337820 h 2017713"/>
                <a:gd name="T102" fmla="*/ 2456180 w 2751138"/>
                <a:gd name="T103" fmla="*/ 284163 h 2017713"/>
                <a:gd name="T104" fmla="*/ 2183130 w 2751138"/>
                <a:gd name="T105" fmla="*/ 119698 h 2017713"/>
                <a:gd name="T106" fmla="*/ 2062798 w 2751138"/>
                <a:gd name="T107" fmla="*/ 11430 h 2017713"/>
                <a:gd name="T108" fmla="*/ 2489200 w 2751138"/>
                <a:gd name="T109" fmla="*/ 155258 h 2017713"/>
                <a:gd name="T110" fmla="*/ 2710498 w 2751138"/>
                <a:gd name="T111" fmla="*/ 419100 h 2017713"/>
                <a:gd name="T112" fmla="*/ 1985328 w 2751138"/>
                <a:gd name="T113" fmla="*/ 382588 h 2017713"/>
                <a:gd name="T114" fmla="*/ 932815 w 2751138"/>
                <a:gd name="T115" fmla="*/ 296228 h 2017713"/>
                <a:gd name="T116" fmla="*/ 710565 w 2751138"/>
                <a:gd name="T117" fmla="*/ 471805 h 2017713"/>
                <a:gd name="T118" fmla="*/ 100330 w 2751138"/>
                <a:gd name="T119" fmla="*/ 309563 h 2017713"/>
                <a:gd name="T120" fmla="*/ 400685 w 2751138"/>
                <a:gd name="T121" fmla="*/ 84138 h 2017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1138" h="2017713">
                  <a:moveTo>
                    <a:pt x="1652072" y="1398468"/>
                  </a:moveTo>
                  <a:lnTo>
                    <a:pt x="1649215" y="1398786"/>
                  </a:lnTo>
                  <a:lnTo>
                    <a:pt x="1646992" y="1399421"/>
                  </a:lnTo>
                  <a:lnTo>
                    <a:pt x="1644453" y="1400374"/>
                  </a:lnTo>
                  <a:lnTo>
                    <a:pt x="1642231" y="1401326"/>
                  </a:lnTo>
                  <a:lnTo>
                    <a:pt x="1640326" y="1402597"/>
                  </a:lnTo>
                  <a:lnTo>
                    <a:pt x="1637786" y="1404184"/>
                  </a:lnTo>
                  <a:lnTo>
                    <a:pt x="1636199" y="1406090"/>
                  </a:lnTo>
                  <a:lnTo>
                    <a:pt x="1634294" y="1407995"/>
                  </a:lnTo>
                  <a:lnTo>
                    <a:pt x="1633024" y="1409901"/>
                  </a:lnTo>
                  <a:lnTo>
                    <a:pt x="1631755" y="1411806"/>
                  </a:lnTo>
                  <a:lnTo>
                    <a:pt x="1630485" y="1414029"/>
                  </a:lnTo>
                  <a:lnTo>
                    <a:pt x="1629850" y="1416569"/>
                  </a:lnTo>
                  <a:lnTo>
                    <a:pt x="1629215" y="1419110"/>
                  </a:lnTo>
                  <a:lnTo>
                    <a:pt x="1628580" y="1421650"/>
                  </a:lnTo>
                  <a:lnTo>
                    <a:pt x="1628580" y="1424191"/>
                  </a:lnTo>
                  <a:lnTo>
                    <a:pt x="1628580" y="1501358"/>
                  </a:lnTo>
                  <a:lnTo>
                    <a:pt x="1628580" y="1503899"/>
                  </a:lnTo>
                  <a:lnTo>
                    <a:pt x="1629215" y="1506439"/>
                  </a:lnTo>
                  <a:lnTo>
                    <a:pt x="1629850" y="1509297"/>
                  </a:lnTo>
                  <a:lnTo>
                    <a:pt x="1630485" y="1511520"/>
                  </a:lnTo>
                  <a:lnTo>
                    <a:pt x="1631755" y="1513743"/>
                  </a:lnTo>
                  <a:lnTo>
                    <a:pt x="1633024" y="1515649"/>
                  </a:lnTo>
                  <a:lnTo>
                    <a:pt x="1634294" y="1518189"/>
                  </a:lnTo>
                  <a:lnTo>
                    <a:pt x="1636199" y="1520094"/>
                  </a:lnTo>
                  <a:lnTo>
                    <a:pt x="1637786" y="1521365"/>
                  </a:lnTo>
                  <a:lnTo>
                    <a:pt x="1640326" y="1522952"/>
                  </a:lnTo>
                  <a:lnTo>
                    <a:pt x="1642231" y="1524223"/>
                  </a:lnTo>
                  <a:lnTo>
                    <a:pt x="1644453" y="1525175"/>
                  </a:lnTo>
                  <a:lnTo>
                    <a:pt x="1646992" y="1526446"/>
                  </a:lnTo>
                  <a:lnTo>
                    <a:pt x="1649215" y="1526763"/>
                  </a:lnTo>
                  <a:lnTo>
                    <a:pt x="1652072" y="1527398"/>
                  </a:lnTo>
                  <a:lnTo>
                    <a:pt x="1654611" y="1527716"/>
                  </a:lnTo>
                  <a:lnTo>
                    <a:pt x="1802228" y="1527716"/>
                  </a:lnTo>
                  <a:lnTo>
                    <a:pt x="1805085" y="1527398"/>
                  </a:lnTo>
                  <a:lnTo>
                    <a:pt x="1807624" y="1526763"/>
                  </a:lnTo>
                  <a:lnTo>
                    <a:pt x="1810481" y="1526446"/>
                  </a:lnTo>
                  <a:lnTo>
                    <a:pt x="1812704" y="1525175"/>
                  </a:lnTo>
                  <a:lnTo>
                    <a:pt x="1814926" y="1524223"/>
                  </a:lnTo>
                  <a:lnTo>
                    <a:pt x="1817148" y="1522952"/>
                  </a:lnTo>
                  <a:lnTo>
                    <a:pt x="1819053" y="1521365"/>
                  </a:lnTo>
                  <a:lnTo>
                    <a:pt x="1820957" y="1520094"/>
                  </a:lnTo>
                  <a:lnTo>
                    <a:pt x="1822545" y="1518189"/>
                  </a:lnTo>
                  <a:lnTo>
                    <a:pt x="1824132" y="1515649"/>
                  </a:lnTo>
                  <a:lnTo>
                    <a:pt x="1825719" y="1513743"/>
                  </a:lnTo>
                  <a:lnTo>
                    <a:pt x="1826354" y="1511520"/>
                  </a:lnTo>
                  <a:lnTo>
                    <a:pt x="1827624" y="1509297"/>
                  </a:lnTo>
                  <a:lnTo>
                    <a:pt x="1827941" y="1506439"/>
                  </a:lnTo>
                  <a:lnTo>
                    <a:pt x="1828259" y="1503899"/>
                  </a:lnTo>
                  <a:lnTo>
                    <a:pt x="1828894" y="1501358"/>
                  </a:lnTo>
                  <a:lnTo>
                    <a:pt x="1828894" y="1424191"/>
                  </a:lnTo>
                  <a:lnTo>
                    <a:pt x="1828259" y="1421650"/>
                  </a:lnTo>
                  <a:lnTo>
                    <a:pt x="1827941" y="1419110"/>
                  </a:lnTo>
                  <a:lnTo>
                    <a:pt x="1827624" y="1416569"/>
                  </a:lnTo>
                  <a:lnTo>
                    <a:pt x="1826354" y="1414029"/>
                  </a:lnTo>
                  <a:lnTo>
                    <a:pt x="1825719" y="1411806"/>
                  </a:lnTo>
                  <a:lnTo>
                    <a:pt x="1824132" y="1409901"/>
                  </a:lnTo>
                  <a:lnTo>
                    <a:pt x="1822545" y="1407995"/>
                  </a:lnTo>
                  <a:lnTo>
                    <a:pt x="1820957" y="1406090"/>
                  </a:lnTo>
                  <a:lnTo>
                    <a:pt x="1819053" y="1404184"/>
                  </a:lnTo>
                  <a:lnTo>
                    <a:pt x="1817148" y="1402597"/>
                  </a:lnTo>
                  <a:lnTo>
                    <a:pt x="1814926" y="1401326"/>
                  </a:lnTo>
                  <a:lnTo>
                    <a:pt x="1812704" y="1400374"/>
                  </a:lnTo>
                  <a:lnTo>
                    <a:pt x="1810481" y="1399421"/>
                  </a:lnTo>
                  <a:lnTo>
                    <a:pt x="1807624" y="1398786"/>
                  </a:lnTo>
                  <a:lnTo>
                    <a:pt x="1805085" y="1398468"/>
                  </a:lnTo>
                  <a:lnTo>
                    <a:pt x="1802228" y="1398468"/>
                  </a:lnTo>
                  <a:lnTo>
                    <a:pt x="1654611" y="1398468"/>
                  </a:lnTo>
                  <a:lnTo>
                    <a:pt x="1652072" y="1398468"/>
                  </a:lnTo>
                  <a:close/>
                  <a:moveTo>
                    <a:pt x="1299063" y="1398468"/>
                  </a:moveTo>
                  <a:lnTo>
                    <a:pt x="1296206" y="1398786"/>
                  </a:lnTo>
                  <a:lnTo>
                    <a:pt x="1293666" y="1399421"/>
                  </a:lnTo>
                  <a:lnTo>
                    <a:pt x="1291444" y="1400374"/>
                  </a:lnTo>
                  <a:lnTo>
                    <a:pt x="1288904" y="1401326"/>
                  </a:lnTo>
                  <a:lnTo>
                    <a:pt x="1286682" y="1402597"/>
                  </a:lnTo>
                  <a:lnTo>
                    <a:pt x="1284777" y="1404184"/>
                  </a:lnTo>
                  <a:lnTo>
                    <a:pt x="1282872" y="1406090"/>
                  </a:lnTo>
                  <a:lnTo>
                    <a:pt x="1281285" y="1407995"/>
                  </a:lnTo>
                  <a:lnTo>
                    <a:pt x="1280015" y="1409901"/>
                  </a:lnTo>
                  <a:lnTo>
                    <a:pt x="1278428" y="1411806"/>
                  </a:lnTo>
                  <a:lnTo>
                    <a:pt x="1277158" y="1414029"/>
                  </a:lnTo>
                  <a:lnTo>
                    <a:pt x="1276523" y="1416569"/>
                  </a:lnTo>
                  <a:lnTo>
                    <a:pt x="1275571" y="1419110"/>
                  </a:lnTo>
                  <a:lnTo>
                    <a:pt x="1275254" y="1421650"/>
                  </a:lnTo>
                  <a:lnTo>
                    <a:pt x="1275254" y="1424191"/>
                  </a:lnTo>
                  <a:lnTo>
                    <a:pt x="1275254" y="1501358"/>
                  </a:lnTo>
                  <a:lnTo>
                    <a:pt x="1275254" y="1503899"/>
                  </a:lnTo>
                  <a:lnTo>
                    <a:pt x="1275571" y="1506439"/>
                  </a:lnTo>
                  <a:lnTo>
                    <a:pt x="1276523" y="1509297"/>
                  </a:lnTo>
                  <a:lnTo>
                    <a:pt x="1277158" y="1511520"/>
                  </a:lnTo>
                  <a:lnTo>
                    <a:pt x="1278428" y="1513743"/>
                  </a:lnTo>
                  <a:lnTo>
                    <a:pt x="1280015" y="1515649"/>
                  </a:lnTo>
                  <a:lnTo>
                    <a:pt x="1281285" y="1518189"/>
                  </a:lnTo>
                  <a:lnTo>
                    <a:pt x="1282872" y="1520094"/>
                  </a:lnTo>
                  <a:lnTo>
                    <a:pt x="1284777" y="1521365"/>
                  </a:lnTo>
                  <a:lnTo>
                    <a:pt x="1286682" y="1522952"/>
                  </a:lnTo>
                  <a:lnTo>
                    <a:pt x="1288904" y="1524223"/>
                  </a:lnTo>
                  <a:lnTo>
                    <a:pt x="1291444" y="1525175"/>
                  </a:lnTo>
                  <a:lnTo>
                    <a:pt x="1293666" y="1526446"/>
                  </a:lnTo>
                  <a:lnTo>
                    <a:pt x="1296206" y="1526763"/>
                  </a:lnTo>
                  <a:lnTo>
                    <a:pt x="1299063" y="1527398"/>
                  </a:lnTo>
                  <a:lnTo>
                    <a:pt x="1301602" y="1527716"/>
                  </a:lnTo>
                  <a:lnTo>
                    <a:pt x="1449218" y="1527716"/>
                  </a:lnTo>
                  <a:lnTo>
                    <a:pt x="1452076" y="1527398"/>
                  </a:lnTo>
                  <a:lnTo>
                    <a:pt x="1454615" y="1526763"/>
                  </a:lnTo>
                  <a:lnTo>
                    <a:pt x="1456837" y="1526446"/>
                  </a:lnTo>
                  <a:lnTo>
                    <a:pt x="1459694" y="1525175"/>
                  </a:lnTo>
                  <a:lnTo>
                    <a:pt x="1461917" y="1524223"/>
                  </a:lnTo>
                  <a:lnTo>
                    <a:pt x="1463821" y="1522952"/>
                  </a:lnTo>
                  <a:lnTo>
                    <a:pt x="1465726" y="1521365"/>
                  </a:lnTo>
                  <a:lnTo>
                    <a:pt x="1467631" y="1520094"/>
                  </a:lnTo>
                  <a:lnTo>
                    <a:pt x="1469536" y="1518189"/>
                  </a:lnTo>
                  <a:lnTo>
                    <a:pt x="1471123" y="1515649"/>
                  </a:lnTo>
                  <a:lnTo>
                    <a:pt x="1472393" y="1513743"/>
                  </a:lnTo>
                  <a:lnTo>
                    <a:pt x="1473345" y="1511520"/>
                  </a:lnTo>
                  <a:lnTo>
                    <a:pt x="1474297" y="1509297"/>
                  </a:lnTo>
                  <a:lnTo>
                    <a:pt x="1474932" y="1506439"/>
                  </a:lnTo>
                  <a:lnTo>
                    <a:pt x="1475250" y="1503899"/>
                  </a:lnTo>
                  <a:lnTo>
                    <a:pt x="1475250" y="1501358"/>
                  </a:lnTo>
                  <a:lnTo>
                    <a:pt x="1475250" y="1424191"/>
                  </a:lnTo>
                  <a:lnTo>
                    <a:pt x="1475250" y="1421650"/>
                  </a:lnTo>
                  <a:lnTo>
                    <a:pt x="1474932" y="1419110"/>
                  </a:lnTo>
                  <a:lnTo>
                    <a:pt x="1474297" y="1416569"/>
                  </a:lnTo>
                  <a:lnTo>
                    <a:pt x="1473345" y="1414029"/>
                  </a:lnTo>
                  <a:lnTo>
                    <a:pt x="1472393" y="1411806"/>
                  </a:lnTo>
                  <a:lnTo>
                    <a:pt x="1471123" y="1409901"/>
                  </a:lnTo>
                  <a:lnTo>
                    <a:pt x="1469536" y="1407995"/>
                  </a:lnTo>
                  <a:lnTo>
                    <a:pt x="1467631" y="1406090"/>
                  </a:lnTo>
                  <a:lnTo>
                    <a:pt x="1465726" y="1404184"/>
                  </a:lnTo>
                  <a:lnTo>
                    <a:pt x="1463821" y="1402597"/>
                  </a:lnTo>
                  <a:lnTo>
                    <a:pt x="1461917" y="1401326"/>
                  </a:lnTo>
                  <a:lnTo>
                    <a:pt x="1459694" y="1400374"/>
                  </a:lnTo>
                  <a:lnTo>
                    <a:pt x="1456837" y="1399421"/>
                  </a:lnTo>
                  <a:lnTo>
                    <a:pt x="1454615" y="1398786"/>
                  </a:lnTo>
                  <a:lnTo>
                    <a:pt x="1452076" y="1398468"/>
                  </a:lnTo>
                  <a:lnTo>
                    <a:pt x="1449218" y="1398468"/>
                  </a:lnTo>
                  <a:lnTo>
                    <a:pt x="1301602" y="1398468"/>
                  </a:lnTo>
                  <a:lnTo>
                    <a:pt x="1299063" y="1398468"/>
                  </a:lnTo>
                  <a:close/>
                  <a:moveTo>
                    <a:pt x="945736" y="1398468"/>
                  </a:moveTo>
                  <a:lnTo>
                    <a:pt x="942879" y="1398786"/>
                  </a:lnTo>
                  <a:lnTo>
                    <a:pt x="940657" y="1399421"/>
                  </a:lnTo>
                  <a:lnTo>
                    <a:pt x="937800" y="1400374"/>
                  </a:lnTo>
                  <a:lnTo>
                    <a:pt x="935578" y="1401326"/>
                  </a:lnTo>
                  <a:lnTo>
                    <a:pt x="933673" y="1402597"/>
                  </a:lnTo>
                  <a:lnTo>
                    <a:pt x="931451" y="1404184"/>
                  </a:lnTo>
                  <a:lnTo>
                    <a:pt x="929863" y="1406090"/>
                  </a:lnTo>
                  <a:lnTo>
                    <a:pt x="927959" y="1407995"/>
                  </a:lnTo>
                  <a:lnTo>
                    <a:pt x="926371" y="1409901"/>
                  </a:lnTo>
                  <a:lnTo>
                    <a:pt x="925419" y="1411806"/>
                  </a:lnTo>
                  <a:lnTo>
                    <a:pt x="924149" y="1414029"/>
                  </a:lnTo>
                  <a:lnTo>
                    <a:pt x="923514" y="1416569"/>
                  </a:lnTo>
                  <a:lnTo>
                    <a:pt x="922562" y="1419110"/>
                  </a:lnTo>
                  <a:lnTo>
                    <a:pt x="922244" y="1421650"/>
                  </a:lnTo>
                  <a:lnTo>
                    <a:pt x="922244" y="1424191"/>
                  </a:lnTo>
                  <a:lnTo>
                    <a:pt x="922244" y="1501358"/>
                  </a:lnTo>
                  <a:lnTo>
                    <a:pt x="922244" y="1503899"/>
                  </a:lnTo>
                  <a:lnTo>
                    <a:pt x="922562" y="1506439"/>
                  </a:lnTo>
                  <a:lnTo>
                    <a:pt x="923514" y="1509297"/>
                  </a:lnTo>
                  <a:lnTo>
                    <a:pt x="924149" y="1511520"/>
                  </a:lnTo>
                  <a:lnTo>
                    <a:pt x="925419" y="1513743"/>
                  </a:lnTo>
                  <a:lnTo>
                    <a:pt x="926371" y="1515649"/>
                  </a:lnTo>
                  <a:lnTo>
                    <a:pt x="927959" y="1518189"/>
                  </a:lnTo>
                  <a:lnTo>
                    <a:pt x="929863" y="1520094"/>
                  </a:lnTo>
                  <a:lnTo>
                    <a:pt x="931451" y="1521365"/>
                  </a:lnTo>
                  <a:lnTo>
                    <a:pt x="933673" y="1522952"/>
                  </a:lnTo>
                  <a:lnTo>
                    <a:pt x="935578" y="1524223"/>
                  </a:lnTo>
                  <a:lnTo>
                    <a:pt x="937800" y="1525175"/>
                  </a:lnTo>
                  <a:lnTo>
                    <a:pt x="940657" y="1526446"/>
                  </a:lnTo>
                  <a:lnTo>
                    <a:pt x="942879" y="1526763"/>
                  </a:lnTo>
                  <a:lnTo>
                    <a:pt x="945736" y="1527398"/>
                  </a:lnTo>
                  <a:lnTo>
                    <a:pt x="948276" y="1527716"/>
                  </a:lnTo>
                  <a:lnTo>
                    <a:pt x="1095892" y="1527716"/>
                  </a:lnTo>
                  <a:lnTo>
                    <a:pt x="1098432" y="1527398"/>
                  </a:lnTo>
                  <a:lnTo>
                    <a:pt x="1101289" y="1526763"/>
                  </a:lnTo>
                  <a:lnTo>
                    <a:pt x="1103828" y="1526446"/>
                  </a:lnTo>
                  <a:lnTo>
                    <a:pt x="1106368" y="1525175"/>
                  </a:lnTo>
                  <a:lnTo>
                    <a:pt x="1108590" y="1524223"/>
                  </a:lnTo>
                  <a:lnTo>
                    <a:pt x="1110812" y="1522952"/>
                  </a:lnTo>
                  <a:lnTo>
                    <a:pt x="1112717" y="1521365"/>
                  </a:lnTo>
                  <a:lnTo>
                    <a:pt x="1114622" y="1520094"/>
                  </a:lnTo>
                  <a:lnTo>
                    <a:pt x="1116209" y="1518189"/>
                  </a:lnTo>
                  <a:lnTo>
                    <a:pt x="1117796" y="1515649"/>
                  </a:lnTo>
                  <a:lnTo>
                    <a:pt x="1119384" y="1513743"/>
                  </a:lnTo>
                  <a:lnTo>
                    <a:pt x="1120018" y="1511520"/>
                  </a:lnTo>
                  <a:lnTo>
                    <a:pt x="1121288" y="1509297"/>
                  </a:lnTo>
                  <a:lnTo>
                    <a:pt x="1121606" y="1506439"/>
                  </a:lnTo>
                  <a:lnTo>
                    <a:pt x="1121923" y="1503899"/>
                  </a:lnTo>
                  <a:lnTo>
                    <a:pt x="1122241" y="1501358"/>
                  </a:lnTo>
                  <a:lnTo>
                    <a:pt x="1122241" y="1424191"/>
                  </a:lnTo>
                  <a:lnTo>
                    <a:pt x="1121923" y="1421650"/>
                  </a:lnTo>
                  <a:lnTo>
                    <a:pt x="1121606" y="1419110"/>
                  </a:lnTo>
                  <a:lnTo>
                    <a:pt x="1121288" y="1416569"/>
                  </a:lnTo>
                  <a:lnTo>
                    <a:pt x="1120018" y="1414029"/>
                  </a:lnTo>
                  <a:lnTo>
                    <a:pt x="1119384" y="1411806"/>
                  </a:lnTo>
                  <a:lnTo>
                    <a:pt x="1117796" y="1409901"/>
                  </a:lnTo>
                  <a:lnTo>
                    <a:pt x="1116209" y="1407995"/>
                  </a:lnTo>
                  <a:lnTo>
                    <a:pt x="1114622" y="1406090"/>
                  </a:lnTo>
                  <a:lnTo>
                    <a:pt x="1112717" y="1404184"/>
                  </a:lnTo>
                  <a:lnTo>
                    <a:pt x="1110812" y="1402597"/>
                  </a:lnTo>
                  <a:lnTo>
                    <a:pt x="1108590" y="1401326"/>
                  </a:lnTo>
                  <a:lnTo>
                    <a:pt x="1106368" y="1400374"/>
                  </a:lnTo>
                  <a:lnTo>
                    <a:pt x="1103828" y="1399421"/>
                  </a:lnTo>
                  <a:lnTo>
                    <a:pt x="1101289" y="1398786"/>
                  </a:lnTo>
                  <a:lnTo>
                    <a:pt x="1098432" y="1398468"/>
                  </a:lnTo>
                  <a:lnTo>
                    <a:pt x="1095892" y="1398468"/>
                  </a:lnTo>
                  <a:lnTo>
                    <a:pt x="948276" y="1398468"/>
                  </a:lnTo>
                  <a:lnTo>
                    <a:pt x="945736" y="1398468"/>
                  </a:lnTo>
                  <a:close/>
                  <a:moveTo>
                    <a:pt x="1652072" y="1169507"/>
                  </a:moveTo>
                  <a:lnTo>
                    <a:pt x="1649215" y="1169824"/>
                  </a:lnTo>
                  <a:lnTo>
                    <a:pt x="1646992" y="1170777"/>
                  </a:lnTo>
                  <a:lnTo>
                    <a:pt x="1644453" y="1171412"/>
                  </a:lnTo>
                  <a:lnTo>
                    <a:pt x="1642231" y="1172682"/>
                  </a:lnTo>
                  <a:lnTo>
                    <a:pt x="1640326" y="1174270"/>
                  </a:lnTo>
                  <a:lnTo>
                    <a:pt x="1637786" y="1175540"/>
                  </a:lnTo>
                  <a:lnTo>
                    <a:pt x="1636199" y="1177128"/>
                  </a:lnTo>
                  <a:lnTo>
                    <a:pt x="1634294" y="1179033"/>
                  </a:lnTo>
                  <a:lnTo>
                    <a:pt x="1633024" y="1180939"/>
                  </a:lnTo>
                  <a:lnTo>
                    <a:pt x="1631755" y="1183162"/>
                  </a:lnTo>
                  <a:lnTo>
                    <a:pt x="1630485" y="1185702"/>
                  </a:lnTo>
                  <a:lnTo>
                    <a:pt x="1629850" y="1187925"/>
                  </a:lnTo>
                  <a:lnTo>
                    <a:pt x="1629215" y="1190466"/>
                  </a:lnTo>
                  <a:lnTo>
                    <a:pt x="1628580" y="1193324"/>
                  </a:lnTo>
                  <a:lnTo>
                    <a:pt x="1628580" y="1195864"/>
                  </a:lnTo>
                  <a:lnTo>
                    <a:pt x="1628580" y="1272714"/>
                  </a:lnTo>
                  <a:lnTo>
                    <a:pt x="1628580" y="1275572"/>
                  </a:lnTo>
                  <a:lnTo>
                    <a:pt x="1629215" y="1278113"/>
                  </a:lnTo>
                  <a:lnTo>
                    <a:pt x="1629850" y="1280336"/>
                  </a:lnTo>
                  <a:lnTo>
                    <a:pt x="1630485" y="1282876"/>
                  </a:lnTo>
                  <a:lnTo>
                    <a:pt x="1631755" y="1285099"/>
                  </a:lnTo>
                  <a:lnTo>
                    <a:pt x="1633024" y="1287322"/>
                  </a:lnTo>
                  <a:lnTo>
                    <a:pt x="1634294" y="1289227"/>
                  </a:lnTo>
                  <a:lnTo>
                    <a:pt x="1636199" y="1291133"/>
                  </a:lnTo>
                  <a:lnTo>
                    <a:pt x="1637786" y="1292720"/>
                  </a:lnTo>
                  <a:lnTo>
                    <a:pt x="1640326" y="1294308"/>
                  </a:lnTo>
                  <a:lnTo>
                    <a:pt x="1642231" y="1295896"/>
                  </a:lnTo>
                  <a:lnTo>
                    <a:pt x="1644453" y="1296849"/>
                  </a:lnTo>
                  <a:lnTo>
                    <a:pt x="1646992" y="1297801"/>
                  </a:lnTo>
                  <a:lnTo>
                    <a:pt x="1649215" y="1298437"/>
                  </a:lnTo>
                  <a:lnTo>
                    <a:pt x="1652072" y="1298754"/>
                  </a:lnTo>
                  <a:lnTo>
                    <a:pt x="1654611" y="1298754"/>
                  </a:lnTo>
                  <a:lnTo>
                    <a:pt x="1802228" y="1298754"/>
                  </a:lnTo>
                  <a:lnTo>
                    <a:pt x="1805085" y="1298754"/>
                  </a:lnTo>
                  <a:lnTo>
                    <a:pt x="1807624" y="1298437"/>
                  </a:lnTo>
                  <a:lnTo>
                    <a:pt x="1810481" y="1297801"/>
                  </a:lnTo>
                  <a:lnTo>
                    <a:pt x="1812704" y="1296849"/>
                  </a:lnTo>
                  <a:lnTo>
                    <a:pt x="1814926" y="1295896"/>
                  </a:lnTo>
                  <a:lnTo>
                    <a:pt x="1817148" y="1294308"/>
                  </a:lnTo>
                  <a:lnTo>
                    <a:pt x="1819053" y="1292720"/>
                  </a:lnTo>
                  <a:lnTo>
                    <a:pt x="1820957" y="1291133"/>
                  </a:lnTo>
                  <a:lnTo>
                    <a:pt x="1822545" y="1289227"/>
                  </a:lnTo>
                  <a:lnTo>
                    <a:pt x="1824132" y="1287322"/>
                  </a:lnTo>
                  <a:lnTo>
                    <a:pt x="1825719" y="1285099"/>
                  </a:lnTo>
                  <a:lnTo>
                    <a:pt x="1826354" y="1282876"/>
                  </a:lnTo>
                  <a:lnTo>
                    <a:pt x="1827624" y="1280336"/>
                  </a:lnTo>
                  <a:lnTo>
                    <a:pt x="1827941" y="1278113"/>
                  </a:lnTo>
                  <a:lnTo>
                    <a:pt x="1828259" y="1275572"/>
                  </a:lnTo>
                  <a:lnTo>
                    <a:pt x="1828894" y="1272714"/>
                  </a:lnTo>
                  <a:lnTo>
                    <a:pt x="1828894" y="1195864"/>
                  </a:lnTo>
                  <a:lnTo>
                    <a:pt x="1828259" y="1193324"/>
                  </a:lnTo>
                  <a:lnTo>
                    <a:pt x="1827941" y="1190466"/>
                  </a:lnTo>
                  <a:lnTo>
                    <a:pt x="1827624" y="1187925"/>
                  </a:lnTo>
                  <a:lnTo>
                    <a:pt x="1826354" y="1185702"/>
                  </a:lnTo>
                  <a:lnTo>
                    <a:pt x="1825719" y="1183162"/>
                  </a:lnTo>
                  <a:lnTo>
                    <a:pt x="1824132" y="1180939"/>
                  </a:lnTo>
                  <a:lnTo>
                    <a:pt x="1822545" y="1179033"/>
                  </a:lnTo>
                  <a:lnTo>
                    <a:pt x="1820957" y="1177128"/>
                  </a:lnTo>
                  <a:lnTo>
                    <a:pt x="1819053" y="1175540"/>
                  </a:lnTo>
                  <a:lnTo>
                    <a:pt x="1817148" y="1174270"/>
                  </a:lnTo>
                  <a:lnTo>
                    <a:pt x="1814926" y="1172682"/>
                  </a:lnTo>
                  <a:lnTo>
                    <a:pt x="1812704" y="1171412"/>
                  </a:lnTo>
                  <a:lnTo>
                    <a:pt x="1810481" y="1170777"/>
                  </a:lnTo>
                  <a:lnTo>
                    <a:pt x="1807624" y="1169824"/>
                  </a:lnTo>
                  <a:lnTo>
                    <a:pt x="1805085" y="1169507"/>
                  </a:lnTo>
                  <a:lnTo>
                    <a:pt x="1802228" y="1169507"/>
                  </a:lnTo>
                  <a:lnTo>
                    <a:pt x="1654611" y="1169507"/>
                  </a:lnTo>
                  <a:lnTo>
                    <a:pt x="1652072" y="1169507"/>
                  </a:lnTo>
                  <a:close/>
                  <a:moveTo>
                    <a:pt x="1299063" y="1169507"/>
                  </a:moveTo>
                  <a:lnTo>
                    <a:pt x="1296206" y="1169824"/>
                  </a:lnTo>
                  <a:lnTo>
                    <a:pt x="1293666" y="1170777"/>
                  </a:lnTo>
                  <a:lnTo>
                    <a:pt x="1291444" y="1171412"/>
                  </a:lnTo>
                  <a:lnTo>
                    <a:pt x="1288904" y="1172682"/>
                  </a:lnTo>
                  <a:lnTo>
                    <a:pt x="1286682" y="1174270"/>
                  </a:lnTo>
                  <a:lnTo>
                    <a:pt x="1284777" y="1175540"/>
                  </a:lnTo>
                  <a:lnTo>
                    <a:pt x="1282872" y="1177128"/>
                  </a:lnTo>
                  <a:lnTo>
                    <a:pt x="1281285" y="1179033"/>
                  </a:lnTo>
                  <a:lnTo>
                    <a:pt x="1280015" y="1180939"/>
                  </a:lnTo>
                  <a:lnTo>
                    <a:pt x="1278428" y="1183162"/>
                  </a:lnTo>
                  <a:lnTo>
                    <a:pt x="1277158" y="1185702"/>
                  </a:lnTo>
                  <a:lnTo>
                    <a:pt x="1276523" y="1187925"/>
                  </a:lnTo>
                  <a:lnTo>
                    <a:pt x="1275571" y="1190466"/>
                  </a:lnTo>
                  <a:lnTo>
                    <a:pt x="1275254" y="1193324"/>
                  </a:lnTo>
                  <a:lnTo>
                    <a:pt x="1275254" y="1195864"/>
                  </a:lnTo>
                  <a:lnTo>
                    <a:pt x="1275254" y="1272714"/>
                  </a:lnTo>
                  <a:lnTo>
                    <a:pt x="1275254" y="1275572"/>
                  </a:lnTo>
                  <a:lnTo>
                    <a:pt x="1275571" y="1278113"/>
                  </a:lnTo>
                  <a:lnTo>
                    <a:pt x="1276523" y="1280336"/>
                  </a:lnTo>
                  <a:lnTo>
                    <a:pt x="1277158" y="1282876"/>
                  </a:lnTo>
                  <a:lnTo>
                    <a:pt x="1278428" y="1285099"/>
                  </a:lnTo>
                  <a:lnTo>
                    <a:pt x="1280015" y="1287322"/>
                  </a:lnTo>
                  <a:lnTo>
                    <a:pt x="1281285" y="1289227"/>
                  </a:lnTo>
                  <a:lnTo>
                    <a:pt x="1282872" y="1291133"/>
                  </a:lnTo>
                  <a:lnTo>
                    <a:pt x="1284777" y="1292720"/>
                  </a:lnTo>
                  <a:lnTo>
                    <a:pt x="1286682" y="1294308"/>
                  </a:lnTo>
                  <a:lnTo>
                    <a:pt x="1288904" y="1295896"/>
                  </a:lnTo>
                  <a:lnTo>
                    <a:pt x="1291444" y="1296849"/>
                  </a:lnTo>
                  <a:lnTo>
                    <a:pt x="1293666" y="1297801"/>
                  </a:lnTo>
                  <a:lnTo>
                    <a:pt x="1296206" y="1298437"/>
                  </a:lnTo>
                  <a:lnTo>
                    <a:pt x="1299063" y="1298754"/>
                  </a:lnTo>
                  <a:lnTo>
                    <a:pt x="1301602" y="1298754"/>
                  </a:lnTo>
                  <a:lnTo>
                    <a:pt x="1449218" y="1298754"/>
                  </a:lnTo>
                  <a:lnTo>
                    <a:pt x="1452076" y="1298754"/>
                  </a:lnTo>
                  <a:lnTo>
                    <a:pt x="1454615" y="1298437"/>
                  </a:lnTo>
                  <a:lnTo>
                    <a:pt x="1456837" y="1297801"/>
                  </a:lnTo>
                  <a:lnTo>
                    <a:pt x="1459694" y="1296849"/>
                  </a:lnTo>
                  <a:lnTo>
                    <a:pt x="1461917" y="1295896"/>
                  </a:lnTo>
                  <a:lnTo>
                    <a:pt x="1463821" y="1294308"/>
                  </a:lnTo>
                  <a:lnTo>
                    <a:pt x="1465726" y="1292720"/>
                  </a:lnTo>
                  <a:lnTo>
                    <a:pt x="1467631" y="1291133"/>
                  </a:lnTo>
                  <a:lnTo>
                    <a:pt x="1469536" y="1289227"/>
                  </a:lnTo>
                  <a:lnTo>
                    <a:pt x="1471123" y="1287322"/>
                  </a:lnTo>
                  <a:lnTo>
                    <a:pt x="1472393" y="1285099"/>
                  </a:lnTo>
                  <a:lnTo>
                    <a:pt x="1473345" y="1282876"/>
                  </a:lnTo>
                  <a:lnTo>
                    <a:pt x="1474297" y="1280336"/>
                  </a:lnTo>
                  <a:lnTo>
                    <a:pt x="1474932" y="1278113"/>
                  </a:lnTo>
                  <a:lnTo>
                    <a:pt x="1475250" y="1275572"/>
                  </a:lnTo>
                  <a:lnTo>
                    <a:pt x="1475250" y="1272714"/>
                  </a:lnTo>
                  <a:lnTo>
                    <a:pt x="1475250" y="1195864"/>
                  </a:lnTo>
                  <a:lnTo>
                    <a:pt x="1475250" y="1193324"/>
                  </a:lnTo>
                  <a:lnTo>
                    <a:pt x="1474932" y="1190466"/>
                  </a:lnTo>
                  <a:lnTo>
                    <a:pt x="1474297" y="1187925"/>
                  </a:lnTo>
                  <a:lnTo>
                    <a:pt x="1473345" y="1185702"/>
                  </a:lnTo>
                  <a:lnTo>
                    <a:pt x="1472393" y="1183162"/>
                  </a:lnTo>
                  <a:lnTo>
                    <a:pt x="1471123" y="1180939"/>
                  </a:lnTo>
                  <a:lnTo>
                    <a:pt x="1469536" y="1179033"/>
                  </a:lnTo>
                  <a:lnTo>
                    <a:pt x="1467631" y="1177128"/>
                  </a:lnTo>
                  <a:lnTo>
                    <a:pt x="1465726" y="1175540"/>
                  </a:lnTo>
                  <a:lnTo>
                    <a:pt x="1463821" y="1174270"/>
                  </a:lnTo>
                  <a:lnTo>
                    <a:pt x="1461917" y="1172682"/>
                  </a:lnTo>
                  <a:lnTo>
                    <a:pt x="1459694" y="1171412"/>
                  </a:lnTo>
                  <a:lnTo>
                    <a:pt x="1456837" y="1170777"/>
                  </a:lnTo>
                  <a:lnTo>
                    <a:pt x="1454615" y="1169824"/>
                  </a:lnTo>
                  <a:lnTo>
                    <a:pt x="1452076" y="1169507"/>
                  </a:lnTo>
                  <a:lnTo>
                    <a:pt x="1449218" y="1169507"/>
                  </a:lnTo>
                  <a:lnTo>
                    <a:pt x="1301602" y="1169507"/>
                  </a:lnTo>
                  <a:lnTo>
                    <a:pt x="1299063" y="1169507"/>
                  </a:lnTo>
                  <a:close/>
                  <a:moveTo>
                    <a:pt x="945736" y="1169507"/>
                  </a:moveTo>
                  <a:lnTo>
                    <a:pt x="942879" y="1169824"/>
                  </a:lnTo>
                  <a:lnTo>
                    <a:pt x="940657" y="1170777"/>
                  </a:lnTo>
                  <a:lnTo>
                    <a:pt x="937800" y="1171412"/>
                  </a:lnTo>
                  <a:lnTo>
                    <a:pt x="935578" y="1172682"/>
                  </a:lnTo>
                  <a:lnTo>
                    <a:pt x="933673" y="1174270"/>
                  </a:lnTo>
                  <a:lnTo>
                    <a:pt x="931451" y="1175540"/>
                  </a:lnTo>
                  <a:lnTo>
                    <a:pt x="929863" y="1177128"/>
                  </a:lnTo>
                  <a:lnTo>
                    <a:pt x="927959" y="1179033"/>
                  </a:lnTo>
                  <a:lnTo>
                    <a:pt x="926371" y="1180939"/>
                  </a:lnTo>
                  <a:lnTo>
                    <a:pt x="925419" y="1183162"/>
                  </a:lnTo>
                  <a:lnTo>
                    <a:pt x="924149" y="1185702"/>
                  </a:lnTo>
                  <a:lnTo>
                    <a:pt x="923514" y="1187925"/>
                  </a:lnTo>
                  <a:lnTo>
                    <a:pt x="922562" y="1190466"/>
                  </a:lnTo>
                  <a:lnTo>
                    <a:pt x="922244" y="1193324"/>
                  </a:lnTo>
                  <a:lnTo>
                    <a:pt x="922244" y="1195864"/>
                  </a:lnTo>
                  <a:lnTo>
                    <a:pt x="922244" y="1272714"/>
                  </a:lnTo>
                  <a:lnTo>
                    <a:pt x="922244" y="1275572"/>
                  </a:lnTo>
                  <a:lnTo>
                    <a:pt x="922562" y="1278113"/>
                  </a:lnTo>
                  <a:lnTo>
                    <a:pt x="923514" y="1280336"/>
                  </a:lnTo>
                  <a:lnTo>
                    <a:pt x="924149" y="1282876"/>
                  </a:lnTo>
                  <a:lnTo>
                    <a:pt x="925419" y="1285099"/>
                  </a:lnTo>
                  <a:lnTo>
                    <a:pt x="926371" y="1287322"/>
                  </a:lnTo>
                  <a:lnTo>
                    <a:pt x="927959" y="1289227"/>
                  </a:lnTo>
                  <a:lnTo>
                    <a:pt x="929863" y="1291133"/>
                  </a:lnTo>
                  <a:lnTo>
                    <a:pt x="931451" y="1292720"/>
                  </a:lnTo>
                  <a:lnTo>
                    <a:pt x="933673" y="1294308"/>
                  </a:lnTo>
                  <a:lnTo>
                    <a:pt x="935578" y="1295896"/>
                  </a:lnTo>
                  <a:lnTo>
                    <a:pt x="937800" y="1296849"/>
                  </a:lnTo>
                  <a:lnTo>
                    <a:pt x="940657" y="1297801"/>
                  </a:lnTo>
                  <a:lnTo>
                    <a:pt x="942879" y="1298437"/>
                  </a:lnTo>
                  <a:lnTo>
                    <a:pt x="945736" y="1298754"/>
                  </a:lnTo>
                  <a:lnTo>
                    <a:pt x="948276" y="1298754"/>
                  </a:lnTo>
                  <a:lnTo>
                    <a:pt x="1095892" y="1298754"/>
                  </a:lnTo>
                  <a:lnTo>
                    <a:pt x="1098432" y="1298754"/>
                  </a:lnTo>
                  <a:lnTo>
                    <a:pt x="1101289" y="1298437"/>
                  </a:lnTo>
                  <a:lnTo>
                    <a:pt x="1103828" y="1297801"/>
                  </a:lnTo>
                  <a:lnTo>
                    <a:pt x="1106368" y="1296849"/>
                  </a:lnTo>
                  <a:lnTo>
                    <a:pt x="1108590" y="1295896"/>
                  </a:lnTo>
                  <a:lnTo>
                    <a:pt x="1110812" y="1294308"/>
                  </a:lnTo>
                  <a:lnTo>
                    <a:pt x="1112717" y="1292720"/>
                  </a:lnTo>
                  <a:lnTo>
                    <a:pt x="1114622" y="1291133"/>
                  </a:lnTo>
                  <a:lnTo>
                    <a:pt x="1116209" y="1289227"/>
                  </a:lnTo>
                  <a:lnTo>
                    <a:pt x="1117796" y="1287322"/>
                  </a:lnTo>
                  <a:lnTo>
                    <a:pt x="1119384" y="1285099"/>
                  </a:lnTo>
                  <a:lnTo>
                    <a:pt x="1120018" y="1282876"/>
                  </a:lnTo>
                  <a:lnTo>
                    <a:pt x="1121288" y="1280336"/>
                  </a:lnTo>
                  <a:lnTo>
                    <a:pt x="1121606" y="1278113"/>
                  </a:lnTo>
                  <a:lnTo>
                    <a:pt x="1121923" y="1275572"/>
                  </a:lnTo>
                  <a:lnTo>
                    <a:pt x="1122241" y="1272714"/>
                  </a:lnTo>
                  <a:lnTo>
                    <a:pt x="1122241" y="1195864"/>
                  </a:lnTo>
                  <a:lnTo>
                    <a:pt x="1121923" y="1193324"/>
                  </a:lnTo>
                  <a:lnTo>
                    <a:pt x="1121606" y="1190466"/>
                  </a:lnTo>
                  <a:lnTo>
                    <a:pt x="1121288" y="1187925"/>
                  </a:lnTo>
                  <a:lnTo>
                    <a:pt x="1120018" y="1185702"/>
                  </a:lnTo>
                  <a:lnTo>
                    <a:pt x="1119384" y="1183162"/>
                  </a:lnTo>
                  <a:lnTo>
                    <a:pt x="1117796" y="1180939"/>
                  </a:lnTo>
                  <a:lnTo>
                    <a:pt x="1116209" y="1179033"/>
                  </a:lnTo>
                  <a:lnTo>
                    <a:pt x="1114622" y="1177128"/>
                  </a:lnTo>
                  <a:lnTo>
                    <a:pt x="1112717" y="1175540"/>
                  </a:lnTo>
                  <a:lnTo>
                    <a:pt x="1110812" y="1174270"/>
                  </a:lnTo>
                  <a:lnTo>
                    <a:pt x="1108590" y="1172682"/>
                  </a:lnTo>
                  <a:lnTo>
                    <a:pt x="1106368" y="1171412"/>
                  </a:lnTo>
                  <a:lnTo>
                    <a:pt x="1103828" y="1170777"/>
                  </a:lnTo>
                  <a:lnTo>
                    <a:pt x="1101289" y="1169824"/>
                  </a:lnTo>
                  <a:lnTo>
                    <a:pt x="1098432" y="1169507"/>
                  </a:lnTo>
                  <a:lnTo>
                    <a:pt x="1095892" y="1169507"/>
                  </a:lnTo>
                  <a:lnTo>
                    <a:pt x="948276" y="1169507"/>
                  </a:lnTo>
                  <a:lnTo>
                    <a:pt x="945736" y="1169507"/>
                  </a:lnTo>
                  <a:close/>
                  <a:moveTo>
                    <a:pt x="1652072" y="941180"/>
                  </a:moveTo>
                  <a:lnTo>
                    <a:pt x="1649215" y="941497"/>
                  </a:lnTo>
                  <a:lnTo>
                    <a:pt x="1646992" y="942133"/>
                  </a:lnTo>
                  <a:lnTo>
                    <a:pt x="1644453" y="943085"/>
                  </a:lnTo>
                  <a:lnTo>
                    <a:pt x="1642231" y="944038"/>
                  </a:lnTo>
                  <a:lnTo>
                    <a:pt x="1640326" y="945308"/>
                  </a:lnTo>
                  <a:lnTo>
                    <a:pt x="1637786" y="946896"/>
                  </a:lnTo>
                  <a:lnTo>
                    <a:pt x="1636199" y="948801"/>
                  </a:lnTo>
                  <a:lnTo>
                    <a:pt x="1634294" y="950389"/>
                  </a:lnTo>
                  <a:lnTo>
                    <a:pt x="1633024" y="952612"/>
                  </a:lnTo>
                  <a:lnTo>
                    <a:pt x="1631755" y="954517"/>
                  </a:lnTo>
                  <a:lnTo>
                    <a:pt x="1630485" y="956740"/>
                  </a:lnTo>
                  <a:lnTo>
                    <a:pt x="1629850" y="959598"/>
                  </a:lnTo>
                  <a:lnTo>
                    <a:pt x="1629215" y="961821"/>
                  </a:lnTo>
                  <a:lnTo>
                    <a:pt x="1628580" y="964362"/>
                  </a:lnTo>
                  <a:lnTo>
                    <a:pt x="1628580" y="967220"/>
                  </a:lnTo>
                  <a:lnTo>
                    <a:pt x="1628580" y="1044070"/>
                  </a:lnTo>
                  <a:lnTo>
                    <a:pt x="1628580" y="1046610"/>
                  </a:lnTo>
                  <a:lnTo>
                    <a:pt x="1629215" y="1049468"/>
                  </a:lnTo>
                  <a:lnTo>
                    <a:pt x="1629850" y="1052009"/>
                  </a:lnTo>
                  <a:lnTo>
                    <a:pt x="1630485" y="1054232"/>
                  </a:lnTo>
                  <a:lnTo>
                    <a:pt x="1631755" y="1056772"/>
                  </a:lnTo>
                  <a:lnTo>
                    <a:pt x="1633024" y="1058995"/>
                  </a:lnTo>
                  <a:lnTo>
                    <a:pt x="1634294" y="1060901"/>
                  </a:lnTo>
                  <a:lnTo>
                    <a:pt x="1636199" y="1062806"/>
                  </a:lnTo>
                  <a:lnTo>
                    <a:pt x="1637786" y="1064394"/>
                  </a:lnTo>
                  <a:lnTo>
                    <a:pt x="1640326" y="1065982"/>
                  </a:lnTo>
                  <a:lnTo>
                    <a:pt x="1642231" y="1067252"/>
                  </a:lnTo>
                  <a:lnTo>
                    <a:pt x="1644453" y="1068204"/>
                  </a:lnTo>
                  <a:lnTo>
                    <a:pt x="1646992" y="1069157"/>
                  </a:lnTo>
                  <a:lnTo>
                    <a:pt x="1649215" y="1069792"/>
                  </a:lnTo>
                  <a:lnTo>
                    <a:pt x="1652072" y="1070110"/>
                  </a:lnTo>
                  <a:lnTo>
                    <a:pt x="1654611" y="1070427"/>
                  </a:lnTo>
                  <a:lnTo>
                    <a:pt x="1802228" y="1070427"/>
                  </a:lnTo>
                  <a:lnTo>
                    <a:pt x="1805085" y="1070110"/>
                  </a:lnTo>
                  <a:lnTo>
                    <a:pt x="1807624" y="1069792"/>
                  </a:lnTo>
                  <a:lnTo>
                    <a:pt x="1810481" y="1069157"/>
                  </a:lnTo>
                  <a:lnTo>
                    <a:pt x="1812704" y="1068204"/>
                  </a:lnTo>
                  <a:lnTo>
                    <a:pt x="1814926" y="1067252"/>
                  </a:lnTo>
                  <a:lnTo>
                    <a:pt x="1817148" y="1065982"/>
                  </a:lnTo>
                  <a:lnTo>
                    <a:pt x="1819053" y="1064394"/>
                  </a:lnTo>
                  <a:lnTo>
                    <a:pt x="1820957" y="1062806"/>
                  </a:lnTo>
                  <a:lnTo>
                    <a:pt x="1822545" y="1060901"/>
                  </a:lnTo>
                  <a:lnTo>
                    <a:pt x="1824132" y="1058995"/>
                  </a:lnTo>
                  <a:lnTo>
                    <a:pt x="1825719" y="1056772"/>
                  </a:lnTo>
                  <a:lnTo>
                    <a:pt x="1826354" y="1054232"/>
                  </a:lnTo>
                  <a:lnTo>
                    <a:pt x="1827624" y="1052009"/>
                  </a:lnTo>
                  <a:lnTo>
                    <a:pt x="1827941" y="1049468"/>
                  </a:lnTo>
                  <a:lnTo>
                    <a:pt x="1828259" y="1046610"/>
                  </a:lnTo>
                  <a:lnTo>
                    <a:pt x="1828894" y="1044070"/>
                  </a:lnTo>
                  <a:lnTo>
                    <a:pt x="1828894" y="967220"/>
                  </a:lnTo>
                  <a:lnTo>
                    <a:pt x="1828259" y="964362"/>
                  </a:lnTo>
                  <a:lnTo>
                    <a:pt x="1827941" y="961821"/>
                  </a:lnTo>
                  <a:lnTo>
                    <a:pt x="1827624" y="959598"/>
                  </a:lnTo>
                  <a:lnTo>
                    <a:pt x="1826354" y="956740"/>
                  </a:lnTo>
                  <a:lnTo>
                    <a:pt x="1825719" y="954517"/>
                  </a:lnTo>
                  <a:lnTo>
                    <a:pt x="1824132" y="952612"/>
                  </a:lnTo>
                  <a:lnTo>
                    <a:pt x="1822545" y="950389"/>
                  </a:lnTo>
                  <a:lnTo>
                    <a:pt x="1820957" y="948801"/>
                  </a:lnTo>
                  <a:lnTo>
                    <a:pt x="1819053" y="946896"/>
                  </a:lnTo>
                  <a:lnTo>
                    <a:pt x="1817148" y="945308"/>
                  </a:lnTo>
                  <a:lnTo>
                    <a:pt x="1814926" y="944038"/>
                  </a:lnTo>
                  <a:lnTo>
                    <a:pt x="1812704" y="943085"/>
                  </a:lnTo>
                  <a:lnTo>
                    <a:pt x="1810481" y="942133"/>
                  </a:lnTo>
                  <a:lnTo>
                    <a:pt x="1807624" y="941497"/>
                  </a:lnTo>
                  <a:lnTo>
                    <a:pt x="1805085" y="941180"/>
                  </a:lnTo>
                  <a:lnTo>
                    <a:pt x="1802228" y="941180"/>
                  </a:lnTo>
                  <a:lnTo>
                    <a:pt x="1654611" y="941180"/>
                  </a:lnTo>
                  <a:lnTo>
                    <a:pt x="1652072" y="941180"/>
                  </a:lnTo>
                  <a:close/>
                  <a:moveTo>
                    <a:pt x="1299063" y="941180"/>
                  </a:moveTo>
                  <a:lnTo>
                    <a:pt x="1296206" y="941497"/>
                  </a:lnTo>
                  <a:lnTo>
                    <a:pt x="1293666" y="942133"/>
                  </a:lnTo>
                  <a:lnTo>
                    <a:pt x="1291444" y="943085"/>
                  </a:lnTo>
                  <a:lnTo>
                    <a:pt x="1288904" y="944038"/>
                  </a:lnTo>
                  <a:lnTo>
                    <a:pt x="1286682" y="945308"/>
                  </a:lnTo>
                  <a:lnTo>
                    <a:pt x="1284777" y="946896"/>
                  </a:lnTo>
                  <a:lnTo>
                    <a:pt x="1282872" y="948801"/>
                  </a:lnTo>
                  <a:lnTo>
                    <a:pt x="1281285" y="950389"/>
                  </a:lnTo>
                  <a:lnTo>
                    <a:pt x="1280015" y="952612"/>
                  </a:lnTo>
                  <a:lnTo>
                    <a:pt x="1278428" y="954517"/>
                  </a:lnTo>
                  <a:lnTo>
                    <a:pt x="1277158" y="956740"/>
                  </a:lnTo>
                  <a:lnTo>
                    <a:pt x="1276523" y="959598"/>
                  </a:lnTo>
                  <a:lnTo>
                    <a:pt x="1275571" y="961821"/>
                  </a:lnTo>
                  <a:lnTo>
                    <a:pt x="1275254" y="964362"/>
                  </a:lnTo>
                  <a:lnTo>
                    <a:pt x="1275254" y="967220"/>
                  </a:lnTo>
                  <a:lnTo>
                    <a:pt x="1275254" y="1044070"/>
                  </a:lnTo>
                  <a:lnTo>
                    <a:pt x="1275254" y="1046610"/>
                  </a:lnTo>
                  <a:lnTo>
                    <a:pt x="1275571" y="1049468"/>
                  </a:lnTo>
                  <a:lnTo>
                    <a:pt x="1276523" y="1052009"/>
                  </a:lnTo>
                  <a:lnTo>
                    <a:pt x="1277158" y="1054232"/>
                  </a:lnTo>
                  <a:lnTo>
                    <a:pt x="1278428" y="1056772"/>
                  </a:lnTo>
                  <a:lnTo>
                    <a:pt x="1280015" y="1058995"/>
                  </a:lnTo>
                  <a:lnTo>
                    <a:pt x="1281285" y="1060901"/>
                  </a:lnTo>
                  <a:lnTo>
                    <a:pt x="1282872" y="1062806"/>
                  </a:lnTo>
                  <a:lnTo>
                    <a:pt x="1284777" y="1064394"/>
                  </a:lnTo>
                  <a:lnTo>
                    <a:pt x="1286682" y="1065982"/>
                  </a:lnTo>
                  <a:lnTo>
                    <a:pt x="1288904" y="1067252"/>
                  </a:lnTo>
                  <a:lnTo>
                    <a:pt x="1291444" y="1068204"/>
                  </a:lnTo>
                  <a:lnTo>
                    <a:pt x="1293666" y="1069157"/>
                  </a:lnTo>
                  <a:lnTo>
                    <a:pt x="1296206" y="1069792"/>
                  </a:lnTo>
                  <a:lnTo>
                    <a:pt x="1299063" y="1070110"/>
                  </a:lnTo>
                  <a:lnTo>
                    <a:pt x="1301602" y="1070427"/>
                  </a:lnTo>
                  <a:lnTo>
                    <a:pt x="1449218" y="1070427"/>
                  </a:lnTo>
                  <a:lnTo>
                    <a:pt x="1452076" y="1070110"/>
                  </a:lnTo>
                  <a:lnTo>
                    <a:pt x="1454615" y="1069792"/>
                  </a:lnTo>
                  <a:lnTo>
                    <a:pt x="1456837" y="1069157"/>
                  </a:lnTo>
                  <a:lnTo>
                    <a:pt x="1459694" y="1068204"/>
                  </a:lnTo>
                  <a:lnTo>
                    <a:pt x="1461917" y="1067252"/>
                  </a:lnTo>
                  <a:lnTo>
                    <a:pt x="1463821" y="1065982"/>
                  </a:lnTo>
                  <a:lnTo>
                    <a:pt x="1465726" y="1064394"/>
                  </a:lnTo>
                  <a:lnTo>
                    <a:pt x="1467631" y="1062806"/>
                  </a:lnTo>
                  <a:lnTo>
                    <a:pt x="1469536" y="1060901"/>
                  </a:lnTo>
                  <a:lnTo>
                    <a:pt x="1471123" y="1058995"/>
                  </a:lnTo>
                  <a:lnTo>
                    <a:pt x="1472393" y="1056772"/>
                  </a:lnTo>
                  <a:lnTo>
                    <a:pt x="1473345" y="1054232"/>
                  </a:lnTo>
                  <a:lnTo>
                    <a:pt x="1474297" y="1052009"/>
                  </a:lnTo>
                  <a:lnTo>
                    <a:pt x="1474932" y="1049468"/>
                  </a:lnTo>
                  <a:lnTo>
                    <a:pt x="1475250" y="1046610"/>
                  </a:lnTo>
                  <a:lnTo>
                    <a:pt x="1475250" y="1044070"/>
                  </a:lnTo>
                  <a:lnTo>
                    <a:pt x="1475250" y="967220"/>
                  </a:lnTo>
                  <a:lnTo>
                    <a:pt x="1475250" y="964362"/>
                  </a:lnTo>
                  <a:lnTo>
                    <a:pt x="1474932" y="961821"/>
                  </a:lnTo>
                  <a:lnTo>
                    <a:pt x="1474297" y="959598"/>
                  </a:lnTo>
                  <a:lnTo>
                    <a:pt x="1473345" y="956740"/>
                  </a:lnTo>
                  <a:lnTo>
                    <a:pt x="1472393" y="954517"/>
                  </a:lnTo>
                  <a:lnTo>
                    <a:pt x="1471123" y="952612"/>
                  </a:lnTo>
                  <a:lnTo>
                    <a:pt x="1469536" y="950389"/>
                  </a:lnTo>
                  <a:lnTo>
                    <a:pt x="1467631" y="948801"/>
                  </a:lnTo>
                  <a:lnTo>
                    <a:pt x="1465726" y="946896"/>
                  </a:lnTo>
                  <a:lnTo>
                    <a:pt x="1463821" y="945308"/>
                  </a:lnTo>
                  <a:lnTo>
                    <a:pt x="1461917" y="944038"/>
                  </a:lnTo>
                  <a:lnTo>
                    <a:pt x="1459694" y="943085"/>
                  </a:lnTo>
                  <a:lnTo>
                    <a:pt x="1456837" y="942133"/>
                  </a:lnTo>
                  <a:lnTo>
                    <a:pt x="1454615" y="941497"/>
                  </a:lnTo>
                  <a:lnTo>
                    <a:pt x="1452076" y="941180"/>
                  </a:lnTo>
                  <a:lnTo>
                    <a:pt x="1449218" y="941180"/>
                  </a:lnTo>
                  <a:lnTo>
                    <a:pt x="1301602" y="941180"/>
                  </a:lnTo>
                  <a:lnTo>
                    <a:pt x="1299063" y="941180"/>
                  </a:lnTo>
                  <a:close/>
                  <a:moveTo>
                    <a:pt x="945736" y="941180"/>
                  </a:moveTo>
                  <a:lnTo>
                    <a:pt x="942879" y="941497"/>
                  </a:lnTo>
                  <a:lnTo>
                    <a:pt x="940657" y="942133"/>
                  </a:lnTo>
                  <a:lnTo>
                    <a:pt x="937800" y="943085"/>
                  </a:lnTo>
                  <a:lnTo>
                    <a:pt x="935578" y="944038"/>
                  </a:lnTo>
                  <a:lnTo>
                    <a:pt x="933673" y="945308"/>
                  </a:lnTo>
                  <a:lnTo>
                    <a:pt x="931451" y="946896"/>
                  </a:lnTo>
                  <a:lnTo>
                    <a:pt x="929863" y="948801"/>
                  </a:lnTo>
                  <a:lnTo>
                    <a:pt x="927959" y="950389"/>
                  </a:lnTo>
                  <a:lnTo>
                    <a:pt x="926371" y="952612"/>
                  </a:lnTo>
                  <a:lnTo>
                    <a:pt x="925419" y="954517"/>
                  </a:lnTo>
                  <a:lnTo>
                    <a:pt x="924149" y="956740"/>
                  </a:lnTo>
                  <a:lnTo>
                    <a:pt x="923514" y="959598"/>
                  </a:lnTo>
                  <a:lnTo>
                    <a:pt x="922562" y="961821"/>
                  </a:lnTo>
                  <a:lnTo>
                    <a:pt x="922244" y="964362"/>
                  </a:lnTo>
                  <a:lnTo>
                    <a:pt x="922244" y="967220"/>
                  </a:lnTo>
                  <a:lnTo>
                    <a:pt x="922244" y="1044070"/>
                  </a:lnTo>
                  <a:lnTo>
                    <a:pt x="922244" y="1046610"/>
                  </a:lnTo>
                  <a:lnTo>
                    <a:pt x="922562" y="1049468"/>
                  </a:lnTo>
                  <a:lnTo>
                    <a:pt x="923514" y="1052009"/>
                  </a:lnTo>
                  <a:lnTo>
                    <a:pt x="924149" y="1054232"/>
                  </a:lnTo>
                  <a:lnTo>
                    <a:pt x="925419" y="1056772"/>
                  </a:lnTo>
                  <a:lnTo>
                    <a:pt x="926371" y="1058995"/>
                  </a:lnTo>
                  <a:lnTo>
                    <a:pt x="927959" y="1060901"/>
                  </a:lnTo>
                  <a:lnTo>
                    <a:pt x="929863" y="1062806"/>
                  </a:lnTo>
                  <a:lnTo>
                    <a:pt x="931451" y="1064394"/>
                  </a:lnTo>
                  <a:lnTo>
                    <a:pt x="933673" y="1065982"/>
                  </a:lnTo>
                  <a:lnTo>
                    <a:pt x="935578" y="1067252"/>
                  </a:lnTo>
                  <a:lnTo>
                    <a:pt x="937800" y="1068204"/>
                  </a:lnTo>
                  <a:lnTo>
                    <a:pt x="940657" y="1069157"/>
                  </a:lnTo>
                  <a:lnTo>
                    <a:pt x="942879" y="1069792"/>
                  </a:lnTo>
                  <a:lnTo>
                    <a:pt x="945736" y="1070110"/>
                  </a:lnTo>
                  <a:lnTo>
                    <a:pt x="948276" y="1070427"/>
                  </a:lnTo>
                  <a:lnTo>
                    <a:pt x="1095892" y="1070427"/>
                  </a:lnTo>
                  <a:lnTo>
                    <a:pt x="1098432" y="1070110"/>
                  </a:lnTo>
                  <a:lnTo>
                    <a:pt x="1101289" y="1069792"/>
                  </a:lnTo>
                  <a:lnTo>
                    <a:pt x="1103828" y="1069157"/>
                  </a:lnTo>
                  <a:lnTo>
                    <a:pt x="1106368" y="1068204"/>
                  </a:lnTo>
                  <a:lnTo>
                    <a:pt x="1108590" y="1067252"/>
                  </a:lnTo>
                  <a:lnTo>
                    <a:pt x="1110812" y="1065982"/>
                  </a:lnTo>
                  <a:lnTo>
                    <a:pt x="1112717" y="1064394"/>
                  </a:lnTo>
                  <a:lnTo>
                    <a:pt x="1114622" y="1062806"/>
                  </a:lnTo>
                  <a:lnTo>
                    <a:pt x="1116209" y="1060901"/>
                  </a:lnTo>
                  <a:lnTo>
                    <a:pt x="1117796" y="1058995"/>
                  </a:lnTo>
                  <a:lnTo>
                    <a:pt x="1119384" y="1056772"/>
                  </a:lnTo>
                  <a:lnTo>
                    <a:pt x="1120018" y="1054232"/>
                  </a:lnTo>
                  <a:lnTo>
                    <a:pt x="1121288" y="1052009"/>
                  </a:lnTo>
                  <a:lnTo>
                    <a:pt x="1121606" y="1049468"/>
                  </a:lnTo>
                  <a:lnTo>
                    <a:pt x="1121923" y="1046610"/>
                  </a:lnTo>
                  <a:lnTo>
                    <a:pt x="1122241" y="1044070"/>
                  </a:lnTo>
                  <a:lnTo>
                    <a:pt x="1122241" y="967220"/>
                  </a:lnTo>
                  <a:lnTo>
                    <a:pt x="1121923" y="964362"/>
                  </a:lnTo>
                  <a:lnTo>
                    <a:pt x="1121606" y="961821"/>
                  </a:lnTo>
                  <a:lnTo>
                    <a:pt x="1121288" y="959598"/>
                  </a:lnTo>
                  <a:lnTo>
                    <a:pt x="1120018" y="956740"/>
                  </a:lnTo>
                  <a:lnTo>
                    <a:pt x="1119384" y="954517"/>
                  </a:lnTo>
                  <a:lnTo>
                    <a:pt x="1117796" y="952612"/>
                  </a:lnTo>
                  <a:lnTo>
                    <a:pt x="1116209" y="950389"/>
                  </a:lnTo>
                  <a:lnTo>
                    <a:pt x="1114622" y="948801"/>
                  </a:lnTo>
                  <a:lnTo>
                    <a:pt x="1112717" y="946896"/>
                  </a:lnTo>
                  <a:lnTo>
                    <a:pt x="1110812" y="945308"/>
                  </a:lnTo>
                  <a:lnTo>
                    <a:pt x="1108590" y="944038"/>
                  </a:lnTo>
                  <a:lnTo>
                    <a:pt x="1106368" y="943085"/>
                  </a:lnTo>
                  <a:lnTo>
                    <a:pt x="1103828" y="942133"/>
                  </a:lnTo>
                  <a:lnTo>
                    <a:pt x="1101289" y="941497"/>
                  </a:lnTo>
                  <a:lnTo>
                    <a:pt x="1098432" y="941180"/>
                  </a:lnTo>
                  <a:lnTo>
                    <a:pt x="1095892" y="941180"/>
                  </a:lnTo>
                  <a:lnTo>
                    <a:pt x="948276" y="941180"/>
                  </a:lnTo>
                  <a:lnTo>
                    <a:pt x="945736" y="941180"/>
                  </a:lnTo>
                  <a:close/>
                  <a:moveTo>
                    <a:pt x="2076450" y="633412"/>
                  </a:moveTo>
                  <a:lnTo>
                    <a:pt x="2751138" y="636587"/>
                  </a:lnTo>
                  <a:lnTo>
                    <a:pt x="2750186" y="649605"/>
                  </a:lnTo>
                  <a:lnTo>
                    <a:pt x="2748281" y="663892"/>
                  </a:lnTo>
                  <a:lnTo>
                    <a:pt x="2746058" y="681990"/>
                  </a:lnTo>
                  <a:lnTo>
                    <a:pt x="2742566" y="702310"/>
                  </a:lnTo>
                  <a:lnTo>
                    <a:pt x="2738756" y="722947"/>
                  </a:lnTo>
                  <a:lnTo>
                    <a:pt x="2736216" y="733107"/>
                  </a:lnTo>
                  <a:lnTo>
                    <a:pt x="2733993" y="743585"/>
                  </a:lnTo>
                  <a:lnTo>
                    <a:pt x="2731771" y="753110"/>
                  </a:lnTo>
                  <a:lnTo>
                    <a:pt x="2728596" y="762000"/>
                  </a:lnTo>
                  <a:lnTo>
                    <a:pt x="2726373" y="769302"/>
                  </a:lnTo>
                  <a:lnTo>
                    <a:pt x="2722881" y="776605"/>
                  </a:lnTo>
                  <a:lnTo>
                    <a:pt x="2719388" y="783590"/>
                  </a:lnTo>
                  <a:lnTo>
                    <a:pt x="2715261" y="790892"/>
                  </a:lnTo>
                  <a:lnTo>
                    <a:pt x="2710816" y="797877"/>
                  </a:lnTo>
                  <a:lnTo>
                    <a:pt x="2705418" y="805180"/>
                  </a:lnTo>
                  <a:lnTo>
                    <a:pt x="2700021" y="811530"/>
                  </a:lnTo>
                  <a:lnTo>
                    <a:pt x="2693988" y="818197"/>
                  </a:lnTo>
                  <a:lnTo>
                    <a:pt x="2687321" y="823912"/>
                  </a:lnTo>
                  <a:lnTo>
                    <a:pt x="2680653" y="829310"/>
                  </a:lnTo>
                  <a:lnTo>
                    <a:pt x="2673351" y="834072"/>
                  </a:lnTo>
                  <a:lnTo>
                    <a:pt x="2665731" y="838200"/>
                  </a:lnTo>
                  <a:lnTo>
                    <a:pt x="2657476" y="841375"/>
                  </a:lnTo>
                  <a:lnTo>
                    <a:pt x="2653348" y="842962"/>
                  </a:lnTo>
                  <a:lnTo>
                    <a:pt x="2648903" y="843915"/>
                  </a:lnTo>
                  <a:lnTo>
                    <a:pt x="2644458" y="844867"/>
                  </a:lnTo>
                  <a:lnTo>
                    <a:pt x="2640013" y="845820"/>
                  </a:lnTo>
                  <a:lnTo>
                    <a:pt x="2635251" y="846137"/>
                  </a:lnTo>
                  <a:lnTo>
                    <a:pt x="2630806" y="846137"/>
                  </a:lnTo>
                  <a:lnTo>
                    <a:pt x="2181543" y="844232"/>
                  </a:lnTo>
                  <a:lnTo>
                    <a:pt x="2173288" y="843915"/>
                  </a:lnTo>
                  <a:lnTo>
                    <a:pt x="2165350" y="842327"/>
                  </a:lnTo>
                  <a:lnTo>
                    <a:pt x="2157730" y="840422"/>
                  </a:lnTo>
                  <a:lnTo>
                    <a:pt x="2149475" y="837565"/>
                  </a:lnTo>
                  <a:lnTo>
                    <a:pt x="2142173" y="834072"/>
                  </a:lnTo>
                  <a:lnTo>
                    <a:pt x="2135505" y="830262"/>
                  </a:lnTo>
                  <a:lnTo>
                    <a:pt x="2128520" y="825817"/>
                  </a:lnTo>
                  <a:lnTo>
                    <a:pt x="2122488" y="820420"/>
                  </a:lnTo>
                  <a:lnTo>
                    <a:pt x="2116773" y="814705"/>
                  </a:lnTo>
                  <a:lnTo>
                    <a:pt x="2111375" y="808672"/>
                  </a:lnTo>
                  <a:lnTo>
                    <a:pt x="2106295" y="802005"/>
                  </a:lnTo>
                  <a:lnTo>
                    <a:pt x="2102168" y="795337"/>
                  </a:lnTo>
                  <a:lnTo>
                    <a:pt x="2098675" y="787717"/>
                  </a:lnTo>
                  <a:lnTo>
                    <a:pt x="2095500" y="779780"/>
                  </a:lnTo>
                  <a:lnTo>
                    <a:pt x="2093595" y="772160"/>
                  </a:lnTo>
                  <a:lnTo>
                    <a:pt x="2092008" y="763905"/>
                  </a:lnTo>
                  <a:lnTo>
                    <a:pt x="2076450" y="633412"/>
                  </a:lnTo>
                  <a:close/>
                  <a:moveTo>
                    <a:pt x="674688" y="633412"/>
                  </a:moveTo>
                  <a:lnTo>
                    <a:pt x="659138" y="763905"/>
                  </a:lnTo>
                  <a:lnTo>
                    <a:pt x="657551" y="772160"/>
                  </a:lnTo>
                  <a:lnTo>
                    <a:pt x="655330" y="779780"/>
                  </a:lnTo>
                  <a:lnTo>
                    <a:pt x="652791" y="787717"/>
                  </a:lnTo>
                  <a:lnTo>
                    <a:pt x="648983" y="795337"/>
                  </a:lnTo>
                  <a:lnTo>
                    <a:pt x="644540" y="802005"/>
                  </a:lnTo>
                  <a:lnTo>
                    <a:pt x="640097" y="808672"/>
                  </a:lnTo>
                  <a:lnTo>
                    <a:pt x="634702" y="814705"/>
                  </a:lnTo>
                  <a:lnTo>
                    <a:pt x="628990" y="820420"/>
                  </a:lnTo>
                  <a:lnTo>
                    <a:pt x="622325" y="825817"/>
                  </a:lnTo>
                  <a:lnTo>
                    <a:pt x="615978" y="830262"/>
                  </a:lnTo>
                  <a:lnTo>
                    <a:pt x="608679" y="834072"/>
                  </a:lnTo>
                  <a:lnTo>
                    <a:pt x="601380" y="837565"/>
                  </a:lnTo>
                  <a:lnTo>
                    <a:pt x="593764" y="840422"/>
                  </a:lnTo>
                  <a:lnTo>
                    <a:pt x="585830" y="842327"/>
                  </a:lnTo>
                  <a:lnTo>
                    <a:pt x="577579" y="843915"/>
                  </a:lnTo>
                  <a:lnTo>
                    <a:pt x="569645" y="844232"/>
                  </a:lnTo>
                  <a:lnTo>
                    <a:pt x="120276" y="846137"/>
                  </a:lnTo>
                  <a:lnTo>
                    <a:pt x="115833" y="846137"/>
                  </a:lnTo>
                  <a:lnTo>
                    <a:pt x="111390" y="845820"/>
                  </a:lnTo>
                  <a:lnTo>
                    <a:pt x="106947" y="844867"/>
                  </a:lnTo>
                  <a:lnTo>
                    <a:pt x="102504" y="843915"/>
                  </a:lnTo>
                  <a:lnTo>
                    <a:pt x="98379" y="842962"/>
                  </a:lnTo>
                  <a:lnTo>
                    <a:pt x="93936" y="841375"/>
                  </a:lnTo>
                  <a:lnTo>
                    <a:pt x="86002" y="838200"/>
                  </a:lnTo>
                  <a:lnTo>
                    <a:pt x="78068" y="834072"/>
                  </a:lnTo>
                  <a:lnTo>
                    <a:pt x="70769" y="829310"/>
                  </a:lnTo>
                  <a:lnTo>
                    <a:pt x="63788" y="823912"/>
                  </a:lnTo>
                  <a:lnTo>
                    <a:pt x="57441" y="818197"/>
                  </a:lnTo>
                  <a:lnTo>
                    <a:pt x="51728" y="811530"/>
                  </a:lnTo>
                  <a:lnTo>
                    <a:pt x="45699" y="805180"/>
                  </a:lnTo>
                  <a:lnTo>
                    <a:pt x="40938" y="797877"/>
                  </a:lnTo>
                  <a:lnTo>
                    <a:pt x="35861" y="790892"/>
                  </a:lnTo>
                  <a:lnTo>
                    <a:pt x="32053" y="783590"/>
                  </a:lnTo>
                  <a:lnTo>
                    <a:pt x="28244" y="776605"/>
                  </a:lnTo>
                  <a:lnTo>
                    <a:pt x="25071" y="769302"/>
                  </a:lnTo>
                  <a:lnTo>
                    <a:pt x="22532" y="762000"/>
                  </a:lnTo>
                  <a:lnTo>
                    <a:pt x="19993" y="753110"/>
                  </a:lnTo>
                  <a:lnTo>
                    <a:pt x="17137" y="743585"/>
                  </a:lnTo>
                  <a:lnTo>
                    <a:pt x="14916" y="733107"/>
                  </a:lnTo>
                  <a:lnTo>
                    <a:pt x="12694" y="722947"/>
                  </a:lnTo>
                  <a:lnTo>
                    <a:pt x="8886" y="702310"/>
                  </a:lnTo>
                  <a:lnTo>
                    <a:pt x="5712" y="681990"/>
                  </a:lnTo>
                  <a:lnTo>
                    <a:pt x="3174" y="663892"/>
                  </a:lnTo>
                  <a:lnTo>
                    <a:pt x="1587" y="649605"/>
                  </a:lnTo>
                  <a:lnTo>
                    <a:pt x="0" y="636587"/>
                  </a:lnTo>
                  <a:lnTo>
                    <a:pt x="674688" y="633412"/>
                  </a:lnTo>
                  <a:close/>
                  <a:moveTo>
                    <a:pt x="970497" y="374650"/>
                  </a:moveTo>
                  <a:lnTo>
                    <a:pt x="973355" y="374650"/>
                  </a:lnTo>
                  <a:lnTo>
                    <a:pt x="1052401" y="374650"/>
                  </a:lnTo>
                  <a:lnTo>
                    <a:pt x="1054940" y="374650"/>
                  </a:lnTo>
                  <a:lnTo>
                    <a:pt x="1058115" y="374968"/>
                  </a:lnTo>
                  <a:lnTo>
                    <a:pt x="1060654" y="375603"/>
                  </a:lnTo>
                  <a:lnTo>
                    <a:pt x="1063512" y="376873"/>
                  </a:lnTo>
                  <a:lnTo>
                    <a:pt x="1066051" y="377826"/>
                  </a:lnTo>
                  <a:lnTo>
                    <a:pt x="1068273" y="379414"/>
                  </a:lnTo>
                  <a:lnTo>
                    <a:pt x="1070813" y="381001"/>
                  </a:lnTo>
                  <a:lnTo>
                    <a:pt x="1072718" y="382907"/>
                  </a:lnTo>
                  <a:lnTo>
                    <a:pt x="1074623" y="384812"/>
                  </a:lnTo>
                  <a:lnTo>
                    <a:pt x="1075892" y="387035"/>
                  </a:lnTo>
                  <a:lnTo>
                    <a:pt x="1077480" y="389576"/>
                  </a:lnTo>
                  <a:lnTo>
                    <a:pt x="1078749" y="392116"/>
                  </a:lnTo>
                  <a:lnTo>
                    <a:pt x="1079702" y="394657"/>
                  </a:lnTo>
                  <a:lnTo>
                    <a:pt x="1080654" y="397515"/>
                  </a:lnTo>
                  <a:lnTo>
                    <a:pt x="1080972" y="400055"/>
                  </a:lnTo>
                  <a:lnTo>
                    <a:pt x="1080972" y="403231"/>
                  </a:lnTo>
                  <a:lnTo>
                    <a:pt x="1080972" y="473094"/>
                  </a:lnTo>
                  <a:lnTo>
                    <a:pt x="1669532" y="473094"/>
                  </a:lnTo>
                  <a:lnTo>
                    <a:pt x="1669532" y="403231"/>
                  </a:lnTo>
                  <a:lnTo>
                    <a:pt x="1670167" y="400055"/>
                  </a:lnTo>
                  <a:lnTo>
                    <a:pt x="1670484" y="397515"/>
                  </a:lnTo>
                  <a:lnTo>
                    <a:pt x="1671119" y="394657"/>
                  </a:lnTo>
                  <a:lnTo>
                    <a:pt x="1672071" y="392116"/>
                  </a:lnTo>
                  <a:lnTo>
                    <a:pt x="1673024" y="389576"/>
                  </a:lnTo>
                  <a:lnTo>
                    <a:pt x="1674611" y="387035"/>
                  </a:lnTo>
                  <a:lnTo>
                    <a:pt x="1676516" y="384812"/>
                  </a:lnTo>
                  <a:lnTo>
                    <a:pt x="1678103" y="382907"/>
                  </a:lnTo>
                  <a:lnTo>
                    <a:pt x="1680325" y="381001"/>
                  </a:lnTo>
                  <a:lnTo>
                    <a:pt x="1682547" y="379414"/>
                  </a:lnTo>
                  <a:lnTo>
                    <a:pt x="1685087" y="377826"/>
                  </a:lnTo>
                  <a:lnTo>
                    <a:pt x="1687309" y="376873"/>
                  </a:lnTo>
                  <a:lnTo>
                    <a:pt x="1689849" y="375603"/>
                  </a:lnTo>
                  <a:lnTo>
                    <a:pt x="1693023" y="374968"/>
                  </a:lnTo>
                  <a:lnTo>
                    <a:pt x="1695563" y="374650"/>
                  </a:lnTo>
                  <a:lnTo>
                    <a:pt x="1698737" y="374650"/>
                  </a:lnTo>
                  <a:lnTo>
                    <a:pt x="1777466" y="374650"/>
                  </a:lnTo>
                  <a:lnTo>
                    <a:pt x="1780323" y="374650"/>
                  </a:lnTo>
                  <a:lnTo>
                    <a:pt x="1783180" y="374968"/>
                  </a:lnTo>
                  <a:lnTo>
                    <a:pt x="1786037" y="375603"/>
                  </a:lnTo>
                  <a:lnTo>
                    <a:pt x="1788577" y="376873"/>
                  </a:lnTo>
                  <a:lnTo>
                    <a:pt x="1791117" y="377826"/>
                  </a:lnTo>
                  <a:lnTo>
                    <a:pt x="1793656" y="379414"/>
                  </a:lnTo>
                  <a:lnTo>
                    <a:pt x="1795878" y="381001"/>
                  </a:lnTo>
                  <a:lnTo>
                    <a:pt x="1797783" y="382907"/>
                  </a:lnTo>
                  <a:lnTo>
                    <a:pt x="1799688" y="384812"/>
                  </a:lnTo>
                  <a:lnTo>
                    <a:pt x="1801275" y="387035"/>
                  </a:lnTo>
                  <a:lnTo>
                    <a:pt x="1802862" y="389576"/>
                  </a:lnTo>
                  <a:lnTo>
                    <a:pt x="1803815" y="392116"/>
                  </a:lnTo>
                  <a:lnTo>
                    <a:pt x="1805085" y="394657"/>
                  </a:lnTo>
                  <a:lnTo>
                    <a:pt x="1805720" y="397515"/>
                  </a:lnTo>
                  <a:lnTo>
                    <a:pt x="1806037" y="400055"/>
                  </a:lnTo>
                  <a:lnTo>
                    <a:pt x="1806037" y="403231"/>
                  </a:lnTo>
                  <a:lnTo>
                    <a:pt x="1806037" y="475952"/>
                  </a:lnTo>
                  <a:lnTo>
                    <a:pt x="1819053" y="478175"/>
                  </a:lnTo>
                  <a:lnTo>
                    <a:pt x="1825719" y="479446"/>
                  </a:lnTo>
                  <a:lnTo>
                    <a:pt x="1831433" y="481033"/>
                  </a:lnTo>
                  <a:lnTo>
                    <a:pt x="1837148" y="482939"/>
                  </a:lnTo>
                  <a:lnTo>
                    <a:pt x="1842862" y="484844"/>
                  </a:lnTo>
                  <a:lnTo>
                    <a:pt x="1848258" y="487067"/>
                  </a:lnTo>
                  <a:lnTo>
                    <a:pt x="1853338" y="489607"/>
                  </a:lnTo>
                  <a:lnTo>
                    <a:pt x="1858099" y="492466"/>
                  </a:lnTo>
                  <a:lnTo>
                    <a:pt x="1863179" y="495324"/>
                  </a:lnTo>
                  <a:lnTo>
                    <a:pt x="1867623" y="498817"/>
                  </a:lnTo>
                  <a:lnTo>
                    <a:pt x="1872385" y="502310"/>
                  </a:lnTo>
                  <a:lnTo>
                    <a:pt x="1876512" y="506438"/>
                  </a:lnTo>
                  <a:lnTo>
                    <a:pt x="1880639" y="510567"/>
                  </a:lnTo>
                  <a:lnTo>
                    <a:pt x="1885083" y="515648"/>
                  </a:lnTo>
                  <a:lnTo>
                    <a:pt x="1888893" y="520729"/>
                  </a:lnTo>
                  <a:lnTo>
                    <a:pt x="1892702" y="526127"/>
                  </a:lnTo>
                  <a:lnTo>
                    <a:pt x="1896194" y="532161"/>
                  </a:lnTo>
                  <a:lnTo>
                    <a:pt x="1900003" y="538194"/>
                  </a:lnTo>
                  <a:lnTo>
                    <a:pt x="1903178" y="545181"/>
                  </a:lnTo>
                  <a:lnTo>
                    <a:pt x="1906670" y="552167"/>
                  </a:lnTo>
                  <a:lnTo>
                    <a:pt x="1909845" y="559789"/>
                  </a:lnTo>
                  <a:lnTo>
                    <a:pt x="1913337" y="567728"/>
                  </a:lnTo>
                  <a:lnTo>
                    <a:pt x="1916194" y="576619"/>
                  </a:lnTo>
                  <a:lnTo>
                    <a:pt x="1922543" y="595038"/>
                  </a:lnTo>
                  <a:lnTo>
                    <a:pt x="1928574" y="615679"/>
                  </a:lnTo>
                  <a:lnTo>
                    <a:pt x="1934289" y="638544"/>
                  </a:lnTo>
                  <a:lnTo>
                    <a:pt x="1940003" y="663631"/>
                  </a:lnTo>
                  <a:lnTo>
                    <a:pt x="1943812" y="680462"/>
                  </a:lnTo>
                  <a:lnTo>
                    <a:pt x="1948891" y="696975"/>
                  </a:lnTo>
                  <a:lnTo>
                    <a:pt x="1954288" y="713488"/>
                  </a:lnTo>
                  <a:lnTo>
                    <a:pt x="1960320" y="729684"/>
                  </a:lnTo>
                  <a:lnTo>
                    <a:pt x="1966669" y="745562"/>
                  </a:lnTo>
                  <a:lnTo>
                    <a:pt x="1973970" y="761758"/>
                  </a:lnTo>
                  <a:lnTo>
                    <a:pt x="1981589" y="777318"/>
                  </a:lnTo>
                  <a:lnTo>
                    <a:pt x="1990160" y="792561"/>
                  </a:lnTo>
                  <a:lnTo>
                    <a:pt x="1998414" y="808122"/>
                  </a:lnTo>
                  <a:lnTo>
                    <a:pt x="2007620" y="823365"/>
                  </a:lnTo>
                  <a:lnTo>
                    <a:pt x="2017779" y="838290"/>
                  </a:lnTo>
                  <a:lnTo>
                    <a:pt x="2027620" y="852898"/>
                  </a:lnTo>
                  <a:lnTo>
                    <a:pt x="2038096" y="867823"/>
                  </a:lnTo>
                  <a:lnTo>
                    <a:pt x="2048572" y="882113"/>
                  </a:lnTo>
                  <a:lnTo>
                    <a:pt x="2059683" y="896404"/>
                  </a:lnTo>
                  <a:lnTo>
                    <a:pt x="2070794" y="910376"/>
                  </a:lnTo>
                  <a:lnTo>
                    <a:pt x="2082222" y="924667"/>
                  </a:lnTo>
                  <a:lnTo>
                    <a:pt x="2094285" y="938957"/>
                  </a:lnTo>
                  <a:lnTo>
                    <a:pt x="2118412" y="966267"/>
                  </a:lnTo>
                  <a:lnTo>
                    <a:pt x="2143174" y="993578"/>
                  </a:lnTo>
                  <a:lnTo>
                    <a:pt x="2167935" y="1020253"/>
                  </a:lnTo>
                  <a:lnTo>
                    <a:pt x="2218093" y="1072650"/>
                  </a:lnTo>
                  <a:lnTo>
                    <a:pt x="2242537" y="1098373"/>
                  </a:lnTo>
                  <a:lnTo>
                    <a:pt x="2266663" y="1124095"/>
                  </a:lnTo>
                  <a:lnTo>
                    <a:pt x="2274282" y="1132352"/>
                  </a:lnTo>
                  <a:lnTo>
                    <a:pt x="2281266" y="1140926"/>
                  </a:lnTo>
                  <a:lnTo>
                    <a:pt x="2288568" y="1149500"/>
                  </a:lnTo>
                  <a:lnTo>
                    <a:pt x="2295234" y="1158709"/>
                  </a:lnTo>
                  <a:lnTo>
                    <a:pt x="2301901" y="1168236"/>
                  </a:lnTo>
                  <a:lnTo>
                    <a:pt x="2308250" y="1178081"/>
                  </a:lnTo>
                  <a:lnTo>
                    <a:pt x="2314916" y="1187925"/>
                  </a:lnTo>
                  <a:lnTo>
                    <a:pt x="2320948" y="1198087"/>
                  </a:lnTo>
                  <a:lnTo>
                    <a:pt x="2326980" y="1208884"/>
                  </a:lnTo>
                  <a:lnTo>
                    <a:pt x="2333329" y="1219681"/>
                  </a:lnTo>
                  <a:lnTo>
                    <a:pt x="2344757" y="1241593"/>
                  </a:lnTo>
                  <a:lnTo>
                    <a:pt x="2355868" y="1264457"/>
                  </a:lnTo>
                  <a:lnTo>
                    <a:pt x="2366026" y="1287639"/>
                  </a:lnTo>
                  <a:lnTo>
                    <a:pt x="2375550" y="1311774"/>
                  </a:lnTo>
                  <a:lnTo>
                    <a:pt x="2385391" y="1335909"/>
                  </a:lnTo>
                  <a:lnTo>
                    <a:pt x="2393645" y="1360361"/>
                  </a:lnTo>
                  <a:lnTo>
                    <a:pt x="2402216" y="1384813"/>
                  </a:lnTo>
                  <a:lnTo>
                    <a:pt x="2409835" y="1409265"/>
                  </a:lnTo>
                  <a:lnTo>
                    <a:pt x="2417136" y="1434035"/>
                  </a:lnTo>
                  <a:lnTo>
                    <a:pt x="2423803" y="1457852"/>
                  </a:lnTo>
                  <a:lnTo>
                    <a:pt x="2430152" y="1481669"/>
                  </a:lnTo>
                  <a:lnTo>
                    <a:pt x="2435866" y="1505169"/>
                  </a:lnTo>
                  <a:lnTo>
                    <a:pt x="2441263" y="1527716"/>
                  </a:lnTo>
                  <a:lnTo>
                    <a:pt x="2446025" y="1549945"/>
                  </a:lnTo>
                  <a:lnTo>
                    <a:pt x="2450787" y="1570904"/>
                  </a:lnTo>
                  <a:lnTo>
                    <a:pt x="2458406" y="1609964"/>
                  </a:lnTo>
                  <a:lnTo>
                    <a:pt x="2464437" y="1643943"/>
                  </a:lnTo>
                  <a:lnTo>
                    <a:pt x="2468881" y="1672206"/>
                  </a:lnTo>
                  <a:lnTo>
                    <a:pt x="2472056" y="1693800"/>
                  </a:lnTo>
                  <a:lnTo>
                    <a:pt x="2474913" y="1711584"/>
                  </a:lnTo>
                  <a:lnTo>
                    <a:pt x="2474278" y="1722381"/>
                  </a:lnTo>
                  <a:lnTo>
                    <a:pt x="2473643" y="1733178"/>
                  </a:lnTo>
                  <a:lnTo>
                    <a:pt x="2472056" y="1743340"/>
                  </a:lnTo>
                  <a:lnTo>
                    <a:pt x="2470151" y="1753820"/>
                  </a:lnTo>
                  <a:lnTo>
                    <a:pt x="2467929" y="1763664"/>
                  </a:lnTo>
                  <a:lnTo>
                    <a:pt x="2465072" y="1773508"/>
                  </a:lnTo>
                  <a:lnTo>
                    <a:pt x="2462215" y="1783035"/>
                  </a:lnTo>
                  <a:lnTo>
                    <a:pt x="2458406" y="1792880"/>
                  </a:lnTo>
                  <a:lnTo>
                    <a:pt x="2453961" y="1802089"/>
                  </a:lnTo>
                  <a:lnTo>
                    <a:pt x="2449517" y="1810981"/>
                  </a:lnTo>
                  <a:lnTo>
                    <a:pt x="2444438" y="1819872"/>
                  </a:lnTo>
                  <a:lnTo>
                    <a:pt x="2439041" y="1828447"/>
                  </a:lnTo>
                  <a:lnTo>
                    <a:pt x="2433009" y="1836386"/>
                  </a:lnTo>
                  <a:lnTo>
                    <a:pt x="2426978" y="1844325"/>
                  </a:lnTo>
                  <a:lnTo>
                    <a:pt x="2420311" y="1851629"/>
                  </a:lnTo>
                  <a:lnTo>
                    <a:pt x="2413644" y="1858932"/>
                  </a:lnTo>
                  <a:lnTo>
                    <a:pt x="2406343" y="1865919"/>
                  </a:lnTo>
                  <a:lnTo>
                    <a:pt x="2398724" y="1872270"/>
                  </a:lnTo>
                  <a:lnTo>
                    <a:pt x="2391105" y="1878939"/>
                  </a:lnTo>
                  <a:lnTo>
                    <a:pt x="2382851" y="1884655"/>
                  </a:lnTo>
                  <a:lnTo>
                    <a:pt x="2374280" y="1890053"/>
                  </a:lnTo>
                  <a:lnTo>
                    <a:pt x="2365709" y="1894817"/>
                  </a:lnTo>
                  <a:lnTo>
                    <a:pt x="2356503" y="1899580"/>
                  </a:lnTo>
                  <a:lnTo>
                    <a:pt x="2347297" y="1903709"/>
                  </a:lnTo>
                  <a:lnTo>
                    <a:pt x="2337773" y="1907519"/>
                  </a:lnTo>
                  <a:lnTo>
                    <a:pt x="2328249" y="1910695"/>
                  </a:lnTo>
                  <a:lnTo>
                    <a:pt x="2318408" y="1913553"/>
                  </a:lnTo>
                  <a:lnTo>
                    <a:pt x="2308250" y="1916094"/>
                  </a:lnTo>
                  <a:lnTo>
                    <a:pt x="2298091" y="1917364"/>
                  </a:lnTo>
                  <a:lnTo>
                    <a:pt x="2287615" y="1918952"/>
                  </a:lnTo>
                  <a:lnTo>
                    <a:pt x="2277139" y="1919904"/>
                  </a:lnTo>
                  <a:lnTo>
                    <a:pt x="2266346" y="1920222"/>
                  </a:lnTo>
                  <a:lnTo>
                    <a:pt x="2227934" y="1920222"/>
                  </a:lnTo>
                  <a:lnTo>
                    <a:pt x="2227934" y="1976748"/>
                  </a:lnTo>
                  <a:lnTo>
                    <a:pt x="2227616" y="1980876"/>
                  </a:lnTo>
                  <a:lnTo>
                    <a:pt x="2227299" y="1985322"/>
                  </a:lnTo>
                  <a:lnTo>
                    <a:pt x="2226029" y="1989133"/>
                  </a:lnTo>
                  <a:lnTo>
                    <a:pt x="2225077" y="1992943"/>
                  </a:lnTo>
                  <a:lnTo>
                    <a:pt x="2223489" y="1996437"/>
                  </a:lnTo>
                  <a:lnTo>
                    <a:pt x="2221585" y="1999612"/>
                  </a:lnTo>
                  <a:lnTo>
                    <a:pt x="2219363" y="2002788"/>
                  </a:lnTo>
                  <a:lnTo>
                    <a:pt x="2216823" y="2005963"/>
                  </a:lnTo>
                  <a:lnTo>
                    <a:pt x="2214283" y="2008504"/>
                  </a:lnTo>
                  <a:lnTo>
                    <a:pt x="2211744" y="2010727"/>
                  </a:lnTo>
                  <a:lnTo>
                    <a:pt x="2208252" y="2012632"/>
                  </a:lnTo>
                  <a:lnTo>
                    <a:pt x="2205077" y="2014538"/>
                  </a:lnTo>
                  <a:lnTo>
                    <a:pt x="2201585" y="2016125"/>
                  </a:lnTo>
                  <a:lnTo>
                    <a:pt x="2197776" y="2017078"/>
                  </a:lnTo>
                  <a:lnTo>
                    <a:pt x="2194284" y="2017713"/>
                  </a:lnTo>
                  <a:lnTo>
                    <a:pt x="2190474" y="2017713"/>
                  </a:lnTo>
                  <a:lnTo>
                    <a:pt x="2066667" y="2017713"/>
                  </a:lnTo>
                  <a:lnTo>
                    <a:pt x="2062857" y="2017713"/>
                  </a:lnTo>
                  <a:lnTo>
                    <a:pt x="2059048" y="2017078"/>
                  </a:lnTo>
                  <a:lnTo>
                    <a:pt x="2055239" y="2016125"/>
                  </a:lnTo>
                  <a:lnTo>
                    <a:pt x="2051747" y="2014538"/>
                  </a:lnTo>
                  <a:lnTo>
                    <a:pt x="2048572" y="2012632"/>
                  </a:lnTo>
                  <a:lnTo>
                    <a:pt x="2045715" y="2010727"/>
                  </a:lnTo>
                  <a:lnTo>
                    <a:pt x="2042540" y="2008504"/>
                  </a:lnTo>
                  <a:lnTo>
                    <a:pt x="2040001" y="2005963"/>
                  </a:lnTo>
                  <a:lnTo>
                    <a:pt x="2037461" y="2002788"/>
                  </a:lnTo>
                  <a:lnTo>
                    <a:pt x="2035239" y="1999612"/>
                  </a:lnTo>
                  <a:lnTo>
                    <a:pt x="2033334" y="1996437"/>
                  </a:lnTo>
                  <a:lnTo>
                    <a:pt x="2031747" y="1992943"/>
                  </a:lnTo>
                  <a:lnTo>
                    <a:pt x="2030795" y="1989133"/>
                  </a:lnTo>
                  <a:lnTo>
                    <a:pt x="2029525" y="1985322"/>
                  </a:lnTo>
                  <a:lnTo>
                    <a:pt x="2029207" y="1980876"/>
                  </a:lnTo>
                  <a:lnTo>
                    <a:pt x="2028890" y="1976748"/>
                  </a:lnTo>
                  <a:lnTo>
                    <a:pt x="2028890" y="1920222"/>
                  </a:lnTo>
                  <a:lnTo>
                    <a:pt x="721931" y="1920222"/>
                  </a:lnTo>
                  <a:lnTo>
                    <a:pt x="721931" y="1976748"/>
                  </a:lnTo>
                  <a:lnTo>
                    <a:pt x="721931" y="1980876"/>
                  </a:lnTo>
                  <a:lnTo>
                    <a:pt x="720978" y="1985322"/>
                  </a:lnTo>
                  <a:lnTo>
                    <a:pt x="720344" y="1989133"/>
                  </a:lnTo>
                  <a:lnTo>
                    <a:pt x="718756" y="1992943"/>
                  </a:lnTo>
                  <a:lnTo>
                    <a:pt x="717169" y="1996437"/>
                  </a:lnTo>
                  <a:lnTo>
                    <a:pt x="715264" y="1999612"/>
                  </a:lnTo>
                  <a:lnTo>
                    <a:pt x="713360" y="2002788"/>
                  </a:lnTo>
                  <a:lnTo>
                    <a:pt x="710820" y="2005963"/>
                  </a:lnTo>
                  <a:lnTo>
                    <a:pt x="707963" y="2008504"/>
                  </a:lnTo>
                  <a:lnTo>
                    <a:pt x="705423" y="2010727"/>
                  </a:lnTo>
                  <a:lnTo>
                    <a:pt x="702249" y="2012632"/>
                  </a:lnTo>
                  <a:lnTo>
                    <a:pt x="698757" y="2014538"/>
                  </a:lnTo>
                  <a:lnTo>
                    <a:pt x="695582" y="2016125"/>
                  </a:lnTo>
                  <a:lnTo>
                    <a:pt x="692090" y="2017078"/>
                  </a:lnTo>
                  <a:lnTo>
                    <a:pt x="688281" y="2017713"/>
                  </a:lnTo>
                  <a:lnTo>
                    <a:pt x="684471" y="2017713"/>
                  </a:lnTo>
                  <a:lnTo>
                    <a:pt x="560347" y="2017713"/>
                  </a:lnTo>
                  <a:lnTo>
                    <a:pt x="556537" y="2017713"/>
                  </a:lnTo>
                  <a:lnTo>
                    <a:pt x="552728" y="2017078"/>
                  </a:lnTo>
                  <a:lnTo>
                    <a:pt x="549236" y="2016125"/>
                  </a:lnTo>
                  <a:lnTo>
                    <a:pt x="545744" y="2014538"/>
                  </a:lnTo>
                  <a:lnTo>
                    <a:pt x="542569" y="2012632"/>
                  </a:lnTo>
                  <a:lnTo>
                    <a:pt x="539395" y="2010727"/>
                  </a:lnTo>
                  <a:lnTo>
                    <a:pt x="536220" y="2008504"/>
                  </a:lnTo>
                  <a:lnTo>
                    <a:pt x="533680" y="2005963"/>
                  </a:lnTo>
                  <a:lnTo>
                    <a:pt x="531458" y="2002788"/>
                  </a:lnTo>
                  <a:lnTo>
                    <a:pt x="528919" y="1999612"/>
                  </a:lnTo>
                  <a:lnTo>
                    <a:pt x="527014" y="1996437"/>
                  </a:lnTo>
                  <a:lnTo>
                    <a:pt x="525744" y="1992943"/>
                  </a:lnTo>
                  <a:lnTo>
                    <a:pt x="524474" y="1989133"/>
                  </a:lnTo>
                  <a:lnTo>
                    <a:pt x="523839" y="1985322"/>
                  </a:lnTo>
                  <a:lnTo>
                    <a:pt x="522887" y="1980876"/>
                  </a:lnTo>
                  <a:lnTo>
                    <a:pt x="522887" y="1976748"/>
                  </a:lnTo>
                  <a:lnTo>
                    <a:pt x="522887" y="1920222"/>
                  </a:lnTo>
                  <a:lnTo>
                    <a:pt x="484158" y="1920222"/>
                  </a:lnTo>
                  <a:lnTo>
                    <a:pt x="473682" y="1919904"/>
                  </a:lnTo>
                  <a:lnTo>
                    <a:pt x="463206" y="1918952"/>
                  </a:lnTo>
                  <a:lnTo>
                    <a:pt x="452412" y="1917364"/>
                  </a:lnTo>
                  <a:lnTo>
                    <a:pt x="442571" y="1916094"/>
                  </a:lnTo>
                  <a:lnTo>
                    <a:pt x="432413" y="1913553"/>
                  </a:lnTo>
                  <a:lnTo>
                    <a:pt x="422254" y="1910695"/>
                  </a:lnTo>
                  <a:lnTo>
                    <a:pt x="412730" y="1907519"/>
                  </a:lnTo>
                  <a:lnTo>
                    <a:pt x="403207" y="1903709"/>
                  </a:lnTo>
                  <a:lnTo>
                    <a:pt x="394001" y="1899580"/>
                  </a:lnTo>
                  <a:lnTo>
                    <a:pt x="385112" y="1894817"/>
                  </a:lnTo>
                  <a:lnTo>
                    <a:pt x="376541" y="1890053"/>
                  </a:lnTo>
                  <a:lnTo>
                    <a:pt x="367969" y="1884655"/>
                  </a:lnTo>
                  <a:lnTo>
                    <a:pt x="360033" y="1878939"/>
                  </a:lnTo>
                  <a:lnTo>
                    <a:pt x="352097" y="1872270"/>
                  </a:lnTo>
                  <a:lnTo>
                    <a:pt x="344160" y="1865919"/>
                  </a:lnTo>
                  <a:lnTo>
                    <a:pt x="337176" y="1858932"/>
                  </a:lnTo>
                  <a:lnTo>
                    <a:pt x="330192" y="1851629"/>
                  </a:lnTo>
                  <a:lnTo>
                    <a:pt x="323526" y="1844325"/>
                  </a:lnTo>
                  <a:lnTo>
                    <a:pt x="317494" y="1836386"/>
                  </a:lnTo>
                  <a:lnTo>
                    <a:pt x="311780" y="1828447"/>
                  </a:lnTo>
                  <a:lnTo>
                    <a:pt x="306383" y="1819872"/>
                  </a:lnTo>
                  <a:lnTo>
                    <a:pt x="301621" y="1810981"/>
                  </a:lnTo>
                  <a:lnTo>
                    <a:pt x="296860" y="1802089"/>
                  </a:lnTo>
                  <a:lnTo>
                    <a:pt x="292733" y="1792880"/>
                  </a:lnTo>
                  <a:lnTo>
                    <a:pt x="288923" y="1783035"/>
                  </a:lnTo>
                  <a:lnTo>
                    <a:pt x="285431" y="1773508"/>
                  </a:lnTo>
                  <a:lnTo>
                    <a:pt x="282574" y="1763664"/>
                  </a:lnTo>
                  <a:lnTo>
                    <a:pt x="280352" y="1753820"/>
                  </a:lnTo>
                  <a:lnTo>
                    <a:pt x="278447" y="1743340"/>
                  </a:lnTo>
                  <a:lnTo>
                    <a:pt x="277495" y="1733178"/>
                  </a:lnTo>
                  <a:lnTo>
                    <a:pt x="276543" y="1722381"/>
                  </a:lnTo>
                  <a:lnTo>
                    <a:pt x="276225" y="1711584"/>
                  </a:lnTo>
                  <a:lnTo>
                    <a:pt x="278447" y="1693800"/>
                  </a:lnTo>
                  <a:lnTo>
                    <a:pt x="281939" y="1672206"/>
                  </a:lnTo>
                  <a:lnTo>
                    <a:pt x="286701" y="1643943"/>
                  </a:lnTo>
                  <a:lnTo>
                    <a:pt x="292733" y="1609964"/>
                  </a:lnTo>
                  <a:lnTo>
                    <a:pt x="300352" y="1570904"/>
                  </a:lnTo>
                  <a:lnTo>
                    <a:pt x="304478" y="1549945"/>
                  </a:lnTo>
                  <a:lnTo>
                    <a:pt x="309558" y="1527716"/>
                  </a:lnTo>
                  <a:lnTo>
                    <a:pt x="314954" y="1505169"/>
                  </a:lnTo>
                  <a:lnTo>
                    <a:pt x="320669" y="1481669"/>
                  </a:lnTo>
                  <a:lnTo>
                    <a:pt x="327018" y="1457852"/>
                  </a:lnTo>
                  <a:lnTo>
                    <a:pt x="333684" y="1434035"/>
                  </a:lnTo>
                  <a:lnTo>
                    <a:pt x="340986" y="1409265"/>
                  </a:lnTo>
                  <a:lnTo>
                    <a:pt x="348922" y="1384813"/>
                  </a:lnTo>
                  <a:lnTo>
                    <a:pt x="356858" y="1360361"/>
                  </a:lnTo>
                  <a:lnTo>
                    <a:pt x="365747" y="1335909"/>
                  </a:lnTo>
                  <a:lnTo>
                    <a:pt x="374953" y="1311774"/>
                  </a:lnTo>
                  <a:lnTo>
                    <a:pt x="384794" y="1287639"/>
                  </a:lnTo>
                  <a:lnTo>
                    <a:pt x="395270" y="1264457"/>
                  </a:lnTo>
                  <a:lnTo>
                    <a:pt x="405746" y="1241593"/>
                  </a:lnTo>
                  <a:lnTo>
                    <a:pt x="417810" y="1219681"/>
                  </a:lnTo>
                  <a:lnTo>
                    <a:pt x="423524" y="1208884"/>
                  </a:lnTo>
                  <a:lnTo>
                    <a:pt x="429555" y="1198087"/>
                  </a:lnTo>
                  <a:lnTo>
                    <a:pt x="435587" y="1187925"/>
                  </a:lnTo>
                  <a:lnTo>
                    <a:pt x="442254" y="1178081"/>
                  </a:lnTo>
                  <a:lnTo>
                    <a:pt x="448603" y="1168236"/>
                  </a:lnTo>
                  <a:lnTo>
                    <a:pt x="455587" y="1158709"/>
                  </a:lnTo>
                  <a:lnTo>
                    <a:pt x="462571" y="1149500"/>
                  </a:lnTo>
                  <a:lnTo>
                    <a:pt x="469237" y="1140926"/>
                  </a:lnTo>
                  <a:lnTo>
                    <a:pt x="476539" y="1132352"/>
                  </a:lnTo>
                  <a:lnTo>
                    <a:pt x="483840" y="1124095"/>
                  </a:lnTo>
                  <a:lnTo>
                    <a:pt x="507967" y="1098373"/>
                  </a:lnTo>
                  <a:lnTo>
                    <a:pt x="532411" y="1072650"/>
                  </a:lnTo>
                  <a:lnTo>
                    <a:pt x="582568" y="1020253"/>
                  </a:lnTo>
                  <a:lnTo>
                    <a:pt x="607965" y="993578"/>
                  </a:lnTo>
                  <a:lnTo>
                    <a:pt x="632409" y="966267"/>
                  </a:lnTo>
                  <a:lnTo>
                    <a:pt x="656535" y="938957"/>
                  </a:lnTo>
                  <a:lnTo>
                    <a:pt x="668281" y="924667"/>
                  </a:lnTo>
                  <a:lnTo>
                    <a:pt x="679709" y="910376"/>
                  </a:lnTo>
                  <a:lnTo>
                    <a:pt x="691138" y="896404"/>
                  </a:lnTo>
                  <a:lnTo>
                    <a:pt x="702249" y="882113"/>
                  </a:lnTo>
                  <a:lnTo>
                    <a:pt x="713042" y="867823"/>
                  </a:lnTo>
                  <a:lnTo>
                    <a:pt x="723201" y="852898"/>
                  </a:lnTo>
                  <a:lnTo>
                    <a:pt x="733359" y="838290"/>
                  </a:lnTo>
                  <a:lnTo>
                    <a:pt x="742883" y="823365"/>
                  </a:lnTo>
                  <a:lnTo>
                    <a:pt x="752089" y="808122"/>
                  </a:lnTo>
                  <a:lnTo>
                    <a:pt x="760978" y="792561"/>
                  </a:lnTo>
                  <a:lnTo>
                    <a:pt x="768914" y="777318"/>
                  </a:lnTo>
                  <a:lnTo>
                    <a:pt x="776850" y="761758"/>
                  </a:lnTo>
                  <a:lnTo>
                    <a:pt x="783834" y="745562"/>
                  </a:lnTo>
                  <a:lnTo>
                    <a:pt x="790818" y="729684"/>
                  </a:lnTo>
                  <a:lnTo>
                    <a:pt x="796533" y="713488"/>
                  </a:lnTo>
                  <a:lnTo>
                    <a:pt x="802247" y="696975"/>
                  </a:lnTo>
                  <a:lnTo>
                    <a:pt x="806691" y="680462"/>
                  </a:lnTo>
                  <a:lnTo>
                    <a:pt x="810818" y="663631"/>
                  </a:lnTo>
                  <a:lnTo>
                    <a:pt x="816532" y="638544"/>
                  </a:lnTo>
                  <a:lnTo>
                    <a:pt x="822564" y="615679"/>
                  </a:lnTo>
                  <a:lnTo>
                    <a:pt x="828278" y="595038"/>
                  </a:lnTo>
                  <a:lnTo>
                    <a:pt x="834627" y="576619"/>
                  </a:lnTo>
                  <a:lnTo>
                    <a:pt x="837802" y="567728"/>
                  </a:lnTo>
                  <a:lnTo>
                    <a:pt x="840659" y="559789"/>
                  </a:lnTo>
                  <a:lnTo>
                    <a:pt x="844151" y="552167"/>
                  </a:lnTo>
                  <a:lnTo>
                    <a:pt x="847643" y="545181"/>
                  </a:lnTo>
                  <a:lnTo>
                    <a:pt x="851135" y="538194"/>
                  </a:lnTo>
                  <a:lnTo>
                    <a:pt x="854627" y="532161"/>
                  </a:lnTo>
                  <a:lnTo>
                    <a:pt x="858436" y="526127"/>
                  </a:lnTo>
                  <a:lnTo>
                    <a:pt x="862246" y="520729"/>
                  </a:lnTo>
                  <a:lnTo>
                    <a:pt x="866055" y="515648"/>
                  </a:lnTo>
                  <a:lnTo>
                    <a:pt x="869865" y="510567"/>
                  </a:lnTo>
                  <a:lnTo>
                    <a:pt x="873991" y="506438"/>
                  </a:lnTo>
                  <a:lnTo>
                    <a:pt x="878753" y="502310"/>
                  </a:lnTo>
                  <a:lnTo>
                    <a:pt x="882880" y="498817"/>
                  </a:lnTo>
                  <a:lnTo>
                    <a:pt x="887324" y="495324"/>
                  </a:lnTo>
                  <a:lnTo>
                    <a:pt x="892404" y="492466"/>
                  </a:lnTo>
                  <a:lnTo>
                    <a:pt x="897483" y="489607"/>
                  </a:lnTo>
                  <a:lnTo>
                    <a:pt x="902245" y="487067"/>
                  </a:lnTo>
                  <a:lnTo>
                    <a:pt x="907642" y="484844"/>
                  </a:lnTo>
                  <a:lnTo>
                    <a:pt x="913356" y="482939"/>
                  </a:lnTo>
                  <a:lnTo>
                    <a:pt x="919070" y="481033"/>
                  </a:lnTo>
                  <a:lnTo>
                    <a:pt x="925419" y="479446"/>
                  </a:lnTo>
                  <a:lnTo>
                    <a:pt x="931451" y="478175"/>
                  </a:lnTo>
                  <a:lnTo>
                    <a:pt x="944466" y="475952"/>
                  </a:lnTo>
                  <a:lnTo>
                    <a:pt x="944466" y="403231"/>
                  </a:lnTo>
                  <a:lnTo>
                    <a:pt x="944466" y="400055"/>
                  </a:lnTo>
                  <a:lnTo>
                    <a:pt x="945101" y="397515"/>
                  </a:lnTo>
                  <a:lnTo>
                    <a:pt x="945736" y="394657"/>
                  </a:lnTo>
                  <a:lnTo>
                    <a:pt x="946688" y="392116"/>
                  </a:lnTo>
                  <a:lnTo>
                    <a:pt x="947958" y="389576"/>
                  </a:lnTo>
                  <a:lnTo>
                    <a:pt x="949546" y="387035"/>
                  </a:lnTo>
                  <a:lnTo>
                    <a:pt x="950815" y="384812"/>
                  </a:lnTo>
                  <a:lnTo>
                    <a:pt x="952720" y="382907"/>
                  </a:lnTo>
                  <a:lnTo>
                    <a:pt x="955260" y="381001"/>
                  </a:lnTo>
                  <a:lnTo>
                    <a:pt x="957164" y="379414"/>
                  </a:lnTo>
                  <a:lnTo>
                    <a:pt x="959704" y="377826"/>
                  </a:lnTo>
                  <a:lnTo>
                    <a:pt x="961926" y="376873"/>
                  </a:lnTo>
                  <a:lnTo>
                    <a:pt x="964783" y="375603"/>
                  </a:lnTo>
                  <a:lnTo>
                    <a:pt x="967640" y="374968"/>
                  </a:lnTo>
                  <a:lnTo>
                    <a:pt x="970497" y="374650"/>
                  </a:lnTo>
                  <a:close/>
                  <a:moveTo>
                    <a:pt x="806133" y="69850"/>
                  </a:moveTo>
                  <a:lnTo>
                    <a:pt x="790258" y="70168"/>
                  </a:lnTo>
                  <a:lnTo>
                    <a:pt x="774383" y="70485"/>
                  </a:lnTo>
                  <a:lnTo>
                    <a:pt x="758825" y="71120"/>
                  </a:lnTo>
                  <a:lnTo>
                    <a:pt x="743585" y="72390"/>
                  </a:lnTo>
                  <a:lnTo>
                    <a:pt x="728663" y="73660"/>
                  </a:lnTo>
                  <a:lnTo>
                    <a:pt x="713740" y="74930"/>
                  </a:lnTo>
                  <a:lnTo>
                    <a:pt x="699453" y="76835"/>
                  </a:lnTo>
                  <a:lnTo>
                    <a:pt x="685483" y="79058"/>
                  </a:lnTo>
                  <a:lnTo>
                    <a:pt x="671513" y="81280"/>
                  </a:lnTo>
                  <a:lnTo>
                    <a:pt x="657860" y="83820"/>
                  </a:lnTo>
                  <a:lnTo>
                    <a:pt x="644843" y="86678"/>
                  </a:lnTo>
                  <a:lnTo>
                    <a:pt x="631825" y="89535"/>
                  </a:lnTo>
                  <a:lnTo>
                    <a:pt x="618808" y="92710"/>
                  </a:lnTo>
                  <a:lnTo>
                    <a:pt x="606425" y="96203"/>
                  </a:lnTo>
                  <a:lnTo>
                    <a:pt x="594360" y="99695"/>
                  </a:lnTo>
                  <a:lnTo>
                    <a:pt x="582295" y="102870"/>
                  </a:lnTo>
                  <a:lnTo>
                    <a:pt x="570865" y="106680"/>
                  </a:lnTo>
                  <a:lnTo>
                    <a:pt x="559753" y="111125"/>
                  </a:lnTo>
                  <a:lnTo>
                    <a:pt x="538163" y="119380"/>
                  </a:lnTo>
                  <a:lnTo>
                    <a:pt x="517525" y="128270"/>
                  </a:lnTo>
                  <a:lnTo>
                    <a:pt x="497840" y="137478"/>
                  </a:lnTo>
                  <a:lnTo>
                    <a:pt x="479108" y="147003"/>
                  </a:lnTo>
                  <a:lnTo>
                    <a:pt x="461963" y="156845"/>
                  </a:lnTo>
                  <a:lnTo>
                    <a:pt x="445453" y="167005"/>
                  </a:lnTo>
                  <a:lnTo>
                    <a:pt x="430213" y="177165"/>
                  </a:lnTo>
                  <a:lnTo>
                    <a:pt x="415925" y="187008"/>
                  </a:lnTo>
                  <a:lnTo>
                    <a:pt x="402590" y="197168"/>
                  </a:lnTo>
                  <a:lnTo>
                    <a:pt x="390525" y="207010"/>
                  </a:lnTo>
                  <a:lnTo>
                    <a:pt x="379095" y="216853"/>
                  </a:lnTo>
                  <a:lnTo>
                    <a:pt x="368935" y="226060"/>
                  </a:lnTo>
                  <a:lnTo>
                    <a:pt x="359410" y="235268"/>
                  </a:lnTo>
                  <a:lnTo>
                    <a:pt x="351155" y="244158"/>
                  </a:lnTo>
                  <a:lnTo>
                    <a:pt x="343218" y="252095"/>
                  </a:lnTo>
                  <a:lnTo>
                    <a:pt x="336868" y="259398"/>
                  </a:lnTo>
                  <a:lnTo>
                    <a:pt x="331153" y="266383"/>
                  </a:lnTo>
                  <a:lnTo>
                    <a:pt x="322263" y="277813"/>
                  </a:lnTo>
                  <a:lnTo>
                    <a:pt x="316548" y="285433"/>
                  </a:lnTo>
                  <a:lnTo>
                    <a:pt x="314325" y="289243"/>
                  </a:lnTo>
                  <a:lnTo>
                    <a:pt x="312420" y="292735"/>
                  </a:lnTo>
                  <a:lnTo>
                    <a:pt x="310515" y="296545"/>
                  </a:lnTo>
                  <a:lnTo>
                    <a:pt x="309245" y="300355"/>
                  </a:lnTo>
                  <a:lnTo>
                    <a:pt x="308610" y="304483"/>
                  </a:lnTo>
                  <a:lnTo>
                    <a:pt x="308293" y="308293"/>
                  </a:lnTo>
                  <a:lnTo>
                    <a:pt x="307658" y="312738"/>
                  </a:lnTo>
                  <a:lnTo>
                    <a:pt x="308293" y="316548"/>
                  </a:lnTo>
                  <a:lnTo>
                    <a:pt x="308928" y="320358"/>
                  </a:lnTo>
                  <a:lnTo>
                    <a:pt x="310198" y="324168"/>
                  </a:lnTo>
                  <a:lnTo>
                    <a:pt x="311468" y="327978"/>
                  </a:lnTo>
                  <a:lnTo>
                    <a:pt x="313055" y="331788"/>
                  </a:lnTo>
                  <a:lnTo>
                    <a:pt x="315595" y="335280"/>
                  </a:lnTo>
                  <a:lnTo>
                    <a:pt x="317818" y="338138"/>
                  </a:lnTo>
                  <a:lnTo>
                    <a:pt x="320675" y="341313"/>
                  </a:lnTo>
                  <a:lnTo>
                    <a:pt x="323850" y="343853"/>
                  </a:lnTo>
                  <a:lnTo>
                    <a:pt x="327343" y="346393"/>
                  </a:lnTo>
                  <a:lnTo>
                    <a:pt x="331153" y="348615"/>
                  </a:lnTo>
                  <a:lnTo>
                    <a:pt x="334963" y="350203"/>
                  </a:lnTo>
                  <a:lnTo>
                    <a:pt x="338773" y="351155"/>
                  </a:lnTo>
                  <a:lnTo>
                    <a:pt x="342583" y="352108"/>
                  </a:lnTo>
                  <a:lnTo>
                    <a:pt x="346710" y="352743"/>
                  </a:lnTo>
                  <a:lnTo>
                    <a:pt x="350520" y="352743"/>
                  </a:lnTo>
                  <a:lnTo>
                    <a:pt x="354965" y="352425"/>
                  </a:lnTo>
                  <a:lnTo>
                    <a:pt x="358775" y="351790"/>
                  </a:lnTo>
                  <a:lnTo>
                    <a:pt x="362585" y="350520"/>
                  </a:lnTo>
                  <a:lnTo>
                    <a:pt x="366395" y="349250"/>
                  </a:lnTo>
                  <a:lnTo>
                    <a:pt x="369888" y="347345"/>
                  </a:lnTo>
                  <a:lnTo>
                    <a:pt x="373063" y="345123"/>
                  </a:lnTo>
                  <a:lnTo>
                    <a:pt x="376238" y="342900"/>
                  </a:lnTo>
                  <a:lnTo>
                    <a:pt x="379413" y="340043"/>
                  </a:lnTo>
                  <a:lnTo>
                    <a:pt x="381953" y="336868"/>
                  </a:lnTo>
                  <a:lnTo>
                    <a:pt x="384810" y="333375"/>
                  </a:lnTo>
                  <a:lnTo>
                    <a:pt x="384810" y="333693"/>
                  </a:lnTo>
                  <a:lnTo>
                    <a:pt x="385763" y="331470"/>
                  </a:lnTo>
                  <a:lnTo>
                    <a:pt x="389890" y="326073"/>
                  </a:lnTo>
                  <a:lnTo>
                    <a:pt x="396240" y="318453"/>
                  </a:lnTo>
                  <a:lnTo>
                    <a:pt x="404495" y="308928"/>
                  </a:lnTo>
                  <a:lnTo>
                    <a:pt x="415290" y="297180"/>
                  </a:lnTo>
                  <a:lnTo>
                    <a:pt x="421323" y="290830"/>
                  </a:lnTo>
                  <a:lnTo>
                    <a:pt x="428308" y="284163"/>
                  </a:lnTo>
                  <a:lnTo>
                    <a:pt x="435928" y="277495"/>
                  </a:lnTo>
                  <a:lnTo>
                    <a:pt x="444500" y="270510"/>
                  </a:lnTo>
                  <a:lnTo>
                    <a:pt x="453073" y="263208"/>
                  </a:lnTo>
                  <a:lnTo>
                    <a:pt x="462598" y="255905"/>
                  </a:lnTo>
                  <a:lnTo>
                    <a:pt x="472758" y="248603"/>
                  </a:lnTo>
                  <a:lnTo>
                    <a:pt x="483235" y="241618"/>
                  </a:lnTo>
                  <a:lnTo>
                    <a:pt x="495300" y="233680"/>
                  </a:lnTo>
                  <a:lnTo>
                    <a:pt x="507048" y="226695"/>
                  </a:lnTo>
                  <a:lnTo>
                    <a:pt x="520065" y="219393"/>
                  </a:lnTo>
                  <a:lnTo>
                    <a:pt x="533718" y="212408"/>
                  </a:lnTo>
                  <a:lnTo>
                    <a:pt x="548005" y="205423"/>
                  </a:lnTo>
                  <a:lnTo>
                    <a:pt x="563245" y="198755"/>
                  </a:lnTo>
                  <a:lnTo>
                    <a:pt x="579120" y="192405"/>
                  </a:lnTo>
                  <a:lnTo>
                    <a:pt x="595948" y="186373"/>
                  </a:lnTo>
                  <a:lnTo>
                    <a:pt x="613093" y="180658"/>
                  </a:lnTo>
                  <a:lnTo>
                    <a:pt x="631190" y="175260"/>
                  </a:lnTo>
                  <a:lnTo>
                    <a:pt x="650240" y="170180"/>
                  </a:lnTo>
                  <a:lnTo>
                    <a:pt x="669925" y="166053"/>
                  </a:lnTo>
                  <a:lnTo>
                    <a:pt x="690245" y="162243"/>
                  </a:lnTo>
                  <a:lnTo>
                    <a:pt x="712153" y="159385"/>
                  </a:lnTo>
                  <a:lnTo>
                    <a:pt x="734378" y="156528"/>
                  </a:lnTo>
                  <a:lnTo>
                    <a:pt x="757238" y="154623"/>
                  </a:lnTo>
                  <a:lnTo>
                    <a:pt x="781368" y="153353"/>
                  </a:lnTo>
                  <a:lnTo>
                    <a:pt x="806133" y="153035"/>
                  </a:lnTo>
                  <a:lnTo>
                    <a:pt x="1935798" y="153035"/>
                  </a:lnTo>
                  <a:lnTo>
                    <a:pt x="1955165" y="154940"/>
                  </a:lnTo>
                  <a:lnTo>
                    <a:pt x="1972628" y="157163"/>
                  </a:lnTo>
                  <a:lnTo>
                    <a:pt x="1994853" y="160338"/>
                  </a:lnTo>
                  <a:lnTo>
                    <a:pt x="2020888" y="165100"/>
                  </a:lnTo>
                  <a:lnTo>
                    <a:pt x="2049780" y="170815"/>
                  </a:lnTo>
                  <a:lnTo>
                    <a:pt x="2065655" y="173673"/>
                  </a:lnTo>
                  <a:lnTo>
                    <a:pt x="2082165" y="177483"/>
                  </a:lnTo>
                  <a:lnTo>
                    <a:pt x="2098358" y="181928"/>
                  </a:lnTo>
                  <a:lnTo>
                    <a:pt x="2115820" y="186373"/>
                  </a:lnTo>
                  <a:lnTo>
                    <a:pt x="2133600" y="191453"/>
                  </a:lnTo>
                  <a:lnTo>
                    <a:pt x="2151698" y="196850"/>
                  </a:lnTo>
                  <a:lnTo>
                    <a:pt x="2170113" y="202883"/>
                  </a:lnTo>
                  <a:lnTo>
                    <a:pt x="2188210" y="209233"/>
                  </a:lnTo>
                  <a:lnTo>
                    <a:pt x="2206625" y="216218"/>
                  </a:lnTo>
                  <a:lnTo>
                    <a:pt x="2225040" y="223838"/>
                  </a:lnTo>
                  <a:lnTo>
                    <a:pt x="2243455" y="231775"/>
                  </a:lnTo>
                  <a:lnTo>
                    <a:pt x="2261553" y="240348"/>
                  </a:lnTo>
                  <a:lnTo>
                    <a:pt x="2279015" y="249555"/>
                  </a:lnTo>
                  <a:lnTo>
                    <a:pt x="2296160" y="259080"/>
                  </a:lnTo>
                  <a:lnTo>
                    <a:pt x="2312988" y="268923"/>
                  </a:lnTo>
                  <a:lnTo>
                    <a:pt x="2329498" y="279718"/>
                  </a:lnTo>
                  <a:lnTo>
                    <a:pt x="2344738" y="291148"/>
                  </a:lnTo>
                  <a:lnTo>
                    <a:pt x="2352358" y="296863"/>
                  </a:lnTo>
                  <a:lnTo>
                    <a:pt x="2359978" y="303213"/>
                  </a:lnTo>
                  <a:lnTo>
                    <a:pt x="2366963" y="309245"/>
                  </a:lnTo>
                  <a:lnTo>
                    <a:pt x="2374265" y="315278"/>
                  </a:lnTo>
                  <a:lnTo>
                    <a:pt x="2380933" y="321945"/>
                  </a:lnTo>
                  <a:lnTo>
                    <a:pt x="2387283" y="328295"/>
                  </a:lnTo>
                  <a:lnTo>
                    <a:pt x="2390458" y="331470"/>
                  </a:lnTo>
                  <a:lnTo>
                    <a:pt x="2393633" y="333693"/>
                  </a:lnTo>
                  <a:lnTo>
                    <a:pt x="2397125" y="335915"/>
                  </a:lnTo>
                  <a:lnTo>
                    <a:pt x="2400935" y="337820"/>
                  </a:lnTo>
                  <a:lnTo>
                    <a:pt x="2404745" y="339090"/>
                  </a:lnTo>
                  <a:lnTo>
                    <a:pt x="2408555" y="340043"/>
                  </a:lnTo>
                  <a:lnTo>
                    <a:pt x="2412683" y="340995"/>
                  </a:lnTo>
                  <a:lnTo>
                    <a:pt x="2416810" y="340995"/>
                  </a:lnTo>
                  <a:lnTo>
                    <a:pt x="2420620" y="340995"/>
                  </a:lnTo>
                  <a:lnTo>
                    <a:pt x="2424748" y="340043"/>
                  </a:lnTo>
                  <a:lnTo>
                    <a:pt x="2428558" y="339408"/>
                  </a:lnTo>
                  <a:lnTo>
                    <a:pt x="2432368" y="338138"/>
                  </a:lnTo>
                  <a:lnTo>
                    <a:pt x="2435860" y="336233"/>
                  </a:lnTo>
                  <a:lnTo>
                    <a:pt x="2439670" y="334328"/>
                  </a:lnTo>
                  <a:lnTo>
                    <a:pt x="2443163" y="332105"/>
                  </a:lnTo>
                  <a:lnTo>
                    <a:pt x="2446338" y="328930"/>
                  </a:lnTo>
                  <a:lnTo>
                    <a:pt x="2449195" y="326073"/>
                  </a:lnTo>
                  <a:lnTo>
                    <a:pt x="2451418" y="322898"/>
                  </a:lnTo>
                  <a:lnTo>
                    <a:pt x="2453958" y="319088"/>
                  </a:lnTo>
                  <a:lnTo>
                    <a:pt x="2455228" y="315595"/>
                  </a:lnTo>
                  <a:lnTo>
                    <a:pt x="2456815" y="311785"/>
                  </a:lnTo>
                  <a:lnTo>
                    <a:pt x="2458085" y="307975"/>
                  </a:lnTo>
                  <a:lnTo>
                    <a:pt x="2458403" y="303848"/>
                  </a:lnTo>
                  <a:lnTo>
                    <a:pt x="2458720" y="300038"/>
                  </a:lnTo>
                  <a:lnTo>
                    <a:pt x="2458720" y="296228"/>
                  </a:lnTo>
                  <a:lnTo>
                    <a:pt x="2458085" y="292100"/>
                  </a:lnTo>
                  <a:lnTo>
                    <a:pt x="2457450" y="288290"/>
                  </a:lnTo>
                  <a:lnTo>
                    <a:pt x="2456180" y="284163"/>
                  </a:lnTo>
                  <a:lnTo>
                    <a:pt x="2454275" y="280353"/>
                  </a:lnTo>
                  <a:lnTo>
                    <a:pt x="2452370" y="277178"/>
                  </a:lnTo>
                  <a:lnTo>
                    <a:pt x="2449513" y="273685"/>
                  </a:lnTo>
                  <a:lnTo>
                    <a:pt x="2446973" y="270510"/>
                  </a:lnTo>
                  <a:lnTo>
                    <a:pt x="2438400" y="262255"/>
                  </a:lnTo>
                  <a:lnTo>
                    <a:pt x="2429828" y="253683"/>
                  </a:lnTo>
                  <a:lnTo>
                    <a:pt x="2420938" y="245745"/>
                  </a:lnTo>
                  <a:lnTo>
                    <a:pt x="2411730" y="238125"/>
                  </a:lnTo>
                  <a:lnTo>
                    <a:pt x="2402523" y="230823"/>
                  </a:lnTo>
                  <a:lnTo>
                    <a:pt x="2393315" y="223520"/>
                  </a:lnTo>
                  <a:lnTo>
                    <a:pt x="2383790" y="216535"/>
                  </a:lnTo>
                  <a:lnTo>
                    <a:pt x="2373948" y="209868"/>
                  </a:lnTo>
                  <a:lnTo>
                    <a:pt x="2364423" y="203200"/>
                  </a:lnTo>
                  <a:lnTo>
                    <a:pt x="2354263" y="196850"/>
                  </a:lnTo>
                  <a:lnTo>
                    <a:pt x="2334260" y="184785"/>
                  </a:lnTo>
                  <a:lnTo>
                    <a:pt x="2313305" y="173673"/>
                  </a:lnTo>
                  <a:lnTo>
                    <a:pt x="2292668" y="163513"/>
                  </a:lnTo>
                  <a:lnTo>
                    <a:pt x="2277110" y="155893"/>
                  </a:lnTo>
                  <a:lnTo>
                    <a:pt x="2261553" y="148908"/>
                  </a:lnTo>
                  <a:lnTo>
                    <a:pt x="2245678" y="142558"/>
                  </a:lnTo>
                  <a:lnTo>
                    <a:pt x="2230120" y="136208"/>
                  </a:lnTo>
                  <a:lnTo>
                    <a:pt x="2213928" y="130493"/>
                  </a:lnTo>
                  <a:lnTo>
                    <a:pt x="2198688" y="124778"/>
                  </a:lnTo>
                  <a:lnTo>
                    <a:pt x="2183130" y="119698"/>
                  </a:lnTo>
                  <a:lnTo>
                    <a:pt x="2167573" y="114935"/>
                  </a:lnTo>
                  <a:lnTo>
                    <a:pt x="2152650" y="110173"/>
                  </a:lnTo>
                  <a:lnTo>
                    <a:pt x="2137728" y="106045"/>
                  </a:lnTo>
                  <a:lnTo>
                    <a:pt x="2108835" y="98743"/>
                  </a:lnTo>
                  <a:lnTo>
                    <a:pt x="2081213" y="92393"/>
                  </a:lnTo>
                  <a:lnTo>
                    <a:pt x="2055178" y="86995"/>
                  </a:lnTo>
                  <a:lnTo>
                    <a:pt x="2031048" y="82233"/>
                  </a:lnTo>
                  <a:lnTo>
                    <a:pt x="2008823" y="78423"/>
                  </a:lnTo>
                  <a:lnTo>
                    <a:pt x="1989773" y="75565"/>
                  </a:lnTo>
                  <a:lnTo>
                    <a:pt x="1972945" y="73660"/>
                  </a:lnTo>
                  <a:lnTo>
                    <a:pt x="1949133" y="70803"/>
                  </a:lnTo>
                  <a:lnTo>
                    <a:pt x="1940560" y="70168"/>
                  </a:lnTo>
                  <a:lnTo>
                    <a:pt x="1937385" y="69850"/>
                  </a:lnTo>
                  <a:lnTo>
                    <a:pt x="806133" y="69850"/>
                  </a:lnTo>
                  <a:close/>
                  <a:moveTo>
                    <a:pt x="874713" y="0"/>
                  </a:moveTo>
                  <a:lnTo>
                    <a:pt x="1878013" y="0"/>
                  </a:lnTo>
                  <a:lnTo>
                    <a:pt x="1902143" y="635"/>
                  </a:lnTo>
                  <a:lnTo>
                    <a:pt x="1926273" y="1270"/>
                  </a:lnTo>
                  <a:lnTo>
                    <a:pt x="1949768" y="1905"/>
                  </a:lnTo>
                  <a:lnTo>
                    <a:pt x="1972945" y="3175"/>
                  </a:lnTo>
                  <a:lnTo>
                    <a:pt x="1995805" y="5080"/>
                  </a:lnTo>
                  <a:lnTo>
                    <a:pt x="2018665" y="6985"/>
                  </a:lnTo>
                  <a:lnTo>
                    <a:pt x="2040573" y="8890"/>
                  </a:lnTo>
                  <a:lnTo>
                    <a:pt x="2062798" y="11430"/>
                  </a:lnTo>
                  <a:lnTo>
                    <a:pt x="2084388" y="14288"/>
                  </a:lnTo>
                  <a:lnTo>
                    <a:pt x="2105660" y="17780"/>
                  </a:lnTo>
                  <a:lnTo>
                    <a:pt x="2126933" y="21273"/>
                  </a:lnTo>
                  <a:lnTo>
                    <a:pt x="2147570" y="25083"/>
                  </a:lnTo>
                  <a:lnTo>
                    <a:pt x="2167573" y="28893"/>
                  </a:lnTo>
                  <a:lnTo>
                    <a:pt x="2187575" y="33020"/>
                  </a:lnTo>
                  <a:lnTo>
                    <a:pt x="2207260" y="37465"/>
                  </a:lnTo>
                  <a:lnTo>
                    <a:pt x="2226628" y="42545"/>
                  </a:lnTo>
                  <a:lnTo>
                    <a:pt x="2245360" y="47943"/>
                  </a:lnTo>
                  <a:lnTo>
                    <a:pt x="2264093" y="53340"/>
                  </a:lnTo>
                  <a:lnTo>
                    <a:pt x="2282508" y="59055"/>
                  </a:lnTo>
                  <a:lnTo>
                    <a:pt x="2300605" y="64770"/>
                  </a:lnTo>
                  <a:lnTo>
                    <a:pt x="2318068" y="71120"/>
                  </a:lnTo>
                  <a:lnTo>
                    <a:pt x="2335213" y="77470"/>
                  </a:lnTo>
                  <a:lnTo>
                    <a:pt x="2352040" y="84138"/>
                  </a:lnTo>
                  <a:lnTo>
                    <a:pt x="2368868" y="91123"/>
                  </a:lnTo>
                  <a:lnTo>
                    <a:pt x="2385060" y="98425"/>
                  </a:lnTo>
                  <a:lnTo>
                    <a:pt x="2400935" y="105728"/>
                  </a:lnTo>
                  <a:lnTo>
                    <a:pt x="2416493" y="113665"/>
                  </a:lnTo>
                  <a:lnTo>
                    <a:pt x="2431733" y="121285"/>
                  </a:lnTo>
                  <a:lnTo>
                    <a:pt x="2446655" y="129540"/>
                  </a:lnTo>
                  <a:lnTo>
                    <a:pt x="2461260" y="137795"/>
                  </a:lnTo>
                  <a:lnTo>
                    <a:pt x="2475230" y="146685"/>
                  </a:lnTo>
                  <a:lnTo>
                    <a:pt x="2489200" y="155258"/>
                  </a:lnTo>
                  <a:lnTo>
                    <a:pt x="2502535" y="164148"/>
                  </a:lnTo>
                  <a:lnTo>
                    <a:pt x="2515553" y="173355"/>
                  </a:lnTo>
                  <a:lnTo>
                    <a:pt x="2527935" y="182880"/>
                  </a:lnTo>
                  <a:lnTo>
                    <a:pt x="2540635" y="192405"/>
                  </a:lnTo>
                  <a:lnTo>
                    <a:pt x="2552700" y="201930"/>
                  </a:lnTo>
                  <a:lnTo>
                    <a:pt x="2564130" y="212090"/>
                  </a:lnTo>
                  <a:lnTo>
                    <a:pt x="2575560" y="222250"/>
                  </a:lnTo>
                  <a:lnTo>
                    <a:pt x="2586355" y="232728"/>
                  </a:lnTo>
                  <a:lnTo>
                    <a:pt x="2596833" y="242888"/>
                  </a:lnTo>
                  <a:lnTo>
                    <a:pt x="2607310" y="253683"/>
                  </a:lnTo>
                  <a:lnTo>
                    <a:pt x="2616835" y="264478"/>
                  </a:lnTo>
                  <a:lnTo>
                    <a:pt x="2626360" y="275590"/>
                  </a:lnTo>
                  <a:lnTo>
                    <a:pt x="2635568" y="286703"/>
                  </a:lnTo>
                  <a:lnTo>
                    <a:pt x="2644458" y="298133"/>
                  </a:lnTo>
                  <a:lnTo>
                    <a:pt x="2652395" y="309563"/>
                  </a:lnTo>
                  <a:lnTo>
                    <a:pt x="2660333" y="320993"/>
                  </a:lnTo>
                  <a:lnTo>
                    <a:pt x="2667953" y="332740"/>
                  </a:lnTo>
                  <a:lnTo>
                    <a:pt x="2675255" y="344805"/>
                  </a:lnTo>
                  <a:lnTo>
                    <a:pt x="2682240" y="356870"/>
                  </a:lnTo>
                  <a:lnTo>
                    <a:pt x="2688590" y="368935"/>
                  </a:lnTo>
                  <a:lnTo>
                    <a:pt x="2694623" y="381318"/>
                  </a:lnTo>
                  <a:lnTo>
                    <a:pt x="2700338" y="393700"/>
                  </a:lnTo>
                  <a:lnTo>
                    <a:pt x="2705418" y="406400"/>
                  </a:lnTo>
                  <a:lnTo>
                    <a:pt x="2710498" y="419100"/>
                  </a:lnTo>
                  <a:lnTo>
                    <a:pt x="2715260" y="431483"/>
                  </a:lnTo>
                  <a:lnTo>
                    <a:pt x="2719388" y="444500"/>
                  </a:lnTo>
                  <a:lnTo>
                    <a:pt x="2723198" y="457518"/>
                  </a:lnTo>
                  <a:lnTo>
                    <a:pt x="2726690" y="470535"/>
                  </a:lnTo>
                  <a:lnTo>
                    <a:pt x="2729230" y="483553"/>
                  </a:lnTo>
                  <a:lnTo>
                    <a:pt x="2732088" y="496888"/>
                  </a:lnTo>
                  <a:lnTo>
                    <a:pt x="2734310" y="509905"/>
                  </a:lnTo>
                  <a:lnTo>
                    <a:pt x="2736215" y="523240"/>
                  </a:lnTo>
                  <a:lnTo>
                    <a:pt x="2736850" y="533400"/>
                  </a:lnTo>
                  <a:lnTo>
                    <a:pt x="2054860" y="530543"/>
                  </a:lnTo>
                  <a:lnTo>
                    <a:pt x="2052955" y="516890"/>
                  </a:lnTo>
                  <a:lnTo>
                    <a:pt x="2051368" y="505460"/>
                  </a:lnTo>
                  <a:lnTo>
                    <a:pt x="2048828" y="494030"/>
                  </a:lnTo>
                  <a:lnTo>
                    <a:pt x="2045970" y="482918"/>
                  </a:lnTo>
                  <a:lnTo>
                    <a:pt x="2042160" y="471805"/>
                  </a:lnTo>
                  <a:lnTo>
                    <a:pt x="2038033" y="460693"/>
                  </a:lnTo>
                  <a:lnTo>
                    <a:pt x="2033588" y="450215"/>
                  </a:lnTo>
                  <a:lnTo>
                    <a:pt x="2028190" y="439738"/>
                  </a:lnTo>
                  <a:lnTo>
                    <a:pt x="2021840" y="429578"/>
                  </a:lnTo>
                  <a:lnTo>
                    <a:pt x="2015808" y="419735"/>
                  </a:lnTo>
                  <a:lnTo>
                    <a:pt x="2008823" y="409893"/>
                  </a:lnTo>
                  <a:lnTo>
                    <a:pt x="2001203" y="400685"/>
                  </a:lnTo>
                  <a:lnTo>
                    <a:pt x="1993583" y="391478"/>
                  </a:lnTo>
                  <a:lnTo>
                    <a:pt x="1985328" y="382588"/>
                  </a:lnTo>
                  <a:lnTo>
                    <a:pt x="1976755" y="373698"/>
                  </a:lnTo>
                  <a:lnTo>
                    <a:pt x="1967548" y="365760"/>
                  </a:lnTo>
                  <a:lnTo>
                    <a:pt x="1958023" y="358140"/>
                  </a:lnTo>
                  <a:lnTo>
                    <a:pt x="1948180" y="350520"/>
                  </a:lnTo>
                  <a:lnTo>
                    <a:pt x="1937703" y="343218"/>
                  </a:lnTo>
                  <a:lnTo>
                    <a:pt x="1927543" y="336868"/>
                  </a:lnTo>
                  <a:lnTo>
                    <a:pt x="1916430" y="330518"/>
                  </a:lnTo>
                  <a:lnTo>
                    <a:pt x="1905318" y="324485"/>
                  </a:lnTo>
                  <a:lnTo>
                    <a:pt x="1893888" y="319088"/>
                  </a:lnTo>
                  <a:lnTo>
                    <a:pt x="1882458" y="314008"/>
                  </a:lnTo>
                  <a:lnTo>
                    <a:pt x="1870075" y="309563"/>
                  </a:lnTo>
                  <a:lnTo>
                    <a:pt x="1857693" y="305435"/>
                  </a:lnTo>
                  <a:lnTo>
                    <a:pt x="1845628" y="301943"/>
                  </a:lnTo>
                  <a:lnTo>
                    <a:pt x="1832928" y="298768"/>
                  </a:lnTo>
                  <a:lnTo>
                    <a:pt x="1820228" y="296228"/>
                  </a:lnTo>
                  <a:lnTo>
                    <a:pt x="1807210" y="294323"/>
                  </a:lnTo>
                  <a:lnTo>
                    <a:pt x="1794193" y="292735"/>
                  </a:lnTo>
                  <a:lnTo>
                    <a:pt x="1781493" y="292100"/>
                  </a:lnTo>
                  <a:lnTo>
                    <a:pt x="1767840" y="291465"/>
                  </a:lnTo>
                  <a:lnTo>
                    <a:pt x="984885" y="291465"/>
                  </a:lnTo>
                  <a:lnTo>
                    <a:pt x="971868" y="292100"/>
                  </a:lnTo>
                  <a:lnTo>
                    <a:pt x="958533" y="292735"/>
                  </a:lnTo>
                  <a:lnTo>
                    <a:pt x="945515" y="294323"/>
                  </a:lnTo>
                  <a:lnTo>
                    <a:pt x="932815" y="296228"/>
                  </a:lnTo>
                  <a:lnTo>
                    <a:pt x="919798" y="298768"/>
                  </a:lnTo>
                  <a:lnTo>
                    <a:pt x="907098" y="301943"/>
                  </a:lnTo>
                  <a:lnTo>
                    <a:pt x="895033" y="305435"/>
                  </a:lnTo>
                  <a:lnTo>
                    <a:pt x="882650" y="309563"/>
                  </a:lnTo>
                  <a:lnTo>
                    <a:pt x="870903" y="314008"/>
                  </a:lnTo>
                  <a:lnTo>
                    <a:pt x="859155" y="319088"/>
                  </a:lnTo>
                  <a:lnTo>
                    <a:pt x="847408" y="324485"/>
                  </a:lnTo>
                  <a:lnTo>
                    <a:pt x="836613" y="330518"/>
                  </a:lnTo>
                  <a:lnTo>
                    <a:pt x="825818" y="336868"/>
                  </a:lnTo>
                  <a:lnTo>
                    <a:pt x="815023" y="343218"/>
                  </a:lnTo>
                  <a:lnTo>
                    <a:pt x="804863" y="350520"/>
                  </a:lnTo>
                  <a:lnTo>
                    <a:pt x="795020" y="358140"/>
                  </a:lnTo>
                  <a:lnTo>
                    <a:pt x="785495" y="365760"/>
                  </a:lnTo>
                  <a:lnTo>
                    <a:pt x="776288" y="373698"/>
                  </a:lnTo>
                  <a:lnTo>
                    <a:pt x="767715" y="382588"/>
                  </a:lnTo>
                  <a:lnTo>
                    <a:pt x="759460" y="391478"/>
                  </a:lnTo>
                  <a:lnTo>
                    <a:pt x="751523" y="400685"/>
                  </a:lnTo>
                  <a:lnTo>
                    <a:pt x="744220" y="409893"/>
                  </a:lnTo>
                  <a:lnTo>
                    <a:pt x="737235" y="419735"/>
                  </a:lnTo>
                  <a:lnTo>
                    <a:pt x="730885" y="429578"/>
                  </a:lnTo>
                  <a:lnTo>
                    <a:pt x="725170" y="439738"/>
                  </a:lnTo>
                  <a:lnTo>
                    <a:pt x="719773" y="450215"/>
                  </a:lnTo>
                  <a:lnTo>
                    <a:pt x="714693" y="460693"/>
                  </a:lnTo>
                  <a:lnTo>
                    <a:pt x="710565" y="471805"/>
                  </a:lnTo>
                  <a:lnTo>
                    <a:pt x="707073" y="482918"/>
                  </a:lnTo>
                  <a:lnTo>
                    <a:pt x="704215" y="494030"/>
                  </a:lnTo>
                  <a:lnTo>
                    <a:pt x="701675" y="505460"/>
                  </a:lnTo>
                  <a:lnTo>
                    <a:pt x="699770" y="516890"/>
                  </a:lnTo>
                  <a:lnTo>
                    <a:pt x="698500" y="530543"/>
                  </a:lnTo>
                  <a:lnTo>
                    <a:pt x="15875" y="533400"/>
                  </a:lnTo>
                  <a:lnTo>
                    <a:pt x="17145" y="523240"/>
                  </a:lnTo>
                  <a:lnTo>
                    <a:pt x="18733" y="509905"/>
                  </a:lnTo>
                  <a:lnTo>
                    <a:pt x="20955" y="496888"/>
                  </a:lnTo>
                  <a:lnTo>
                    <a:pt x="23495" y="483553"/>
                  </a:lnTo>
                  <a:lnTo>
                    <a:pt x="26670" y="470535"/>
                  </a:lnTo>
                  <a:lnTo>
                    <a:pt x="30163" y="457518"/>
                  </a:lnTo>
                  <a:lnTo>
                    <a:pt x="33973" y="444500"/>
                  </a:lnTo>
                  <a:lnTo>
                    <a:pt x="37783" y="431483"/>
                  </a:lnTo>
                  <a:lnTo>
                    <a:pt x="42228" y="419100"/>
                  </a:lnTo>
                  <a:lnTo>
                    <a:pt x="47308" y="406400"/>
                  </a:lnTo>
                  <a:lnTo>
                    <a:pt x="52705" y="393700"/>
                  </a:lnTo>
                  <a:lnTo>
                    <a:pt x="58420" y="381318"/>
                  </a:lnTo>
                  <a:lnTo>
                    <a:pt x="64453" y="368935"/>
                  </a:lnTo>
                  <a:lnTo>
                    <a:pt x="71120" y="356870"/>
                  </a:lnTo>
                  <a:lnTo>
                    <a:pt x="77788" y="344805"/>
                  </a:lnTo>
                  <a:lnTo>
                    <a:pt x="84773" y="332740"/>
                  </a:lnTo>
                  <a:lnTo>
                    <a:pt x="92393" y="320993"/>
                  </a:lnTo>
                  <a:lnTo>
                    <a:pt x="100330" y="309563"/>
                  </a:lnTo>
                  <a:lnTo>
                    <a:pt x="108903" y="298133"/>
                  </a:lnTo>
                  <a:lnTo>
                    <a:pt x="117793" y="286703"/>
                  </a:lnTo>
                  <a:lnTo>
                    <a:pt x="126365" y="275590"/>
                  </a:lnTo>
                  <a:lnTo>
                    <a:pt x="135890" y="264478"/>
                  </a:lnTo>
                  <a:lnTo>
                    <a:pt x="146050" y="253683"/>
                  </a:lnTo>
                  <a:lnTo>
                    <a:pt x="155893" y="242888"/>
                  </a:lnTo>
                  <a:lnTo>
                    <a:pt x="166688" y="232728"/>
                  </a:lnTo>
                  <a:lnTo>
                    <a:pt x="177483" y="222250"/>
                  </a:lnTo>
                  <a:lnTo>
                    <a:pt x="188913" y="212090"/>
                  </a:lnTo>
                  <a:lnTo>
                    <a:pt x="200343" y="201930"/>
                  </a:lnTo>
                  <a:lnTo>
                    <a:pt x="212408" y="192405"/>
                  </a:lnTo>
                  <a:lnTo>
                    <a:pt x="224790" y="182880"/>
                  </a:lnTo>
                  <a:lnTo>
                    <a:pt x="237490" y="173355"/>
                  </a:lnTo>
                  <a:lnTo>
                    <a:pt x="250508" y="164148"/>
                  </a:lnTo>
                  <a:lnTo>
                    <a:pt x="264160" y="155258"/>
                  </a:lnTo>
                  <a:lnTo>
                    <a:pt x="277813" y="146685"/>
                  </a:lnTo>
                  <a:lnTo>
                    <a:pt x="292100" y="137795"/>
                  </a:lnTo>
                  <a:lnTo>
                    <a:pt x="306705" y="129540"/>
                  </a:lnTo>
                  <a:lnTo>
                    <a:pt x="321310" y="121285"/>
                  </a:lnTo>
                  <a:lnTo>
                    <a:pt x="336550" y="113665"/>
                  </a:lnTo>
                  <a:lnTo>
                    <a:pt x="352108" y="105728"/>
                  </a:lnTo>
                  <a:lnTo>
                    <a:pt x="367983" y="98425"/>
                  </a:lnTo>
                  <a:lnTo>
                    <a:pt x="384175" y="91123"/>
                  </a:lnTo>
                  <a:lnTo>
                    <a:pt x="400685" y="84138"/>
                  </a:lnTo>
                  <a:lnTo>
                    <a:pt x="417513" y="77470"/>
                  </a:lnTo>
                  <a:lnTo>
                    <a:pt x="434658" y="71120"/>
                  </a:lnTo>
                  <a:lnTo>
                    <a:pt x="452755" y="64770"/>
                  </a:lnTo>
                  <a:lnTo>
                    <a:pt x="470218" y="59055"/>
                  </a:lnTo>
                  <a:lnTo>
                    <a:pt x="488633" y="53340"/>
                  </a:lnTo>
                  <a:lnTo>
                    <a:pt x="507365" y="47943"/>
                  </a:lnTo>
                  <a:lnTo>
                    <a:pt x="526733" y="42545"/>
                  </a:lnTo>
                  <a:lnTo>
                    <a:pt x="545783" y="37465"/>
                  </a:lnTo>
                  <a:lnTo>
                    <a:pt x="565150" y="33020"/>
                  </a:lnTo>
                  <a:lnTo>
                    <a:pt x="585470" y="28893"/>
                  </a:lnTo>
                  <a:lnTo>
                    <a:pt x="605790" y="25083"/>
                  </a:lnTo>
                  <a:lnTo>
                    <a:pt x="626428" y="21273"/>
                  </a:lnTo>
                  <a:lnTo>
                    <a:pt x="647065" y="17780"/>
                  </a:lnTo>
                  <a:lnTo>
                    <a:pt x="668655" y="14288"/>
                  </a:lnTo>
                  <a:lnTo>
                    <a:pt x="690245" y="11430"/>
                  </a:lnTo>
                  <a:lnTo>
                    <a:pt x="712153" y="8890"/>
                  </a:lnTo>
                  <a:lnTo>
                    <a:pt x="734378" y="6985"/>
                  </a:lnTo>
                  <a:lnTo>
                    <a:pt x="756920" y="5080"/>
                  </a:lnTo>
                  <a:lnTo>
                    <a:pt x="779780" y="3175"/>
                  </a:lnTo>
                  <a:lnTo>
                    <a:pt x="803275" y="1905"/>
                  </a:lnTo>
                  <a:lnTo>
                    <a:pt x="826770" y="1270"/>
                  </a:lnTo>
                  <a:lnTo>
                    <a:pt x="850583" y="635"/>
                  </a:lnTo>
                  <a:lnTo>
                    <a:pt x="8747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1761" y="2248446"/>
            <a:ext cx="1680000" cy="1680000"/>
            <a:chOff x="4957031" y="1919130"/>
            <a:chExt cx="900000" cy="898457"/>
          </a:xfrm>
        </p:grpSpPr>
        <p:sp>
          <p:nvSpPr>
            <p:cNvPr id="22" name="MH_Other_4"/>
            <p:cNvSpPr/>
            <p:nvPr>
              <p:custDataLst>
                <p:tags r:id="rId7"/>
              </p:custDataLst>
            </p:nvPr>
          </p:nvSpPr>
          <p:spPr>
            <a:xfrm>
              <a:off x="4957031" y="1919130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MH_Other_5"/>
            <p:cNvSpPr/>
            <p:nvPr>
              <p:custDataLst>
                <p:tags r:id="rId8"/>
              </p:custDataLst>
            </p:nvPr>
          </p:nvSpPr>
          <p:spPr>
            <a:xfrm>
              <a:off x="5090722" y="2044358"/>
              <a:ext cx="648000" cy="648000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MH_Other_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5254066" y="2185157"/>
              <a:ext cx="321312" cy="366402"/>
            </a:xfrm>
            <a:custGeom>
              <a:avLst/>
              <a:gdLst>
                <a:gd name="T0" fmla="*/ 1083502 w 1854200"/>
                <a:gd name="T1" fmla="*/ 1905000 h 2143126"/>
                <a:gd name="T2" fmla="*/ 369632 w 1854200"/>
                <a:gd name="T3" fmla="*/ 1627011 h 2143126"/>
                <a:gd name="T4" fmla="*/ 280391 w 1854200"/>
                <a:gd name="T5" fmla="*/ 1905000 h 2143126"/>
                <a:gd name="T6" fmla="*/ 1585749 w 1854200"/>
                <a:gd name="T7" fmla="*/ 1456206 h 2143126"/>
                <a:gd name="T8" fmla="*/ 1617257 w 1854200"/>
                <a:gd name="T9" fmla="*/ 1504089 h 2143126"/>
                <a:gd name="T10" fmla="*/ 1637950 w 1854200"/>
                <a:gd name="T11" fmla="*/ 1557606 h 2143126"/>
                <a:gd name="T12" fmla="*/ 1647355 w 1854200"/>
                <a:gd name="T13" fmla="*/ 1615349 h 2143126"/>
                <a:gd name="T14" fmla="*/ 1644533 w 1854200"/>
                <a:gd name="T15" fmla="*/ 1672152 h 2143126"/>
                <a:gd name="T16" fmla="*/ 1631131 w 1854200"/>
                <a:gd name="T17" fmla="*/ 1724731 h 2143126"/>
                <a:gd name="T18" fmla="*/ 1584809 w 1854200"/>
                <a:gd name="T19" fmla="*/ 1804772 h 2143126"/>
                <a:gd name="T20" fmla="*/ 1503687 w 1854200"/>
                <a:gd name="T21" fmla="*/ 1871903 h 2143126"/>
                <a:gd name="T22" fmla="*/ 1441377 w 1854200"/>
                <a:gd name="T23" fmla="*/ 1896549 h 2143126"/>
                <a:gd name="T24" fmla="*/ 1386825 w 1854200"/>
                <a:gd name="T25" fmla="*/ 1904530 h 2143126"/>
                <a:gd name="T26" fmla="*/ 1330864 w 1854200"/>
                <a:gd name="T27" fmla="*/ 1901948 h 2143126"/>
                <a:gd name="T28" fmla="*/ 1278429 w 1854200"/>
                <a:gd name="T29" fmla="*/ 1888333 h 2143126"/>
                <a:gd name="T30" fmla="*/ 1197777 w 1854200"/>
                <a:gd name="T31" fmla="*/ 1842328 h 2143126"/>
                <a:gd name="T32" fmla="*/ 1130999 w 1854200"/>
                <a:gd name="T33" fmla="*/ 1761113 h 2143126"/>
                <a:gd name="T34" fmla="*/ 1106310 w 1854200"/>
                <a:gd name="T35" fmla="*/ 1698911 h 2143126"/>
                <a:gd name="T36" fmla="*/ 1097845 w 1854200"/>
                <a:gd name="T37" fmla="*/ 1644689 h 2143126"/>
                <a:gd name="T38" fmla="*/ 1206947 w 1854200"/>
                <a:gd name="T39" fmla="*/ 1673091 h 2143126"/>
                <a:gd name="T40" fmla="*/ 1235633 w 1854200"/>
                <a:gd name="T41" fmla="*/ 1732711 h 2143126"/>
                <a:gd name="T42" fmla="*/ 1284072 w 1854200"/>
                <a:gd name="T43" fmla="*/ 1776370 h 2143126"/>
                <a:gd name="T44" fmla="*/ 1346617 w 1854200"/>
                <a:gd name="T45" fmla="*/ 1799373 h 2143126"/>
                <a:gd name="T46" fmla="*/ 1415512 w 1854200"/>
                <a:gd name="T47" fmla="*/ 1795852 h 2143126"/>
                <a:gd name="T48" fmla="*/ 1475001 w 1854200"/>
                <a:gd name="T49" fmla="*/ 1767451 h 2143126"/>
                <a:gd name="T50" fmla="*/ 1519206 w 1854200"/>
                <a:gd name="T51" fmla="*/ 1719097 h 2143126"/>
                <a:gd name="T52" fmla="*/ 1541779 w 1854200"/>
                <a:gd name="T53" fmla="*/ 1656426 h 2143126"/>
                <a:gd name="T54" fmla="*/ 1541074 w 1854200"/>
                <a:gd name="T55" fmla="*/ 1598684 h 2143126"/>
                <a:gd name="T56" fmla="*/ 1524850 w 1854200"/>
                <a:gd name="T57" fmla="*/ 1551973 h 2143126"/>
                <a:gd name="T58" fmla="*/ 1496163 w 1854200"/>
                <a:gd name="T59" fmla="*/ 1511835 h 2143126"/>
                <a:gd name="T60" fmla="*/ 1456661 w 1854200"/>
                <a:gd name="T61" fmla="*/ 1481321 h 2143126"/>
                <a:gd name="T62" fmla="*/ 456397 w 1854200"/>
                <a:gd name="T63" fmla="*/ 1176 h 2143126"/>
                <a:gd name="T64" fmla="*/ 489551 w 1854200"/>
                <a:gd name="T65" fmla="*/ 23288 h 2143126"/>
                <a:gd name="T66" fmla="*/ 559856 w 1854200"/>
                <a:gd name="T67" fmla="*/ 406471 h 2143126"/>
                <a:gd name="T68" fmla="*/ 540576 w 1854200"/>
                <a:gd name="T69" fmla="*/ 441990 h 2143126"/>
                <a:gd name="T70" fmla="*/ 436881 w 1854200"/>
                <a:gd name="T71" fmla="*/ 453986 h 2143126"/>
                <a:gd name="T72" fmla="*/ 447933 w 1854200"/>
                <a:gd name="T73" fmla="*/ 495151 h 2143126"/>
                <a:gd name="T74" fmla="*/ 502954 w 1854200"/>
                <a:gd name="T75" fmla="*/ 583595 h 2143126"/>
                <a:gd name="T76" fmla="*/ 601476 w 1854200"/>
                <a:gd name="T77" fmla="*/ 691329 h 2143126"/>
                <a:gd name="T78" fmla="*/ 771949 w 1854200"/>
                <a:gd name="T79" fmla="*/ 862103 h 2143126"/>
                <a:gd name="T80" fmla="*/ 879640 w 1854200"/>
                <a:gd name="T81" fmla="*/ 960427 h 2143126"/>
                <a:gd name="T82" fmla="*/ 968051 w 1854200"/>
                <a:gd name="T83" fmla="*/ 1015470 h 2143126"/>
                <a:gd name="T84" fmla="*/ 1009199 w 1854200"/>
                <a:gd name="T85" fmla="*/ 1026996 h 2143126"/>
                <a:gd name="T86" fmla="*/ 1021191 w 1854200"/>
                <a:gd name="T87" fmla="*/ 922791 h 2143126"/>
                <a:gd name="T88" fmla="*/ 1056696 w 1854200"/>
                <a:gd name="T89" fmla="*/ 903738 h 2143126"/>
                <a:gd name="T90" fmla="*/ 1439731 w 1854200"/>
                <a:gd name="T91" fmla="*/ 973835 h 2143126"/>
                <a:gd name="T92" fmla="*/ 1462069 w 1854200"/>
                <a:gd name="T93" fmla="*/ 1007002 h 2143126"/>
                <a:gd name="T94" fmla="*/ 1456896 w 1854200"/>
                <a:gd name="T95" fmla="*/ 1329732 h 2143126"/>
                <a:gd name="T96" fmla="*/ 1425858 w 1854200"/>
                <a:gd name="T97" fmla="*/ 1355371 h 2143126"/>
                <a:gd name="T98" fmla="*/ 1346383 w 1854200"/>
                <a:gd name="T99" fmla="*/ 1352313 h 2143126"/>
                <a:gd name="T100" fmla="*/ 1163212 w 1854200"/>
                <a:gd name="T101" fmla="*/ 1317264 h 2143126"/>
                <a:gd name="T102" fmla="*/ 1030832 w 1854200"/>
                <a:gd name="T103" fmla="*/ 1276100 h 2143126"/>
                <a:gd name="T104" fmla="*/ 882932 w 1854200"/>
                <a:gd name="T105" fmla="*/ 1214236 h 2143126"/>
                <a:gd name="T106" fmla="*/ 726097 w 1854200"/>
                <a:gd name="T107" fmla="*/ 1126496 h 2143126"/>
                <a:gd name="T108" fmla="*/ 566441 w 1854200"/>
                <a:gd name="T109" fmla="*/ 1008884 h 2143126"/>
                <a:gd name="T110" fmla="*/ 416659 w 1854200"/>
                <a:gd name="T111" fmla="*/ 862573 h 2143126"/>
                <a:gd name="T112" fmla="*/ 301914 w 1854200"/>
                <a:gd name="T113" fmla="*/ 708030 h 2143126"/>
                <a:gd name="T114" fmla="*/ 219852 w 1854200"/>
                <a:gd name="T115" fmla="*/ 553957 h 2143126"/>
                <a:gd name="T116" fmla="*/ 164595 w 1854200"/>
                <a:gd name="T117" fmla="*/ 408587 h 2143126"/>
                <a:gd name="T118" fmla="*/ 130500 w 1854200"/>
                <a:gd name="T119" fmla="*/ 278743 h 2143126"/>
                <a:gd name="T120" fmla="*/ 108397 w 1854200"/>
                <a:gd name="T121" fmla="*/ 119731 h 2143126"/>
                <a:gd name="T122" fmla="*/ 108397 w 1854200"/>
                <a:gd name="T123" fmla="*/ 37166 h 2143126"/>
                <a:gd name="T124" fmla="*/ 133792 w 1854200"/>
                <a:gd name="T125" fmla="*/ 6351 h 21431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54200" h="2143126">
                  <a:moveTo>
                    <a:pt x="0" y="2001838"/>
                  </a:moveTo>
                  <a:lnTo>
                    <a:pt x="134499" y="2001838"/>
                  </a:lnTo>
                  <a:lnTo>
                    <a:pt x="204788" y="2143126"/>
                  </a:lnTo>
                  <a:lnTo>
                    <a:pt x="69760" y="2143126"/>
                  </a:lnTo>
                  <a:lnTo>
                    <a:pt x="0" y="2001838"/>
                  </a:lnTo>
                  <a:close/>
                  <a:moveTo>
                    <a:pt x="928688" y="1830388"/>
                  </a:moveTo>
                  <a:lnTo>
                    <a:pt x="1063484" y="1830388"/>
                  </a:lnTo>
                  <a:lnTo>
                    <a:pt x="1219201" y="2143126"/>
                  </a:lnTo>
                  <a:lnTo>
                    <a:pt x="1084140" y="2143126"/>
                  </a:lnTo>
                  <a:lnTo>
                    <a:pt x="928688" y="1830388"/>
                  </a:lnTo>
                  <a:close/>
                  <a:moveTo>
                    <a:pt x="673100" y="1830388"/>
                  </a:moveTo>
                  <a:lnTo>
                    <a:pt x="807773" y="1830388"/>
                  </a:lnTo>
                  <a:lnTo>
                    <a:pt x="963613" y="2143126"/>
                  </a:lnTo>
                  <a:lnTo>
                    <a:pt x="828675" y="2143126"/>
                  </a:lnTo>
                  <a:lnTo>
                    <a:pt x="673100" y="1830388"/>
                  </a:lnTo>
                  <a:close/>
                  <a:moveTo>
                    <a:pt x="415925" y="1830388"/>
                  </a:moveTo>
                  <a:lnTo>
                    <a:pt x="551334" y="1830388"/>
                  </a:lnTo>
                  <a:lnTo>
                    <a:pt x="708025" y="2143126"/>
                  </a:lnTo>
                  <a:lnTo>
                    <a:pt x="572084" y="2143126"/>
                  </a:lnTo>
                  <a:lnTo>
                    <a:pt x="415925" y="1830388"/>
                  </a:lnTo>
                  <a:close/>
                  <a:moveTo>
                    <a:pt x="160338" y="1830388"/>
                  </a:moveTo>
                  <a:lnTo>
                    <a:pt x="294889" y="1830388"/>
                  </a:lnTo>
                  <a:lnTo>
                    <a:pt x="450851" y="2143126"/>
                  </a:lnTo>
                  <a:lnTo>
                    <a:pt x="315507" y="2143126"/>
                  </a:lnTo>
                  <a:lnTo>
                    <a:pt x="160338" y="1830388"/>
                  </a:lnTo>
                  <a:close/>
                  <a:moveTo>
                    <a:pt x="1750219" y="1603375"/>
                  </a:moveTo>
                  <a:lnTo>
                    <a:pt x="1756569" y="1608920"/>
                  </a:lnTo>
                  <a:lnTo>
                    <a:pt x="1762390" y="1614466"/>
                  </a:lnTo>
                  <a:lnTo>
                    <a:pt x="1767946" y="1620539"/>
                  </a:lnTo>
                  <a:lnTo>
                    <a:pt x="1773502" y="1626349"/>
                  </a:lnTo>
                  <a:lnTo>
                    <a:pt x="1779058" y="1632158"/>
                  </a:lnTo>
                  <a:lnTo>
                    <a:pt x="1784350" y="1638232"/>
                  </a:lnTo>
                  <a:lnTo>
                    <a:pt x="1789112" y="1644833"/>
                  </a:lnTo>
                  <a:lnTo>
                    <a:pt x="1794140" y="1651171"/>
                  </a:lnTo>
                  <a:lnTo>
                    <a:pt x="1798638" y="1657509"/>
                  </a:lnTo>
                  <a:lnTo>
                    <a:pt x="1803400" y="1664374"/>
                  </a:lnTo>
                  <a:lnTo>
                    <a:pt x="1807633" y="1671240"/>
                  </a:lnTo>
                  <a:lnTo>
                    <a:pt x="1811602" y="1677842"/>
                  </a:lnTo>
                  <a:lnTo>
                    <a:pt x="1815571" y="1684971"/>
                  </a:lnTo>
                  <a:lnTo>
                    <a:pt x="1819804" y="1692101"/>
                  </a:lnTo>
                  <a:lnTo>
                    <a:pt x="1823508" y="1699495"/>
                  </a:lnTo>
                  <a:lnTo>
                    <a:pt x="1826683" y="1706625"/>
                  </a:lnTo>
                  <a:lnTo>
                    <a:pt x="1829858" y="1714019"/>
                  </a:lnTo>
                  <a:lnTo>
                    <a:pt x="1833033" y="1721676"/>
                  </a:lnTo>
                  <a:lnTo>
                    <a:pt x="1835679" y="1729334"/>
                  </a:lnTo>
                  <a:lnTo>
                    <a:pt x="1838590" y="1736728"/>
                  </a:lnTo>
                  <a:lnTo>
                    <a:pt x="1840971" y="1744650"/>
                  </a:lnTo>
                  <a:lnTo>
                    <a:pt x="1843088" y="1752308"/>
                  </a:lnTo>
                  <a:lnTo>
                    <a:pt x="1845204" y="1760494"/>
                  </a:lnTo>
                  <a:lnTo>
                    <a:pt x="1847056" y="1768416"/>
                  </a:lnTo>
                  <a:lnTo>
                    <a:pt x="1848644" y="1776338"/>
                  </a:lnTo>
                  <a:lnTo>
                    <a:pt x="1850231" y="1784260"/>
                  </a:lnTo>
                  <a:lnTo>
                    <a:pt x="1851554" y="1792710"/>
                  </a:lnTo>
                  <a:lnTo>
                    <a:pt x="1852348" y="1800632"/>
                  </a:lnTo>
                  <a:lnTo>
                    <a:pt x="1853406" y="1809082"/>
                  </a:lnTo>
                  <a:lnTo>
                    <a:pt x="1853671" y="1817268"/>
                  </a:lnTo>
                  <a:lnTo>
                    <a:pt x="1854200" y="1825982"/>
                  </a:lnTo>
                  <a:lnTo>
                    <a:pt x="1854200" y="1834168"/>
                  </a:lnTo>
                  <a:lnTo>
                    <a:pt x="1854200" y="1842090"/>
                  </a:lnTo>
                  <a:lnTo>
                    <a:pt x="1853935" y="1850276"/>
                  </a:lnTo>
                  <a:lnTo>
                    <a:pt x="1853406" y="1857934"/>
                  </a:lnTo>
                  <a:lnTo>
                    <a:pt x="1852612" y="1865592"/>
                  </a:lnTo>
                  <a:lnTo>
                    <a:pt x="1851819" y="1873514"/>
                  </a:lnTo>
                  <a:lnTo>
                    <a:pt x="1850496" y="1881172"/>
                  </a:lnTo>
                  <a:lnTo>
                    <a:pt x="1849173" y="1888566"/>
                  </a:lnTo>
                  <a:lnTo>
                    <a:pt x="1847850" y="1896224"/>
                  </a:lnTo>
                  <a:lnTo>
                    <a:pt x="1846262" y="1903618"/>
                  </a:lnTo>
                  <a:lnTo>
                    <a:pt x="1844410" y="1911276"/>
                  </a:lnTo>
                  <a:lnTo>
                    <a:pt x="1842558" y="1918669"/>
                  </a:lnTo>
                  <a:lnTo>
                    <a:pt x="1840442" y="1925799"/>
                  </a:lnTo>
                  <a:lnTo>
                    <a:pt x="1837796" y="1933193"/>
                  </a:lnTo>
                  <a:lnTo>
                    <a:pt x="1835415" y="1940323"/>
                  </a:lnTo>
                  <a:lnTo>
                    <a:pt x="1832504" y="1947452"/>
                  </a:lnTo>
                  <a:lnTo>
                    <a:pt x="1829858" y="1954054"/>
                  </a:lnTo>
                  <a:lnTo>
                    <a:pt x="1823773" y="1968050"/>
                  </a:lnTo>
                  <a:lnTo>
                    <a:pt x="1816629" y="1981253"/>
                  </a:lnTo>
                  <a:lnTo>
                    <a:pt x="1809221" y="1994192"/>
                  </a:lnTo>
                  <a:lnTo>
                    <a:pt x="1801283" y="2006867"/>
                  </a:lnTo>
                  <a:lnTo>
                    <a:pt x="1792552" y="2018750"/>
                  </a:lnTo>
                  <a:lnTo>
                    <a:pt x="1783292" y="2030369"/>
                  </a:lnTo>
                  <a:lnTo>
                    <a:pt x="1773767" y="2041724"/>
                  </a:lnTo>
                  <a:lnTo>
                    <a:pt x="1763183" y="2052551"/>
                  </a:lnTo>
                  <a:lnTo>
                    <a:pt x="1752600" y="2062849"/>
                  </a:lnTo>
                  <a:lnTo>
                    <a:pt x="1741488" y="2072620"/>
                  </a:lnTo>
                  <a:lnTo>
                    <a:pt x="1729581" y="2081598"/>
                  </a:lnTo>
                  <a:lnTo>
                    <a:pt x="1717675" y="2090048"/>
                  </a:lnTo>
                  <a:lnTo>
                    <a:pt x="1704975" y="2098498"/>
                  </a:lnTo>
                  <a:lnTo>
                    <a:pt x="1692010" y="2105892"/>
                  </a:lnTo>
                  <a:lnTo>
                    <a:pt x="1678781" y="2112494"/>
                  </a:lnTo>
                  <a:lnTo>
                    <a:pt x="1665023" y="2118831"/>
                  </a:lnTo>
                  <a:lnTo>
                    <a:pt x="1657879" y="2121472"/>
                  </a:lnTo>
                  <a:lnTo>
                    <a:pt x="1650735" y="2124376"/>
                  </a:lnTo>
                  <a:lnTo>
                    <a:pt x="1643592" y="2126753"/>
                  </a:lnTo>
                  <a:lnTo>
                    <a:pt x="1636712" y="2129130"/>
                  </a:lnTo>
                  <a:lnTo>
                    <a:pt x="1629304" y="2131242"/>
                  </a:lnTo>
                  <a:lnTo>
                    <a:pt x="1621896" y="2133619"/>
                  </a:lnTo>
                  <a:lnTo>
                    <a:pt x="1614488" y="2134939"/>
                  </a:lnTo>
                  <a:lnTo>
                    <a:pt x="1607079" y="2136788"/>
                  </a:lnTo>
                  <a:lnTo>
                    <a:pt x="1599406" y="2138372"/>
                  </a:lnTo>
                  <a:lnTo>
                    <a:pt x="1591733" y="2139692"/>
                  </a:lnTo>
                  <a:lnTo>
                    <a:pt x="1583796" y="2140485"/>
                  </a:lnTo>
                  <a:lnTo>
                    <a:pt x="1576123" y="2141541"/>
                  </a:lnTo>
                  <a:lnTo>
                    <a:pt x="1568450" y="2142069"/>
                  </a:lnTo>
                  <a:lnTo>
                    <a:pt x="1560512" y="2142597"/>
                  </a:lnTo>
                  <a:lnTo>
                    <a:pt x="1552575" y="2143125"/>
                  </a:lnTo>
                  <a:lnTo>
                    <a:pt x="1544638" y="2143125"/>
                  </a:lnTo>
                  <a:lnTo>
                    <a:pt x="1536700" y="2143125"/>
                  </a:lnTo>
                  <a:lnTo>
                    <a:pt x="1528762" y="2142597"/>
                  </a:lnTo>
                  <a:lnTo>
                    <a:pt x="1520825" y="2142069"/>
                  </a:lnTo>
                  <a:lnTo>
                    <a:pt x="1512888" y="2141541"/>
                  </a:lnTo>
                  <a:lnTo>
                    <a:pt x="1505215" y="2140485"/>
                  </a:lnTo>
                  <a:lnTo>
                    <a:pt x="1497542" y="2139692"/>
                  </a:lnTo>
                  <a:lnTo>
                    <a:pt x="1489869" y="2138372"/>
                  </a:lnTo>
                  <a:lnTo>
                    <a:pt x="1482196" y="2136788"/>
                  </a:lnTo>
                  <a:lnTo>
                    <a:pt x="1474788" y="2134939"/>
                  </a:lnTo>
                  <a:lnTo>
                    <a:pt x="1467379" y="2133619"/>
                  </a:lnTo>
                  <a:lnTo>
                    <a:pt x="1459971" y="2131242"/>
                  </a:lnTo>
                  <a:lnTo>
                    <a:pt x="1452562" y="2129130"/>
                  </a:lnTo>
                  <a:lnTo>
                    <a:pt x="1445419" y="2126753"/>
                  </a:lnTo>
                  <a:lnTo>
                    <a:pt x="1438540" y="2124376"/>
                  </a:lnTo>
                  <a:lnTo>
                    <a:pt x="1431396" y="2121472"/>
                  </a:lnTo>
                  <a:lnTo>
                    <a:pt x="1424252" y="2118831"/>
                  </a:lnTo>
                  <a:lnTo>
                    <a:pt x="1410494" y="2112494"/>
                  </a:lnTo>
                  <a:lnTo>
                    <a:pt x="1397000" y="2105892"/>
                  </a:lnTo>
                  <a:lnTo>
                    <a:pt x="1384300" y="2098498"/>
                  </a:lnTo>
                  <a:lnTo>
                    <a:pt x="1371600" y="2090048"/>
                  </a:lnTo>
                  <a:lnTo>
                    <a:pt x="1359429" y="2081598"/>
                  </a:lnTo>
                  <a:lnTo>
                    <a:pt x="1347788" y="2072620"/>
                  </a:lnTo>
                  <a:lnTo>
                    <a:pt x="1336675" y="2062849"/>
                  </a:lnTo>
                  <a:lnTo>
                    <a:pt x="1325827" y="2052551"/>
                  </a:lnTo>
                  <a:lnTo>
                    <a:pt x="1315508" y="2041724"/>
                  </a:lnTo>
                  <a:lnTo>
                    <a:pt x="1305983" y="2030369"/>
                  </a:lnTo>
                  <a:lnTo>
                    <a:pt x="1296723" y="2018750"/>
                  </a:lnTo>
                  <a:lnTo>
                    <a:pt x="1287992" y="2006867"/>
                  </a:lnTo>
                  <a:lnTo>
                    <a:pt x="1280054" y="1994192"/>
                  </a:lnTo>
                  <a:lnTo>
                    <a:pt x="1272646" y="1981253"/>
                  </a:lnTo>
                  <a:lnTo>
                    <a:pt x="1265502" y="1968050"/>
                  </a:lnTo>
                  <a:lnTo>
                    <a:pt x="1259417" y="1954054"/>
                  </a:lnTo>
                  <a:lnTo>
                    <a:pt x="1256506" y="1947452"/>
                  </a:lnTo>
                  <a:lnTo>
                    <a:pt x="1253860" y="1940323"/>
                  </a:lnTo>
                  <a:lnTo>
                    <a:pt x="1251215" y="1933193"/>
                  </a:lnTo>
                  <a:lnTo>
                    <a:pt x="1248833" y="1925799"/>
                  </a:lnTo>
                  <a:lnTo>
                    <a:pt x="1246717" y="1918669"/>
                  </a:lnTo>
                  <a:lnTo>
                    <a:pt x="1244865" y="1911276"/>
                  </a:lnTo>
                  <a:lnTo>
                    <a:pt x="1243012" y="1903618"/>
                  </a:lnTo>
                  <a:lnTo>
                    <a:pt x="1241425" y="1896224"/>
                  </a:lnTo>
                  <a:lnTo>
                    <a:pt x="1239838" y="1888566"/>
                  </a:lnTo>
                  <a:lnTo>
                    <a:pt x="1238779" y="1881172"/>
                  </a:lnTo>
                  <a:lnTo>
                    <a:pt x="1237456" y="1873514"/>
                  </a:lnTo>
                  <a:lnTo>
                    <a:pt x="1236662" y="1865592"/>
                  </a:lnTo>
                  <a:lnTo>
                    <a:pt x="1235869" y="1857934"/>
                  </a:lnTo>
                  <a:lnTo>
                    <a:pt x="1235340" y="1850276"/>
                  </a:lnTo>
                  <a:lnTo>
                    <a:pt x="1235340" y="1842090"/>
                  </a:lnTo>
                  <a:lnTo>
                    <a:pt x="1235075" y="1834168"/>
                  </a:lnTo>
                  <a:lnTo>
                    <a:pt x="1352021" y="1834168"/>
                  </a:lnTo>
                  <a:lnTo>
                    <a:pt x="1352550" y="1843939"/>
                  </a:lnTo>
                  <a:lnTo>
                    <a:pt x="1353079" y="1853973"/>
                  </a:lnTo>
                  <a:lnTo>
                    <a:pt x="1354402" y="1863480"/>
                  </a:lnTo>
                  <a:lnTo>
                    <a:pt x="1355725" y="1872986"/>
                  </a:lnTo>
                  <a:lnTo>
                    <a:pt x="1358106" y="1882228"/>
                  </a:lnTo>
                  <a:lnTo>
                    <a:pt x="1360752" y="1891471"/>
                  </a:lnTo>
                  <a:lnTo>
                    <a:pt x="1363927" y="1900449"/>
                  </a:lnTo>
                  <a:lnTo>
                    <a:pt x="1367102" y="1908899"/>
                  </a:lnTo>
                  <a:lnTo>
                    <a:pt x="1370806" y="1917613"/>
                  </a:lnTo>
                  <a:lnTo>
                    <a:pt x="1375304" y="1925799"/>
                  </a:lnTo>
                  <a:lnTo>
                    <a:pt x="1379802" y="1933985"/>
                  </a:lnTo>
                  <a:lnTo>
                    <a:pt x="1385094" y="1941643"/>
                  </a:lnTo>
                  <a:lnTo>
                    <a:pt x="1390385" y="1949301"/>
                  </a:lnTo>
                  <a:lnTo>
                    <a:pt x="1396206" y="1956431"/>
                  </a:lnTo>
                  <a:lnTo>
                    <a:pt x="1402027" y="1963296"/>
                  </a:lnTo>
                  <a:lnTo>
                    <a:pt x="1408642" y="1970162"/>
                  </a:lnTo>
                  <a:lnTo>
                    <a:pt x="1415256" y="1976236"/>
                  </a:lnTo>
                  <a:lnTo>
                    <a:pt x="1422135" y="1982573"/>
                  </a:lnTo>
                  <a:lnTo>
                    <a:pt x="1429544" y="1988383"/>
                  </a:lnTo>
                  <a:lnTo>
                    <a:pt x="1436952" y="1993664"/>
                  </a:lnTo>
                  <a:lnTo>
                    <a:pt x="1444890" y="1998417"/>
                  </a:lnTo>
                  <a:lnTo>
                    <a:pt x="1452827" y="2003170"/>
                  </a:lnTo>
                  <a:lnTo>
                    <a:pt x="1461294" y="2007395"/>
                  </a:lnTo>
                  <a:lnTo>
                    <a:pt x="1469760" y="2011356"/>
                  </a:lnTo>
                  <a:lnTo>
                    <a:pt x="1478492" y="2014789"/>
                  </a:lnTo>
                  <a:lnTo>
                    <a:pt x="1487488" y="2017958"/>
                  </a:lnTo>
                  <a:lnTo>
                    <a:pt x="1496748" y="2020335"/>
                  </a:lnTo>
                  <a:lnTo>
                    <a:pt x="1506008" y="2022447"/>
                  </a:lnTo>
                  <a:lnTo>
                    <a:pt x="1515269" y="2024296"/>
                  </a:lnTo>
                  <a:lnTo>
                    <a:pt x="1525058" y="2025616"/>
                  </a:lnTo>
                  <a:lnTo>
                    <a:pt x="1534583" y="2026144"/>
                  </a:lnTo>
                  <a:lnTo>
                    <a:pt x="1544638" y="2026408"/>
                  </a:lnTo>
                  <a:lnTo>
                    <a:pt x="1554692" y="2026144"/>
                  </a:lnTo>
                  <a:lnTo>
                    <a:pt x="1564217" y="2025616"/>
                  </a:lnTo>
                  <a:lnTo>
                    <a:pt x="1574006" y="2024296"/>
                  </a:lnTo>
                  <a:lnTo>
                    <a:pt x="1583267" y="2022447"/>
                  </a:lnTo>
                  <a:lnTo>
                    <a:pt x="1592792" y="2020335"/>
                  </a:lnTo>
                  <a:lnTo>
                    <a:pt x="1601788" y="2017958"/>
                  </a:lnTo>
                  <a:lnTo>
                    <a:pt x="1610783" y="2014789"/>
                  </a:lnTo>
                  <a:lnTo>
                    <a:pt x="1619779" y="2011356"/>
                  </a:lnTo>
                  <a:lnTo>
                    <a:pt x="1627981" y="2007395"/>
                  </a:lnTo>
                  <a:lnTo>
                    <a:pt x="1636183" y="2003170"/>
                  </a:lnTo>
                  <a:lnTo>
                    <a:pt x="1644385" y="1998417"/>
                  </a:lnTo>
                  <a:lnTo>
                    <a:pt x="1652323" y="1993664"/>
                  </a:lnTo>
                  <a:lnTo>
                    <a:pt x="1659731" y="1988383"/>
                  </a:lnTo>
                  <a:lnTo>
                    <a:pt x="1667140" y="1982573"/>
                  </a:lnTo>
                  <a:lnTo>
                    <a:pt x="1674019" y="1976236"/>
                  </a:lnTo>
                  <a:lnTo>
                    <a:pt x="1680633" y="1970162"/>
                  </a:lnTo>
                  <a:lnTo>
                    <a:pt x="1687248" y="1963296"/>
                  </a:lnTo>
                  <a:lnTo>
                    <a:pt x="1693333" y="1956431"/>
                  </a:lnTo>
                  <a:lnTo>
                    <a:pt x="1698890" y="1949301"/>
                  </a:lnTo>
                  <a:lnTo>
                    <a:pt x="1704446" y="1941643"/>
                  </a:lnTo>
                  <a:lnTo>
                    <a:pt x="1709473" y="1933985"/>
                  </a:lnTo>
                  <a:lnTo>
                    <a:pt x="1713971" y="1925799"/>
                  </a:lnTo>
                  <a:lnTo>
                    <a:pt x="1718204" y="1917613"/>
                  </a:lnTo>
                  <a:lnTo>
                    <a:pt x="1721908" y="1908899"/>
                  </a:lnTo>
                  <a:lnTo>
                    <a:pt x="1725348" y="1900449"/>
                  </a:lnTo>
                  <a:lnTo>
                    <a:pt x="1728523" y="1891471"/>
                  </a:lnTo>
                  <a:lnTo>
                    <a:pt x="1731169" y="1882228"/>
                  </a:lnTo>
                  <a:lnTo>
                    <a:pt x="1733285" y="1872986"/>
                  </a:lnTo>
                  <a:lnTo>
                    <a:pt x="1734873" y="1863480"/>
                  </a:lnTo>
                  <a:lnTo>
                    <a:pt x="1736196" y="1853973"/>
                  </a:lnTo>
                  <a:lnTo>
                    <a:pt x="1736990" y="1843939"/>
                  </a:lnTo>
                  <a:lnTo>
                    <a:pt x="1736990" y="1834168"/>
                  </a:lnTo>
                  <a:lnTo>
                    <a:pt x="1736990" y="1826775"/>
                  </a:lnTo>
                  <a:lnTo>
                    <a:pt x="1736725" y="1819645"/>
                  </a:lnTo>
                  <a:lnTo>
                    <a:pt x="1735931" y="1812779"/>
                  </a:lnTo>
                  <a:lnTo>
                    <a:pt x="1734873" y="1805649"/>
                  </a:lnTo>
                  <a:lnTo>
                    <a:pt x="1734079" y="1798520"/>
                  </a:lnTo>
                  <a:lnTo>
                    <a:pt x="1732492" y="1791654"/>
                  </a:lnTo>
                  <a:lnTo>
                    <a:pt x="1730904" y="1784788"/>
                  </a:lnTo>
                  <a:lnTo>
                    <a:pt x="1728788" y="1777922"/>
                  </a:lnTo>
                  <a:lnTo>
                    <a:pt x="1726671" y="1771321"/>
                  </a:lnTo>
                  <a:lnTo>
                    <a:pt x="1724554" y="1764983"/>
                  </a:lnTo>
                  <a:lnTo>
                    <a:pt x="1721644" y="1758646"/>
                  </a:lnTo>
                  <a:lnTo>
                    <a:pt x="1718998" y="1752044"/>
                  </a:lnTo>
                  <a:lnTo>
                    <a:pt x="1715823" y="1745970"/>
                  </a:lnTo>
                  <a:lnTo>
                    <a:pt x="1712383" y="1739633"/>
                  </a:lnTo>
                  <a:lnTo>
                    <a:pt x="1708944" y="1733559"/>
                  </a:lnTo>
                  <a:lnTo>
                    <a:pt x="1704975" y="1727750"/>
                  </a:lnTo>
                  <a:lnTo>
                    <a:pt x="1701271" y="1722205"/>
                  </a:lnTo>
                  <a:lnTo>
                    <a:pt x="1697038" y="1716659"/>
                  </a:lnTo>
                  <a:lnTo>
                    <a:pt x="1692804" y="1711114"/>
                  </a:lnTo>
                  <a:lnTo>
                    <a:pt x="1688042" y="1705833"/>
                  </a:lnTo>
                  <a:lnTo>
                    <a:pt x="1683544" y="1700815"/>
                  </a:lnTo>
                  <a:lnTo>
                    <a:pt x="1678517" y="1695798"/>
                  </a:lnTo>
                  <a:lnTo>
                    <a:pt x="1673225" y="1691045"/>
                  </a:lnTo>
                  <a:lnTo>
                    <a:pt x="1667933" y="1686556"/>
                  </a:lnTo>
                  <a:lnTo>
                    <a:pt x="1662377" y="1682331"/>
                  </a:lnTo>
                  <a:lnTo>
                    <a:pt x="1656821" y="1677842"/>
                  </a:lnTo>
                  <a:lnTo>
                    <a:pt x="1651000" y="1673881"/>
                  </a:lnTo>
                  <a:lnTo>
                    <a:pt x="1645179" y="1670184"/>
                  </a:lnTo>
                  <a:lnTo>
                    <a:pt x="1639094" y="1666487"/>
                  </a:lnTo>
                  <a:lnTo>
                    <a:pt x="1632479" y="1663054"/>
                  </a:lnTo>
                  <a:lnTo>
                    <a:pt x="1626129" y="1660149"/>
                  </a:lnTo>
                  <a:lnTo>
                    <a:pt x="1619779" y="1656980"/>
                  </a:lnTo>
                  <a:lnTo>
                    <a:pt x="1750219" y="1603375"/>
                  </a:lnTo>
                  <a:close/>
                  <a:moveTo>
                    <a:pt x="178859" y="0"/>
                  </a:moveTo>
                  <a:lnTo>
                    <a:pt x="501650" y="0"/>
                  </a:lnTo>
                  <a:lnTo>
                    <a:pt x="507736" y="265"/>
                  </a:lnTo>
                  <a:lnTo>
                    <a:pt x="513557" y="1323"/>
                  </a:lnTo>
                  <a:lnTo>
                    <a:pt x="519113" y="2647"/>
                  </a:lnTo>
                  <a:lnTo>
                    <a:pt x="524669" y="4499"/>
                  </a:lnTo>
                  <a:lnTo>
                    <a:pt x="529961" y="7145"/>
                  </a:lnTo>
                  <a:lnTo>
                    <a:pt x="534988" y="10056"/>
                  </a:lnTo>
                  <a:lnTo>
                    <a:pt x="539486" y="13496"/>
                  </a:lnTo>
                  <a:lnTo>
                    <a:pt x="543984" y="17466"/>
                  </a:lnTo>
                  <a:lnTo>
                    <a:pt x="547688" y="21700"/>
                  </a:lnTo>
                  <a:lnTo>
                    <a:pt x="550863" y="26199"/>
                  </a:lnTo>
                  <a:lnTo>
                    <a:pt x="554038" y="31227"/>
                  </a:lnTo>
                  <a:lnTo>
                    <a:pt x="556419" y="36254"/>
                  </a:lnTo>
                  <a:lnTo>
                    <a:pt x="558536" y="41812"/>
                  </a:lnTo>
                  <a:lnTo>
                    <a:pt x="559859" y="47369"/>
                  </a:lnTo>
                  <a:lnTo>
                    <a:pt x="560917" y="53720"/>
                  </a:lnTo>
                  <a:lnTo>
                    <a:pt x="561182" y="59806"/>
                  </a:lnTo>
                  <a:lnTo>
                    <a:pt x="630238" y="451193"/>
                  </a:lnTo>
                  <a:lnTo>
                    <a:pt x="629973" y="457280"/>
                  </a:lnTo>
                  <a:lnTo>
                    <a:pt x="628915" y="463366"/>
                  </a:lnTo>
                  <a:lnTo>
                    <a:pt x="627328" y="468923"/>
                  </a:lnTo>
                  <a:lnTo>
                    <a:pt x="625476" y="474480"/>
                  </a:lnTo>
                  <a:lnTo>
                    <a:pt x="623094" y="479773"/>
                  </a:lnTo>
                  <a:lnTo>
                    <a:pt x="619919" y="484536"/>
                  </a:lnTo>
                  <a:lnTo>
                    <a:pt x="616480" y="489300"/>
                  </a:lnTo>
                  <a:lnTo>
                    <a:pt x="612511" y="493269"/>
                  </a:lnTo>
                  <a:lnTo>
                    <a:pt x="608278" y="497239"/>
                  </a:lnTo>
                  <a:lnTo>
                    <a:pt x="604044" y="500679"/>
                  </a:lnTo>
                  <a:lnTo>
                    <a:pt x="599017" y="503590"/>
                  </a:lnTo>
                  <a:lnTo>
                    <a:pt x="593726" y="506236"/>
                  </a:lnTo>
                  <a:lnTo>
                    <a:pt x="588169" y="508088"/>
                  </a:lnTo>
                  <a:lnTo>
                    <a:pt x="582613" y="509676"/>
                  </a:lnTo>
                  <a:lnTo>
                    <a:pt x="576528" y="510470"/>
                  </a:lnTo>
                  <a:lnTo>
                    <a:pt x="570707" y="510735"/>
                  </a:lnTo>
                  <a:lnTo>
                    <a:pt x="491596" y="510735"/>
                  </a:lnTo>
                  <a:lnTo>
                    <a:pt x="492126" y="516292"/>
                  </a:lnTo>
                  <a:lnTo>
                    <a:pt x="492919" y="521849"/>
                  </a:lnTo>
                  <a:lnTo>
                    <a:pt x="494242" y="527671"/>
                  </a:lnTo>
                  <a:lnTo>
                    <a:pt x="495830" y="533228"/>
                  </a:lnTo>
                  <a:lnTo>
                    <a:pt x="497682" y="539050"/>
                  </a:lnTo>
                  <a:lnTo>
                    <a:pt x="499534" y="545137"/>
                  </a:lnTo>
                  <a:lnTo>
                    <a:pt x="501650" y="551223"/>
                  </a:lnTo>
                  <a:lnTo>
                    <a:pt x="504032" y="557045"/>
                  </a:lnTo>
                  <a:lnTo>
                    <a:pt x="509323" y="568953"/>
                  </a:lnTo>
                  <a:lnTo>
                    <a:pt x="515409" y="581391"/>
                  </a:lnTo>
                  <a:lnTo>
                    <a:pt x="522553" y="593828"/>
                  </a:lnTo>
                  <a:lnTo>
                    <a:pt x="529961" y="606001"/>
                  </a:lnTo>
                  <a:lnTo>
                    <a:pt x="538428" y="618703"/>
                  </a:lnTo>
                  <a:lnTo>
                    <a:pt x="546894" y="631406"/>
                  </a:lnTo>
                  <a:lnTo>
                    <a:pt x="556155" y="643843"/>
                  </a:lnTo>
                  <a:lnTo>
                    <a:pt x="565944" y="656545"/>
                  </a:lnTo>
                  <a:lnTo>
                    <a:pt x="576263" y="669247"/>
                  </a:lnTo>
                  <a:lnTo>
                    <a:pt x="586582" y="681950"/>
                  </a:lnTo>
                  <a:lnTo>
                    <a:pt x="597430" y="694123"/>
                  </a:lnTo>
                  <a:lnTo>
                    <a:pt x="608542" y="706560"/>
                  </a:lnTo>
                  <a:lnTo>
                    <a:pt x="619655" y="718998"/>
                  </a:lnTo>
                  <a:lnTo>
                    <a:pt x="631032" y="731171"/>
                  </a:lnTo>
                  <a:lnTo>
                    <a:pt x="653786" y="754987"/>
                  </a:lnTo>
                  <a:lnTo>
                    <a:pt x="676805" y="777746"/>
                  </a:lnTo>
                  <a:lnTo>
                    <a:pt x="698765" y="799710"/>
                  </a:lnTo>
                  <a:lnTo>
                    <a:pt x="740305" y="839404"/>
                  </a:lnTo>
                  <a:lnTo>
                    <a:pt x="758032" y="856870"/>
                  </a:lnTo>
                  <a:lnTo>
                    <a:pt x="774171" y="872483"/>
                  </a:lnTo>
                  <a:lnTo>
                    <a:pt x="789517" y="888361"/>
                  </a:lnTo>
                  <a:lnTo>
                    <a:pt x="806980" y="906355"/>
                  </a:lnTo>
                  <a:lnTo>
                    <a:pt x="846932" y="947637"/>
                  </a:lnTo>
                  <a:lnTo>
                    <a:pt x="868628" y="969866"/>
                  </a:lnTo>
                  <a:lnTo>
                    <a:pt x="891646" y="992624"/>
                  </a:lnTo>
                  <a:lnTo>
                    <a:pt x="915194" y="1015647"/>
                  </a:lnTo>
                  <a:lnTo>
                    <a:pt x="927630" y="1026762"/>
                  </a:lnTo>
                  <a:lnTo>
                    <a:pt x="939800" y="1038140"/>
                  </a:lnTo>
                  <a:lnTo>
                    <a:pt x="952236" y="1048990"/>
                  </a:lnTo>
                  <a:lnTo>
                    <a:pt x="964936" y="1059840"/>
                  </a:lnTo>
                  <a:lnTo>
                    <a:pt x="977107" y="1070425"/>
                  </a:lnTo>
                  <a:lnTo>
                    <a:pt x="989807" y="1080481"/>
                  </a:lnTo>
                  <a:lnTo>
                    <a:pt x="1002507" y="1090272"/>
                  </a:lnTo>
                  <a:lnTo>
                    <a:pt x="1015207" y="1099534"/>
                  </a:lnTo>
                  <a:lnTo>
                    <a:pt x="1027642" y="1108267"/>
                  </a:lnTo>
                  <a:lnTo>
                    <a:pt x="1040342" y="1116471"/>
                  </a:lnTo>
                  <a:lnTo>
                    <a:pt x="1052778" y="1124145"/>
                  </a:lnTo>
                  <a:lnTo>
                    <a:pt x="1064948" y="1131025"/>
                  </a:lnTo>
                  <a:lnTo>
                    <a:pt x="1077384" y="1137112"/>
                  </a:lnTo>
                  <a:lnTo>
                    <a:pt x="1089290" y="1142404"/>
                  </a:lnTo>
                  <a:lnTo>
                    <a:pt x="1095640" y="1144786"/>
                  </a:lnTo>
                  <a:lnTo>
                    <a:pt x="1101461" y="1147168"/>
                  </a:lnTo>
                  <a:lnTo>
                    <a:pt x="1107282" y="1149285"/>
                  </a:lnTo>
                  <a:lnTo>
                    <a:pt x="1113103" y="1150872"/>
                  </a:lnTo>
                  <a:lnTo>
                    <a:pt x="1118659" y="1152196"/>
                  </a:lnTo>
                  <a:lnTo>
                    <a:pt x="1124480" y="1153519"/>
                  </a:lnTo>
                  <a:lnTo>
                    <a:pt x="1130036" y="1154577"/>
                  </a:lnTo>
                  <a:lnTo>
                    <a:pt x="1135592" y="1155371"/>
                  </a:lnTo>
                  <a:lnTo>
                    <a:pt x="1135592" y="1076247"/>
                  </a:lnTo>
                  <a:lnTo>
                    <a:pt x="1135857" y="1069896"/>
                  </a:lnTo>
                  <a:lnTo>
                    <a:pt x="1136915" y="1064074"/>
                  </a:lnTo>
                  <a:lnTo>
                    <a:pt x="1138503" y="1058252"/>
                  </a:lnTo>
                  <a:lnTo>
                    <a:pt x="1140355" y="1052695"/>
                  </a:lnTo>
                  <a:lnTo>
                    <a:pt x="1142736" y="1047667"/>
                  </a:lnTo>
                  <a:lnTo>
                    <a:pt x="1145911" y="1042904"/>
                  </a:lnTo>
                  <a:lnTo>
                    <a:pt x="1149086" y="1038140"/>
                  </a:lnTo>
                  <a:lnTo>
                    <a:pt x="1153319" y="1033906"/>
                  </a:lnTo>
                  <a:lnTo>
                    <a:pt x="1157288" y="1030202"/>
                  </a:lnTo>
                  <a:lnTo>
                    <a:pt x="1161786" y="1026497"/>
                  </a:lnTo>
                  <a:lnTo>
                    <a:pt x="1166813" y="1023851"/>
                  </a:lnTo>
                  <a:lnTo>
                    <a:pt x="1172105" y="1021204"/>
                  </a:lnTo>
                  <a:lnTo>
                    <a:pt x="1177661" y="1019087"/>
                  </a:lnTo>
                  <a:lnTo>
                    <a:pt x="1183217" y="1017499"/>
                  </a:lnTo>
                  <a:lnTo>
                    <a:pt x="1189038" y="1016706"/>
                  </a:lnTo>
                  <a:lnTo>
                    <a:pt x="1195123" y="1016441"/>
                  </a:lnTo>
                  <a:lnTo>
                    <a:pt x="1586971" y="1085509"/>
                  </a:lnTo>
                  <a:lnTo>
                    <a:pt x="1593057" y="1085774"/>
                  </a:lnTo>
                  <a:lnTo>
                    <a:pt x="1598878" y="1086567"/>
                  </a:lnTo>
                  <a:lnTo>
                    <a:pt x="1604434" y="1087891"/>
                  </a:lnTo>
                  <a:lnTo>
                    <a:pt x="1609990" y="1090008"/>
                  </a:lnTo>
                  <a:lnTo>
                    <a:pt x="1615282" y="1092389"/>
                  </a:lnTo>
                  <a:lnTo>
                    <a:pt x="1620044" y="1095565"/>
                  </a:lnTo>
                  <a:lnTo>
                    <a:pt x="1624807" y="1099005"/>
                  </a:lnTo>
                  <a:lnTo>
                    <a:pt x="1628776" y="1102710"/>
                  </a:lnTo>
                  <a:lnTo>
                    <a:pt x="1632744" y="1106944"/>
                  </a:lnTo>
                  <a:lnTo>
                    <a:pt x="1636184" y="1111707"/>
                  </a:lnTo>
                  <a:lnTo>
                    <a:pt x="1639359" y="1116471"/>
                  </a:lnTo>
                  <a:lnTo>
                    <a:pt x="1641740" y="1121763"/>
                  </a:lnTo>
                  <a:lnTo>
                    <a:pt x="1643592" y="1127320"/>
                  </a:lnTo>
                  <a:lnTo>
                    <a:pt x="1645180" y="1132878"/>
                  </a:lnTo>
                  <a:lnTo>
                    <a:pt x="1645973" y="1138699"/>
                  </a:lnTo>
                  <a:lnTo>
                    <a:pt x="1646238" y="1144786"/>
                  </a:lnTo>
                  <a:lnTo>
                    <a:pt x="1646238" y="1467633"/>
                  </a:lnTo>
                  <a:lnTo>
                    <a:pt x="1645973" y="1473720"/>
                  </a:lnTo>
                  <a:lnTo>
                    <a:pt x="1645180" y="1479542"/>
                  </a:lnTo>
                  <a:lnTo>
                    <a:pt x="1643592" y="1485628"/>
                  </a:lnTo>
                  <a:lnTo>
                    <a:pt x="1641740" y="1490656"/>
                  </a:lnTo>
                  <a:lnTo>
                    <a:pt x="1639359" y="1495949"/>
                  </a:lnTo>
                  <a:lnTo>
                    <a:pt x="1636184" y="1500977"/>
                  </a:lnTo>
                  <a:lnTo>
                    <a:pt x="1632744" y="1505475"/>
                  </a:lnTo>
                  <a:lnTo>
                    <a:pt x="1629040" y="1509974"/>
                  </a:lnTo>
                  <a:lnTo>
                    <a:pt x="1624807" y="1513679"/>
                  </a:lnTo>
                  <a:lnTo>
                    <a:pt x="1620044" y="1516855"/>
                  </a:lnTo>
                  <a:lnTo>
                    <a:pt x="1615282" y="1520030"/>
                  </a:lnTo>
                  <a:lnTo>
                    <a:pt x="1609990" y="1522412"/>
                  </a:lnTo>
                  <a:lnTo>
                    <a:pt x="1604434" y="1524793"/>
                  </a:lnTo>
                  <a:lnTo>
                    <a:pt x="1598878" y="1526117"/>
                  </a:lnTo>
                  <a:lnTo>
                    <a:pt x="1593057" y="1526910"/>
                  </a:lnTo>
                  <a:lnTo>
                    <a:pt x="1586971" y="1527175"/>
                  </a:lnTo>
                  <a:lnTo>
                    <a:pt x="1580621" y="1527175"/>
                  </a:lnTo>
                  <a:lnTo>
                    <a:pt x="1562630" y="1525852"/>
                  </a:lnTo>
                  <a:lnTo>
                    <a:pt x="1549136" y="1525058"/>
                  </a:lnTo>
                  <a:lnTo>
                    <a:pt x="1533526" y="1523470"/>
                  </a:lnTo>
                  <a:lnTo>
                    <a:pt x="1515005" y="1521353"/>
                  </a:lnTo>
                  <a:lnTo>
                    <a:pt x="1494367" y="1518707"/>
                  </a:lnTo>
                  <a:lnTo>
                    <a:pt x="1471348" y="1515531"/>
                  </a:lnTo>
                  <a:lnTo>
                    <a:pt x="1445948" y="1511297"/>
                  </a:lnTo>
                  <a:lnTo>
                    <a:pt x="1418961" y="1506534"/>
                  </a:lnTo>
                  <a:lnTo>
                    <a:pt x="1389592" y="1500712"/>
                  </a:lnTo>
                  <a:lnTo>
                    <a:pt x="1358371" y="1493832"/>
                  </a:lnTo>
                  <a:lnTo>
                    <a:pt x="1325828" y="1486158"/>
                  </a:lnTo>
                  <a:lnTo>
                    <a:pt x="1308894" y="1481923"/>
                  </a:lnTo>
                  <a:lnTo>
                    <a:pt x="1291167" y="1477160"/>
                  </a:lnTo>
                  <a:lnTo>
                    <a:pt x="1273705" y="1472397"/>
                  </a:lnTo>
                  <a:lnTo>
                    <a:pt x="1255448" y="1467104"/>
                  </a:lnTo>
                  <a:lnTo>
                    <a:pt x="1236928" y="1461547"/>
                  </a:lnTo>
                  <a:lnTo>
                    <a:pt x="1218142" y="1455725"/>
                  </a:lnTo>
                  <a:lnTo>
                    <a:pt x="1199092" y="1449109"/>
                  </a:lnTo>
                  <a:lnTo>
                    <a:pt x="1179778" y="1442758"/>
                  </a:lnTo>
                  <a:lnTo>
                    <a:pt x="1159934" y="1435613"/>
                  </a:lnTo>
                  <a:lnTo>
                    <a:pt x="1139826" y="1428468"/>
                  </a:lnTo>
                  <a:lnTo>
                    <a:pt x="1119717" y="1420794"/>
                  </a:lnTo>
                  <a:lnTo>
                    <a:pt x="1099344" y="1412591"/>
                  </a:lnTo>
                  <a:lnTo>
                    <a:pt x="1078707" y="1404122"/>
                  </a:lnTo>
                  <a:lnTo>
                    <a:pt x="1057540" y="1395125"/>
                  </a:lnTo>
                  <a:lnTo>
                    <a:pt x="1036373" y="1385863"/>
                  </a:lnTo>
                  <a:lnTo>
                    <a:pt x="1015207" y="1376072"/>
                  </a:lnTo>
                  <a:lnTo>
                    <a:pt x="993511" y="1366016"/>
                  </a:lnTo>
                  <a:lnTo>
                    <a:pt x="972080" y="1355166"/>
                  </a:lnTo>
                  <a:lnTo>
                    <a:pt x="950119" y="1344052"/>
                  </a:lnTo>
                  <a:lnTo>
                    <a:pt x="928159" y="1332673"/>
                  </a:lnTo>
                  <a:lnTo>
                    <a:pt x="905934" y="1320500"/>
                  </a:lnTo>
                  <a:lnTo>
                    <a:pt x="884238" y="1308062"/>
                  </a:lnTo>
                  <a:lnTo>
                    <a:pt x="861748" y="1295095"/>
                  </a:lnTo>
                  <a:lnTo>
                    <a:pt x="839523" y="1281335"/>
                  </a:lnTo>
                  <a:lnTo>
                    <a:pt x="817034" y="1267309"/>
                  </a:lnTo>
                  <a:lnTo>
                    <a:pt x="794544" y="1252755"/>
                  </a:lnTo>
                  <a:lnTo>
                    <a:pt x="772055" y="1237671"/>
                  </a:lnTo>
                  <a:lnTo>
                    <a:pt x="749565" y="1222058"/>
                  </a:lnTo>
                  <a:lnTo>
                    <a:pt x="726811" y="1205651"/>
                  </a:lnTo>
                  <a:lnTo>
                    <a:pt x="704321" y="1188979"/>
                  </a:lnTo>
                  <a:lnTo>
                    <a:pt x="682361" y="1171778"/>
                  </a:lnTo>
                  <a:lnTo>
                    <a:pt x="659871" y="1153783"/>
                  </a:lnTo>
                  <a:lnTo>
                    <a:pt x="637382" y="1134995"/>
                  </a:lnTo>
                  <a:lnTo>
                    <a:pt x="615157" y="1115941"/>
                  </a:lnTo>
                  <a:lnTo>
                    <a:pt x="592932" y="1096094"/>
                  </a:lnTo>
                  <a:lnTo>
                    <a:pt x="570707" y="1075718"/>
                  </a:lnTo>
                  <a:lnTo>
                    <a:pt x="548746" y="1055077"/>
                  </a:lnTo>
                  <a:lnTo>
                    <a:pt x="527844" y="1034171"/>
                  </a:lnTo>
                  <a:lnTo>
                    <a:pt x="507471" y="1013001"/>
                  </a:lnTo>
                  <a:lnTo>
                    <a:pt x="487892" y="991566"/>
                  </a:lnTo>
                  <a:lnTo>
                    <a:pt x="468842" y="970395"/>
                  </a:lnTo>
                  <a:lnTo>
                    <a:pt x="450586" y="948960"/>
                  </a:lnTo>
                  <a:lnTo>
                    <a:pt x="432859" y="927261"/>
                  </a:lnTo>
                  <a:lnTo>
                    <a:pt x="415926" y="905561"/>
                  </a:lnTo>
                  <a:lnTo>
                    <a:pt x="399521" y="883862"/>
                  </a:lnTo>
                  <a:lnTo>
                    <a:pt x="383646" y="861897"/>
                  </a:lnTo>
                  <a:lnTo>
                    <a:pt x="368565" y="839933"/>
                  </a:lnTo>
                  <a:lnTo>
                    <a:pt x="354013" y="818498"/>
                  </a:lnTo>
                  <a:lnTo>
                    <a:pt x="339726" y="796534"/>
                  </a:lnTo>
                  <a:lnTo>
                    <a:pt x="326496" y="774570"/>
                  </a:lnTo>
                  <a:lnTo>
                    <a:pt x="313532" y="752870"/>
                  </a:lnTo>
                  <a:lnTo>
                    <a:pt x="301361" y="730906"/>
                  </a:lnTo>
                  <a:lnTo>
                    <a:pt x="289719" y="709207"/>
                  </a:lnTo>
                  <a:lnTo>
                    <a:pt x="278078" y="687772"/>
                  </a:lnTo>
                  <a:lnTo>
                    <a:pt x="267494" y="666072"/>
                  </a:lnTo>
                  <a:lnTo>
                    <a:pt x="257176" y="644637"/>
                  </a:lnTo>
                  <a:lnTo>
                    <a:pt x="247386" y="623202"/>
                  </a:lnTo>
                  <a:lnTo>
                    <a:pt x="238126" y="602296"/>
                  </a:lnTo>
                  <a:lnTo>
                    <a:pt x="229130" y="581391"/>
                  </a:lnTo>
                  <a:lnTo>
                    <a:pt x="220663" y="560485"/>
                  </a:lnTo>
                  <a:lnTo>
                    <a:pt x="212726" y="539844"/>
                  </a:lnTo>
                  <a:lnTo>
                    <a:pt x="205053" y="519467"/>
                  </a:lnTo>
                  <a:lnTo>
                    <a:pt x="198173" y="499356"/>
                  </a:lnTo>
                  <a:lnTo>
                    <a:pt x="191294" y="479244"/>
                  </a:lnTo>
                  <a:lnTo>
                    <a:pt x="185209" y="459661"/>
                  </a:lnTo>
                  <a:lnTo>
                    <a:pt x="178859" y="440079"/>
                  </a:lnTo>
                  <a:lnTo>
                    <a:pt x="173303" y="421025"/>
                  </a:lnTo>
                  <a:lnTo>
                    <a:pt x="168276" y="402237"/>
                  </a:lnTo>
                  <a:lnTo>
                    <a:pt x="163248" y="383713"/>
                  </a:lnTo>
                  <a:lnTo>
                    <a:pt x="159015" y="365718"/>
                  </a:lnTo>
                  <a:lnTo>
                    <a:pt x="154517" y="347988"/>
                  </a:lnTo>
                  <a:lnTo>
                    <a:pt x="150548" y="330522"/>
                  </a:lnTo>
                  <a:lnTo>
                    <a:pt x="146844" y="313586"/>
                  </a:lnTo>
                  <a:lnTo>
                    <a:pt x="143934" y="296914"/>
                  </a:lnTo>
                  <a:lnTo>
                    <a:pt x="140759" y="280507"/>
                  </a:lnTo>
                  <a:lnTo>
                    <a:pt x="137848" y="264894"/>
                  </a:lnTo>
                  <a:lnTo>
                    <a:pt x="133086" y="234462"/>
                  </a:lnTo>
                  <a:lnTo>
                    <a:pt x="129117" y="206411"/>
                  </a:lnTo>
                  <a:lnTo>
                    <a:pt x="125942" y="180213"/>
                  </a:lnTo>
                  <a:lnTo>
                    <a:pt x="123561" y="156396"/>
                  </a:lnTo>
                  <a:lnTo>
                    <a:pt x="121973" y="134697"/>
                  </a:lnTo>
                  <a:lnTo>
                    <a:pt x="120650" y="115643"/>
                  </a:lnTo>
                  <a:lnTo>
                    <a:pt x="119857" y="98972"/>
                  </a:lnTo>
                  <a:lnTo>
                    <a:pt x="119328" y="85211"/>
                  </a:lnTo>
                  <a:lnTo>
                    <a:pt x="119063" y="66158"/>
                  </a:lnTo>
                  <a:lnTo>
                    <a:pt x="119063" y="59806"/>
                  </a:lnTo>
                  <a:lnTo>
                    <a:pt x="119857" y="53720"/>
                  </a:lnTo>
                  <a:lnTo>
                    <a:pt x="120650" y="47369"/>
                  </a:lnTo>
                  <a:lnTo>
                    <a:pt x="121973" y="41812"/>
                  </a:lnTo>
                  <a:lnTo>
                    <a:pt x="124090" y="36254"/>
                  </a:lnTo>
                  <a:lnTo>
                    <a:pt x="126471" y="31227"/>
                  </a:lnTo>
                  <a:lnTo>
                    <a:pt x="129646" y="26199"/>
                  </a:lnTo>
                  <a:lnTo>
                    <a:pt x="133086" y="21700"/>
                  </a:lnTo>
                  <a:lnTo>
                    <a:pt x="136790" y="17466"/>
                  </a:lnTo>
                  <a:lnTo>
                    <a:pt x="141023" y="13496"/>
                  </a:lnTo>
                  <a:lnTo>
                    <a:pt x="145786" y="10056"/>
                  </a:lnTo>
                  <a:lnTo>
                    <a:pt x="150548" y="7145"/>
                  </a:lnTo>
                  <a:lnTo>
                    <a:pt x="155840" y="4499"/>
                  </a:lnTo>
                  <a:lnTo>
                    <a:pt x="161132" y="2647"/>
                  </a:lnTo>
                  <a:lnTo>
                    <a:pt x="166953" y="1323"/>
                  </a:lnTo>
                  <a:lnTo>
                    <a:pt x="172773" y="265"/>
                  </a:lnTo>
                  <a:lnTo>
                    <a:pt x="1788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0024" y="2248446"/>
            <a:ext cx="1680000" cy="1680000"/>
            <a:chOff x="3461862" y="2723511"/>
            <a:chExt cx="900000" cy="899860"/>
          </a:xfrm>
        </p:grpSpPr>
        <p:sp>
          <p:nvSpPr>
            <p:cNvPr id="26" name="MH_Other_10"/>
            <p:cNvSpPr/>
            <p:nvPr>
              <p:custDataLst>
                <p:tags r:id="rId4"/>
              </p:custDataLst>
            </p:nvPr>
          </p:nvSpPr>
          <p:spPr>
            <a:xfrm flipH="1">
              <a:off x="3461862" y="2723511"/>
              <a:ext cx="900000" cy="8998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7" name="MH_Other_11"/>
            <p:cNvSpPr/>
            <p:nvPr>
              <p:custDataLst>
                <p:tags r:id="rId5"/>
              </p:custDataLst>
            </p:nvPr>
          </p:nvSpPr>
          <p:spPr>
            <a:xfrm>
              <a:off x="3595552" y="2849441"/>
              <a:ext cx="648000" cy="648000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MH_Other_14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3733192" y="3036567"/>
              <a:ext cx="372721" cy="273749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88288" y="2248446"/>
            <a:ext cx="1680000" cy="1680000"/>
            <a:chOff x="4957031" y="3529334"/>
            <a:chExt cx="915382" cy="898457"/>
          </a:xfrm>
        </p:grpSpPr>
        <p:sp>
          <p:nvSpPr>
            <p:cNvPr id="30" name="MH_Other_6"/>
            <p:cNvSpPr/>
            <p:nvPr>
              <p:custDataLst>
                <p:tags r:id="rId1"/>
              </p:custDataLst>
            </p:nvPr>
          </p:nvSpPr>
          <p:spPr>
            <a:xfrm>
              <a:off x="4957031" y="3529334"/>
              <a:ext cx="915382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1" name="MH_Other_7"/>
            <p:cNvSpPr/>
            <p:nvPr>
              <p:custDataLst>
                <p:tags r:id="rId2"/>
              </p:custDataLst>
            </p:nvPr>
          </p:nvSpPr>
          <p:spPr>
            <a:xfrm>
              <a:off x="5090722" y="3654562"/>
              <a:ext cx="648000" cy="648000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MH_Other_1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5278343" y="3796063"/>
              <a:ext cx="272758" cy="364999"/>
            </a:xfrm>
            <a:custGeom>
              <a:avLst/>
              <a:gdLst>
                <a:gd name="T0" fmla="*/ 1986916 w 2092325"/>
                <a:gd name="T1" fmla="*/ 2844484 h 2844800"/>
                <a:gd name="T2" fmla="*/ 1969453 w 2092325"/>
                <a:gd name="T3" fmla="*/ 2834683 h 2844800"/>
                <a:gd name="T4" fmla="*/ 154940 w 2092325"/>
                <a:gd name="T5" fmla="*/ 2633663 h 2844800"/>
                <a:gd name="T6" fmla="*/ 2091061 w 2092325"/>
                <a:gd name="T7" fmla="*/ 2470151 h 2844800"/>
                <a:gd name="T8" fmla="*/ 1886541 w 2092325"/>
                <a:gd name="T9" fmla="*/ 2517458 h 2844800"/>
                <a:gd name="T10" fmla="*/ 1876425 w 2092325"/>
                <a:gd name="T11" fmla="*/ 2439353 h 2844800"/>
                <a:gd name="T12" fmla="*/ 604193 w 2092325"/>
                <a:gd name="T13" fmla="*/ 1560521 h 2844800"/>
                <a:gd name="T14" fmla="*/ 604193 w 2092325"/>
                <a:gd name="T15" fmla="*/ 1890386 h 2844800"/>
                <a:gd name="T16" fmla="*/ 371519 w 2092325"/>
                <a:gd name="T17" fmla="*/ 1899602 h 2844800"/>
                <a:gd name="T18" fmla="*/ 354013 w 2092325"/>
                <a:gd name="T19" fmla="*/ 1572915 h 2844800"/>
                <a:gd name="T20" fmla="*/ 373747 w 2092325"/>
                <a:gd name="T21" fmla="*/ 1551305 h 2844800"/>
                <a:gd name="T22" fmla="*/ 969955 w 2092325"/>
                <a:gd name="T23" fmla="*/ 1450989 h 2844800"/>
                <a:gd name="T24" fmla="*/ 974405 w 2092325"/>
                <a:gd name="T25" fmla="*/ 1886557 h 2844800"/>
                <a:gd name="T26" fmla="*/ 742022 w 2092325"/>
                <a:gd name="T27" fmla="*/ 1900238 h 2844800"/>
                <a:gd name="T28" fmla="*/ 722313 w 2092325"/>
                <a:gd name="T29" fmla="*/ 1878603 h 2844800"/>
                <a:gd name="T30" fmla="*/ 739797 w 2092325"/>
                <a:gd name="T31" fmla="*/ 1445262 h 2844800"/>
                <a:gd name="T32" fmla="*/ 1337979 w 2092325"/>
                <a:gd name="T33" fmla="*/ 1231906 h 2844800"/>
                <a:gd name="T34" fmla="*/ 1342718 w 2092325"/>
                <a:gd name="T35" fmla="*/ 1886573 h 2844800"/>
                <a:gd name="T36" fmla="*/ 1111786 w 2092325"/>
                <a:gd name="T37" fmla="*/ 1900238 h 2844800"/>
                <a:gd name="T38" fmla="*/ 1092200 w 2092325"/>
                <a:gd name="T39" fmla="*/ 1878628 h 2844800"/>
                <a:gd name="T40" fmla="*/ 1109575 w 2092325"/>
                <a:gd name="T41" fmla="*/ 1225868 h 2844800"/>
                <a:gd name="T42" fmla="*/ 1412876 w 2092325"/>
                <a:gd name="T43" fmla="*/ 1040448 h 2844800"/>
                <a:gd name="T44" fmla="*/ 1197928 w 2092325"/>
                <a:gd name="T45" fmla="*/ 1029018 h 2844800"/>
                <a:gd name="T46" fmla="*/ 1092201 w 2092325"/>
                <a:gd name="T47" fmla="*/ 1161416 h 2844800"/>
                <a:gd name="T48" fmla="*/ 949643 w 2092325"/>
                <a:gd name="T49" fmla="*/ 1278573 h 2844800"/>
                <a:gd name="T50" fmla="*/ 801370 w 2092325"/>
                <a:gd name="T51" fmla="*/ 1357313 h 2844800"/>
                <a:gd name="T52" fmla="*/ 658178 w 2092325"/>
                <a:gd name="T53" fmla="*/ 1404621 h 2844800"/>
                <a:gd name="T54" fmla="*/ 438150 w 2092325"/>
                <a:gd name="T55" fmla="*/ 1435736 h 2844800"/>
                <a:gd name="T56" fmla="*/ 378778 w 2092325"/>
                <a:gd name="T57" fmla="*/ 1314768 h 2844800"/>
                <a:gd name="T58" fmla="*/ 551498 w 2092325"/>
                <a:gd name="T59" fmla="*/ 1302386 h 2844800"/>
                <a:gd name="T60" fmla="*/ 733425 w 2092325"/>
                <a:gd name="T61" fmla="*/ 1253808 h 2844800"/>
                <a:gd name="T62" fmla="*/ 914083 w 2092325"/>
                <a:gd name="T63" fmla="*/ 1155383 h 2844800"/>
                <a:gd name="T64" fmla="*/ 1005206 w 2092325"/>
                <a:gd name="T65" fmla="*/ 1076326 h 2844800"/>
                <a:gd name="T66" fmla="*/ 1095376 w 2092325"/>
                <a:gd name="T67" fmla="*/ 963930 h 2844800"/>
                <a:gd name="T68" fmla="*/ 1083946 w 2092325"/>
                <a:gd name="T69" fmla="*/ 882015 h 2844800"/>
                <a:gd name="T70" fmla="*/ 1124903 w 2092325"/>
                <a:gd name="T71" fmla="*/ 736917 h 2844800"/>
                <a:gd name="T72" fmla="*/ 1993068 w 2092325"/>
                <a:gd name="T73" fmla="*/ 604837 h 2844800"/>
                <a:gd name="T74" fmla="*/ 2046490 w 2092325"/>
                <a:gd name="T75" fmla="*/ 623229 h 2844800"/>
                <a:gd name="T76" fmla="*/ 2072094 w 2092325"/>
                <a:gd name="T77" fmla="*/ 660330 h 2844800"/>
                <a:gd name="T78" fmla="*/ 2090745 w 2092325"/>
                <a:gd name="T79" fmla="*/ 727555 h 2844800"/>
                <a:gd name="T80" fmla="*/ 1876741 w 2092325"/>
                <a:gd name="T81" fmla="*/ 736434 h 2844800"/>
                <a:gd name="T82" fmla="*/ 1892231 w 2092325"/>
                <a:gd name="T83" fmla="*/ 672062 h 2844800"/>
                <a:gd name="T84" fmla="*/ 1915938 w 2092325"/>
                <a:gd name="T85" fmla="*/ 629571 h 2844800"/>
                <a:gd name="T86" fmla="*/ 1951026 w 2092325"/>
                <a:gd name="T87" fmla="*/ 608642 h 2844800"/>
                <a:gd name="T88" fmla="*/ 201612 w 2092325"/>
                <a:gd name="T89" fmla="*/ 0 h 2844800"/>
                <a:gd name="T90" fmla="*/ 1583373 w 2092325"/>
                <a:gd name="T91" fmla="*/ 15240 h 2844800"/>
                <a:gd name="T92" fmla="*/ 1653858 w 2092325"/>
                <a:gd name="T93" fmla="*/ 62230 h 2844800"/>
                <a:gd name="T94" fmla="*/ 1697356 w 2092325"/>
                <a:gd name="T95" fmla="*/ 133667 h 2844800"/>
                <a:gd name="T96" fmla="*/ 1705611 w 2092325"/>
                <a:gd name="T97" fmla="*/ 2674303 h 2844800"/>
                <a:gd name="T98" fmla="*/ 1677353 w 2092325"/>
                <a:gd name="T99" fmla="*/ 2753360 h 2844800"/>
                <a:gd name="T100" fmla="*/ 1617663 w 2092325"/>
                <a:gd name="T101" fmla="*/ 2812098 h 2844800"/>
                <a:gd name="T102" fmla="*/ 1535748 w 2092325"/>
                <a:gd name="T103" fmla="*/ 2842578 h 2844800"/>
                <a:gd name="T104" fmla="*/ 151447 w 2092325"/>
                <a:gd name="T105" fmla="*/ 2838768 h 2844800"/>
                <a:gd name="T106" fmla="*/ 73660 w 2092325"/>
                <a:gd name="T107" fmla="*/ 2801303 h 2844800"/>
                <a:gd name="T108" fmla="*/ 20002 w 2092325"/>
                <a:gd name="T109" fmla="*/ 2737168 h 2844800"/>
                <a:gd name="T110" fmla="*/ 0 w 2092325"/>
                <a:gd name="T111" fmla="*/ 2654935 h 2844800"/>
                <a:gd name="T112" fmla="*/ 15875 w 2092325"/>
                <a:gd name="T113" fmla="*/ 116205 h 2844800"/>
                <a:gd name="T114" fmla="*/ 66357 w 2092325"/>
                <a:gd name="T115" fmla="*/ 49212 h 2844800"/>
                <a:gd name="T116" fmla="*/ 141922 w 2092325"/>
                <a:gd name="T117" fmla="*/ 8572 h 284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2325" h="2844800">
                  <a:moveTo>
                    <a:pt x="1912938" y="2620962"/>
                  </a:moveTo>
                  <a:lnTo>
                    <a:pt x="2055813" y="2620962"/>
                  </a:lnTo>
                  <a:lnTo>
                    <a:pt x="2000568" y="2832470"/>
                  </a:lnTo>
                  <a:lnTo>
                    <a:pt x="1998663" y="2836264"/>
                  </a:lnTo>
                  <a:lnTo>
                    <a:pt x="1996441" y="2838793"/>
                  </a:lnTo>
                  <a:lnTo>
                    <a:pt x="1994218" y="2841006"/>
                  </a:lnTo>
                  <a:lnTo>
                    <a:pt x="1991678" y="2842587"/>
                  </a:lnTo>
                  <a:lnTo>
                    <a:pt x="1989456" y="2844168"/>
                  </a:lnTo>
                  <a:lnTo>
                    <a:pt x="1986916" y="2844484"/>
                  </a:lnTo>
                  <a:lnTo>
                    <a:pt x="1984693" y="2844800"/>
                  </a:lnTo>
                  <a:lnTo>
                    <a:pt x="1982153" y="2844484"/>
                  </a:lnTo>
                  <a:lnTo>
                    <a:pt x="1979931" y="2844168"/>
                  </a:lnTo>
                  <a:lnTo>
                    <a:pt x="1977708" y="2843219"/>
                  </a:lnTo>
                  <a:lnTo>
                    <a:pt x="1975486" y="2841955"/>
                  </a:lnTo>
                  <a:lnTo>
                    <a:pt x="1973581" y="2840690"/>
                  </a:lnTo>
                  <a:lnTo>
                    <a:pt x="1971993" y="2838793"/>
                  </a:lnTo>
                  <a:lnTo>
                    <a:pt x="1970406" y="2836896"/>
                  </a:lnTo>
                  <a:lnTo>
                    <a:pt x="1969453" y="2834683"/>
                  </a:lnTo>
                  <a:lnTo>
                    <a:pt x="1968501" y="2833102"/>
                  </a:lnTo>
                  <a:lnTo>
                    <a:pt x="1912938" y="2620962"/>
                  </a:lnTo>
                  <a:close/>
                  <a:moveTo>
                    <a:pt x="1156018" y="2488248"/>
                  </a:moveTo>
                  <a:lnTo>
                    <a:pt x="1156018" y="2633663"/>
                  </a:lnTo>
                  <a:lnTo>
                    <a:pt x="1552258" y="2633663"/>
                  </a:lnTo>
                  <a:lnTo>
                    <a:pt x="1552258" y="2488248"/>
                  </a:lnTo>
                  <a:lnTo>
                    <a:pt x="1156018" y="2488248"/>
                  </a:lnTo>
                  <a:close/>
                  <a:moveTo>
                    <a:pt x="154940" y="2488248"/>
                  </a:moveTo>
                  <a:lnTo>
                    <a:pt x="154940" y="2633663"/>
                  </a:lnTo>
                  <a:lnTo>
                    <a:pt x="550862" y="2633663"/>
                  </a:lnTo>
                  <a:lnTo>
                    <a:pt x="550862" y="2488248"/>
                  </a:lnTo>
                  <a:lnTo>
                    <a:pt x="154940" y="2488248"/>
                  </a:lnTo>
                  <a:close/>
                  <a:moveTo>
                    <a:pt x="1876425" y="1765300"/>
                  </a:moveTo>
                  <a:lnTo>
                    <a:pt x="2092325" y="1765300"/>
                  </a:lnTo>
                  <a:lnTo>
                    <a:pt x="2092325" y="2439353"/>
                  </a:lnTo>
                  <a:lnTo>
                    <a:pt x="2092325" y="2449831"/>
                  </a:lnTo>
                  <a:lnTo>
                    <a:pt x="2091693" y="2460308"/>
                  </a:lnTo>
                  <a:lnTo>
                    <a:pt x="2091061" y="2470151"/>
                  </a:lnTo>
                  <a:lnTo>
                    <a:pt x="2089796" y="2479993"/>
                  </a:lnTo>
                  <a:lnTo>
                    <a:pt x="2088848" y="2488883"/>
                  </a:lnTo>
                  <a:lnTo>
                    <a:pt x="2086951" y="2497773"/>
                  </a:lnTo>
                  <a:lnTo>
                    <a:pt x="2085055" y="2506346"/>
                  </a:lnTo>
                  <a:lnTo>
                    <a:pt x="2082842" y="2513966"/>
                  </a:lnTo>
                  <a:lnTo>
                    <a:pt x="2082526" y="2517458"/>
                  </a:lnTo>
                  <a:lnTo>
                    <a:pt x="2070198" y="2563813"/>
                  </a:lnTo>
                  <a:lnTo>
                    <a:pt x="1898553" y="2563813"/>
                  </a:lnTo>
                  <a:lnTo>
                    <a:pt x="1886541" y="2517458"/>
                  </a:lnTo>
                  <a:lnTo>
                    <a:pt x="1886225" y="2513966"/>
                  </a:lnTo>
                  <a:lnTo>
                    <a:pt x="1883696" y="2506346"/>
                  </a:lnTo>
                  <a:lnTo>
                    <a:pt x="1882115" y="2497773"/>
                  </a:lnTo>
                  <a:lnTo>
                    <a:pt x="1880219" y="2488883"/>
                  </a:lnTo>
                  <a:lnTo>
                    <a:pt x="1878954" y="2479993"/>
                  </a:lnTo>
                  <a:lnTo>
                    <a:pt x="1878006" y="2470151"/>
                  </a:lnTo>
                  <a:lnTo>
                    <a:pt x="1876741" y="2460308"/>
                  </a:lnTo>
                  <a:lnTo>
                    <a:pt x="1876425" y="2450148"/>
                  </a:lnTo>
                  <a:lnTo>
                    <a:pt x="1876425" y="2439353"/>
                  </a:lnTo>
                  <a:lnTo>
                    <a:pt x="1876425" y="1765300"/>
                  </a:lnTo>
                  <a:close/>
                  <a:moveTo>
                    <a:pt x="375975" y="1550987"/>
                  </a:moveTo>
                  <a:lnTo>
                    <a:pt x="586369" y="1550987"/>
                  </a:lnTo>
                  <a:lnTo>
                    <a:pt x="588597" y="1551305"/>
                  </a:lnTo>
                  <a:lnTo>
                    <a:pt x="590825" y="1551305"/>
                  </a:lnTo>
                  <a:lnTo>
                    <a:pt x="594963" y="1552894"/>
                  </a:lnTo>
                  <a:lnTo>
                    <a:pt x="598782" y="1554483"/>
                  </a:lnTo>
                  <a:lnTo>
                    <a:pt x="601647" y="1557343"/>
                  </a:lnTo>
                  <a:lnTo>
                    <a:pt x="604193" y="1560521"/>
                  </a:lnTo>
                  <a:lnTo>
                    <a:pt x="606740" y="1564334"/>
                  </a:lnTo>
                  <a:lnTo>
                    <a:pt x="607694" y="1568466"/>
                  </a:lnTo>
                  <a:lnTo>
                    <a:pt x="608013" y="1570690"/>
                  </a:lnTo>
                  <a:lnTo>
                    <a:pt x="608013" y="1572915"/>
                  </a:lnTo>
                  <a:lnTo>
                    <a:pt x="608013" y="1878628"/>
                  </a:lnTo>
                  <a:lnTo>
                    <a:pt x="608013" y="1880852"/>
                  </a:lnTo>
                  <a:lnTo>
                    <a:pt x="607694" y="1882759"/>
                  </a:lnTo>
                  <a:lnTo>
                    <a:pt x="606740" y="1886572"/>
                  </a:lnTo>
                  <a:lnTo>
                    <a:pt x="604193" y="1890386"/>
                  </a:lnTo>
                  <a:lnTo>
                    <a:pt x="601647" y="1893881"/>
                  </a:lnTo>
                  <a:lnTo>
                    <a:pt x="598782" y="1896424"/>
                  </a:lnTo>
                  <a:lnTo>
                    <a:pt x="594963" y="1898648"/>
                  </a:lnTo>
                  <a:lnTo>
                    <a:pt x="590825" y="1899602"/>
                  </a:lnTo>
                  <a:lnTo>
                    <a:pt x="588597" y="1900237"/>
                  </a:lnTo>
                  <a:lnTo>
                    <a:pt x="586369" y="1900237"/>
                  </a:lnTo>
                  <a:lnTo>
                    <a:pt x="375975" y="1900237"/>
                  </a:lnTo>
                  <a:lnTo>
                    <a:pt x="373747" y="1900237"/>
                  </a:lnTo>
                  <a:lnTo>
                    <a:pt x="371519" y="1899602"/>
                  </a:lnTo>
                  <a:lnTo>
                    <a:pt x="367381" y="1898648"/>
                  </a:lnTo>
                  <a:lnTo>
                    <a:pt x="363880" y="1896424"/>
                  </a:lnTo>
                  <a:lnTo>
                    <a:pt x="360379" y="1893881"/>
                  </a:lnTo>
                  <a:lnTo>
                    <a:pt x="357832" y="1890386"/>
                  </a:lnTo>
                  <a:lnTo>
                    <a:pt x="355604" y="1886572"/>
                  </a:lnTo>
                  <a:lnTo>
                    <a:pt x="354331" y="1882759"/>
                  </a:lnTo>
                  <a:lnTo>
                    <a:pt x="354013" y="1880852"/>
                  </a:lnTo>
                  <a:lnTo>
                    <a:pt x="354013" y="1878628"/>
                  </a:lnTo>
                  <a:lnTo>
                    <a:pt x="354013" y="1572915"/>
                  </a:lnTo>
                  <a:lnTo>
                    <a:pt x="354013" y="1570690"/>
                  </a:lnTo>
                  <a:lnTo>
                    <a:pt x="354331" y="1568466"/>
                  </a:lnTo>
                  <a:lnTo>
                    <a:pt x="355604" y="1564334"/>
                  </a:lnTo>
                  <a:lnTo>
                    <a:pt x="357832" y="1560521"/>
                  </a:lnTo>
                  <a:lnTo>
                    <a:pt x="360379" y="1557343"/>
                  </a:lnTo>
                  <a:lnTo>
                    <a:pt x="363880" y="1554483"/>
                  </a:lnTo>
                  <a:lnTo>
                    <a:pt x="367381" y="1552894"/>
                  </a:lnTo>
                  <a:lnTo>
                    <a:pt x="371519" y="1551305"/>
                  </a:lnTo>
                  <a:lnTo>
                    <a:pt x="373747" y="1551305"/>
                  </a:lnTo>
                  <a:lnTo>
                    <a:pt x="375975" y="1550987"/>
                  </a:lnTo>
                  <a:close/>
                  <a:moveTo>
                    <a:pt x="742022" y="1444625"/>
                  </a:moveTo>
                  <a:lnTo>
                    <a:pt x="744248" y="1444625"/>
                  </a:lnTo>
                  <a:lnTo>
                    <a:pt x="954696" y="1444625"/>
                  </a:lnTo>
                  <a:lnTo>
                    <a:pt x="956603" y="1444625"/>
                  </a:lnTo>
                  <a:lnTo>
                    <a:pt x="958828" y="1445262"/>
                  </a:lnTo>
                  <a:lnTo>
                    <a:pt x="962961" y="1446216"/>
                  </a:lnTo>
                  <a:lnTo>
                    <a:pt x="966776" y="1448443"/>
                  </a:lnTo>
                  <a:lnTo>
                    <a:pt x="969955" y="1450989"/>
                  </a:lnTo>
                  <a:lnTo>
                    <a:pt x="972498" y="1454170"/>
                  </a:lnTo>
                  <a:lnTo>
                    <a:pt x="974405" y="1457670"/>
                  </a:lnTo>
                  <a:lnTo>
                    <a:pt x="975995" y="1461806"/>
                  </a:lnTo>
                  <a:lnTo>
                    <a:pt x="976313" y="1464033"/>
                  </a:lnTo>
                  <a:lnTo>
                    <a:pt x="976313" y="1466261"/>
                  </a:lnTo>
                  <a:lnTo>
                    <a:pt x="976313" y="1878603"/>
                  </a:lnTo>
                  <a:lnTo>
                    <a:pt x="976313" y="1880830"/>
                  </a:lnTo>
                  <a:lnTo>
                    <a:pt x="975995" y="1882739"/>
                  </a:lnTo>
                  <a:lnTo>
                    <a:pt x="974405" y="1886557"/>
                  </a:lnTo>
                  <a:lnTo>
                    <a:pt x="972498" y="1890375"/>
                  </a:lnTo>
                  <a:lnTo>
                    <a:pt x="969955" y="1893875"/>
                  </a:lnTo>
                  <a:lnTo>
                    <a:pt x="966776" y="1896420"/>
                  </a:lnTo>
                  <a:lnTo>
                    <a:pt x="962961" y="1898647"/>
                  </a:lnTo>
                  <a:lnTo>
                    <a:pt x="958828" y="1899602"/>
                  </a:lnTo>
                  <a:lnTo>
                    <a:pt x="956603" y="1900238"/>
                  </a:lnTo>
                  <a:lnTo>
                    <a:pt x="954696" y="1900238"/>
                  </a:lnTo>
                  <a:lnTo>
                    <a:pt x="744248" y="1900238"/>
                  </a:lnTo>
                  <a:lnTo>
                    <a:pt x="742022" y="1900238"/>
                  </a:lnTo>
                  <a:lnTo>
                    <a:pt x="739797" y="1899602"/>
                  </a:lnTo>
                  <a:lnTo>
                    <a:pt x="735664" y="1898647"/>
                  </a:lnTo>
                  <a:lnTo>
                    <a:pt x="731850" y="1896420"/>
                  </a:lnTo>
                  <a:lnTo>
                    <a:pt x="728989" y="1893875"/>
                  </a:lnTo>
                  <a:lnTo>
                    <a:pt x="726445" y="1890375"/>
                  </a:lnTo>
                  <a:lnTo>
                    <a:pt x="724220" y="1886557"/>
                  </a:lnTo>
                  <a:lnTo>
                    <a:pt x="722949" y="1882739"/>
                  </a:lnTo>
                  <a:lnTo>
                    <a:pt x="722631" y="1880830"/>
                  </a:lnTo>
                  <a:lnTo>
                    <a:pt x="722313" y="1878603"/>
                  </a:lnTo>
                  <a:lnTo>
                    <a:pt x="722313" y="1466261"/>
                  </a:lnTo>
                  <a:lnTo>
                    <a:pt x="722631" y="1464033"/>
                  </a:lnTo>
                  <a:lnTo>
                    <a:pt x="722949" y="1461806"/>
                  </a:lnTo>
                  <a:lnTo>
                    <a:pt x="724220" y="1457670"/>
                  </a:lnTo>
                  <a:lnTo>
                    <a:pt x="726445" y="1454170"/>
                  </a:lnTo>
                  <a:lnTo>
                    <a:pt x="728989" y="1450989"/>
                  </a:lnTo>
                  <a:lnTo>
                    <a:pt x="731850" y="1448443"/>
                  </a:lnTo>
                  <a:lnTo>
                    <a:pt x="735664" y="1446216"/>
                  </a:lnTo>
                  <a:lnTo>
                    <a:pt x="739797" y="1445262"/>
                  </a:lnTo>
                  <a:lnTo>
                    <a:pt x="742022" y="1444625"/>
                  </a:lnTo>
                  <a:close/>
                  <a:moveTo>
                    <a:pt x="1111786" y="1225550"/>
                  </a:moveTo>
                  <a:lnTo>
                    <a:pt x="1113998" y="1225550"/>
                  </a:lnTo>
                  <a:lnTo>
                    <a:pt x="1322815" y="1225550"/>
                  </a:lnTo>
                  <a:lnTo>
                    <a:pt x="1325027" y="1225550"/>
                  </a:lnTo>
                  <a:lnTo>
                    <a:pt x="1327238" y="1225868"/>
                  </a:lnTo>
                  <a:lnTo>
                    <a:pt x="1331345" y="1227139"/>
                  </a:lnTo>
                  <a:lnTo>
                    <a:pt x="1335136" y="1229364"/>
                  </a:lnTo>
                  <a:lnTo>
                    <a:pt x="1337979" y="1231906"/>
                  </a:lnTo>
                  <a:lnTo>
                    <a:pt x="1340822" y="1235084"/>
                  </a:lnTo>
                  <a:lnTo>
                    <a:pt x="1342718" y="1238898"/>
                  </a:lnTo>
                  <a:lnTo>
                    <a:pt x="1343981" y="1243029"/>
                  </a:lnTo>
                  <a:lnTo>
                    <a:pt x="1344297" y="1245254"/>
                  </a:lnTo>
                  <a:lnTo>
                    <a:pt x="1344613" y="1247478"/>
                  </a:lnTo>
                  <a:lnTo>
                    <a:pt x="1344613" y="1878628"/>
                  </a:lnTo>
                  <a:lnTo>
                    <a:pt x="1344297" y="1880852"/>
                  </a:lnTo>
                  <a:lnTo>
                    <a:pt x="1343981" y="1882759"/>
                  </a:lnTo>
                  <a:lnTo>
                    <a:pt x="1342718" y="1886573"/>
                  </a:lnTo>
                  <a:lnTo>
                    <a:pt x="1340822" y="1890386"/>
                  </a:lnTo>
                  <a:lnTo>
                    <a:pt x="1337979" y="1893882"/>
                  </a:lnTo>
                  <a:lnTo>
                    <a:pt x="1335136" y="1896425"/>
                  </a:lnTo>
                  <a:lnTo>
                    <a:pt x="1331345" y="1898649"/>
                  </a:lnTo>
                  <a:lnTo>
                    <a:pt x="1327238" y="1899603"/>
                  </a:lnTo>
                  <a:lnTo>
                    <a:pt x="1325027" y="1900238"/>
                  </a:lnTo>
                  <a:lnTo>
                    <a:pt x="1322815" y="1900238"/>
                  </a:lnTo>
                  <a:lnTo>
                    <a:pt x="1113998" y="1900238"/>
                  </a:lnTo>
                  <a:lnTo>
                    <a:pt x="1111786" y="1900238"/>
                  </a:lnTo>
                  <a:lnTo>
                    <a:pt x="1109575" y="1899603"/>
                  </a:lnTo>
                  <a:lnTo>
                    <a:pt x="1105468" y="1898649"/>
                  </a:lnTo>
                  <a:lnTo>
                    <a:pt x="1101677" y="1896425"/>
                  </a:lnTo>
                  <a:lnTo>
                    <a:pt x="1098834" y="1893882"/>
                  </a:lnTo>
                  <a:lnTo>
                    <a:pt x="1095991" y="1890386"/>
                  </a:lnTo>
                  <a:lnTo>
                    <a:pt x="1094095" y="1886573"/>
                  </a:lnTo>
                  <a:lnTo>
                    <a:pt x="1092832" y="1882759"/>
                  </a:lnTo>
                  <a:lnTo>
                    <a:pt x="1092516" y="1880852"/>
                  </a:lnTo>
                  <a:lnTo>
                    <a:pt x="1092200" y="1878628"/>
                  </a:lnTo>
                  <a:lnTo>
                    <a:pt x="1092200" y="1247478"/>
                  </a:lnTo>
                  <a:lnTo>
                    <a:pt x="1092516" y="1245254"/>
                  </a:lnTo>
                  <a:lnTo>
                    <a:pt x="1092832" y="1243029"/>
                  </a:lnTo>
                  <a:lnTo>
                    <a:pt x="1094095" y="1238898"/>
                  </a:lnTo>
                  <a:lnTo>
                    <a:pt x="1095991" y="1235084"/>
                  </a:lnTo>
                  <a:lnTo>
                    <a:pt x="1098834" y="1231906"/>
                  </a:lnTo>
                  <a:lnTo>
                    <a:pt x="1101677" y="1229364"/>
                  </a:lnTo>
                  <a:lnTo>
                    <a:pt x="1105468" y="1227139"/>
                  </a:lnTo>
                  <a:lnTo>
                    <a:pt x="1109575" y="1225868"/>
                  </a:lnTo>
                  <a:lnTo>
                    <a:pt x="1111786" y="1225550"/>
                  </a:lnTo>
                  <a:close/>
                  <a:moveTo>
                    <a:pt x="1876425" y="912812"/>
                  </a:moveTo>
                  <a:lnTo>
                    <a:pt x="2092325" y="912812"/>
                  </a:lnTo>
                  <a:lnTo>
                    <a:pt x="2092325" y="1709737"/>
                  </a:lnTo>
                  <a:lnTo>
                    <a:pt x="1876425" y="1709737"/>
                  </a:lnTo>
                  <a:lnTo>
                    <a:pt x="1876425" y="912812"/>
                  </a:lnTo>
                  <a:close/>
                  <a:moveTo>
                    <a:pt x="1350011" y="644525"/>
                  </a:moveTo>
                  <a:lnTo>
                    <a:pt x="1362394" y="722630"/>
                  </a:lnTo>
                  <a:lnTo>
                    <a:pt x="1412876" y="1040448"/>
                  </a:lnTo>
                  <a:lnTo>
                    <a:pt x="1292861" y="1059498"/>
                  </a:lnTo>
                  <a:lnTo>
                    <a:pt x="1267779" y="902653"/>
                  </a:lnTo>
                  <a:lnTo>
                    <a:pt x="1258571" y="922020"/>
                  </a:lnTo>
                  <a:lnTo>
                    <a:pt x="1249363" y="941070"/>
                  </a:lnTo>
                  <a:lnTo>
                    <a:pt x="1239203" y="959485"/>
                  </a:lnTo>
                  <a:lnTo>
                    <a:pt x="1229361" y="977583"/>
                  </a:lnTo>
                  <a:lnTo>
                    <a:pt x="1219201" y="995045"/>
                  </a:lnTo>
                  <a:lnTo>
                    <a:pt x="1208723" y="1012190"/>
                  </a:lnTo>
                  <a:lnTo>
                    <a:pt x="1197928" y="1029018"/>
                  </a:lnTo>
                  <a:lnTo>
                    <a:pt x="1186816" y="1045210"/>
                  </a:lnTo>
                  <a:lnTo>
                    <a:pt x="1175703" y="1061403"/>
                  </a:lnTo>
                  <a:lnTo>
                    <a:pt x="1164273" y="1076961"/>
                  </a:lnTo>
                  <a:lnTo>
                    <a:pt x="1152843" y="1091883"/>
                  </a:lnTo>
                  <a:lnTo>
                    <a:pt x="1141096" y="1106806"/>
                  </a:lnTo>
                  <a:lnTo>
                    <a:pt x="1129031" y="1120776"/>
                  </a:lnTo>
                  <a:lnTo>
                    <a:pt x="1116966" y="1134428"/>
                  </a:lnTo>
                  <a:lnTo>
                    <a:pt x="1104901" y="1147763"/>
                  </a:lnTo>
                  <a:lnTo>
                    <a:pt x="1092201" y="1161416"/>
                  </a:lnTo>
                  <a:lnTo>
                    <a:pt x="1076961" y="1176656"/>
                  </a:lnTo>
                  <a:lnTo>
                    <a:pt x="1061721" y="1190943"/>
                  </a:lnTo>
                  <a:lnTo>
                    <a:pt x="1046163" y="1205231"/>
                  </a:lnTo>
                  <a:lnTo>
                    <a:pt x="1029971" y="1218883"/>
                  </a:lnTo>
                  <a:lnTo>
                    <a:pt x="1014096" y="1231901"/>
                  </a:lnTo>
                  <a:lnTo>
                    <a:pt x="998221" y="1244283"/>
                  </a:lnTo>
                  <a:lnTo>
                    <a:pt x="982346" y="1256348"/>
                  </a:lnTo>
                  <a:lnTo>
                    <a:pt x="965836" y="1267778"/>
                  </a:lnTo>
                  <a:lnTo>
                    <a:pt x="949643" y="1278573"/>
                  </a:lnTo>
                  <a:lnTo>
                    <a:pt x="933133" y="1289368"/>
                  </a:lnTo>
                  <a:lnTo>
                    <a:pt x="916306" y="1299528"/>
                  </a:lnTo>
                  <a:lnTo>
                    <a:pt x="900113" y="1309053"/>
                  </a:lnTo>
                  <a:lnTo>
                    <a:pt x="883603" y="1317943"/>
                  </a:lnTo>
                  <a:lnTo>
                    <a:pt x="867093" y="1326833"/>
                  </a:lnTo>
                  <a:lnTo>
                    <a:pt x="850583" y="1335088"/>
                  </a:lnTo>
                  <a:lnTo>
                    <a:pt x="834073" y="1343026"/>
                  </a:lnTo>
                  <a:lnTo>
                    <a:pt x="817563" y="1350328"/>
                  </a:lnTo>
                  <a:lnTo>
                    <a:pt x="801370" y="1357313"/>
                  </a:lnTo>
                  <a:lnTo>
                    <a:pt x="784860" y="1363981"/>
                  </a:lnTo>
                  <a:lnTo>
                    <a:pt x="768668" y="1370331"/>
                  </a:lnTo>
                  <a:lnTo>
                    <a:pt x="752475" y="1376363"/>
                  </a:lnTo>
                  <a:lnTo>
                    <a:pt x="736600" y="1382078"/>
                  </a:lnTo>
                  <a:lnTo>
                    <a:pt x="720725" y="1387158"/>
                  </a:lnTo>
                  <a:lnTo>
                    <a:pt x="704533" y="1391921"/>
                  </a:lnTo>
                  <a:lnTo>
                    <a:pt x="688975" y="1396366"/>
                  </a:lnTo>
                  <a:lnTo>
                    <a:pt x="673735" y="1400493"/>
                  </a:lnTo>
                  <a:lnTo>
                    <a:pt x="658178" y="1404621"/>
                  </a:lnTo>
                  <a:lnTo>
                    <a:pt x="643255" y="1408431"/>
                  </a:lnTo>
                  <a:lnTo>
                    <a:pt x="613728" y="1414781"/>
                  </a:lnTo>
                  <a:lnTo>
                    <a:pt x="585153" y="1420178"/>
                  </a:lnTo>
                  <a:lnTo>
                    <a:pt x="557530" y="1424623"/>
                  </a:lnTo>
                  <a:lnTo>
                    <a:pt x="530860" y="1428433"/>
                  </a:lnTo>
                  <a:lnTo>
                    <a:pt x="505460" y="1430973"/>
                  </a:lnTo>
                  <a:lnTo>
                    <a:pt x="481648" y="1433196"/>
                  </a:lnTo>
                  <a:lnTo>
                    <a:pt x="459423" y="1434783"/>
                  </a:lnTo>
                  <a:lnTo>
                    <a:pt x="438150" y="1435736"/>
                  </a:lnTo>
                  <a:lnTo>
                    <a:pt x="419100" y="1436371"/>
                  </a:lnTo>
                  <a:lnTo>
                    <a:pt x="401638" y="1436688"/>
                  </a:lnTo>
                  <a:lnTo>
                    <a:pt x="385445" y="1436371"/>
                  </a:lnTo>
                  <a:lnTo>
                    <a:pt x="371793" y="1435736"/>
                  </a:lnTo>
                  <a:lnTo>
                    <a:pt x="350838" y="1434783"/>
                  </a:lnTo>
                  <a:lnTo>
                    <a:pt x="350838" y="1313181"/>
                  </a:lnTo>
                  <a:lnTo>
                    <a:pt x="352425" y="1313181"/>
                  </a:lnTo>
                  <a:lnTo>
                    <a:pt x="362585" y="1314133"/>
                  </a:lnTo>
                  <a:lnTo>
                    <a:pt x="378778" y="1314768"/>
                  </a:lnTo>
                  <a:lnTo>
                    <a:pt x="401638" y="1315086"/>
                  </a:lnTo>
                  <a:lnTo>
                    <a:pt x="425133" y="1314768"/>
                  </a:lnTo>
                  <a:lnTo>
                    <a:pt x="452438" y="1313498"/>
                  </a:lnTo>
                  <a:lnTo>
                    <a:pt x="467360" y="1312546"/>
                  </a:lnTo>
                  <a:lnTo>
                    <a:pt x="482918" y="1311276"/>
                  </a:lnTo>
                  <a:lnTo>
                    <a:pt x="499110" y="1309371"/>
                  </a:lnTo>
                  <a:lnTo>
                    <a:pt x="515938" y="1307783"/>
                  </a:lnTo>
                  <a:lnTo>
                    <a:pt x="533718" y="1305561"/>
                  </a:lnTo>
                  <a:lnTo>
                    <a:pt x="551498" y="1302386"/>
                  </a:lnTo>
                  <a:lnTo>
                    <a:pt x="570548" y="1299528"/>
                  </a:lnTo>
                  <a:lnTo>
                    <a:pt x="589598" y="1295718"/>
                  </a:lnTo>
                  <a:lnTo>
                    <a:pt x="609283" y="1291591"/>
                  </a:lnTo>
                  <a:lnTo>
                    <a:pt x="628968" y="1286828"/>
                  </a:lnTo>
                  <a:lnTo>
                    <a:pt x="649288" y="1281431"/>
                  </a:lnTo>
                  <a:lnTo>
                    <a:pt x="670243" y="1275716"/>
                  </a:lnTo>
                  <a:lnTo>
                    <a:pt x="690880" y="1269048"/>
                  </a:lnTo>
                  <a:lnTo>
                    <a:pt x="711835" y="1262063"/>
                  </a:lnTo>
                  <a:lnTo>
                    <a:pt x="733425" y="1253808"/>
                  </a:lnTo>
                  <a:lnTo>
                    <a:pt x="754380" y="1245236"/>
                  </a:lnTo>
                  <a:lnTo>
                    <a:pt x="775970" y="1236028"/>
                  </a:lnTo>
                  <a:lnTo>
                    <a:pt x="797243" y="1225868"/>
                  </a:lnTo>
                  <a:lnTo>
                    <a:pt x="818833" y="1215073"/>
                  </a:lnTo>
                  <a:lnTo>
                    <a:pt x="840423" y="1203326"/>
                  </a:lnTo>
                  <a:lnTo>
                    <a:pt x="861378" y="1190943"/>
                  </a:lnTo>
                  <a:lnTo>
                    <a:pt x="882651" y="1177291"/>
                  </a:lnTo>
                  <a:lnTo>
                    <a:pt x="903923" y="1163003"/>
                  </a:lnTo>
                  <a:lnTo>
                    <a:pt x="914083" y="1155383"/>
                  </a:lnTo>
                  <a:lnTo>
                    <a:pt x="924561" y="1147446"/>
                  </a:lnTo>
                  <a:lnTo>
                    <a:pt x="935038" y="1139826"/>
                  </a:lnTo>
                  <a:lnTo>
                    <a:pt x="945516" y="1131571"/>
                  </a:lnTo>
                  <a:lnTo>
                    <a:pt x="955358" y="1122998"/>
                  </a:lnTo>
                  <a:lnTo>
                    <a:pt x="965518" y="1114108"/>
                  </a:lnTo>
                  <a:lnTo>
                    <a:pt x="975996" y="1105218"/>
                  </a:lnTo>
                  <a:lnTo>
                    <a:pt x="985521" y="1096011"/>
                  </a:lnTo>
                  <a:lnTo>
                    <a:pt x="995681" y="1086168"/>
                  </a:lnTo>
                  <a:lnTo>
                    <a:pt x="1005206" y="1076326"/>
                  </a:lnTo>
                  <a:lnTo>
                    <a:pt x="1016001" y="1065531"/>
                  </a:lnTo>
                  <a:lnTo>
                    <a:pt x="1026478" y="1053783"/>
                  </a:lnTo>
                  <a:lnTo>
                    <a:pt x="1036956" y="1042035"/>
                  </a:lnTo>
                  <a:lnTo>
                    <a:pt x="1046798" y="1029970"/>
                  </a:lnTo>
                  <a:lnTo>
                    <a:pt x="1056958" y="1017588"/>
                  </a:lnTo>
                  <a:lnTo>
                    <a:pt x="1066801" y="1004888"/>
                  </a:lnTo>
                  <a:lnTo>
                    <a:pt x="1076643" y="991553"/>
                  </a:lnTo>
                  <a:lnTo>
                    <a:pt x="1086168" y="977583"/>
                  </a:lnTo>
                  <a:lnTo>
                    <a:pt x="1095376" y="963930"/>
                  </a:lnTo>
                  <a:lnTo>
                    <a:pt x="1104901" y="949643"/>
                  </a:lnTo>
                  <a:lnTo>
                    <a:pt x="1113791" y="934720"/>
                  </a:lnTo>
                  <a:lnTo>
                    <a:pt x="1122681" y="919798"/>
                  </a:lnTo>
                  <a:lnTo>
                    <a:pt x="1131571" y="904240"/>
                  </a:lnTo>
                  <a:lnTo>
                    <a:pt x="1140143" y="888048"/>
                  </a:lnTo>
                  <a:lnTo>
                    <a:pt x="1148398" y="871855"/>
                  </a:lnTo>
                  <a:lnTo>
                    <a:pt x="1156336" y="854710"/>
                  </a:lnTo>
                  <a:lnTo>
                    <a:pt x="1120141" y="868363"/>
                  </a:lnTo>
                  <a:lnTo>
                    <a:pt x="1083946" y="882015"/>
                  </a:lnTo>
                  <a:lnTo>
                    <a:pt x="1048068" y="895985"/>
                  </a:lnTo>
                  <a:lnTo>
                    <a:pt x="1029653" y="903288"/>
                  </a:lnTo>
                  <a:lnTo>
                    <a:pt x="1011873" y="911225"/>
                  </a:lnTo>
                  <a:lnTo>
                    <a:pt x="963931" y="799465"/>
                  </a:lnTo>
                  <a:lnTo>
                    <a:pt x="984886" y="790892"/>
                  </a:lnTo>
                  <a:lnTo>
                    <a:pt x="1005206" y="782320"/>
                  </a:lnTo>
                  <a:lnTo>
                    <a:pt x="1046163" y="766762"/>
                  </a:lnTo>
                  <a:lnTo>
                    <a:pt x="1085851" y="751522"/>
                  </a:lnTo>
                  <a:lnTo>
                    <a:pt x="1124903" y="736917"/>
                  </a:lnTo>
                  <a:lnTo>
                    <a:pt x="1163956" y="722630"/>
                  </a:lnTo>
                  <a:lnTo>
                    <a:pt x="1202056" y="708025"/>
                  </a:lnTo>
                  <a:lnTo>
                    <a:pt x="1240156" y="692785"/>
                  </a:lnTo>
                  <a:lnTo>
                    <a:pt x="1258889" y="684530"/>
                  </a:lnTo>
                  <a:lnTo>
                    <a:pt x="1277939" y="676275"/>
                  </a:lnTo>
                  <a:lnTo>
                    <a:pt x="1350011" y="644525"/>
                  </a:lnTo>
                  <a:close/>
                  <a:moveTo>
                    <a:pt x="1975682" y="604837"/>
                  </a:moveTo>
                  <a:lnTo>
                    <a:pt x="1984533" y="604837"/>
                  </a:lnTo>
                  <a:lnTo>
                    <a:pt x="1993068" y="604837"/>
                  </a:lnTo>
                  <a:lnTo>
                    <a:pt x="2001603" y="605788"/>
                  </a:lnTo>
                  <a:lnTo>
                    <a:pt x="2009506" y="606739"/>
                  </a:lnTo>
                  <a:lnTo>
                    <a:pt x="2017408" y="608642"/>
                  </a:lnTo>
                  <a:lnTo>
                    <a:pt x="2024995" y="610862"/>
                  </a:lnTo>
                  <a:lnTo>
                    <a:pt x="2032581" y="614350"/>
                  </a:lnTo>
                  <a:lnTo>
                    <a:pt x="2036375" y="615935"/>
                  </a:lnTo>
                  <a:lnTo>
                    <a:pt x="2039536" y="618472"/>
                  </a:lnTo>
                  <a:lnTo>
                    <a:pt x="2043329" y="620692"/>
                  </a:lnTo>
                  <a:lnTo>
                    <a:pt x="2046490" y="623229"/>
                  </a:lnTo>
                  <a:lnTo>
                    <a:pt x="2049651" y="626083"/>
                  </a:lnTo>
                  <a:lnTo>
                    <a:pt x="2052812" y="629571"/>
                  </a:lnTo>
                  <a:lnTo>
                    <a:pt x="2055973" y="632742"/>
                  </a:lnTo>
                  <a:lnTo>
                    <a:pt x="2058818" y="636547"/>
                  </a:lnTo>
                  <a:lnTo>
                    <a:pt x="2061663" y="640669"/>
                  </a:lnTo>
                  <a:lnTo>
                    <a:pt x="2064508" y="645109"/>
                  </a:lnTo>
                  <a:lnTo>
                    <a:pt x="2067037" y="649865"/>
                  </a:lnTo>
                  <a:lnTo>
                    <a:pt x="2069566" y="654622"/>
                  </a:lnTo>
                  <a:lnTo>
                    <a:pt x="2072094" y="660330"/>
                  </a:lnTo>
                  <a:lnTo>
                    <a:pt x="2074307" y="665720"/>
                  </a:lnTo>
                  <a:lnTo>
                    <a:pt x="2076520" y="672062"/>
                  </a:lnTo>
                  <a:lnTo>
                    <a:pt x="2078417" y="678404"/>
                  </a:lnTo>
                  <a:lnTo>
                    <a:pt x="2080313" y="685381"/>
                  </a:lnTo>
                  <a:lnTo>
                    <a:pt x="2082210" y="692674"/>
                  </a:lnTo>
                  <a:lnTo>
                    <a:pt x="2085371" y="708529"/>
                  </a:lnTo>
                  <a:lnTo>
                    <a:pt x="2086951" y="714871"/>
                  </a:lnTo>
                  <a:lnTo>
                    <a:pt x="2088532" y="719628"/>
                  </a:lnTo>
                  <a:lnTo>
                    <a:pt x="2090745" y="727555"/>
                  </a:lnTo>
                  <a:lnTo>
                    <a:pt x="2091377" y="731360"/>
                  </a:lnTo>
                  <a:lnTo>
                    <a:pt x="2092009" y="736434"/>
                  </a:lnTo>
                  <a:lnTo>
                    <a:pt x="2092325" y="742776"/>
                  </a:lnTo>
                  <a:lnTo>
                    <a:pt x="2092325" y="750704"/>
                  </a:lnTo>
                  <a:lnTo>
                    <a:pt x="2092325" y="857250"/>
                  </a:lnTo>
                  <a:lnTo>
                    <a:pt x="1876425" y="857250"/>
                  </a:lnTo>
                  <a:lnTo>
                    <a:pt x="1876425" y="750704"/>
                  </a:lnTo>
                  <a:lnTo>
                    <a:pt x="1876425" y="742776"/>
                  </a:lnTo>
                  <a:lnTo>
                    <a:pt x="1876741" y="736434"/>
                  </a:lnTo>
                  <a:lnTo>
                    <a:pt x="1877690" y="731360"/>
                  </a:lnTo>
                  <a:lnTo>
                    <a:pt x="1878322" y="727555"/>
                  </a:lnTo>
                  <a:lnTo>
                    <a:pt x="1880535" y="719628"/>
                  </a:lnTo>
                  <a:lnTo>
                    <a:pt x="1882115" y="714871"/>
                  </a:lnTo>
                  <a:lnTo>
                    <a:pt x="1883380" y="708529"/>
                  </a:lnTo>
                  <a:lnTo>
                    <a:pt x="1886857" y="692674"/>
                  </a:lnTo>
                  <a:lnTo>
                    <a:pt x="1888753" y="685381"/>
                  </a:lnTo>
                  <a:lnTo>
                    <a:pt x="1890650" y="678404"/>
                  </a:lnTo>
                  <a:lnTo>
                    <a:pt x="1892231" y="672062"/>
                  </a:lnTo>
                  <a:lnTo>
                    <a:pt x="1894443" y="665720"/>
                  </a:lnTo>
                  <a:lnTo>
                    <a:pt x="1896656" y="660330"/>
                  </a:lnTo>
                  <a:lnTo>
                    <a:pt x="1899501" y="654622"/>
                  </a:lnTo>
                  <a:lnTo>
                    <a:pt x="1901714" y="649865"/>
                  </a:lnTo>
                  <a:lnTo>
                    <a:pt x="1904243" y="645109"/>
                  </a:lnTo>
                  <a:lnTo>
                    <a:pt x="1907087" y="640669"/>
                  </a:lnTo>
                  <a:lnTo>
                    <a:pt x="1910249" y="636547"/>
                  </a:lnTo>
                  <a:lnTo>
                    <a:pt x="1912777" y="632742"/>
                  </a:lnTo>
                  <a:lnTo>
                    <a:pt x="1915938" y="629571"/>
                  </a:lnTo>
                  <a:lnTo>
                    <a:pt x="1919099" y="626083"/>
                  </a:lnTo>
                  <a:lnTo>
                    <a:pt x="1922261" y="623229"/>
                  </a:lnTo>
                  <a:lnTo>
                    <a:pt x="1925738" y="620692"/>
                  </a:lnTo>
                  <a:lnTo>
                    <a:pt x="1928899" y="618472"/>
                  </a:lnTo>
                  <a:lnTo>
                    <a:pt x="1932692" y="615935"/>
                  </a:lnTo>
                  <a:lnTo>
                    <a:pt x="1935853" y="614350"/>
                  </a:lnTo>
                  <a:lnTo>
                    <a:pt x="1939646" y="612447"/>
                  </a:lnTo>
                  <a:lnTo>
                    <a:pt x="1943440" y="610862"/>
                  </a:lnTo>
                  <a:lnTo>
                    <a:pt x="1951026" y="608642"/>
                  </a:lnTo>
                  <a:lnTo>
                    <a:pt x="1959245" y="606739"/>
                  </a:lnTo>
                  <a:lnTo>
                    <a:pt x="1967464" y="605788"/>
                  </a:lnTo>
                  <a:lnTo>
                    <a:pt x="1975682" y="604837"/>
                  </a:lnTo>
                  <a:close/>
                  <a:moveTo>
                    <a:pt x="154940" y="259715"/>
                  </a:moveTo>
                  <a:lnTo>
                    <a:pt x="154940" y="2241868"/>
                  </a:lnTo>
                  <a:lnTo>
                    <a:pt x="1552258" y="2241868"/>
                  </a:lnTo>
                  <a:lnTo>
                    <a:pt x="1552258" y="259715"/>
                  </a:lnTo>
                  <a:lnTo>
                    <a:pt x="154940" y="259715"/>
                  </a:lnTo>
                  <a:close/>
                  <a:moveTo>
                    <a:pt x="201612" y="0"/>
                  </a:moveTo>
                  <a:lnTo>
                    <a:pt x="1504951" y="0"/>
                  </a:lnTo>
                  <a:lnTo>
                    <a:pt x="1515428" y="317"/>
                  </a:lnTo>
                  <a:lnTo>
                    <a:pt x="1525906" y="952"/>
                  </a:lnTo>
                  <a:lnTo>
                    <a:pt x="1535748" y="2222"/>
                  </a:lnTo>
                  <a:lnTo>
                    <a:pt x="1545591" y="3810"/>
                  </a:lnTo>
                  <a:lnTo>
                    <a:pt x="1555116" y="5715"/>
                  </a:lnTo>
                  <a:lnTo>
                    <a:pt x="1564958" y="8572"/>
                  </a:lnTo>
                  <a:lnTo>
                    <a:pt x="1574166" y="11430"/>
                  </a:lnTo>
                  <a:lnTo>
                    <a:pt x="1583373" y="15240"/>
                  </a:lnTo>
                  <a:lnTo>
                    <a:pt x="1592263" y="18732"/>
                  </a:lnTo>
                  <a:lnTo>
                    <a:pt x="1600836" y="22860"/>
                  </a:lnTo>
                  <a:lnTo>
                    <a:pt x="1609408" y="27305"/>
                  </a:lnTo>
                  <a:lnTo>
                    <a:pt x="1617663" y="32702"/>
                  </a:lnTo>
                  <a:lnTo>
                    <a:pt x="1625283" y="37782"/>
                  </a:lnTo>
                  <a:lnTo>
                    <a:pt x="1633221" y="43497"/>
                  </a:lnTo>
                  <a:lnTo>
                    <a:pt x="1640206" y="49212"/>
                  </a:lnTo>
                  <a:lnTo>
                    <a:pt x="1647191" y="55562"/>
                  </a:lnTo>
                  <a:lnTo>
                    <a:pt x="1653858" y="62230"/>
                  </a:lnTo>
                  <a:lnTo>
                    <a:pt x="1660208" y="69215"/>
                  </a:lnTo>
                  <a:lnTo>
                    <a:pt x="1666558" y="76517"/>
                  </a:lnTo>
                  <a:lnTo>
                    <a:pt x="1672273" y="83820"/>
                  </a:lnTo>
                  <a:lnTo>
                    <a:pt x="1677353" y="91757"/>
                  </a:lnTo>
                  <a:lnTo>
                    <a:pt x="1682116" y="99377"/>
                  </a:lnTo>
                  <a:lnTo>
                    <a:pt x="1686561" y="107632"/>
                  </a:lnTo>
                  <a:lnTo>
                    <a:pt x="1690688" y="116205"/>
                  </a:lnTo>
                  <a:lnTo>
                    <a:pt x="1694498" y="124777"/>
                  </a:lnTo>
                  <a:lnTo>
                    <a:pt x="1697356" y="133667"/>
                  </a:lnTo>
                  <a:lnTo>
                    <a:pt x="1700531" y="142557"/>
                  </a:lnTo>
                  <a:lnTo>
                    <a:pt x="1702753" y="151447"/>
                  </a:lnTo>
                  <a:lnTo>
                    <a:pt x="1704023" y="160972"/>
                  </a:lnTo>
                  <a:lnTo>
                    <a:pt x="1705611" y="170497"/>
                  </a:lnTo>
                  <a:lnTo>
                    <a:pt x="1706246" y="180022"/>
                  </a:lnTo>
                  <a:lnTo>
                    <a:pt x="1706563" y="189865"/>
                  </a:lnTo>
                  <a:lnTo>
                    <a:pt x="1706563" y="2654935"/>
                  </a:lnTo>
                  <a:lnTo>
                    <a:pt x="1706246" y="2664460"/>
                  </a:lnTo>
                  <a:lnTo>
                    <a:pt x="1705611" y="2674303"/>
                  </a:lnTo>
                  <a:lnTo>
                    <a:pt x="1704023" y="2683828"/>
                  </a:lnTo>
                  <a:lnTo>
                    <a:pt x="1702753" y="2693353"/>
                  </a:lnTo>
                  <a:lnTo>
                    <a:pt x="1700531" y="2702560"/>
                  </a:lnTo>
                  <a:lnTo>
                    <a:pt x="1697356" y="2711450"/>
                  </a:lnTo>
                  <a:lnTo>
                    <a:pt x="1694498" y="2720023"/>
                  </a:lnTo>
                  <a:lnTo>
                    <a:pt x="1690688" y="2728913"/>
                  </a:lnTo>
                  <a:lnTo>
                    <a:pt x="1686561" y="2737168"/>
                  </a:lnTo>
                  <a:lnTo>
                    <a:pt x="1682116" y="2745105"/>
                  </a:lnTo>
                  <a:lnTo>
                    <a:pt x="1677353" y="2753360"/>
                  </a:lnTo>
                  <a:lnTo>
                    <a:pt x="1672273" y="2760980"/>
                  </a:lnTo>
                  <a:lnTo>
                    <a:pt x="1666558" y="2768283"/>
                  </a:lnTo>
                  <a:lnTo>
                    <a:pt x="1660208" y="2775585"/>
                  </a:lnTo>
                  <a:lnTo>
                    <a:pt x="1653858" y="2782253"/>
                  </a:lnTo>
                  <a:lnTo>
                    <a:pt x="1647191" y="2788920"/>
                  </a:lnTo>
                  <a:lnTo>
                    <a:pt x="1640206" y="2795270"/>
                  </a:lnTo>
                  <a:lnTo>
                    <a:pt x="1633221" y="2801303"/>
                  </a:lnTo>
                  <a:lnTo>
                    <a:pt x="1625283" y="2807018"/>
                  </a:lnTo>
                  <a:lnTo>
                    <a:pt x="1617663" y="2812098"/>
                  </a:lnTo>
                  <a:lnTo>
                    <a:pt x="1609408" y="2817178"/>
                  </a:lnTo>
                  <a:lnTo>
                    <a:pt x="1600836" y="2821623"/>
                  </a:lnTo>
                  <a:lnTo>
                    <a:pt x="1592263" y="2825750"/>
                  </a:lnTo>
                  <a:lnTo>
                    <a:pt x="1583373" y="2829878"/>
                  </a:lnTo>
                  <a:lnTo>
                    <a:pt x="1574166" y="2833370"/>
                  </a:lnTo>
                  <a:lnTo>
                    <a:pt x="1564958" y="2836228"/>
                  </a:lnTo>
                  <a:lnTo>
                    <a:pt x="1555116" y="2838768"/>
                  </a:lnTo>
                  <a:lnTo>
                    <a:pt x="1545591" y="2840673"/>
                  </a:lnTo>
                  <a:lnTo>
                    <a:pt x="1535748" y="2842578"/>
                  </a:lnTo>
                  <a:lnTo>
                    <a:pt x="1525906" y="2843848"/>
                  </a:lnTo>
                  <a:lnTo>
                    <a:pt x="1515428" y="2844483"/>
                  </a:lnTo>
                  <a:lnTo>
                    <a:pt x="1504951" y="2844800"/>
                  </a:lnTo>
                  <a:lnTo>
                    <a:pt x="201612" y="2844800"/>
                  </a:lnTo>
                  <a:lnTo>
                    <a:pt x="191135" y="2844483"/>
                  </a:lnTo>
                  <a:lnTo>
                    <a:pt x="180975" y="2843848"/>
                  </a:lnTo>
                  <a:lnTo>
                    <a:pt x="170815" y="2842578"/>
                  </a:lnTo>
                  <a:lnTo>
                    <a:pt x="161290" y="2840673"/>
                  </a:lnTo>
                  <a:lnTo>
                    <a:pt x="151447" y="2838768"/>
                  </a:lnTo>
                  <a:lnTo>
                    <a:pt x="141922" y="2836228"/>
                  </a:lnTo>
                  <a:lnTo>
                    <a:pt x="132715" y="2833370"/>
                  </a:lnTo>
                  <a:lnTo>
                    <a:pt x="123190" y="2829878"/>
                  </a:lnTo>
                  <a:lnTo>
                    <a:pt x="114300" y="2825750"/>
                  </a:lnTo>
                  <a:lnTo>
                    <a:pt x="105727" y="2821623"/>
                  </a:lnTo>
                  <a:lnTo>
                    <a:pt x="97155" y="2817178"/>
                  </a:lnTo>
                  <a:lnTo>
                    <a:pt x="89217" y="2812098"/>
                  </a:lnTo>
                  <a:lnTo>
                    <a:pt x="81280" y="2807018"/>
                  </a:lnTo>
                  <a:lnTo>
                    <a:pt x="73660" y="2801303"/>
                  </a:lnTo>
                  <a:lnTo>
                    <a:pt x="66357" y="2795270"/>
                  </a:lnTo>
                  <a:lnTo>
                    <a:pt x="59372" y="2788920"/>
                  </a:lnTo>
                  <a:lnTo>
                    <a:pt x="52705" y="2782253"/>
                  </a:lnTo>
                  <a:lnTo>
                    <a:pt x="46355" y="2775585"/>
                  </a:lnTo>
                  <a:lnTo>
                    <a:pt x="40322" y="2768283"/>
                  </a:lnTo>
                  <a:lnTo>
                    <a:pt x="34607" y="2760980"/>
                  </a:lnTo>
                  <a:lnTo>
                    <a:pt x="29210" y="2753360"/>
                  </a:lnTo>
                  <a:lnTo>
                    <a:pt x="24447" y="2745105"/>
                  </a:lnTo>
                  <a:lnTo>
                    <a:pt x="20002" y="2737168"/>
                  </a:lnTo>
                  <a:lnTo>
                    <a:pt x="15875" y="2728913"/>
                  </a:lnTo>
                  <a:lnTo>
                    <a:pt x="12065" y="2720023"/>
                  </a:lnTo>
                  <a:lnTo>
                    <a:pt x="9207" y="2711450"/>
                  </a:lnTo>
                  <a:lnTo>
                    <a:pt x="6667" y="2702560"/>
                  </a:lnTo>
                  <a:lnTo>
                    <a:pt x="4127" y="2693353"/>
                  </a:lnTo>
                  <a:lnTo>
                    <a:pt x="2540" y="2683828"/>
                  </a:lnTo>
                  <a:lnTo>
                    <a:pt x="952" y="2674303"/>
                  </a:lnTo>
                  <a:lnTo>
                    <a:pt x="317" y="2664460"/>
                  </a:lnTo>
                  <a:lnTo>
                    <a:pt x="0" y="2654935"/>
                  </a:lnTo>
                  <a:lnTo>
                    <a:pt x="0" y="189865"/>
                  </a:lnTo>
                  <a:lnTo>
                    <a:pt x="317" y="180022"/>
                  </a:lnTo>
                  <a:lnTo>
                    <a:pt x="952" y="170497"/>
                  </a:lnTo>
                  <a:lnTo>
                    <a:pt x="2540" y="160972"/>
                  </a:lnTo>
                  <a:lnTo>
                    <a:pt x="4127" y="151447"/>
                  </a:lnTo>
                  <a:lnTo>
                    <a:pt x="6667" y="142557"/>
                  </a:lnTo>
                  <a:lnTo>
                    <a:pt x="9207" y="133667"/>
                  </a:lnTo>
                  <a:lnTo>
                    <a:pt x="12065" y="124777"/>
                  </a:lnTo>
                  <a:lnTo>
                    <a:pt x="15875" y="116205"/>
                  </a:lnTo>
                  <a:lnTo>
                    <a:pt x="20002" y="107632"/>
                  </a:lnTo>
                  <a:lnTo>
                    <a:pt x="24447" y="99377"/>
                  </a:lnTo>
                  <a:lnTo>
                    <a:pt x="29210" y="91757"/>
                  </a:lnTo>
                  <a:lnTo>
                    <a:pt x="34607" y="83820"/>
                  </a:lnTo>
                  <a:lnTo>
                    <a:pt x="40322" y="76517"/>
                  </a:lnTo>
                  <a:lnTo>
                    <a:pt x="46355" y="69215"/>
                  </a:lnTo>
                  <a:lnTo>
                    <a:pt x="52705" y="62230"/>
                  </a:lnTo>
                  <a:lnTo>
                    <a:pt x="59372" y="55562"/>
                  </a:lnTo>
                  <a:lnTo>
                    <a:pt x="66357" y="49212"/>
                  </a:lnTo>
                  <a:lnTo>
                    <a:pt x="73660" y="43497"/>
                  </a:lnTo>
                  <a:lnTo>
                    <a:pt x="81280" y="37782"/>
                  </a:lnTo>
                  <a:lnTo>
                    <a:pt x="89217" y="32702"/>
                  </a:lnTo>
                  <a:lnTo>
                    <a:pt x="97155" y="27305"/>
                  </a:lnTo>
                  <a:lnTo>
                    <a:pt x="105727" y="22860"/>
                  </a:lnTo>
                  <a:lnTo>
                    <a:pt x="114300" y="18732"/>
                  </a:lnTo>
                  <a:lnTo>
                    <a:pt x="123190" y="15240"/>
                  </a:lnTo>
                  <a:lnTo>
                    <a:pt x="132715" y="11430"/>
                  </a:lnTo>
                  <a:lnTo>
                    <a:pt x="141922" y="8572"/>
                  </a:lnTo>
                  <a:lnTo>
                    <a:pt x="151447" y="5715"/>
                  </a:lnTo>
                  <a:lnTo>
                    <a:pt x="161290" y="3810"/>
                  </a:lnTo>
                  <a:lnTo>
                    <a:pt x="170815" y="2222"/>
                  </a:lnTo>
                  <a:lnTo>
                    <a:pt x="180975" y="952"/>
                  </a:lnTo>
                  <a:lnTo>
                    <a:pt x="191135" y="317"/>
                  </a:lnTo>
                  <a:lnTo>
                    <a:pt x="2016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33" name="椭圆 32"/>
          <p:cNvSpPr>
            <a:spLocks noChangeAspect="1"/>
          </p:cNvSpPr>
          <p:nvPr/>
        </p:nvSpPr>
        <p:spPr>
          <a:xfrm>
            <a:off x="5137671" y="1938502"/>
            <a:ext cx="624000" cy="624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67903" rIns="0" bIns="67903" anchor="ctr"/>
          <a:lstStyle/>
          <a:p>
            <a:pPr algn="ctr"/>
            <a:r>
              <a:rPr lang="en-US" altLang="zh-CN" sz="2400" dirty="0">
                <a:solidFill>
                  <a:srgbClr val="DB102D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rgbClr val="DB102D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7501593" y="1938502"/>
            <a:ext cx="624000" cy="624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67903" rIns="0" bIns="67903" anchor="ctr"/>
          <a:lstStyle/>
          <a:p>
            <a:pPr algn="ctr"/>
            <a:r>
              <a:rPr lang="en-US" altLang="zh-CN" sz="2400" dirty="0">
                <a:solidFill>
                  <a:srgbClr val="DB102D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rgbClr val="DB102D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9865516" y="1938502"/>
            <a:ext cx="624000" cy="624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67903" rIns="0" bIns="67903" anchor="ctr"/>
          <a:lstStyle/>
          <a:p>
            <a:pPr algn="ctr"/>
            <a:r>
              <a:rPr lang="en-US" altLang="zh-CN" sz="2400" dirty="0">
                <a:solidFill>
                  <a:srgbClr val="DB102D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rgbClr val="DB102D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2773751" y="1938502"/>
            <a:ext cx="624000" cy="624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67903" rIns="0" bIns="67903" anchor="ctr"/>
          <a:lstStyle/>
          <a:p>
            <a:pPr algn="ctr"/>
            <a:r>
              <a:rPr lang="en-US" altLang="zh-CN" sz="2400" dirty="0">
                <a:solidFill>
                  <a:srgbClr val="DB102D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rgbClr val="DB102D"/>
              </a:solidFill>
              <a:latin typeface="Impact" panose="020B080603090205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20391" y="4483167"/>
            <a:ext cx="2177360" cy="1345444"/>
            <a:chOff x="8628742" y="1459078"/>
            <a:chExt cx="2177926" cy="1345794"/>
          </a:xfrm>
        </p:grpSpPr>
        <p:sp>
          <p:nvSpPr>
            <p:cNvPr id="38" name="矩形 37"/>
            <p:cNvSpPr/>
            <p:nvPr/>
          </p:nvSpPr>
          <p:spPr>
            <a:xfrm>
              <a:off x="8628742" y="1850517"/>
              <a:ext cx="2177926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98501" y="4483167"/>
            <a:ext cx="2177360" cy="1345444"/>
            <a:chOff x="8628742" y="1459078"/>
            <a:chExt cx="2177926" cy="1345794"/>
          </a:xfrm>
        </p:grpSpPr>
        <p:sp>
          <p:nvSpPr>
            <p:cNvPr id="41" name="矩形 40"/>
            <p:cNvSpPr/>
            <p:nvPr/>
          </p:nvSpPr>
          <p:spPr>
            <a:xfrm>
              <a:off x="8628742" y="1850517"/>
              <a:ext cx="2177926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86393" y="4483167"/>
            <a:ext cx="2177360" cy="1345444"/>
            <a:chOff x="8628742" y="1459078"/>
            <a:chExt cx="2177926" cy="1345794"/>
          </a:xfrm>
        </p:grpSpPr>
        <p:sp>
          <p:nvSpPr>
            <p:cNvPr id="44" name="矩形 43"/>
            <p:cNvSpPr/>
            <p:nvPr/>
          </p:nvSpPr>
          <p:spPr>
            <a:xfrm>
              <a:off x="8628742" y="1850517"/>
              <a:ext cx="2177926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9608" y="4483167"/>
            <a:ext cx="2177360" cy="1345444"/>
            <a:chOff x="8628742" y="1459078"/>
            <a:chExt cx="2177926" cy="1345794"/>
          </a:xfrm>
        </p:grpSpPr>
        <p:sp>
          <p:nvSpPr>
            <p:cNvPr id="47" name="矩形 46"/>
            <p:cNvSpPr/>
            <p:nvPr/>
          </p:nvSpPr>
          <p:spPr>
            <a:xfrm>
              <a:off x="8628742" y="1850517"/>
              <a:ext cx="2177926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70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534">
        <p:random/>
      </p:transition>
    </mc:Choice>
    <mc:Fallback xmlns="">
      <p:transition spd="slow" advClick="0" advTm="853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MH_SubTitle_2"/>
          <p:cNvSpPr/>
          <p:nvPr>
            <p:custDataLst>
              <p:tags r:id="rId1"/>
            </p:custDataLst>
          </p:nvPr>
        </p:nvSpPr>
        <p:spPr>
          <a:xfrm>
            <a:off x="6461800" y="1600929"/>
            <a:ext cx="3900444" cy="2365840"/>
          </a:xfrm>
          <a:prstGeom prst="rightArrow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28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" name="MH_SubTitle_1"/>
          <p:cNvSpPr/>
          <p:nvPr>
            <p:custDataLst>
              <p:tags r:id="rId2"/>
            </p:custDataLst>
          </p:nvPr>
        </p:nvSpPr>
        <p:spPr>
          <a:xfrm flipH="1">
            <a:off x="1829757" y="1600929"/>
            <a:ext cx="3900444" cy="2365840"/>
          </a:xfrm>
          <a:prstGeom prst="rightArrow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72000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28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9" name="MH_Title_1"/>
          <p:cNvSpPr/>
          <p:nvPr>
            <p:custDataLst>
              <p:tags r:id="rId3"/>
            </p:custDataLst>
          </p:nvPr>
        </p:nvSpPr>
        <p:spPr>
          <a:xfrm>
            <a:off x="4955707" y="2346906"/>
            <a:ext cx="2280586" cy="895183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0951" y="4600041"/>
            <a:ext cx="4831830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09675" y="4188753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spc="3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添加您的标题</a:t>
            </a:r>
            <a:endParaRPr lang="zh-CN" altLang="en-US" sz="2000" spc="3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4483" y="4600041"/>
            <a:ext cx="4831830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743207" y="4188753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spc="3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添加您的标题</a:t>
            </a:r>
            <a:endParaRPr lang="zh-CN" altLang="en-US" sz="2000" spc="3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47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377">
        <p:random/>
      </p:transition>
    </mc:Choice>
    <mc:Fallback xmlns="">
      <p:transition spd="slow" advClick="0" advTm="437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1921" y="1795667"/>
            <a:ext cx="2028396" cy="194832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1682" y="4014225"/>
            <a:ext cx="2028396" cy="194832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679493" y="1795667"/>
            <a:ext cx="7200585" cy="1948328"/>
            <a:chOff x="3679493" y="1795667"/>
            <a:chExt cx="7200585" cy="1948328"/>
          </a:xfrm>
        </p:grpSpPr>
        <p:sp>
          <p:nvSpPr>
            <p:cNvPr id="10" name="矩形 9"/>
            <p:cNvSpPr/>
            <p:nvPr/>
          </p:nvSpPr>
          <p:spPr>
            <a:xfrm>
              <a:off x="3679493" y="1795667"/>
              <a:ext cx="7200585" cy="1948328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06967" y="2510850"/>
              <a:ext cx="508791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</a:t>
              </a:r>
            </a:p>
          </p:txBody>
        </p:sp>
        <p:sp>
          <p:nvSpPr>
            <p:cNvPr id="12" name="TextBox 76"/>
            <p:cNvSpPr txBox="1"/>
            <p:nvPr/>
          </p:nvSpPr>
          <p:spPr>
            <a:xfrm>
              <a:off x="5606967" y="2131441"/>
              <a:ext cx="1470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grpSp>
          <p:nvGrpSpPr>
            <p:cNvPr id="13" name="Group 31"/>
            <p:cNvGrpSpPr/>
            <p:nvPr/>
          </p:nvGrpSpPr>
          <p:grpSpPr>
            <a:xfrm>
              <a:off x="4125379" y="2067434"/>
              <a:ext cx="1035702" cy="1404793"/>
              <a:chOff x="6943725" y="4087813"/>
              <a:chExt cx="371475" cy="506412"/>
            </a:xfrm>
            <a:solidFill>
              <a:schemeClr val="bg1"/>
            </a:solidFill>
          </p:grpSpPr>
          <p:sp>
            <p:nvSpPr>
              <p:cNvPr id="14" name="Freeform 32"/>
              <p:cNvSpPr>
                <a:spLocks noEditPoints="1"/>
              </p:cNvSpPr>
              <p:nvPr/>
            </p:nvSpPr>
            <p:spPr bwMode="auto">
              <a:xfrm>
                <a:off x="6943725" y="4087813"/>
                <a:ext cx="371475" cy="506412"/>
              </a:xfrm>
              <a:custGeom>
                <a:avLst/>
                <a:gdLst>
                  <a:gd name="T0" fmla="*/ 75 w 99"/>
                  <a:gd name="T1" fmla="*/ 0 h 135"/>
                  <a:gd name="T2" fmla="*/ 24 w 99"/>
                  <a:gd name="T3" fmla="*/ 0 h 135"/>
                  <a:gd name="T4" fmla="*/ 0 w 99"/>
                  <a:gd name="T5" fmla="*/ 23 h 135"/>
                  <a:gd name="T6" fmla="*/ 0 w 99"/>
                  <a:gd name="T7" fmla="*/ 111 h 135"/>
                  <a:gd name="T8" fmla="*/ 24 w 99"/>
                  <a:gd name="T9" fmla="*/ 135 h 135"/>
                  <a:gd name="T10" fmla="*/ 75 w 99"/>
                  <a:gd name="T11" fmla="*/ 135 h 135"/>
                  <a:gd name="T12" fmla="*/ 99 w 99"/>
                  <a:gd name="T13" fmla="*/ 111 h 135"/>
                  <a:gd name="T14" fmla="*/ 99 w 99"/>
                  <a:gd name="T15" fmla="*/ 23 h 135"/>
                  <a:gd name="T16" fmla="*/ 75 w 99"/>
                  <a:gd name="T17" fmla="*/ 0 h 135"/>
                  <a:gd name="T18" fmla="*/ 49 w 99"/>
                  <a:gd name="T19" fmla="*/ 126 h 135"/>
                  <a:gd name="T20" fmla="*/ 44 w 99"/>
                  <a:gd name="T21" fmla="*/ 121 h 135"/>
                  <a:gd name="T22" fmla="*/ 49 w 99"/>
                  <a:gd name="T23" fmla="*/ 115 h 135"/>
                  <a:gd name="T24" fmla="*/ 55 w 99"/>
                  <a:gd name="T25" fmla="*/ 121 h 135"/>
                  <a:gd name="T26" fmla="*/ 49 w 99"/>
                  <a:gd name="T27" fmla="*/ 126 h 135"/>
                  <a:gd name="T28" fmla="*/ 81 w 99"/>
                  <a:gd name="T29" fmla="*/ 108 h 135"/>
                  <a:gd name="T30" fmla="*/ 18 w 99"/>
                  <a:gd name="T31" fmla="*/ 108 h 135"/>
                  <a:gd name="T32" fmla="*/ 18 w 99"/>
                  <a:gd name="T33" fmla="*/ 18 h 135"/>
                  <a:gd name="T34" fmla="*/ 81 w 99"/>
                  <a:gd name="T35" fmla="*/ 18 h 135"/>
                  <a:gd name="T36" fmla="*/ 81 w 99"/>
                  <a:gd name="T37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9" h="135">
                    <a:moveTo>
                      <a:pt x="7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4"/>
                      <a:pt x="11" y="135"/>
                      <a:pt x="24" y="135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88" y="135"/>
                      <a:pt x="99" y="124"/>
                      <a:pt x="99" y="111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10"/>
                      <a:pt x="88" y="0"/>
                      <a:pt x="75" y="0"/>
                    </a:cubicBezTo>
                    <a:close/>
                    <a:moveTo>
                      <a:pt x="49" y="126"/>
                    </a:moveTo>
                    <a:cubicBezTo>
                      <a:pt x="47" y="126"/>
                      <a:pt x="44" y="124"/>
                      <a:pt x="44" y="121"/>
                    </a:cubicBezTo>
                    <a:cubicBezTo>
                      <a:pt x="44" y="118"/>
                      <a:pt x="47" y="115"/>
                      <a:pt x="49" y="115"/>
                    </a:cubicBezTo>
                    <a:cubicBezTo>
                      <a:pt x="52" y="115"/>
                      <a:pt x="55" y="118"/>
                      <a:pt x="55" y="121"/>
                    </a:cubicBezTo>
                    <a:cubicBezTo>
                      <a:pt x="55" y="124"/>
                      <a:pt x="52" y="126"/>
                      <a:pt x="49" y="126"/>
                    </a:cubicBezTo>
                    <a:close/>
                    <a:moveTo>
                      <a:pt x="81" y="108"/>
                    </a:moveTo>
                    <a:cubicBezTo>
                      <a:pt x="18" y="108"/>
                      <a:pt x="18" y="108"/>
                      <a:pt x="18" y="10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81" y="18"/>
                      <a:pt x="81" y="18"/>
                      <a:pt x="81" y="18"/>
                    </a:cubicBezTo>
                    <a:lnTo>
                      <a:pt x="81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rgbClr val="ACFFF7"/>
                  </a:solidFill>
                </a:endParaRPr>
              </a:p>
            </p:txBody>
          </p:sp>
          <p:sp>
            <p:nvSpPr>
              <p:cNvPr id="15" name="Freeform 33"/>
              <p:cNvSpPr>
                <a:spLocks noEditPoints="1"/>
              </p:cNvSpPr>
              <p:nvPr/>
            </p:nvSpPr>
            <p:spPr bwMode="auto">
              <a:xfrm>
                <a:off x="7097713" y="4200525"/>
                <a:ext cx="63500" cy="242887"/>
              </a:xfrm>
              <a:custGeom>
                <a:avLst/>
                <a:gdLst>
                  <a:gd name="T0" fmla="*/ 8 w 17"/>
                  <a:gd name="T1" fmla="*/ 65 h 65"/>
                  <a:gd name="T2" fmla="*/ 0 w 17"/>
                  <a:gd name="T3" fmla="*/ 56 h 65"/>
                  <a:gd name="T4" fmla="*/ 9 w 17"/>
                  <a:gd name="T5" fmla="*/ 48 h 65"/>
                  <a:gd name="T6" fmla="*/ 17 w 17"/>
                  <a:gd name="T7" fmla="*/ 56 h 65"/>
                  <a:gd name="T8" fmla="*/ 9 w 17"/>
                  <a:gd name="T9" fmla="*/ 65 h 65"/>
                  <a:gd name="T10" fmla="*/ 8 w 17"/>
                  <a:gd name="T11" fmla="*/ 65 h 65"/>
                  <a:gd name="T12" fmla="*/ 3 w 17"/>
                  <a:gd name="T13" fmla="*/ 43 h 65"/>
                  <a:gd name="T14" fmla="*/ 1 w 17"/>
                  <a:gd name="T15" fmla="*/ 0 h 65"/>
                  <a:gd name="T16" fmla="*/ 16 w 17"/>
                  <a:gd name="T17" fmla="*/ 0 h 65"/>
                  <a:gd name="T18" fmla="*/ 14 w 17"/>
                  <a:gd name="T19" fmla="*/ 43 h 65"/>
                  <a:gd name="T20" fmla="*/ 3 w 17"/>
                  <a:gd name="T21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65">
                    <a:moveTo>
                      <a:pt x="8" y="65"/>
                    </a:moveTo>
                    <a:cubicBezTo>
                      <a:pt x="3" y="65"/>
                      <a:pt x="0" y="61"/>
                      <a:pt x="0" y="56"/>
                    </a:cubicBezTo>
                    <a:cubicBezTo>
                      <a:pt x="0" y="51"/>
                      <a:pt x="4" y="48"/>
                      <a:pt x="9" y="48"/>
                    </a:cubicBezTo>
                    <a:cubicBezTo>
                      <a:pt x="14" y="48"/>
                      <a:pt x="17" y="51"/>
                      <a:pt x="17" y="56"/>
                    </a:cubicBezTo>
                    <a:cubicBezTo>
                      <a:pt x="17" y="61"/>
                      <a:pt x="14" y="65"/>
                      <a:pt x="9" y="65"/>
                    </a:cubicBezTo>
                    <a:lnTo>
                      <a:pt x="8" y="65"/>
                    </a:lnTo>
                    <a:close/>
                    <a:moveTo>
                      <a:pt x="3" y="4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43"/>
                      <a:pt x="14" y="43"/>
                      <a:pt x="14" y="43"/>
                    </a:cubicBezTo>
                    <a:lnTo>
                      <a:pt x="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rgbClr val="ACFFF7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311921" y="4014225"/>
            <a:ext cx="7200585" cy="1948328"/>
            <a:chOff x="1311921" y="4014225"/>
            <a:chExt cx="7200585" cy="1948328"/>
          </a:xfrm>
        </p:grpSpPr>
        <p:sp>
          <p:nvSpPr>
            <p:cNvPr id="17" name="矩形 16"/>
            <p:cNvSpPr/>
            <p:nvPr/>
          </p:nvSpPr>
          <p:spPr>
            <a:xfrm>
              <a:off x="1311921" y="4014225"/>
              <a:ext cx="7200585" cy="1948328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6668910" y="4247381"/>
              <a:ext cx="1482015" cy="148201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14916" y="4781503"/>
              <a:ext cx="508791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</a:t>
              </a: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5031985" y="4402094"/>
              <a:ext cx="1470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903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507">
        <p:random/>
      </p:transition>
    </mc:Choice>
    <mc:Fallback xmlns="">
      <p:transition spd="slow" advClick="0" advTm="450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>
            <a:off x="176276" y="2552135"/>
            <a:ext cx="6545891" cy="4305677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413" t="-63111" r="-34489" b="-5836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1" y="189"/>
            <a:ext cx="4897698" cy="644277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1" y="188"/>
            <a:ext cx="2916607" cy="3835189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66775" t="-4298" r="-207811" b="-8537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1"/>
          <p:cNvGrpSpPr/>
          <p:nvPr/>
        </p:nvGrpSpPr>
        <p:grpSpPr>
          <a:xfrm>
            <a:off x="7716119" y="1139230"/>
            <a:ext cx="1811748" cy="1811748"/>
            <a:chOff x="5579652" y="2508942"/>
            <a:chExt cx="762465" cy="762465"/>
          </a:xfrm>
        </p:grpSpPr>
        <p:sp>
          <p:nvSpPr>
            <p:cNvPr id="9" name="Rounded Rectangle 6"/>
            <p:cNvSpPr/>
            <p:nvPr/>
          </p:nvSpPr>
          <p:spPr>
            <a:xfrm>
              <a:off x="5640173" y="2569463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rgbClr val="0017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3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7292142" y="3094789"/>
            <a:ext cx="265970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pPr algn="l"/>
            <a:r>
              <a:rPr lang="zh-CN" altLang="en-US" sz="4800" dirty="0" smtClean="0">
                <a:solidFill>
                  <a:srgbClr val="DB102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第五部分</a:t>
            </a:r>
            <a:endParaRPr lang="zh-CN" altLang="en-US" sz="4800" dirty="0">
              <a:solidFill>
                <a:srgbClr val="DB102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894" y="388659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71666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421">
        <p:random/>
      </p:transition>
    </mc:Choice>
    <mc:Fallback xmlns="">
      <p:transition spd="slow" advClick="0" advTm="5421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9790" y="3329842"/>
            <a:ext cx="10832101" cy="1214537"/>
          </a:xfrm>
          <a:prstGeom prst="rect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82648" y="1684428"/>
            <a:ext cx="3006384" cy="4456907"/>
            <a:chOff x="4592808" y="1200546"/>
            <a:chExt cx="3006384" cy="4456907"/>
          </a:xfrm>
        </p:grpSpPr>
        <p:grpSp>
          <p:nvGrpSpPr>
            <p:cNvPr id="23" name="组合 22"/>
            <p:cNvGrpSpPr/>
            <p:nvPr/>
          </p:nvGrpSpPr>
          <p:grpSpPr>
            <a:xfrm>
              <a:off x="4592808" y="1200546"/>
              <a:ext cx="3006384" cy="4456907"/>
              <a:chOff x="4256088" y="273050"/>
              <a:chExt cx="3941763" cy="5843588"/>
            </a:xfrm>
          </p:grpSpPr>
          <p:sp>
            <p:nvSpPr>
              <p:cNvPr id="25" name="Freeform 72"/>
              <p:cNvSpPr>
                <a:spLocks/>
              </p:cNvSpPr>
              <p:nvPr/>
            </p:nvSpPr>
            <p:spPr bwMode="auto">
              <a:xfrm>
                <a:off x="4259263" y="276225"/>
                <a:ext cx="3919538" cy="5835650"/>
              </a:xfrm>
              <a:custGeom>
                <a:avLst/>
                <a:gdLst>
                  <a:gd name="T0" fmla="*/ 971 w 1044"/>
                  <a:gd name="T1" fmla="*/ 0 h 1553"/>
                  <a:gd name="T2" fmla="*/ 73 w 1044"/>
                  <a:gd name="T3" fmla="*/ 0 h 1553"/>
                  <a:gd name="T4" fmla="*/ 0 w 1044"/>
                  <a:gd name="T5" fmla="*/ 74 h 1553"/>
                  <a:gd name="T6" fmla="*/ 0 w 1044"/>
                  <a:gd name="T7" fmla="*/ 1480 h 1553"/>
                  <a:gd name="T8" fmla="*/ 73 w 1044"/>
                  <a:gd name="T9" fmla="*/ 1553 h 1553"/>
                  <a:gd name="T10" fmla="*/ 971 w 1044"/>
                  <a:gd name="T11" fmla="*/ 1553 h 1553"/>
                  <a:gd name="T12" fmla="*/ 1044 w 1044"/>
                  <a:gd name="T13" fmla="*/ 1480 h 1553"/>
                  <a:gd name="T14" fmla="*/ 1044 w 1044"/>
                  <a:gd name="T15" fmla="*/ 74 h 1553"/>
                  <a:gd name="T16" fmla="*/ 971 w 1044"/>
                  <a:gd name="T17" fmla="*/ 0 h 1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4" h="1553">
                    <a:moveTo>
                      <a:pt x="971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480"/>
                      <a:pt x="0" y="1480"/>
                      <a:pt x="0" y="1480"/>
                    </a:cubicBezTo>
                    <a:cubicBezTo>
                      <a:pt x="0" y="1520"/>
                      <a:pt x="33" y="1553"/>
                      <a:pt x="73" y="1553"/>
                    </a:cubicBezTo>
                    <a:cubicBezTo>
                      <a:pt x="971" y="1553"/>
                      <a:pt x="971" y="1553"/>
                      <a:pt x="971" y="1553"/>
                    </a:cubicBezTo>
                    <a:cubicBezTo>
                      <a:pt x="1011" y="1553"/>
                      <a:pt x="1044" y="1520"/>
                      <a:pt x="1044" y="1480"/>
                    </a:cubicBezTo>
                    <a:cubicBezTo>
                      <a:pt x="1044" y="74"/>
                      <a:pt x="1044" y="74"/>
                      <a:pt x="1044" y="74"/>
                    </a:cubicBezTo>
                    <a:cubicBezTo>
                      <a:pt x="1044" y="33"/>
                      <a:pt x="1011" y="0"/>
                      <a:pt x="971" y="0"/>
                    </a:cubicBezTo>
                    <a:close/>
                  </a:path>
                </a:pathLst>
              </a:custGeom>
              <a:solidFill>
                <a:srgbClr val="F5F6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Rectangle 73"/>
              <p:cNvSpPr>
                <a:spLocks noChangeArrowheads="1"/>
              </p:cNvSpPr>
              <p:nvPr/>
            </p:nvSpPr>
            <p:spPr bwMode="auto">
              <a:xfrm>
                <a:off x="6113463" y="882650"/>
                <a:ext cx="14287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9:45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" name="Rectangle 74"/>
              <p:cNvSpPr>
                <a:spLocks noChangeArrowheads="1"/>
              </p:cNvSpPr>
              <p:nvPr/>
            </p:nvSpPr>
            <p:spPr bwMode="auto">
              <a:xfrm>
                <a:off x="6242051" y="882650"/>
                <a:ext cx="68263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A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" name="Rectangle 75"/>
              <p:cNvSpPr>
                <a:spLocks noChangeArrowheads="1"/>
              </p:cNvSpPr>
              <p:nvPr/>
            </p:nvSpPr>
            <p:spPr bwMode="auto">
              <a:xfrm>
                <a:off x="6280151" y="882650"/>
                <a:ext cx="8255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M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" name="Rectangle 76"/>
              <p:cNvSpPr>
                <a:spLocks noChangeArrowheads="1"/>
              </p:cNvSpPr>
              <p:nvPr/>
            </p:nvSpPr>
            <p:spPr bwMode="auto">
              <a:xfrm>
                <a:off x="7842251" y="908050"/>
                <a:ext cx="69850" cy="22225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77"/>
              <p:cNvSpPr>
                <a:spLocks noEditPoints="1"/>
              </p:cNvSpPr>
              <p:nvPr/>
            </p:nvSpPr>
            <p:spPr bwMode="auto">
              <a:xfrm>
                <a:off x="7829551" y="893763"/>
                <a:ext cx="109538" cy="52388"/>
              </a:xfrm>
              <a:custGeom>
                <a:avLst/>
                <a:gdLst>
                  <a:gd name="T0" fmla="*/ 29 w 29"/>
                  <a:gd name="T1" fmla="*/ 4 h 14"/>
                  <a:gd name="T2" fmla="*/ 25 w 29"/>
                  <a:gd name="T3" fmla="*/ 4 h 14"/>
                  <a:gd name="T4" fmla="*/ 25 w 29"/>
                  <a:gd name="T5" fmla="*/ 3 h 14"/>
                  <a:gd name="T6" fmla="*/ 23 w 29"/>
                  <a:gd name="T7" fmla="*/ 0 h 14"/>
                  <a:gd name="T8" fmla="*/ 2 w 29"/>
                  <a:gd name="T9" fmla="*/ 0 h 14"/>
                  <a:gd name="T10" fmla="*/ 0 w 29"/>
                  <a:gd name="T11" fmla="*/ 3 h 14"/>
                  <a:gd name="T12" fmla="*/ 0 w 29"/>
                  <a:gd name="T13" fmla="*/ 11 h 14"/>
                  <a:gd name="T14" fmla="*/ 2 w 29"/>
                  <a:gd name="T15" fmla="*/ 14 h 14"/>
                  <a:gd name="T16" fmla="*/ 23 w 29"/>
                  <a:gd name="T17" fmla="*/ 14 h 14"/>
                  <a:gd name="T18" fmla="*/ 25 w 29"/>
                  <a:gd name="T19" fmla="*/ 11 h 14"/>
                  <a:gd name="T20" fmla="*/ 25 w 29"/>
                  <a:gd name="T21" fmla="*/ 10 h 14"/>
                  <a:gd name="T22" fmla="*/ 29 w 29"/>
                  <a:gd name="T23" fmla="*/ 10 h 14"/>
                  <a:gd name="T24" fmla="*/ 29 w 29"/>
                  <a:gd name="T25" fmla="*/ 4 h 14"/>
                  <a:gd name="T26" fmla="*/ 24 w 29"/>
                  <a:gd name="T27" fmla="*/ 11 h 14"/>
                  <a:gd name="T28" fmla="*/ 23 w 29"/>
                  <a:gd name="T29" fmla="*/ 12 h 14"/>
                  <a:gd name="T30" fmla="*/ 2 w 29"/>
                  <a:gd name="T31" fmla="*/ 12 h 14"/>
                  <a:gd name="T32" fmla="*/ 2 w 29"/>
                  <a:gd name="T33" fmla="*/ 11 h 14"/>
                  <a:gd name="T34" fmla="*/ 2 w 29"/>
                  <a:gd name="T35" fmla="*/ 3 h 14"/>
                  <a:gd name="T36" fmla="*/ 2 w 29"/>
                  <a:gd name="T37" fmla="*/ 2 h 14"/>
                  <a:gd name="T38" fmla="*/ 23 w 29"/>
                  <a:gd name="T39" fmla="*/ 2 h 14"/>
                  <a:gd name="T40" fmla="*/ 24 w 29"/>
                  <a:gd name="T41" fmla="*/ 3 h 14"/>
                  <a:gd name="T42" fmla="*/ 24 w 29"/>
                  <a:gd name="T43" fmla="*/ 4 h 14"/>
                  <a:gd name="T44" fmla="*/ 24 w 29"/>
                  <a:gd name="T45" fmla="*/ 10 h 14"/>
                  <a:gd name="T46" fmla="*/ 24 w 29"/>
                  <a:gd name="T47" fmla="*/ 11 h 14"/>
                  <a:gd name="T48" fmla="*/ 27 w 29"/>
                  <a:gd name="T49" fmla="*/ 9 h 14"/>
                  <a:gd name="T50" fmla="*/ 25 w 29"/>
                  <a:gd name="T51" fmla="*/ 9 h 14"/>
                  <a:gd name="T52" fmla="*/ 25 w 29"/>
                  <a:gd name="T53" fmla="*/ 5 h 14"/>
                  <a:gd name="T54" fmla="*/ 27 w 29"/>
                  <a:gd name="T55" fmla="*/ 5 h 14"/>
                  <a:gd name="T56" fmla="*/ 27 w 29"/>
                  <a:gd name="T5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4">
                    <a:moveTo>
                      <a:pt x="29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4"/>
                    </a:lnTo>
                    <a:close/>
                    <a:moveTo>
                      <a:pt x="24" y="11"/>
                    </a:moveTo>
                    <a:cubicBezTo>
                      <a:pt x="24" y="12"/>
                      <a:pt x="23" y="12"/>
                      <a:pt x="23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4" y="2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11"/>
                    </a:lnTo>
                    <a:close/>
                    <a:moveTo>
                      <a:pt x="27" y="9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5"/>
                      <a:pt x="27" y="5"/>
                      <a:pt x="27" y="5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Rectangle 78"/>
              <p:cNvSpPr>
                <a:spLocks noChangeArrowheads="1"/>
              </p:cNvSpPr>
              <p:nvPr/>
            </p:nvSpPr>
            <p:spPr bwMode="auto">
              <a:xfrm>
                <a:off x="7653338" y="882650"/>
                <a:ext cx="18097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100%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2" name="Rectangle 79"/>
              <p:cNvSpPr>
                <a:spLocks noChangeArrowheads="1"/>
              </p:cNvSpPr>
              <p:nvPr/>
            </p:nvSpPr>
            <p:spPr bwMode="auto">
              <a:xfrm>
                <a:off x="4492626" y="879475"/>
                <a:ext cx="4445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i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3" name="Rectangle 80"/>
              <p:cNvSpPr>
                <a:spLocks noChangeArrowheads="1"/>
              </p:cNvSpPr>
              <p:nvPr/>
            </p:nvSpPr>
            <p:spPr bwMode="auto">
              <a:xfrm>
                <a:off x="4506913" y="879475"/>
                <a:ext cx="635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P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Rectangle 81"/>
              <p:cNvSpPr>
                <a:spLocks noChangeArrowheads="1"/>
              </p:cNvSpPr>
              <p:nvPr/>
            </p:nvSpPr>
            <p:spPr bwMode="auto">
              <a:xfrm>
                <a:off x="4540251" y="879475"/>
                <a:ext cx="9842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ad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82"/>
              <p:cNvSpPr>
                <a:spLocks noChangeArrowheads="1"/>
              </p:cNvSpPr>
              <p:nvPr/>
            </p:nvSpPr>
            <p:spPr bwMode="auto">
              <a:xfrm>
                <a:off x="4664076" y="927100"/>
                <a:ext cx="7938" cy="7938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Rectangle 83"/>
              <p:cNvSpPr>
                <a:spLocks noChangeArrowheads="1"/>
              </p:cNvSpPr>
              <p:nvPr/>
            </p:nvSpPr>
            <p:spPr bwMode="auto">
              <a:xfrm>
                <a:off x="4676776" y="915988"/>
                <a:ext cx="11113" cy="19050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Rectangle 84"/>
              <p:cNvSpPr>
                <a:spLocks noChangeArrowheads="1"/>
              </p:cNvSpPr>
              <p:nvPr/>
            </p:nvSpPr>
            <p:spPr bwMode="auto">
              <a:xfrm>
                <a:off x="4691063" y="911225"/>
                <a:ext cx="11113" cy="23813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Rectangle 85"/>
              <p:cNvSpPr>
                <a:spLocks noChangeArrowheads="1"/>
              </p:cNvSpPr>
              <p:nvPr/>
            </p:nvSpPr>
            <p:spPr bwMode="auto">
              <a:xfrm>
                <a:off x="4705351" y="908050"/>
                <a:ext cx="12700" cy="26988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Rectangle 86"/>
              <p:cNvSpPr>
                <a:spLocks noChangeArrowheads="1"/>
              </p:cNvSpPr>
              <p:nvPr/>
            </p:nvSpPr>
            <p:spPr bwMode="auto">
              <a:xfrm>
                <a:off x="4721226" y="896938"/>
                <a:ext cx="7938" cy="38100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40" name="Picture 8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59501" y="536575"/>
                <a:ext cx="112713" cy="11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Picture 8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8551" y="550863"/>
                <a:ext cx="77788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8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4901" y="555625"/>
                <a:ext cx="68263" cy="66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9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9663" y="561975"/>
                <a:ext cx="55563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9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2838" y="569913"/>
                <a:ext cx="46038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Oval 92"/>
              <p:cNvSpPr>
                <a:spLocks noChangeArrowheads="1"/>
              </p:cNvSpPr>
              <p:nvPr/>
            </p:nvSpPr>
            <p:spPr bwMode="auto">
              <a:xfrm>
                <a:off x="6080126" y="573088"/>
                <a:ext cx="38100" cy="38100"/>
              </a:xfrm>
              <a:prstGeom prst="ellipse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46" name="Picture 9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6088" y="276225"/>
                <a:ext cx="3941763" cy="5840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9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26413" y="600075"/>
                <a:ext cx="68263" cy="51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9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6088" y="600075"/>
                <a:ext cx="55563" cy="51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96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6088" y="5762625"/>
                <a:ext cx="112713" cy="28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97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54938" y="5991225"/>
                <a:ext cx="349250" cy="125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98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6088" y="325438"/>
                <a:ext cx="134938" cy="327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Picture 9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89876" y="273050"/>
                <a:ext cx="247650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Freeform 100"/>
              <p:cNvSpPr>
                <a:spLocks/>
              </p:cNvSpPr>
              <p:nvPr/>
            </p:nvSpPr>
            <p:spPr bwMode="auto">
              <a:xfrm>
                <a:off x="4457701" y="847725"/>
                <a:ext cx="3530600" cy="4692650"/>
              </a:xfrm>
              <a:custGeom>
                <a:avLst/>
                <a:gdLst>
                  <a:gd name="T0" fmla="*/ 940 w 940"/>
                  <a:gd name="T1" fmla="*/ 1243 h 1249"/>
                  <a:gd name="T2" fmla="*/ 935 w 940"/>
                  <a:gd name="T3" fmla="*/ 1249 h 1249"/>
                  <a:gd name="T4" fmla="*/ 6 w 940"/>
                  <a:gd name="T5" fmla="*/ 1249 h 1249"/>
                  <a:gd name="T6" fmla="*/ 0 w 940"/>
                  <a:gd name="T7" fmla="*/ 1243 h 1249"/>
                  <a:gd name="T8" fmla="*/ 0 w 940"/>
                  <a:gd name="T9" fmla="*/ 6 h 1249"/>
                  <a:gd name="T10" fmla="*/ 6 w 940"/>
                  <a:gd name="T11" fmla="*/ 0 h 1249"/>
                  <a:gd name="T12" fmla="*/ 935 w 940"/>
                  <a:gd name="T13" fmla="*/ 0 h 1249"/>
                  <a:gd name="T14" fmla="*/ 940 w 940"/>
                  <a:gd name="T15" fmla="*/ 6 h 1249"/>
                  <a:gd name="T16" fmla="*/ 940 w 940"/>
                  <a:gd name="T17" fmla="*/ 1243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0" h="1249">
                    <a:moveTo>
                      <a:pt x="940" y="1243"/>
                    </a:moveTo>
                    <a:cubicBezTo>
                      <a:pt x="940" y="1246"/>
                      <a:pt x="938" y="1249"/>
                      <a:pt x="935" y="1249"/>
                    </a:cubicBezTo>
                    <a:cubicBezTo>
                      <a:pt x="6" y="1249"/>
                      <a:pt x="6" y="1249"/>
                      <a:pt x="6" y="1249"/>
                    </a:cubicBezTo>
                    <a:cubicBezTo>
                      <a:pt x="3" y="1249"/>
                      <a:pt x="0" y="1246"/>
                      <a:pt x="0" y="12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35" y="0"/>
                      <a:pt x="935" y="0"/>
                      <a:pt x="935" y="0"/>
                    </a:cubicBezTo>
                    <a:cubicBezTo>
                      <a:pt x="938" y="0"/>
                      <a:pt x="940" y="3"/>
                      <a:pt x="940" y="6"/>
                    </a:cubicBezTo>
                    <a:lnTo>
                      <a:pt x="940" y="1243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01"/>
              <p:cNvSpPr>
                <a:spLocks/>
              </p:cNvSpPr>
              <p:nvPr/>
            </p:nvSpPr>
            <p:spPr bwMode="auto">
              <a:xfrm>
                <a:off x="4457701" y="847725"/>
                <a:ext cx="3530600" cy="4692650"/>
              </a:xfrm>
              <a:custGeom>
                <a:avLst/>
                <a:gdLst>
                  <a:gd name="T0" fmla="*/ 940 w 940"/>
                  <a:gd name="T1" fmla="*/ 1243 h 1249"/>
                  <a:gd name="T2" fmla="*/ 935 w 940"/>
                  <a:gd name="T3" fmla="*/ 1249 h 1249"/>
                  <a:gd name="T4" fmla="*/ 6 w 940"/>
                  <a:gd name="T5" fmla="*/ 1249 h 1249"/>
                  <a:gd name="T6" fmla="*/ 0 w 940"/>
                  <a:gd name="T7" fmla="*/ 1243 h 1249"/>
                  <a:gd name="T8" fmla="*/ 0 w 940"/>
                  <a:gd name="T9" fmla="*/ 6 h 1249"/>
                  <a:gd name="T10" fmla="*/ 6 w 940"/>
                  <a:gd name="T11" fmla="*/ 0 h 1249"/>
                  <a:gd name="T12" fmla="*/ 935 w 940"/>
                  <a:gd name="T13" fmla="*/ 0 h 1249"/>
                  <a:gd name="T14" fmla="*/ 940 w 940"/>
                  <a:gd name="T15" fmla="*/ 6 h 1249"/>
                  <a:gd name="T16" fmla="*/ 940 w 940"/>
                  <a:gd name="T17" fmla="*/ 1243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0" h="1249">
                    <a:moveTo>
                      <a:pt x="940" y="1243"/>
                    </a:moveTo>
                    <a:cubicBezTo>
                      <a:pt x="940" y="1246"/>
                      <a:pt x="938" y="1249"/>
                      <a:pt x="935" y="1249"/>
                    </a:cubicBezTo>
                    <a:cubicBezTo>
                      <a:pt x="6" y="1249"/>
                      <a:pt x="6" y="1249"/>
                      <a:pt x="6" y="1249"/>
                    </a:cubicBezTo>
                    <a:cubicBezTo>
                      <a:pt x="3" y="1249"/>
                      <a:pt x="0" y="1246"/>
                      <a:pt x="0" y="12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35" y="0"/>
                      <a:pt x="935" y="0"/>
                      <a:pt x="935" y="0"/>
                    </a:cubicBezTo>
                    <a:cubicBezTo>
                      <a:pt x="938" y="0"/>
                      <a:pt x="940" y="3"/>
                      <a:pt x="940" y="6"/>
                    </a:cubicBezTo>
                    <a:lnTo>
                      <a:pt x="940" y="124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2A2A2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55" name="Picture 102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4726" y="5649913"/>
                <a:ext cx="325438" cy="327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Oval 103"/>
              <p:cNvSpPr>
                <a:spLocks noChangeArrowheads="1"/>
              </p:cNvSpPr>
              <p:nvPr/>
            </p:nvSpPr>
            <p:spPr bwMode="auto">
              <a:xfrm>
                <a:off x="6072188" y="5661025"/>
                <a:ext cx="293688" cy="296863"/>
              </a:xfrm>
              <a:prstGeom prst="ellipse">
                <a:avLst/>
              </a:prstGeom>
              <a:noFill/>
              <a:ln w="3175" cap="flat">
                <a:solidFill>
                  <a:srgbClr val="EAEC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57" name="Picture 104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4726" y="5795963"/>
                <a:ext cx="325438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105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43626" y="5737225"/>
                <a:ext cx="147638" cy="146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Freeform 106"/>
              <p:cNvSpPr>
                <a:spLocks noEditPoints="1"/>
              </p:cNvSpPr>
              <p:nvPr/>
            </p:nvSpPr>
            <p:spPr bwMode="auto">
              <a:xfrm>
                <a:off x="6162676" y="5754688"/>
                <a:ext cx="112713" cy="109538"/>
              </a:xfrm>
              <a:custGeom>
                <a:avLst/>
                <a:gdLst>
                  <a:gd name="T0" fmla="*/ 23 w 30"/>
                  <a:gd name="T1" fmla="*/ 29 h 29"/>
                  <a:gd name="T2" fmla="*/ 7 w 30"/>
                  <a:gd name="T3" fmla="*/ 29 h 29"/>
                  <a:gd name="T4" fmla="*/ 0 w 30"/>
                  <a:gd name="T5" fmla="*/ 22 h 29"/>
                  <a:gd name="T6" fmla="*/ 0 w 30"/>
                  <a:gd name="T7" fmla="*/ 7 h 29"/>
                  <a:gd name="T8" fmla="*/ 7 w 30"/>
                  <a:gd name="T9" fmla="*/ 0 h 29"/>
                  <a:gd name="T10" fmla="*/ 23 w 30"/>
                  <a:gd name="T11" fmla="*/ 0 h 29"/>
                  <a:gd name="T12" fmla="*/ 30 w 30"/>
                  <a:gd name="T13" fmla="*/ 7 h 29"/>
                  <a:gd name="T14" fmla="*/ 30 w 30"/>
                  <a:gd name="T15" fmla="*/ 22 h 29"/>
                  <a:gd name="T16" fmla="*/ 23 w 30"/>
                  <a:gd name="T17" fmla="*/ 29 h 29"/>
                  <a:gd name="T18" fmla="*/ 7 w 30"/>
                  <a:gd name="T19" fmla="*/ 3 h 29"/>
                  <a:gd name="T20" fmla="*/ 3 w 30"/>
                  <a:gd name="T21" fmla="*/ 7 h 29"/>
                  <a:gd name="T22" fmla="*/ 3 w 30"/>
                  <a:gd name="T23" fmla="*/ 22 h 29"/>
                  <a:gd name="T24" fmla="*/ 7 w 30"/>
                  <a:gd name="T25" fmla="*/ 27 h 29"/>
                  <a:gd name="T26" fmla="*/ 23 w 30"/>
                  <a:gd name="T27" fmla="*/ 27 h 29"/>
                  <a:gd name="T28" fmla="*/ 27 w 30"/>
                  <a:gd name="T29" fmla="*/ 22 h 29"/>
                  <a:gd name="T30" fmla="*/ 27 w 30"/>
                  <a:gd name="T31" fmla="*/ 7 h 29"/>
                  <a:gd name="T32" fmla="*/ 23 w 30"/>
                  <a:gd name="T33" fmla="*/ 3 h 29"/>
                  <a:gd name="T34" fmla="*/ 7 w 30"/>
                  <a:gd name="T35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29">
                    <a:moveTo>
                      <a:pt x="23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3" y="29"/>
                      <a:pt x="0" y="26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6"/>
                      <a:pt x="27" y="29"/>
                      <a:pt x="23" y="29"/>
                    </a:cubicBezTo>
                    <a:close/>
                    <a:moveTo>
                      <a:pt x="7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7" y="25"/>
                      <a:pt x="27" y="22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5"/>
                      <a:pt x="25" y="3"/>
                      <a:pt x="23" y="3"/>
                    </a:cubicBezTo>
                    <a:lnTo>
                      <a:pt x="7" y="3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E7EAE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52975" y="1643856"/>
              <a:ext cx="2681289" cy="3567731"/>
            </a:xfrm>
            <a:custGeom>
              <a:avLst/>
              <a:gdLst>
                <a:gd name="connsiteX0" fmla="*/ 25874 w 2681289"/>
                <a:gd name="connsiteY0" fmla="*/ 0 h 3567731"/>
                <a:gd name="connsiteX1" fmla="*/ 2655415 w 2681289"/>
                <a:gd name="connsiteY1" fmla="*/ 0 h 3567731"/>
                <a:gd name="connsiteX2" fmla="*/ 2681289 w 2681289"/>
                <a:gd name="connsiteY2" fmla="*/ 25874 h 3567731"/>
                <a:gd name="connsiteX3" fmla="*/ 2681289 w 2681289"/>
                <a:gd name="connsiteY3" fmla="*/ 3541857 h 3567731"/>
                <a:gd name="connsiteX4" fmla="*/ 2655415 w 2681289"/>
                <a:gd name="connsiteY4" fmla="*/ 3567731 h 3567731"/>
                <a:gd name="connsiteX5" fmla="*/ 25874 w 2681289"/>
                <a:gd name="connsiteY5" fmla="*/ 3567731 h 3567731"/>
                <a:gd name="connsiteX6" fmla="*/ 0 w 2681289"/>
                <a:gd name="connsiteY6" fmla="*/ 3541857 h 3567731"/>
                <a:gd name="connsiteX7" fmla="*/ 0 w 2681289"/>
                <a:gd name="connsiteY7" fmla="*/ 25874 h 3567731"/>
                <a:gd name="connsiteX8" fmla="*/ 25874 w 2681289"/>
                <a:gd name="connsiteY8" fmla="*/ 0 h 356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1289" h="3567731">
                  <a:moveTo>
                    <a:pt x="25874" y="0"/>
                  </a:moveTo>
                  <a:lnTo>
                    <a:pt x="2655415" y="0"/>
                  </a:lnTo>
                  <a:cubicBezTo>
                    <a:pt x="2669705" y="0"/>
                    <a:pt x="2681289" y="11584"/>
                    <a:pt x="2681289" y="25874"/>
                  </a:cubicBezTo>
                  <a:lnTo>
                    <a:pt x="2681289" y="3541857"/>
                  </a:lnTo>
                  <a:cubicBezTo>
                    <a:pt x="2681289" y="3556147"/>
                    <a:pt x="2669705" y="3567731"/>
                    <a:pt x="2655415" y="3567731"/>
                  </a:cubicBezTo>
                  <a:lnTo>
                    <a:pt x="25874" y="3567731"/>
                  </a:lnTo>
                  <a:cubicBezTo>
                    <a:pt x="11584" y="3567731"/>
                    <a:pt x="0" y="3556147"/>
                    <a:pt x="0" y="3541857"/>
                  </a:cubicBezTo>
                  <a:lnTo>
                    <a:pt x="0" y="25874"/>
                  </a:lnTo>
                  <a:cubicBezTo>
                    <a:pt x="0" y="11584"/>
                    <a:pt x="11584" y="0"/>
                    <a:pt x="25874" y="0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0" name="组合 59"/>
          <p:cNvGrpSpPr/>
          <p:nvPr/>
        </p:nvGrpSpPr>
        <p:grpSpPr>
          <a:xfrm>
            <a:off x="3599400" y="2246371"/>
            <a:ext cx="559384" cy="559384"/>
            <a:chOff x="3609560" y="1806031"/>
            <a:chExt cx="559384" cy="559384"/>
          </a:xfrm>
        </p:grpSpPr>
        <p:sp>
          <p:nvSpPr>
            <p:cNvPr id="61" name="椭圆 60"/>
            <p:cNvSpPr/>
            <p:nvPr/>
          </p:nvSpPr>
          <p:spPr>
            <a:xfrm>
              <a:off x="3609560" y="1806031"/>
              <a:ext cx="559384" cy="559384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Freeform 56"/>
            <p:cNvSpPr>
              <a:spLocks noChangeArrowheads="1"/>
            </p:cNvSpPr>
            <p:nvPr/>
          </p:nvSpPr>
          <p:spPr bwMode="auto">
            <a:xfrm>
              <a:off x="3770731" y="1961224"/>
              <a:ext cx="243496" cy="269584"/>
            </a:xfrm>
            <a:custGeom>
              <a:avLst/>
              <a:gdLst>
                <a:gd name="T0" fmla="*/ 197797 w 409"/>
                <a:gd name="T1" fmla="*/ 43455 h 453"/>
                <a:gd name="T2" fmla="*/ 197797 w 409"/>
                <a:gd name="T3" fmla="*/ 43455 h 453"/>
                <a:gd name="T4" fmla="*/ 178778 w 409"/>
                <a:gd name="T5" fmla="*/ 28789 h 453"/>
                <a:gd name="T6" fmla="*/ 120634 w 409"/>
                <a:gd name="T7" fmla="*/ 24443 h 453"/>
                <a:gd name="T8" fmla="*/ 110853 w 409"/>
                <a:gd name="T9" fmla="*/ 4889 h 453"/>
                <a:gd name="T10" fmla="*/ 77163 w 409"/>
                <a:gd name="T11" fmla="*/ 0 h 453"/>
                <a:gd name="T12" fmla="*/ 67381 w 409"/>
                <a:gd name="T13" fmla="*/ 24443 h 453"/>
                <a:gd name="T14" fmla="*/ 67381 w 409"/>
                <a:gd name="T15" fmla="*/ 53232 h 453"/>
                <a:gd name="T16" fmla="*/ 43472 w 409"/>
                <a:gd name="T17" fmla="*/ 72243 h 453"/>
                <a:gd name="T18" fmla="*/ 14672 w 409"/>
                <a:gd name="T19" fmla="*/ 72243 h 453"/>
                <a:gd name="T20" fmla="*/ 0 w 409"/>
                <a:gd name="T21" fmla="*/ 82021 h 453"/>
                <a:gd name="T22" fmla="*/ 24453 w 409"/>
                <a:gd name="T23" fmla="*/ 164041 h 453"/>
                <a:gd name="T24" fmla="*/ 91834 w 409"/>
                <a:gd name="T25" fmla="*/ 173275 h 453"/>
                <a:gd name="T26" fmla="*/ 101072 w 409"/>
                <a:gd name="T27" fmla="*/ 144487 h 453"/>
                <a:gd name="T28" fmla="*/ 125525 w 409"/>
                <a:gd name="T29" fmla="*/ 168387 h 453"/>
                <a:gd name="T30" fmla="*/ 164106 w 409"/>
                <a:gd name="T31" fmla="*/ 183053 h 453"/>
                <a:gd name="T32" fmla="*/ 159216 w 409"/>
                <a:gd name="T33" fmla="*/ 216730 h 453"/>
                <a:gd name="T34" fmla="*/ 134763 w 409"/>
                <a:gd name="T35" fmla="*/ 221619 h 453"/>
                <a:gd name="T36" fmla="*/ 129872 w 409"/>
                <a:gd name="T37" fmla="*/ 202064 h 453"/>
                <a:gd name="T38" fmla="*/ 139653 w 409"/>
                <a:gd name="T39" fmla="*/ 202064 h 453"/>
                <a:gd name="T40" fmla="*/ 139653 w 409"/>
                <a:gd name="T41" fmla="*/ 183053 h 453"/>
                <a:gd name="T42" fmla="*/ 101072 w 409"/>
                <a:gd name="T43" fmla="*/ 202064 h 453"/>
                <a:gd name="T44" fmla="*/ 105963 w 409"/>
                <a:gd name="T45" fmla="*/ 235742 h 453"/>
                <a:gd name="T46" fmla="*/ 159216 w 409"/>
                <a:gd name="T47" fmla="*/ 245519 h 453"/>
                <a:gd name="T48" fmla="*/ 197797 w 409"/>
                <a:gd name="T49" fmla="*/ 43455 h 453"/>
                <a:gd name="T50" fmla="*/ 173344 w 409"/>
                <a:gd name="T51" fmla="*/ 125475 h 453"/>
                <a:gd name="T52" fmla="*/ 173344 w 409"/>
                <a:gd name="T53" fmla="*/ 125475 h 453"/>
                <a:gd name="T54" fmla="*/ 154325 w 409"/>
                <a:gd name="T55" fmla="*/ 120587 h 453"/>
                <a:gd name="T56" fmla="*/ 134763 w 409"/>
                <a:gd name="T57" fmla="*/ 125475 h 453"/>
                <a:gd name="T58" fmla="*/ 154325 w 409"/>
                <a:gd name="T59" fmla="*/ 96143 h 453"/>
                <a:gd name="T60" fmla="*/ 173344 w 409"/>
                <a:gd name="T61" fmla="*/ 125475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09" h="453">
                  <a:moveTo>
                    <a:pt x="364" y="80"/>
                  </a:moveTo>
                  <a:lnTo>
                    <a:pt x="364" y="80"/>
                  </a:lnTo>
                  <a:cubicBezTo>
                    <a:pt x="364" y="53"/>
                    <a:pt x="329" y="53"/>
                    <a:pt x="329" y="53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5"/>
                    <a:pt x="222" y="18"/>
                    <a:pt x="204" y="9"/>
                  </a:cubicBezTo>
                  <a:cubicBezTo>
                    <a:pt x="177" y="0"/>
                    <a:pt x="160" y="0"/>
                    <a:pt x="142" y="0"/>
                  </a:cubicBezTo>
                  <a:cubicBezTo>
                    <a:pt x="124" y="0"/>
                    <a:pt x="124" y="27"/>
                    <a:pt x="124" y="45"/>
                  </a:cubicBezTo>
                  <a:cubicBezTo>
                    <a:pt x="124" y="62"/>
                    <a:pt x="124" y="89"/>
                    <a:pt x="124" y="98"/>
                  </a:cubicBezTo>
                  <a:cubicBezTo>
                    <a:pt x="124" y="124"/>
                    <a:pt x="116" y="133"/>
                    <a:pt x="80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10" y="133"/>
                    <a:pt x="0" y="133"/>
                    <a:pt x="0" y="151"/>
                  </a:cubicBezTo>
                  <a:cubicBezTo>
                    <a:pt x="0" y="159"/>
                    <a:pt x="18" y="275"/>
                    <a:pt x="45" y="302"/>
                  </a:cubicBezTo>
                  <a:cubicBezTo>
                    <a:pt x="63" y="310"/>
                    <a:pt x="151" y="319"/>
                    <a:pt x="169" y="319"/>
                  </a:cubicBezTo>
                  <a:cubicBezTo>
                    <a:pt x="186" y="319"/>
                    <a:pt x="177" y="266"/>
                    <a:pt x="186" y="266"/>
                  </a:cubicBezTo>
                  <a:cubicBezTo>
                    <a:pt x="195" y="266"/>
                    <a:pt x="195" y="302"/>
                    <a:pt x="231" y="310"/>
                  </a:cubicBezTo>
                  <a:cubicBezTo>
                    <a:pt x="257" y="310"/>
                    <a:pt x="302" y="310"/>
                    <a:pt x="302" y="337"/>
                  </a:cubicBezTo>
                  <a:cubicBezTo>
                    <a:pt x="302" y="363"/>
                    <a:pt x="310" y="399"/>
                    <a:pt x="293" y="399"/>
                  </a:cubicBezTo>
                  <a:cubicBezTo>
                    <a:pt x="248" y="408"/>
                    <a:pt x="248" y="408"/>
                    <a:pt x="248" y="408"/>
                  </a:cubicBezTo>
                  <a:cubicBezTo>
                    <a:pt x="213" y="399"/>
                    <a:pt x="222" y="372"/>
                    <a:pt x="239" y="372"/>
                  </a:cubicBezTo>
                  <a:cubicBezTo>
                    <a:pt x="248" y="372"/>
                    <a:pt x="257" y="372"/>
                    <a:pt x="257" y="372"/>
                  </a:cubicBezTo>
                  <a:cubicBezTo>
                    <a:pt x="257" y="337"/>
                    <a:pt x="257" y="337"/>
                    <a:pt x="257" y="337"/>
                  </a:cubicBezTo>
                  <a:cubicBezTo>
                    <a:pt x="257" y="337"/>
                    <a:pt x="195" y="328"/>
                    <a:pt x="186" y="372"/>
                  </a:cubicBezTo>
                  <a:cubicBezTo>
                    <a:pt x="186" y="417"/>
                    <a:pt x="195" y="434"/>
                    <a:pt x="195" y="434"/>
                  </a:cubicBezTo>
                  <a:cubicBezTo>
                    <a:pt x="204" y="443"/>
                    <a:pt x="213" y="452"/>
                    <a:pt x="293" y="452"/>
                  </a:cubicBezTo>
                  <a:cubicBezTo>
                    <a:pt x="408" y="452"/>
                    <a:pt x="364" y="115"/>
                    <a:pt x="364" y="80"/>
                  </a:cubicBezTo>
                  <a:close/>
                  <a:moveTo>
                    <a:pt x="319" y="231"/>
                  </a:moveTo>
                  <a:lnTo>
                    <a:pt x="319" y="231"/>
                  </a:lnTo>
                  <a:cubicBezTo>
                    <a:pt x="319" y="240"/>
                    <a:pt x="302" y="222"/>
                    <a:pt x="284" y="222"/>
                  </a:cubicBezTo>
                  <a:cubicBezTo>
                    <a:pt x="266" y="222"/>
                    <a:pt x="248" y="231"/>
                    <a:pt x="248" y="231"/>
                  </a:cubicBezTo>
                  <a:cubicBezTo>
                    <a:pt x="239" y="222"/>
                    <a:pt x="248" y="177"/>
                    <a:pt x="284" y="177"/>
                  </a:cubicBezTo>
                  <a:cubicBezTo>
                    <a:pt x="310" y="177"/>
                    <a:pt x="329" y="231"/>
                    <a:pt x="319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008319" y="4772085"/>
            <a:ext cx="559384" cy="559384"/>
            <a:chOff x="8018479" y="4331745"/>
            <a:chExt cx="559384" cy="559384"/>
          </a:xfrm>
        </p:grpSpPr>
        <p:sp>
          <p:nvSpPr>
            <p:cNvPr id="64" name="椭圆 63"/>
            <p:cNvSpPr/>
            <p:nvPr/>
          </p:nvSpPr>
          <p:spPr>
            <a:xfrm>
              <a:off x="8018479" y="4331745"/>
              <a:ext cx="559384" cy="559384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 64"/>
            <p:cNvSpPr>
              <a:spLocks noChangeArrowheads="1"/>
            </p:cNvSpPr>
            <p:nvPr/>
          </p:nvSpPr>
          <p:spPr bwMode="auto">
            <a:xfrm>
              <a:off x="8153696" y="4477517"/>
              <a:ext cx="274800" cy="269580"/>
            </a:xfrm>
            <a:custGeom>
              <a:avLst/>
              <a:gdLst>
                <a:gd name="T0" fmla="*/ 67467 w 461"/>
                <a:gd name="T1" fmla="*/ 14666 h 453"/>
                <a:gd name="T2" fmla="*/ 67467 w 461"/>
                <a:gd name="T3" fmla="*/ 14666 h 453"/>
                <a:gd name="T4" fmla="*/ 0 w 461"/>
                <a:gd name="T5" fmla="*/ 120587 h 453"/>
                <a:gd name="T6" fmla="*/ 4897 w 461"/>
                <a:gd name="T7" fmla="*/ 149375 h 453"/>
                <a:gd name="T8" fmla="*/ 110994 w 461"/>
                <a:gd name="T9" fmla="*/ 53232 h 453"/>
                <a:gd name="T10" fmla="*/ 67467 w 461"/>
                <a:gd name="T11" fmla="*/ 14666 h 453"/>
                <a:gd name="T12" fmla="*/ 178461 w 461"/>
                <a:gd name="T13" fmla="*/ 9777 h 453"/>
                <a:gd name="T14" fmla="*/ 178461 w 461"/>
                <a:gd name="T15" fmla="*/ 9777 h 453"/>
                <a:gd name="T16" fmla="*/ 125685 w 461"/>
                <a:gd name="T17" fmla="*/ 0 h 453"/>
                <a:gd name="T18" fmla="*/ 87054 w 461"/>
                <a:gd name="T19" fmla="*/ 4889 h 453"/>
                <a:gd name="T20" fmla="*/ 178461 w 461"/>
                <a:gd name="T21" fmla="*/ 86366 h 453"/>
                <a:gd name="T22" fmla="*/ 178461 w 461"/>
                <a:gd name="T23" fmla="*/ 9777 h 453"/>
                <a:gd name="T24" fmla="*/ 197504 w 461"/>
                <a:gd name="T25" fmla="*/ 19555 h 453"/>
                <a:gd name="T26" fmla="*/ 197504 w 461"/>
                <a:gd name="T27" fmla="*/ 19555 h 453"/>
                <a:gd name="T28" fmla="*/ 197504 w 461"/>
                <a:gd name="T29" fmla="*/ 164041 h 453"/>
                <a:gd name="T30" fmla="*/ 241031 w 461"/>
                <a:gd name="T31" fmla="*/ 164041 h 453"/>
                <a:gd name="T32" fmla="*/ 250281 w 461"/>
                <a:gd name="T33" fmla="*/ 120587 h 453"/>
                <a:gd name="T34" fmla="*/ 197504 w 461"/>
                <a:gd name="T35" fmla="*/ 19555 h 453"/>
                <a:gd name="T36" fmla="*/ 9794 w 461"/>
                <a:gd name="T37" fmla="*/ 168387 h 453"/>
                <a:gd name="T38" fmla="*/ 9794 w 461"/>
                <a:gd name="T39" fmla="*/ 168387 h 453"/>
                <a:gd name="T40" fmla="*/ 57673 w 461"/>
                <a:gd name="T41" fmla="*/ 226507 h 453"/>
                <a:gd name="T42" fmla="*/ 57673 w 461"/>
                <a:gd name="T43" fmla="*/ 125475 h 453"/>
                <a:gd name="T44" fmla="*/ 28837 w 461"/>
                <a:gd name="T45" fmla="*/ 154264 h 453"/>
                <a:gd name="T46" fmla="*/ 9794 w 461"/>
                <a:gd name="T47" fmla="*/ 168387 h 453"/>
                <a:gd name="T48" fmla="*/ 72364 w 461"/>
                <a:gd name="T49" fmla="*/ 235742 h 453"/>
                <a:gd name="T50" fmla="*/ 72364 w 461"/>
                <a:gd name="T51" fmla="*/ 235742 h 453"/>
                <a:gd name="T52" fmla="*/ 115891 w 461"/>
                <a:gd name="T53" fmla="*/ 245519 h 453"/>
                <a:gd name="T54" fmla="*/ 134934 w 461"/>
                <a:gd name="T55" fmla="*/ 245519 h 453"/>
                <a:gd name="T56" fmla="*/ 236135 w 461"/>
                <a:gd name="T57" fmla="*/ 183053 h 453"/>
                <a:gd name="T58" fmla="*/ 72364 w 461"/>
                <a:gd name="T59" fmla="*/ 183053 h 453"/>
                <a:gd name="T60" fmla="*/ 72364 w 461"/>
                <a:gd name="T61" fmla="*/ 235742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61" h="453">
                  <a:moveTo>
                    <a:pt x="124" y="27"/>
                  </a:moveTo>
                  <a:lnTo>
                    <a:pt x="124" y="27"/>
                  </a:lnTo>
                  <a:cubicBezTo>
                    <a:pt x="53" y="62"/>
                    <a:pt x="0" y="142"/>
                    <a:pt x="0" y="222"/>
                  </a:cubicBezTo>
                  <a:cubicBezTo>
                    <a:pt x="0" y="240"/>
                    <a:pt x="0" y="257"/>
                    <a:pt x="9" y="275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186" y="71"/>
                    <a:pt x="124" y="27"/>
                    <a:pt x="124" y="27"/>
                  </a:cubicBezTo>
                  <a:close/>
                  <a:moveTo>
                    <a:pt x="328" y="18"/>
                  </a:moveTo>
                  <a:lnTo>
                    <a:pt x="328" y="18"/>
                  </a:lnTo>
                  <a:cubicBezTo>
                    <a:pt x="293" y="0"/>
                    <a:pt x="266" y="0"/>
                    <a:pt x="231" y="0"/>
                  </a:cubicBezTo>
                  <a:cubicBezTo>
                    <a:pt x="204" y="0"/>
                    <a:pt x="186" y="0"/>
                    <a:pt x="160" y="9"/>
                  </a:cubicBezTo>
                  <a:cubicBezTo>
                    <a:pt x="328" y="159"/>
                    <a:pt x="328" y="159"/>
                    <a:pt x="328" y="159"/>
                  </a:cubicBezTo>
                  <a:lnTo>
                    <a:pt x="328" y="18"/>
                  </a:ln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63" y="302"/>
                    <a:pt x="363" y="302"/>
                    <a:pt x="363" y="302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452" y="275"/>
                    <a:pt x="460" y="248"/>
                    <a:pt x="460" y="222"/>
                  </a:cubicBezTo>
                  <a:cubicBezTo>
                    <a:pt x="460" y="151"/>
                    <a:pt x="416" y="80"/>
                    <a:pt x="363" y="36"/>
                  </a:cubicBezTo>
                  <a:close/>
                  <a:moveTo>
                    <a:pt x="18" y="310"/>
                  </a:moveTo>
                  <a:lnTo>
                    <a:pt x="18" y="310"/>
                  </a:lnTo>
                  <a:cubicBezTo>
                    <a:pt x="35" y="355"/>
                    <a:pt x="62" y="390"/>
                    <a:pt x="106" y="417"/>
                  </a:cubicBezTo>
                  <a:cubicBezTo>
                    <a:pt x="106" y="231"/>
                    <a:pt x="106" y="231"/>
                    <a:pt x="106" y="231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35" y="293"/>
                    <a:pt x="18" y="310"/>
                    <a:pt x="18" y="310"/>
                  </a:cubicBezTo>
                  <a:close/>
                  <a:moveTo>
                    <a:pt x="133" y="434"/>
                  </a:moveTo>
                  <a:lnTo>
                    <a:pt x="133" y="434"/>
                  </a:lnTo>
                  <a:cubicBezTo>
                    <a:pt x="160" y="443"/>
                    <a:pt x="186" y="452"/>
                    <a:pt x="213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328" y="443"/>
                    <a:pt x="390" y="399"/>
                    <a:pt x="434" y="337"/>
                  </a:cubicBezTo>
                  <a:cubicBezTo>
                    <a:pt x="133" y="337"/>
                    <a:pt x="133" y="337"/>
                    <a:pt x="133" y="337"/>
                  </a:cubicBezTo>
                  <a:lnTo>
                    <a:pt x="133" y="4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599400" y="4772085"/>
            <a:ext cx="559384" cy="559384"/>
            <a:chOff x="3609560" y="4331745"/>
            <a:chExt cx="559384" cy="559384"/>
          </a:xfrm>
        </p:grpSpPr>
        <p:sp>
          <p:nvSpPr>
            <p:cNvPr id="67" name="椭圆 66"/>
            <p:cNvSpPr/>
            <p:nvPr/>
          </p:nvSpPr>
          <p:spPr>
            <a:xfrm>
              <a:off x="3609560" y="4331745"/>
              <a:ext cx="559384" cy="559384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3816204" y="4477517"/>
              <a:ext cx="146096" cy="27132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01688" y="3509228"/>
            <a:ext cx="559384" cy="559384"/>
            <a:chOff x="3611848" y="3068888"/>
            <a:chExt cx="559384" cy="559384"/>
          </a:xfrm>
          <a:solidFill>
            <a:srgbClr val="FFFFFF"/>
          </a:solidFill>
        </p:grpSpPr>
        <p:sp>
          <p:nvSpPr>
            <p:cNvPr id="70" name="椭圆 69"/>
            <p:cNvSpPr/>
            <p:nvPr/>
          </p:nvSpPr>
          <p:spPr>
            <a:xfrm>
              <a:off x="3611848" y="3068888"/>
              <a:ext cx="559384" cy="559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85"/>
            <p:cNvSpPr>
              <a:spLocks noChangeArrowheads="1"/>
            </p:cNvSpPr>
            <p:nvPr/>
          </p:nvSpPr>
          <p:spPr bwMode="auto">
            <a:xfrm>
              <a:off x="3764918" y="3242340"/>
              <a:ext cx="274800" cy="22088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rgbClr val="DB102D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010607" y="3509228"/>
            <a:ext cx="559384" cy="559384"/>
            <a:chOff x="8020767" y="3068888"/>
            <a:chExt cx="559384" cy="559384"/>
          </a:xfrm>
          <a:solidFill>
            <a:srgbClr val="FFFFFF"/>
          </a:solidFill>
        </p:grpSpPr>
        <p:sp>
          <p:nvSpPr>
            <p:cNvPr id="73" name="椭圆 72"/>
            <p:cNvSpPr/>
            <p:nvPr/>
          </p:nvSpPr>
          <p:spPr>
            <a:xfrm>
              <a:off x="8020767" y="3068888"/>
              <a:ext cx="559384" cy="559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20"/>
            <p:cNvSpPr>
              <a:spLocks noChangeArrowheads="1"/>
            </p:cNvSpPr>
            <p:nvPr/>
          </p:nvSpPr>
          <p:spPr bwMode="auto">
            <a:xfrm>
              <a:off x="8141035" y="3219007"/>
              <a:ext cx="295670" cy="259146"/>
            </a:xfrm>
            <a:custGeom>
              <a:avLst/>
              <a:gdLst>
                <a:gd name="T0" fmla="*/ 197112 w 497"/>
                <a:gd name="T1" fmla="*/ 120716 h 435"/>
                <a:gd name="T2" fmla="*/ 197112 w 497"/>
                <a:gd name="T3" fmla="*/ 120716 h 435"/>
                <a:gd name="T4" fmla="*/ 192225 w 497"/>
                <a:gd name="T5" fmla="*/ 110384 h 435"/>
                <a:gd name="T6" fmla="*/ 192225 w 497"/>
                <a:gd name="T7" fmla="*/ 86459 h 435"/>
                <a:gd name="T8" fmla="*/ 134123 w 497"/>
                <a:gd name="T9" fmla="*/ 86459 h 435"/>
                <a:gd name="T10" fmla="*/ 129779 w 497"/>
                <a:gd name="T11" fmla="*/ 81565 h 435"/>
                <a:gd name="T12" fmla="*/ 124892 w 497"/>
                <a:gd name="T13" fmla="*/ 48395 h 435"/>
                <a:gd name="T14" fmla="*/ 38554 w 497"/>
                <a:gd name="T15" fmla="*/ 86459 h 435"/>
                <a:gd name="T16" fmla="*/ 0 w 497"/>
                <a:gd name="T17" fmla="*/ 159323 h 435"/>
                <a:gd name="T18" fmla="*/ 110231 w 497"/>
                <a:gd name="T19" fmla="*/ 235994 h 435"/>
                <a:gd name="T20" fmla="*/ 230778 w 497"/>
                <a:gd name="T21" fmla="*/ 154429 h 435"/>
                <a:gd name="T22" fmla="*/ 197112 w 497"/>
                <a:gd name="T23" fmla="*/ 120716 h 435"/>
                <a:gd name="T24" fmla="*/ 110231 w 497"/>
                <a:gd name="T25" fmla="*/ 212069 h 435"/>
                <a:gd name="T26" fmla="*/ 110231 w 497"/>
                <a:gd name="T27" fmla="*/ 212069 h 435"/>
                <a:gd name="T28" fmla="*/ 28779 w 497"/>
                <a:gd name="T29" fmla="*/ 168567 h 435"/>
                <a:gd name="T30" fmla="*/ 100999 w 497"/>
                <a:gd name="T31" fmla="*/ 110384 h 435"/>
                <a:gd name="T32" fmla="*/ 182451 w 497"/>
                <a:gd name="T33" fmla="*/ 154429 h 435"/>
                <a:gd name="T34" fmla="*/ 110231 w 497"/>
                <a:gd name="T35" fmla="*/ 212069 h 435"/>
                <a:gd name="T36" fmla="*/ 269332 w 497"/>
                <a:gd name="T37" fmla="*/ 81565 h 435"/>
                <a:gd name="T38" fmla="*/ 269332 w 497"/>
                <a:gd name="T39" fmla="*/ 81565 h 435"/>
                <a:gd name="T40" fmla="*/ 187338 w 497"/>
                <a:gd name="T41" fmla="*/ 0 h 435"/>
                <a:gd name="T42" fmla="*/ 177564 w 497"/>
                <a:gd name="T43" fmla="*/ 9788 h 435"/>
                <a:gd name="T44" fmla="*/ 187338 w 497"/>
                <a:gd name="T45" fmla="*/ 19576 h 435"/>
                <a:gd name="T46" fmla="*/ 249784 w 497"/>
                <a:gd name="T47" fmla="*/ 81565 h 435"/>
                <a:gd name="T48" fmla="*/ 259558 w 497"/>
                <a:gd name="T49" fmla="*/ 91353 h 435"/>
                <a:gd name="T50" fmla="*/ 269332 w 497"/>
                <a:gd name="T51" fmla="*/ 81565 h 435"/>
                <a:gd name="T52" fmla="*/ 230778 w 497"/>
                <a:gd name="T53" fmla="*/ 81565 h 435"/>
                <a:gd name="T54" fmla="*/ 230778 w 497"/>
                <a:gd name="T55" fmla="*/ 81565 h 435"/>
                <a:gd name="T56" fmla="*/ 187338 w 497"/>
                <a:gd name="T57" fmla="*/ 38607 h 435"/>
                <a:gd name="T58" fmla="*/ 177564 w 497"/>
                <a:gd name="T59" fmla="*/ 48395 h 435"/>
                <a:gd name="T60" fmla="*/ 187338 w 497"/>
                <a:gd name="T61" fmla="*/ 57639 h 435"/>
                <a:gd name="T62" fmla="*/ 211773 w 497"/>
                <a:gd name="T63" fmla="*/ 86459 h 435"/>
                <a:gd name="T64" fmla="*/ 225891 w 497"/>
                <a:gd name="T65" fmla="*/ 91353 h 435"/>
                <a:gd name="T66" fmla="*/ 230778 w 497"/>
                <a:gd name="T67" fmla="*/ 81565 h 435"/>
                <a:gd name="T68" fmla="*/ 86338 w 497"/>
                <a:gd name="T69" fmla="*/ 139748 h 435"/>
                <a:gd name="T70" fmla="*/ 86338 w 497"/>
                <a:gd name="T71" fmla="*/ 139748 h 435"/>
                <a:gd name="T72" fmla="*/ 62446 w 497"/>
                <a:gd name="T73" fmla="*/ 168567 h 435"/>
                <a:gd name="T74" fmla="*/ 100999 w 497"/>
                <a:gd name="T75" fmla="*/ 192493 h 435"/>
                <a:gd name="T76" fmla="*/ 124892 w 497"/>
                <a:gd name="T77" fmla="*/ 159323 h 435"/>
                <a:gd name="T78" fmla="*/ 86338 w 497"/>
                <a:gd name="T79" fmla="*/ 139748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7" h="435">
                  <a:moveTo>
                    <a:pt x="363" y="222"/>
                  </a:moveTo>
                  <a:lnTo>
                    <a:pt x="363" y="222"/>
                  </a:lnTo>
                  <a:cubicBezTo>
                    <a:pt x="354" y="213"/>
                    <a:pt x="354" y="213"/>
                    <a:pt x="354" y="203"/>
                  </a:cubicBezTo>
                  <a:cubicBezTo>
                    <a:pt x="363" y="186"/>
                    <a:pt x="363" y="168"/>
                    <a:pt x="354" y="159"/>
                  </a:cubicBezTo>
                  <a:cubicBezTo>
                    <a:pt x="336" y="133"/>
                    <a:pt x="300" y="133"/>
                    <a:pt x="247" y="159"/>
                  </a:cubicBezTo>
                  <a:cubicBezTo>
                    <a:pt x="247" y="159"/>
                    <a:pt x="230" y="159"/>
                    <a:pt x="239" y="150"/>
                  </a:cubicBezTo>
                  <a:cubicBezTo>
                    <a:pt x="247" y="124"/>
                    <a:pt x="239" y="106"/>
                    <a:pt x="230" y="89"/>
                  </a:cubicBezTo>
                  <a:cubicBezTo>
                    <a:pt x="203" y="62"/>
                    <a:pt x="132" y="97"/>
                    <a:pt x="71" y="159"/>
                  </a:cubicBezTo>
                  <a:cubicBezTo>
                    <a:pt x="26" y="203"/>
                    <a:pt x="0" y="248"/>
                    <a:pt x="0" y="293"/>
                  </a:cubicBezTo>
                  <a:cubicBezTo>
                    <a:pt x="0" y="372"/>
                    <a:pt x="106" y="434"/>
                    <a:pt x="203" y="434"/>
                  </a:cubicBezTo>
                  <a:cubicBezTo>
                    <a:pt x="336" y="434"/>
                    <a:pt x="425" y="346"/>
                    <a:pt x="425" y="284"/>
                  </a:cubicBezTo>
                  <a:cubicBezTo>
                    <a:pt x="425" y="248"/>
                    <a:pt x="390" y="231"/>
                    <a:pt x="363" y="222"/>
                  </a:cubicBezTo>
                  <a:close/>
                  <a:moveTo>
                    <a:pt x="203" y="390"/>
                  </a:moveTo>
                  <a:lnTo>
                    <a:pt x="203" y="390"/>
                  </a:lnTo>
                  <a:cubicBezTo>
                    <a:pt x="124" y="399"/>
                    <a:pt x="53" y="363"/>
                    <a:pt x="53" y="310"/>
                  </a:cubicBezTo>
                  <a:cubicBezTo>
                    <a:pt x="44" y="257"/>
                    <a:pt x="106" y="213"/>
                    <a:pt x="186" y="203"/>
                  </a:cubicBezTo>
                  <a:cubicBezTo>
                    <a:pt x="265" y="195"/>
                    <a:pt x="336" y="231"/>
                    <a:pt x="336" y="284"/>
                  </a:cubicBezTo>
                  <a:cubicBezTo>
                    <a:pt x="345" y="337"/>
                    <a:pt x="283" y="381"/>
                    <a:pt x="203" y="390"/>
                  </a:cubicBezTo>
                  <a:close/>
                  <a:moveTo>
                    <a:pt x="496" y="150"/>
                  </a:moveTo>
                  <a:lnTo>
                    <a:pt x="496" y="150"/>
                  </a:lnTo>
                  <a:cubicBezTo>
                    <a:pt x="496" y="71"/>
                    <a:pt x="425" y="0"/>
                    <a:pt x="345" y="0"/>
                  </a:cubicBezTo>
                  <a:cubicBezTo>
                    <a:pt x="336" y="0"/>
                    <a:pt x="327" y="9"/>
                    <a:pt x="327" y="18"/>
                  </a:cubicBezTo>
                  <a:cubicBezTo>
                    <a:pt x="327" y="27"/>
                    <a:pt x="336" y="36"/>
                    <a:pt x="345" y="36"/>
                  </a:cubicBezTo>
                  <a:cubicBezTo>
                    <a:pt x="407" y="36"/>
                    <a:pt x="460" y="89"/>
                    <a:pt x="460" y="150"/>
                  </a:cubicBezTo>
                  <a:cubicBezTo>
                    <a:pt x="460" y="159"/>
                    <a:pt x="469" y="168"/>
                    <a:pt x="478" y="168"/>
                  </a:cubicBezTo>
                  <a:cubicBezTo>
                    <a:pt x="487" y="168"/>
                    <a:pt x="496" y="159"/>
                    <a:pt x="496" y="150"/>
                  </a:cubicBezTo>
                  <a:close/>
                  <a:moveTo>
                    <a:pt x="425" y="150"/>
                  </a:moveTo>
                  <a:lnTo>
                    <a:pt x="425" y="150"/>
                  </a:lnTo>
                  <a:cubicBezTo>
                    <a:pt x="416" y="106"/>
                    <a:pt x="390" y="80"/>
                    <a:pt x="345" y="71"/>
                  </a:cubicBezTo>
                  <a:cubicBezTo>
                    <a:pt x="336" y="71"/>
                    <a:pt x="327" y="80"/>
                    <a:pt x="327" y="89"/>
                  </a:cubicBezTo>
                  <a:cubicBezTo>
                    <a:pt x="327" y="97"/>
                    <a:pt x="327" y="106"/>
                    <a:pt x="345" y="106"/>
                  </a:cubicBezTo>
                  <a:cubicBezTo>
                    <a:pt x="363" y="115"/>
                    <a:pt x="390" y="133"/>
                    <a:pt x="390" y="159"/>
                  </a:cubicBezTo>
                  <a:cubicBezTo>
                    <a:pt x="390" y="168"/>
                    <a:pt x="398" y="168"/>
                    <a:pt x="416" y="168"/>
                  </a:cubicBezTo>
                  <a:cubicBezTo>
                    <a:pt x="425" y="168"/>
                    <a:pt x="425" y="159"/>
                    <a:pt x="425" y="150"/>
                  </a:cubicBezTo>
                  <a:close/>
                  <a:moveTo>
                    <a:pt x="159" y="257"/>
                  </a:moveTo>
                  <a:lnTo>
                    <a:pt x="159" y="257"/>
                  </a:lnTo>
                  <a:cubicBezTo>
                    <a:pt x="132" y="257"/>
                    <a:pt x="106" y="284"/>
                    <a:pt x="115" y="310"/>
                  </a:cubicBezTo>
                  <a:cubicBezTo>
                    <a:pt x="124" y="337"/>
                    <a:pt x="150" y="354"/>
                    <a:pt x="186" y="354"/>
                  </a:cubicBezTo>
                  <a:cubicBezTo>
                    <a:pt x="212" y="346"/>
                    <a:pt x="239" y="319"/>
                    <a:pt x="230" y="293"/>
                  </a:cubicBezTo>
                  <a:cubicBezTo>
                    <a:pt x="221" y="266"/>
                    <a:pt x="194" y="248"/>
                    <a:pt x="159" y="257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008319" y="2246371"/>
            <a:ext cx="559384" cy="559384"/>
            <a:chOff x="8018479" y="1806031"/>
            <a:chExt cx="559384" cy="559384"/>
          </a:xfrm>
        </p:grpSpPr>
        <p:sp>
          <p:nvSpPr>
            <p:cNvPr id="76" name="椭圆 75"/>
            <p:cNvSpPr/>
            <p:nvPr/>
          </p:nvSpPr>
          <p:spPr>
            <a:xfrm>
              <a:off x="8018479" y="1806031"/>
              <a:ext cx="559384" cy="559384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Freeform 86"/>
            <p:cNvSpPr>
              <a:spLocks noEditPoints="1"/>
            </p:cNvSpPr>
            <p:nvPr/>
          </p:nvSpPr>
          <p:spPr bwMode="auto">
            <a:xfrm>
              <a:off x="8174555" y="1974469"/>
              <a:ext cx="247232" cy="222508"/>
            </a:xfrm>
            <a:custGeom>
              <a:avLst/>
              <a:gdLst>
                <a:gd name="T0" fmla="*/ 327 w 327"/>
                <a:gd name="T1" fmla="*/ 130 h 294"/>
                <a:gd name="T2" fmla="*/ 163 w 327"/>
                <a:gd name="T3" fmla="*/ 0 h 294"/>
                <a:gd name="T4" fmla="*/ 0 w 327"/>
                <a:gd name="T5" fmla="*/ 130 h 294"/>
                <a:gd name="T6" fmla="*/ 163 w 327"/>
                <a:gd name="T7" fmla="*/ 260 h 294"/>
                <a:gd name="T8" fmla="*/ 219 w 327"/>
                <a:gd name="T9" fmla="*/ 253 h 294"/>
                <a:gd name="T10" fmla="*/ 267 w 327"/>
                <a:gd name="T11" fmla="*/ 292 h 294"/>
                <a:gd name="T12" fmla="*/ 271 w 327"/>
                <a:gd name="T13" fmla="*/ 294 h 294"/>
                <a:gd name="T14" fmla="*/ 273 w 327"/>
                <a:gd name="T15" fmla="*/ 292 h 294"/>
                <a:gd name="T16" fmla="*/ 270 w 327"/>
                <a:gd name="T17" fmla="*/ 229 h 294"/>
                <a:gd name="T18" fmla="*/ 327 w 327"/>
                <a:gd name="T19" fmla="*/ 130 h 294"/>
                <a:gd name="T20" fmla="*/ 228 w 327"/>
                <a:gd name="T21" fmla="*/ 186 h 294"/>
                <a:gd name="T22" fmla="*/ 101 w 327"/>
                <a:gd name="T23" fmla="*/ 186 h 294"/>
                <a:gd name="T24" fmla="*/ 89 w 327"/>
                <a:gd name="T25" fmla="*/ 174 h 294"/>
                <a:gd name="T26" fmla="*/ 101 w 327"/>
                <a:gd name="T27" fmla="*/ 163 h 294"/>
                <a:gd name="T28" fmla="*/ 228 w 327"/>
                <a:gd name="T29" fmla="*/ 163 h 294"/>
                <a:gd name="T30" fmla="*/ 240 w 327"/>
                <a:gd name="T31" fmla="*/ 174 h 294"/>
                <a:gd name="T32" fmla="*/ 228 w 327"/>
                <a:gd name="T33" fmla="*/ 186 h 294"/>
                <a:gd name="T34" fmla="*/ 228 w 327"/>
                <a:gd name="T35" fmla="*/ 137 h 294"/>
                <a:gd name="T36" fmla="*/ 101 w 327"/>
                <a:gd name="T37" fmla="*/ 137 h 294"/>
                <a:gd name="T38" fmla="*/ 89 w 327"/>
                <a:gd name="T39" fmla="*/ 125 h 294"/>
                <a:gd name="T40" fmla="*/ 101 w 327"/>
                <a:gd name="T41" fmla="*/ 114 h 294"/>
                <a:gd name="T42" fmla="*/ 228 w 327"/>
                <a:gd name="T43" fmla="*/ 114 h 294"/>
                <a:gd name="T44" fmla="*/ 240 w 327"/>
                <a:gd name="T45" fmla="*/ 125 h 294"/>
                <a:gd name="T46" fmla="*/ 228 w 327"/>
                <a:gd name="T47" fmla="*/ 137 h 294"/>
                <a:gd name="T48" fmla="*/ 228 w 327"/>
                <a:gd name="T49" fmla="*/ 88 h 294"/>
                <a:gd name="T50" fmla="*/ 101 w 327"/>
                <a:gd name="T51" fmla="*/ 88 h 294"/>
                <a:gd name="T52" fmla="*/ 89 w 327"/>
                <a:gd name="T53" fmla="*/ 76 h 294"/>
                <a:gd name="T54" fmla="*/ 101 w 327"/>
                <a:gd name="T55" fmla="*/ 65 h 294"/>
                <a:gd name="T56" fmla="*/ 228 w 327"/>
                <a:gd name="T57" fmla="*/ 65 h 294"/>
                <a:gd name="T58" fmla="*/ 240 w 327"/>
                <a:gd name="T59" fmla="*/ 76 h 294"/>
                <a:gd name="T60" fmla="*/ 228 w 327"/>
                <a:gd name="T61" fmla="*/ 8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294">
                  <a:moveTo>
                    <a:pt x="327" y="130"/>
                  </a:moveTo>
                  <a:cubicBezTo>
                    <a:pt x="327" y="58"/>
                    <a:pt x="254" y="0"/>
                    <a:pt x="163" y="0"/>
                  </a:cubicBezTo>
                  <a:cubicBezTo>
                    <a:pt x="73" y="0"/>
                    <a:pt x="0" y="58"/>
                    <a:pt x="0" y="130"/>
                  </a:cubicBezTo>
                  <a:cubicBezTo>
                    <a:pt x="0" y="202"/>
                    <a:pt x="73" y="260"/>
                    <a:pt x="163" y="260"/>
                  </a:cubicBezTo>
                  <a:cubicBezTo>
                    <a:pt x="183" y="260"/>
                    <a:pt x="202" y="258"/>
                    <a:pt x="219" y="253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8" y="293"/>
                    <a:pt x="270" y="294"/>
                    <a:pt x="271" y="294"/>
                  </a:cubicBezTo>
                  <a:cubicBezTo>
                    <a:pt x="272" y="294"/>
                    <a:pt x="273" y="293"/>
                    <a:pt x="273" y="292"/>
                  </a:cubicBezTo>
                  <a:cubicBezTo>
                    <a:pt x="270" y="229"/>
                    <a:pt x="270" y="229"/>
                    <a:pt x="270" y="229"/>
                  </a:cubicBezTo>
                  <a:cubicBezTo>
                    <a:pt x="305" y="205"/>
                    <a:pt x="327" y="170"/>
                    <a:pt x="327" y="130"/>
                  </a:cubicBezTo>
                  <a:close/>
                  <a:moveTo>
                    <a:pt x="228" y="186"/>
                  </a:moveTo>
                  <a:cubicBezTo>
                    <a:pt x="101" y="186"/>
                    <a:pt x="101" y="186"/>
                    <a:pt x="101" y="186"/>
                  </a:cubicBezTo>
                  <a:cubicBezTo>
                    <a:pt x="94" y="186"/>
                    <a:pt x="89" y="181"/>
                    <a:pt x="89" y="174"/>
                  </a:cubicBezTo>
                  <a:cubicBezTo>
                    <a:pt x="89" y="168"/>
                    <a:pt x="94" y="163"/>
                    <a:pt x="101" y="163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34" y="163"/>
                    <a:pt x="240" y="168"/>
                    <a:pt x="240" y="174"/>
                  </a:cubicBezTo>
                  <a:cubicBezTo>
                    <a:pt x="240" y="181"/>
                    <a:pt x="234" y="186"/>
                    <a:pt x="228" y="186"/>
                  </a:cubicBezTo>
                  <a:close/>
                  <a:moveTo>
                    <a:pt x="228" y="137"/>
                  </a:moveTo>
                  <a:cubicBezTo>
                    <a:pt x="101" y="137"/>
                    <a:pt x="101" y="137"/>
                    <a:pt x="101" y="137"/>
                  </a:cubicBezTo>
                  <a:cubicBezTo>
                    <a:pt x="94" y="137"/>
                    <a:pt x="89" y="132"/>
                    <a:pt x="89" y="125"/>
                  </a:cubicBezTo>
                  <a:cubicBezTo>
                    <a:pt x="89" y="119"/>
                    <a:pt x="94" y="114"/>
                    <a:pt x="101" y="114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4" y="114"/>
                    <a:pt x="240" y="119"/>
                    <a:pt x="240" y="125"/>
                  </a:cubicBezTo>
                  <a:cubicBezTo>
                    <a:pt x="240" y="132"/>
                    <a:pt x="234" y="137"/>
                    <a:pt x="228" y="137"/>
                  </a:cubicBezTo>
                  <a:close/>
                  <a:moveTo>
                    <a:pt x="228" y="88"/>
                  </a:moveTo>
                  <a:cubicBezTo>
                    <a:pt x="101" y="88"/>
                    <a:pt x="101" y="88"/>
                    <a:pt x="101" y="88"/>
                  </a:cubicBezTo>
                  <a:cubicBezTo>
                    <a:pt x="94" y="88"/>
                    <a:pt x="89" y="83"/>
                    <a:pt x="89" y="76"/>
                  </a:cubicBezTo>
                  <a:cubicBezTo>
                    <a:pt x="89" y="70"/>
                    <a:pt x="94" y="65"/>
                    <a:pt x="101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4" y="65"/>
                    <a:pt x="240" y="70"/>
                    <a:pt x="240" y="76"/>
                  </a:cubicBezTo>
                  <a:cubicBezTo>
                    <a:pt x="240" y="83"/>
                    <a:pt x="234" y="88"/>
                    <a:pt x="228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1050" y="2197802"/>
            <a:ext cx="2674841" cy="1090757"/>
            <a:chOff x="861210" y="1757462"/>
            <a:chExt cx="2674841" cy="1090757"/>
          </a:xfrm>
        </p:grpSpPr>
        <p:sp>
          <p:nvSpPr>
            <p:cNvPr id="79" name="文本框 78"/>
            <p:cNvSpPr txBox="1"/>
            <p:nvPr/>
          </p:nvSpPr>
          <p:spPr>
            <a:xfrm>
              <a:off x="2480245" y="1757462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zh-CN" altLang="en-US" sz="16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80" name="文本框 78"/>
            <p:cNvSpPr txBox="1"/>
            <p:nvPr/>
          </p:nvSpPr>
          <p:spPr>
            <a:xfrm>
              <a:off x="861210" y="2091089"/>
              <a:ext cx="267484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9296" y="3442902"/>
            <a:ext cx="2735264" cy="1063052"/>
            <a:chOff x="789456" y="3002562"/>
            <a:chExt cx="2735264" cy="1063052"/>
          </a:xfrm>
        </p:grpSpPr>
        <p:sp>
          <p:nvSpPr>
            <p:cNvPr id="82" name="文本框 81"/>
            <p:cNvSpPr txBox="1"/>
            <p:nvPr/>
          </p:nvSpPr>
          <p:spPr>
            <a:xfrm>
              <a:off x="2480245" y="3002562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789456" y="3326886"/>
              <a:ext cx="2735264" cy="7387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67703" y="2197802"/>
            <a:ext cx="2804512" cy="1046835"/>
            <a:chOff x="8577863" y="1757462"/>
            <a:chExt cx="2804512" cy="1046835"/>
          </a:xfrm>
        </p:grpSpPr>
        <p:sp>
          <p:nvSpPr>
            <p:cNvPr id="85" name="文本框 84"/>
            <p:cNvSpPr txBox="1"/>
            <p:nvPr/>
          </p:nvSpPr>
          <p:spPr>
            <a:xfrm>
              <a:off x="8577863" y="1757462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86" name="文本框 89"/>
            <p:cNvSpPr txBox="1"/>
            <p:nvPr/>
          </p:nvSpPr>
          <p:spPr>
            <a:xfrm>
              <a:off x="8586663" y="2065569"/>
              <a:ext cx="2795712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567703" y="3508288"/>
            <a:ext cx="2904753" cy="1021804"/>
            <a:chOff x="8577863" y="3067948"/>
            <a:chExt cx="2904753" cy="1021804"/>
          </a:xfrm>
        </p:grpSpPr>
        <p:sp>
          <p:nvSpPr>
            <p:cNvPr id="88" name="文本框 87"/>
            <p:cNvSpPr txBox="1"/>
            <p:nvPr/>
          </p:nvSpPr>
          <p:spPr>
            <a:xfrm>
              <a:off x="8577863" y="3067948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93569" y="3332622"/>
              <a:ext cx="288904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43920" y="4688003"/>
            <a:ext cx="2674841" cy="1068933"/>
            <a:chOff x="854080" y="4247663"/>
            <a:chExt cx="2674841" cy="1068933"/>
          </a:xfrm>
        </p:grpSpPr>
        <p:sp>
          <p:nvSpPr>
            <p:cNvPr id="91" name="文本框 90"/>
            <p:cNvSpPr txBox="1"/>
            <p:nvPr/>
          </p:nvSpPr>
          <p:spPr>
            <a:xfrm>
              <a:off x="2480245" y="4247663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92" name="文本框 78"/>
            <p:cNvSpPr txBox="1"/>
            <p:nvPr/>
          </p:nvSpPr>
          <p:spPr>
            <a:xfrm>
              <a:off x="854080" y="4577868"/>
              <a:ext cx="2674841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567703" y="4688003"/>
            <a:ext cx="2804512" cy="1043413"/>
            <a:chOff x="8577863" y="4247663"/>
            <a:chExt cx="2804512" cy="1043413"/>
          </a:xfrm>
        </p:grpSpPr>
        <p:sp>
          <p:nvSpPr>
            <p:cNvPr id="94" name="文本框 93"/>
            <p:cNvSpPr txBox="1"/>
            <p:nvPr/>
          </p:nvSpPr>
          <p:spPr>
            <a:xfrm>
              <a:off x="8577863" y="4247663"/>
              <a:ext cx="101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95" name="文本框 89"/>
            <p:cNvSpPr txBox="1"/>
            <p:nvPr/>
          </p:nvSpPr>
          <p:spPr>
            <a:xfrm>
              <a:off x="8586663" y="4552348"/>
              <a:ext cx="2795712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600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816">
        <p:random/>
      </p:transition>
    </mc:Choice>
    <mc:Fallback xmlns="">
      <p:transition spd="slow" advClick="0" advTm="281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81891" y="3116248"/>
            <a:ext cx="1253831" cy="1253824"/>
            <a:chOff x="4641550" y="3027270"/>
            <a:chExt cx="587801" cy="587801"/>
          </a:xfrm>
          <a:solidFill>
            <a:srgbClr val="F51D28"/>
          </a:solidFill>
        </p:grpSpPr>
        <p:sp>
          <p:nvSpPr>
            <p:cNvPr id="8" name="同心圆 7"/>
            <p:cNvSpPr/>
            <p:nvPr/>
          </p:nvSpPr>
          <p:spPr>
            <a:xfrm>
              <a:off x="4641550" y="3027270"/>
              <a:ext cx="587801" cy="587801"/>
            </a:xfrm>
            <a:prstGeom prst="donut">
              <a:avLst>
                <a:gd name="adj" fmla="val 4879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326">
                <a:lnSpc>
                  <a:spcPct val="130000"/>
                </a:lnSpc>
              </a:pPr>
              <a:endParaRPr lang="zh-CN" altLang="en-US" sz="1476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grpFill/>
          </p:grpSpPr>
          <p:sp>
            <p:nvSpPr>
              <p:cNvPr id="10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729496" y="4844440"/>
            <a:ext cx="1253831" cy="1253824"/>
            <a:chOff x="4641550" y="2233932"/>
            <a:chExt cx="587801" cy="587801"/>
          </a:xfrm>
          <a:solidFill>
            <a:srgbClr val="F51D28"/>
          </a:solidFill>
        </p:grpSpPr>
        <p:sp>
          <p:nvSpPr>
            <p:cNvPr id="13" name="同心圆 12"/>
            <p:cNvSpPr/>
            <p:nvPr/>
          </p:nvSpPr>
          <p:spPr>
            <a:xfrm>
              <a:off x="4641550" y="2233932"/>
              <a:ext cx="587801" cy="587801"/>
            </a:xfrm>
            <a:prstGeom prst="donut">
              <a:avLst>
                <a:gd name="adj" fmla="val 4879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326">
                <a:lnSpc>
                  <a:spcPct val="130000"/>
                </a:lnSpc>
              </a:pPr>
              <a:endParaRPr lang="zh-CN" altLang="en-US" sz="1476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grpFill/>
          </p:grpSpPr>
          <p:sp>
            <p:nvSpPr>
              <p:cNvPr id="15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326">
                  <a:lnSpc>
                    <a:spcPct val="130000"/>
                  </a:lnSpc>
                </a:pPr>
                <a:endParaRPr lang="zh-CN" altLang="en-US" sz="1476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326">
                  <a:lnSpc>
                    <a:spcPct val="130000"/>
                  </a:lnSpc>
                </a:pPr>
                <a:endParaRPr lang="zh-CN" altLang="en-US" sz="1476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81891" y="4844440"/>
            <a:ext cx="1253831" cy="1253824"/>
            <a:chOff x="4641550" y="3820609"/>
            <a:chExt cx="587801" cy="587801"/>
          </a:xfrm>
          <a:solidFill>
            <a:srgbClr val="F51D28"/>
          </a:solidFill>
        </p:grpSpPr>
        <p:sp>
          <p:nvSpPr>
            <p:cNvPr id="18" name="同心圆 17"/>
            <p:cNvSpPr/>
            <p:nvPr/>
          </p:nvSpPr>
          <p:spPr>
            <a:xfrm>
              <a:off x="4641550" y="3820609"/>
              <a:ext cx="587801" cy="587801"/>
            </a:xfrm>
            <a:prstGeom prst="donut">
              <a:avLst>
                <a:gd name="adj" fmla="val 4879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326">
                <a:lnSpc>
                  <a:spcPct val="130000"/>
                </a:lnSpc>
              </a:pPr>
              <a:endParaRPr lang="zh-CN" altLang="en-US" sz="1476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grpFill/>
          </p:grpSpPr>
          <p:sp>
            <p:nvSpPr>
              <p:cNvPr id="20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729496" y="3116248"/>
            <a:ext cx="1253831" cy="1253824"/>
            <a:chOff x="4641550" y="1440594"/>
            <a:chExt cx="587801" cy="587801"/>
          </a:xfrm>
          <a:solidFill>
            <a:srgbClr val="F51D28"/>
          </a:solidFill>
        </p:grpSpPr>
        <p:sp>
          <p:nvSpPr>
            <p:cNvPr id="25" name="同心圆 24"/>
            <p:cNvSpPr/>
            <p:nvPr/>
          </p:nvSpPr>
          <p:spPr>
            <a:xfrm>
              <a:off x="4641550" y="1440594"/>
              <a:ext cx="587801" cy="587801"/>
            </a:xfrm>
            <a:prstGeom prst="donut">
              <a:avLst>
                <a:gd name="adj" fmla="val 4879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9" tIns="48214" rIns="96429" bIns="482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326">
                <a:lnSpc>
                  <a:spcPct val="130000"/>
                </a:lnSpc>
              </a:pPr>
              <a:endParaRPr lang="zh-CN" altLang="en-US" sz="1476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grpFill/>
          </p:grpSpPr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4729496" y="1448524"/>
            <a:ext cx="7077424" cy="1292647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此处添加标题</a:t>
            </a:r>
            <a:endParaRPr lang="en-US" altLang="zh-CN" dirty="0" smtClean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的内容打在这里，或者通过复制您的文本后，在此框中选择粘贴，并选择只保留文字。您的内容打在这里。您的内容打在这里，或者通过复制您的文本后，在此框中选择粘贴，并选择只保留文字。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183047" y="4870052"/>
            <a:ext cx="2123535" cy="1318119"/>
            <a:chOff x="6529453" y="2270537"/>
            <a:chExt cx="2123535" cy="1318119"/>
          </a:xfrm>
        </p:grpSpPr>
        <p:sp>
          <p:nvSpPr>
            <p:cNvPr id="33" name="TextBox 28"/>
            <p:cNvSpPr txBox="1"/>
            <p:nvPr/>
          </p:nvSpPr>
          <p:spPr>
            <a:xfrm>
              <a:off x="6529454" y="2270537"/>
              <a:ext cx="1569660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29"/>
            <p:cNvSpPr/>
            <p:nvPr/>
          </p:nvSpPr>
          <p:spPr>
            <a:xfrm>
              <a:off x="6529453" y="2637818"/>
              <a:ext cx="2123535" cy="950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73528" y="3061005"/>
            <a:ext cx="2123535" cy="1318119"/>
            <a:chOff x="6529453" y="2270537"/>
            <a:chExt cx="2123535" cy="1318119"/>
          </a:xfrm>
        </p:grpSpPr>
        <p:sp>
          <p:nvSpPr>
            <p:cNvPr id="36" name="TextBox 28"/>
            <p:cNvSpPr txBox="1"/>
            <p:nvPr/>
          </p:nvSpPr>
          <p:spPr>
            <a:xfrm>
              <a:off x="6529454" y="2270537"/>
              <a:ext cx="1569660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9"/>
            <p:cNvSpPr/>
            <p:nvPr/>
          </p:nvSpPr>
          <p:spPr>
            <a:xfrm>
              <a:off x="6529453" y="2637818"/>
              <a:ext cx="2123535" cy="950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91863" y="3115337"/>
            <a:ext cx="2123535" cy="1318119"/>
            <a:chOff x="6529453" y="2270537"/>
            <a:chExt cx="2123535" cy="1318119"/>
          </a:xfrm>
        </p:grpSpPr>
        <p:sp>
          <p:nvSpPr>
            <p:cNvPr id="39" name="TextBox 28"/>
            <p:cNvSpPr txBox="1"/>
            <p:nvPr/>
          </p:nvSpPr>
          <p:spPr>
            <a:xfrm>
              <a:off x="6529454" y="2270537"/>
              <a:ext cx="1579278" cy="452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6529453" y="2637818"/>
              <a:ext cx="2123535" cy="950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708096" y="4878582"/>
            <a:ext cx="2123535" cy="1318119"/>
            <a:chOff x="6529453" y="2270537"/>
            <a:chExt cx="2123535" cy="1318119"/>
          </a:xfrm>
        </p:grpSpPr>
        <p:sp>
          <p:nvSpPr>
            <p:cNvPr id="42" name="TextBox 28"/>
            <p:cNvSpPr txBox="1"/>
            <p:nvPr/>
          </p:nvSpPr>
          <p:spPr>
            <a:xfrm>
              <a:off x="6529454" y="2270537"/>
              <a:ext cx="1569660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29"/>
            <p:cNvSpPr/>
            <p:nvPr/>
          </p:nvSpPr>
          <p:spPr>
            <a:xfrm>
              <a:off x="6529453" y="2637818"/>
              <a:ext cx="2123535" cy="950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-1" y="1276282"/>
            <a:ext cx="4366475" cy="51426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5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886">
        <p:random/>
      </p:transition>
    </mc:Choice>
    <mc:Fallback xmlns="">
      <p:transition spd="slow" advClick="0" advTm="5886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1" grpId="0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1" grpId="0"/>
          <p:bldP spid="44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17" y="1807690"/>
            <a:ext cx="4778375" cy="417512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82130" y="3244378"/>
            <a:ext cx="3827463" cy="2738439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748915" y="1807689"/>
            <a:ext cx="2827339" cy="2936875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31215" y="2985613"/>
            <a:ext cx="1557339" cy="1898651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548026" y="1822335"/>
            <a:ext cx="3318854" cy="1240340"/>
            <a:chOff x="8548025" y="1459078"/>
            <a:chExt cx="2486420" cy="1240340"/>
          </a:xfrm>
        </p:grpSpPr>
        <p:sp>
          <p:nvSpPr>
            <p:cNvPr id="12" name="矩形 11"/>
            <p:cNvSpPr/>
            <p:nvPr/>
          </p:nvSpPr>
          <p:spPr>
            <a:xfrm>
              <a:off x="8548025" y="1766855"/>
              <a:ext cx="248642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548025" y="1459078"/>
              <a:ext cx="1356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  <a:endPara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43808" y="4757120"/>
            <a:ext cx="3318854" cy="1240340"/>
            <a:chOff x="8548025" y="1459078"/>
            <a:chExt cx="2486420" cy="1240340"/>
          </a:xfrm>
        </p:grpSpPr>
        <p:sp>
          <p:nvSpPr>
            <p:cNvPr id="15" name="矩形 14"/>
            <p:cNvSpPr/>
            <p:nvPr/>
          </p:nvSpPr>
          <p:spPr>
            <a:xfrm>
              <a:off x="8548025" y="1766855"/>
              <a:ext cx="248642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48025" y="1459078"/>
              <a:ext cx="1356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4424" y="1649364"/>
            <a:ext cx="3032104" cy="1240340"/>
            <a:chOff x="8548025" y="1459078"/>
            <a:chExt cx="2486420" cy="1240340"/>
          </a:xfrm>
        </p:grpSpPr>
        <p:sp>
          <p:nvSpPr>
            <p:cNvPr id="18" name="矩形 17"/>
            <p:cNvSpPr/>
            <p:nvPr/>
          </p:nvSpPr>
          <p:spPr>
            <a:xfrm>
              <a:off x="8548025" y="1766855"/>
              <a:ext cx="248642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678237" y="1459078"/>
              <a:ext cx="1356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  <a:endPara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70535" y="4696552"/>
            <a:ext cx="3145127" cy="1240340"/>
            <a:chOff x="8548025" y="1459078"/>
            <a:chExt cx="2486420" cy="1240340"/>
          </a:xfrm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248642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678237" y="1459078"/>
              <a:ext cx="1356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409111" y="44344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4162" y="2671446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23022" y="37054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2851" y="2754782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712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794">
        <p:random/>
      </p:transition>
    </mc:Choice>
    <mc:Fallback xmlns="">
      <p:transition spd="slow" advClick="0" advTm="679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23" grpId="0"/>
      <p:bldP spid="24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4229126" y="2286394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 flipV="1">
            <a:off x="7162786" y="1665249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flipV="1">
            <a:off x="1295467" y="1665249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630885" y="3762185"/>
            <a:ext cx="930232" cy="937971"/>
          </a:xfrm>
          <a:custGeom>
            <a:avLst/>
            <a:gdLst>
              <a:gd name="connsiteX0" fmla="*/ 306653 w 617988"/>
              <a:gd name="connsiteY0" fmla="*/ 188483 h 633881"/>
              <a:gd name="connsiteX1" fmla="*/ 175019 w 617988"/>
              <a:gd name="connsiteY1" fmla="*/ 320117 h 633881"/>
              <a:gd name="connsiteX2" fmla="*/ 306653 w 617988"/>
              <a:gd name="connsiteY2" fmla="*/ 451751 h 633881"/>
              <a:gd name="connsiteX3" fmla="*/ 438287 w 617988"/>
              <a:gd name="connsiteY3" fmla="*/ 320117 h 633881"/>
              <a:gd name="connsiteX4" fmla="*/ 306653 w 617988"/>
              <a:gd name="connsiteY4" fmla="*/ 188483 h 633881"/>
              <a:gd name="connsiteX5" fmla="*/ 285953 w 617988"/>
              <a:gd name="connsiteY5" fmla="*/ 0 h 633881"/>
              <a:gd name="connsiteX6" fmla="*/ 459295 w 617988"/>
              <a:gd name="connsiteY6" fmla="*/ 39564 h 633881"/>
              <a:gd name="connsiteX7" fmla="*/ 447529 w 617988"/>
              <a:gd name="connsiteY7" fmla="*/ 91116 h 633881"/>
              <a:gd name="connsiteX8" fmla="*/ 454510 w 617988"/>
              <a:gd name="connsiteY8" fmla="*/ 94905 h 633881"/>
              <a:gd name="connsiteX9" fmla="*/ 492555 w 617988"/>
              <a:gd name="connsiteY9" fmla="*/ 127851 h 633881"/>
              <a:gd name="connsiteX10" fmla="*/ 540843 w 617988"/>
              <a:gd name="connsiteY10" fmla="*/ 104597 h 633881"/>
              <a:gd name="connsiteX11" fmla="*/ 617988 w 617988"/>
              <a:gd name="connsiteY11" fmla="*/ 264789 h 633881"/>
              <a:gd name="connsiteX12" fmla="*/ 568969 w 617988"/>
              <a:gd name="connsiteY12" fmla="*/ 288395 h 633881"/>
              <a:gd name="connsiteX13" fmla="*/ 572565 w 617988"/>
              <a:gd name="connsiteY13" fmla="*/ 316940 h 633881"/>
              <a:gd name="connsiteX14" fmla="*/ 569654 w 617988"/>
              <a:gd name="connsiteY14" fmla="*/ 345815 h 633881"/>
              <a:gd name="connsiteX15" fmla="*/ 617988 w 617988"/>
              <a:gd name="connsiteY15" fmla="*/ 369091 h 633881"/>
              <a:gd name="connsiteX16" fmla="*/ 540843 w 617988"/>
              <a:gd name="connsiteY16" fmla="*/ 529284 h 633881"/>
              <a:gd name="connsiteX17" fmla="*/ 493746 w 617988"/>
              <a:gd name="connsiteY17" fmla="*/ 506603 h 633881"/>
              <a:gd name="connsiteX18" fmla="*/ 454510 w 617988"/>
              <a:gd name="connsiteY18" fmla="*/ 538975 h 633881"/>
              <a:gd name="connsiteX19" fmla="*/ 447440 w 617988"/>
              <a:gd name="connsiteY19" fmla="*/ 542374 h 633881"/>
              <a:gd name="connsiteX20" fmla="*/ 459295 w 617988"/>
              <a:gd name="connsiteY20" fmla="*/ 594316 h 633881"/>
              <a:gd name="connsiteX21" fmla="*/ 285953 w 617988"/>
              <a:gd name="connsiteY21" fmla="*/ 633881 h 633881"/>
              <a:gd name="connsiteX22" fmla="*/ 273654 w 617988"/>
              <a:gd name="connsiteY22" fmla="*/ 579996 h 633881"/>
              <a:gd name="connsiteX23" fmla="*/ 225175 w 617988"/>
              <a:gd name="connsiteY23" fmla="*/ 572667 h 633881"/>
              <a:gd name="connsiteX24" fmla="*/ 217312 w 617988"/>
              <a:gd name="connsiteY24" fmla="*/ 569232 h 633881"/>
              <a:gd name="connsiteX25" fmla="*/ 184266 w 617988"/>
              <a:gd name="connsiteY25" fmla="*/ 610670 h 633881"/>
              <a:gd name="connsiteX26" fmla="*/ 45256 w 617988"/>
              <a:gd name="connsiteY26" fmla="*/ 499814 h 633881"/>
              <a:gd name="connsiteX27" fmla="*/ 78629 w 617988"/>
              <a:gd name="connsiteY27" fmla="*/ 457966 h 633881"/>
              <a:gd name="connsiteX28" fmla="*/ 58077 w 617988"/>
              <a:gd name="connsiteY28" fmla="*/ 421167 h 633881"/>
              <a:gd name="connsiteX29" fmla="*/ 53320 w 617988"/>
              <a:gd name="connsiteY29" fmla="*/ 405840 h 633881"/>
              <a:gd name="connsiteX30" fmla="*/ 0 w 617988"/>
              <a:gd name="connsiteY30" fmla="*/ 405840 h 633881"/>
              <a:gd name="connsiteX31" fmla="*/ 0 w 617988"/>
              <a:gd name="connsiteY31" fmla="*/ 228040 h 633881"/>
              <a:gd name="connsiteX32" fmla="*/ 53320 w 617988"/>
              <a:gd name="connsiteY32" fmla="*/ 228040 h 633881"/>
              <a:gd name="connsiteX33" fmla="*/ 58077 w 617988"/>
              <a:gd name="connsiteY33" fmla="*/ 212714 h 633881"/>
              <a:gd name="connsiteX34" fmla="*/ 79637 w 617988"/>
              <a:gd name="connsiteY34" fmla="*/ 177179 h 633881"/>
              <a:gd name="connsiteX35" fmla="*/ 45255 w 617988"/>
              <a:gd name="connsiteY35" fmla="*/ 134066 h 633881"/>
              <a:gd name="connsiteX36" fmla="*/ 184265 w 617988"/>
              <a:gd name="connsiteY36" fmla="*/ 23210 h 633881"/>
              <a:gd name="connsiteX37" fmla="*/ 217510 w 617988"/>
              <a:gd name="connsiteY37" fmla="*/ 64898 h 633881"/>
              <a:gd name="connsiteX38" fmla="*/ 225175 w 617988"/>
              <a:gd name="connsiteY38" fmla="*/ 61213 h 633881"/>
              <a:gd name="connsiteX39" fmla="*/ 273654 w 617988"/>
              <a:gd name="connsiteY39" fmla="*/ 53884 h 63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7988" h="633881">
                <a:moveTo>
                  <a:pt x="306653" y="188483"/>
                </a:moveTo>
                <a:cubicBezTo>
                  <a:pt x="233954" y="188483"/>
                  <a:pt x="175019" y="247418"/>
                  <a:pt x="175019" y="320117"/>
                </a:cubicBezTo>
                <a:cubicBezTo>
                  <a:pt x="175019" y="392816"/>
                  <a:pt x="233954" y="451751"/>
                  <a:pt x="306653" y="451751"/>
                </a:cubicBezTo>
                <a:cubicBezTo>
                  <a:pt x="379352" y="451751"/>
                  <a:pt x="438287" y="392816"/>
                  <a:pt x="438287" y="320117"/>
                </a:cubicBezTo>
                <a:cubicBezTo>
                  <a:pt x="438287" y="247418"/>
                  <a:pt x="379352" y="188483"/>
                  <a:pt x="306653" y="188483"/>
                </a:cubicBezTo>
                <a:close/>
                <a:moveTo>
                  <a:pt x="285953" y="0"/>
                </a:moveTo>
                <a:lnTo>
                  <a:pt x="459295" y="39564"/>
                </a:lnTo>
                <a:lnTo>
                  <a:pt x="447529" y="91116"/>
                </a:lnTo>
                <a:lnTo>
                  <a:pt x="454510" y="94905"/>
                </a:lnTo>
                <a:lnTo>
                  <a:pt x="492555" y="127851"/>
                </a:lnTo>
                <a:lnTo>
                  <a:pt x="540843" y="104597"/>
                </a:lnTo>
                <a:lnTo>
                  <a:pt x="617988" y="264789"/>
                </a:lnTo>
                <a:lnTo>
                  <a:pt x="568969" y="288395"/>
                </a:lnTo>
                <a:lnTo>
                  <a:pt x="572565" y="316940"/>
                </a:lnTo>
                <a:lnTo>
                  <a:pt x="569654" y="345815"/>
                </a:lnTo>
                <a:lnTo>
                  <a:pt x="617988" y="369091"/>
                </a:lnTo>
                <a:lnTo>
                  <a:pt x="540843" y="529284"/>
                </a:lnTo>
                <a:lnTo>
                  <a:pt x="493746" y="506603"/>
                </a:lnTo>
                <a:lnTo>
                  <a:pt x="454510" y="538975"/>
                </a:lnTo>
                <a:lnTo>
                  <a:pt x="447440" y="542374"/>
                </a:lnTo>
                <a:lnTo>
                  <a:pt x="459295" y="594316"/>
                </a:lnTo>
                <a:lnTo>
                  <a:pt x="285953" y="633881"/>
                </a:lnTo>
                <a:lnTo>
                  <a:pt x="273654" y="579996"/>
                </a:lnTo>
                <a:lnTo>
                  <a:pt x="225175" y="572667"/>
                </a:lnTo>
                <a:lnTo>
                  <a:pt x="217312" y="569232"/>
                </a:lnTo>
                <a:lnTo>
                  <a:pt x="184266" y="610670"/>
                </a:lnTo>
                <a:lnTo>
                  <a:pt x="45256" y="499814"/>
                </a:lnTo>
                <a:lnTo>
                  <a:pt x="78629" y="457966"/>
                </a:lnTo>
                <a:lnTo>
                  <a:pt x="58077" y="421167"/>
                </a:lnTo>
                <a:lnTo>
                  <a:pt x="53320" y="405840"/>
                </a:lnTo>
                <a:lnTo>
                  <a:pt x="0" y="405840"/>
                </a:lnTo>
                <a:lnTo>
                  <a:pt x="0" y="228040"/>
                </a:lnTo>
                <a:lnTo>
                  <a:pt x="53320" y="228040"/>
                </a:lnTo>
                <a:lnTo>
                  <a:pt x="58077" y="212714"/>
                </a:lnTo>
                <a:lnTo>
                  <a:pt x="79637" y="177179"/>
                </a:lnTo>
                <a:lnTo>
                  <a:pt x="45255" y="134066"/>
                </a:lnTo>
                <a:lnTo>
                  <a:pt x="184265" y="23210"/>
                </a:lnTo>
                <a:lnTo>
                  <a:pt x="217510" y="64898"/>
                </a:lnTo>
                <a:lnTo>
                  <a:pt x="225175" y="61213"/>
                </a:lnTo>
                <a:lnTo>
                  <a:pt x="273654" y="53884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任意多边形 10"/>
          <p:cNvSpPr/>
          <p:nvPr/>
        </p:nvSpPr>
        <p:spPr>
          <a:xfrm rot="19800796">
            <a:off x="2760655" y="3140677"/>
            <a:ext cx="930379" cy="94428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2346250" y="4742981"/>
            <a:ext cx="16321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213568" y="4742981"/>
            <a:ext cx="16321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5279908" y="2451114"/>
            <a:ext cx="16321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15" name="TextBox 70"/>
          <p:cNvSpPr txBox="1"/>
          <p:nvPr/>
        </p:nvSpPr>
        <p:spPr>
          <a:xfrm>
            <a:off x="7373160" y="1765046"/>
            <a:ext cx="3235466" cy="107721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在此录入上述图表的综合描述说明，在此录入上述图表的上述图表的综合描述说明入。在此录入上述图表的综合描述说明</a:t>
            </a:r>
          </a:p>
        </p:txBody>
      </p:sp>
      <p:sp>
        <p:nvSpPr>
          <p:cNvPr id="16" name="TextBox 72"/>
          <p:cNvSpPr txBox="1"/>
          <p:nvPr/>
        </p:nvSpPr>
        <p:spPr>
          <a:xfrm>
            <a:off x="1583374" y="1765046"/>
            <a:ext cx="3284940" cy="107721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在此录入上述图表的综合描述说明，在此录入上述图表的上述图表的综合描述说明入。在此录入上述图表的综合描述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rot="1799204" flipH="1">
            <a:off x="8525704" y="3140677"/>
            <a:ext cx="930379" cy="94428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TextBox 74"/>
          <p:cNvSpPr txBox="1"/>
          <p:nvPr/>
        </p:nvSpPr>
        <p:spPr>
          <a:xfrm>
            <a:off x="4508843" y="5063257"/>
            <a:ext cx="3206318" cy="107721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在此录入上述图表的综合描述说明，在此录入上述图表的上述图表的综合描述说明入。在此录入上述图表的综合描述说明</a:t>
            </a:r>
          </a:p>
        </p:txBody>
      </p:sp>
    </p:spTree>
    <p:extLst>
      <p:ext uri="{BB962C8B-B14F-4D97-AF65-F5344CB8AC3E}">
        <p14:creationId xmlns:p14="http://schemas.microsoft.com/office/powerpoint/2010/main" val="345659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897">
        <p:random/>
      </p:transition>
    </mc:Choice>
    <mc:Fallback xmlns="">
      <p:transition spd="slow" advClick="0" advTm="489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>
            <a:off x="176276" y="2552135"/>
            <a:ext cx="6545891" cy="4305677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413" t="-63111" r="-34489" b="-5836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1" y="189"/>
            <a:ext cx="4897698" cy="644277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1" y="188"/>
            <a:ext cx="2916607" cy="3835189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66775" t="-4298" r="-207811" b="-8537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1"/>
          <p:cNvGrpSpPr/>
          <p:nvPr/>
        </p:nvGrpSpPr>
        <p:grpSpPr>
          <a:xfrm>
            <a:off x="7716119" y="1139230"/>
            <a:ext cx="1811748" cy="1811748"/>
            <a:chOff x="5579652" y="2508942"/>
            <a:chExt cx="762465" cy="762465"/>
          </a:xfrm>
        </p:grpSpPr>
        <p:sp>
          <p:nvSpPr>
            <p:cNvPr id="9" name="Rounded Rectangle 6"/>
            <p:cNvSpPr/>
            <p:nvPr/>
          </p:nvSpPr>
          <p:spPr>
            <a:xfrm>
              <a:off x="5640173" y="2569463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rgbClr val="0017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3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7292142" y="3094789"/>
            <a:ext cx="2659702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pPr algn="l"/>
            <a:r>
              <a:rPr lang="zh-CN" altLang="en-US" sz="4800" dirty="0" smtClean="0">
                <a:solidFill>
                  <a:srgbClr val="DB102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第一部分</a:t>
            </a:r>
            <a:endParaRPr lang="zh-CN" altLang="en-US" sz="4800" dirty="0">
              <a:solidFill>
                <a:srgbClr val="DB102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894" y="388659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0053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685">
        <p:random/>
      </p:transition>
    </mc:Choice>
    <mc:Fallback xmlns="">
      <p:transition spd="slow" advClick="0" advTm="4685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14" grpId="0"/>
          <p:bldP spid="1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6"/>
          <a:stretch/>
        </p:blipFill>
        <p:spPr>
          <a:xfrm>
            <a:off x="0" y="4453809"/>
            <a:ext cx="12192000" cy="2404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9" b="63726"/>
          <a:stretch/>
        </p:blipFill>
        <p:spPr>
          <a:xfrm>
            <a:off x="8408709" y="0"/>
            <a:ext cx="3783291" cy="22109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7" t="19570" r="1882"/>
          <a:stretch/>
        </p:blipFill>
        <p:spPr>
          <a:xfrm>
            <a:off x="8616099" y="1562849"/>
            <a:ext cx="3451780" cy="5295151"/>
          </a:xfrm>
          <a:prstGeom prst="rect">
            <a:avLst/>
          </a:prstGeom>
        </p:spPr>
      </p:pic>
      <p:sp>
        <p:nvSpPr>
          <p:cNvPr id="6" name="5"/>
          <p:cNvSpPr>
            <a:spLocks noChangeArrowheads="1"/>
          </p:cNvSpPr>
          <p:nvPr/>
        </p:nvSpPr>
        <p:spPr bwMode="auto">
          <a:xfrm>
            <a:off x="680241" y="1597757"/>
            <a:ext cx="79637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600" spc="3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宋体" pitchFamily="2" charset="-122"/>
              </a:rPr>
              <a:t>感谢各位的批评指正</a:t>
            </a:r>
            <a:endParaRPr lang="en-US" altLang="zh-CN" sz="6600" spc="3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宋体" pitchFamily="2" charset="-122"/>
            </a:endParaRPr>
          </a:p>
        </p:txBody>
      </p:sp>
      <p:sp>
        <p:nvSpPr>
          <p:cNvPr id="7" name="4"/>
          <p:cNvSpPr>
            <a:spLocks noChangeArrowheads="1"/>
          </p:cNvSpPr>
          <p:nvPr/>
        </p:nvSpPr>
        <p:spPr bwMode="auto">
          <a:xfrm>
            <a:off x="1245129" y="2674987"/>
            <a:ext cx="68339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00" dirty="0">
                <a:solidFill>
                  <a:srgbClr val="DB10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200" dirty="0">
              <a:solidFill>
                <a:srgbClr val="DB10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84417" y="3243624"/>
            <a:ext cx="465708" cy="472063"/>
            <a:chOff x="4796805" y="-215900"/>
            <a:chExt cx="2093913" cy="2122488"/>
          </a:xfrm>
          <a:solidFill>
            <a:srgbClr val="DB102D"/>
          </a:solidFill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796805" y="-21590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68280" y="0"/>
              <a:ext cx="1360488" cy="1641475"/>
            </a:xfrm>
            <a:custGeom>
              <a:avLst/>
              <a:gdLst>
                <a:gd name="T0" fmla="*/ 870 w 1809"/>
                <a:gd name="T1" fmla="*/ 879 h 2152"/>
                <a:gd name="T2" fmla="*/ 870 w 1809"/>
                <a:gd name="T3" fmla="*/ 2152 h 2152"/>
                <a:gd name="T4" fmla="*/ 1809 w 1809"/>
                <a:gd name="T5" fmla="*/ 1820 h 2152"/>
                <a:gd name="T6" fmla="*/ 1809 w 1809"/>
                <a:gd name="T7" fmla="*/ 547 h 2152"/>
                <a:gd name="T8" fmla="*/ 870 w 1809"/>
                <a:gd name="T9" fmla="*/ 879 h 2152"/>
                <a:gd name="T10" fmla="*/ 785 w 1809"/>
                <a:gd name="T11" fmla="*/ 961 h 2152"/>
                <a:gd name="T12" fmla="*/ 785 w 1809"/>
                <a:gd name="T13" fmla="*/ 1138 h 2152"/>
                <a:gd name="T14" fmla="*/ 613 w 1809"/>
                <a:gd name="T15" fmla="*/ 1053 h 2152"/>
                <a:gd name="T16" fmla="*/ 613 w 1809"/>
                <a:gd name="T17" fmla="*/ 864 h 2152"/>
                <a:gd name="T18" fmla="*/ 785 w 1809"/>
                <a:gd name="T19" fmla="*/ 961 h 2152"/>
                <a:gd name="T20" fmla="*/ 1555 w 1809"/>
                <a:gd name="T21" fmla="*/ 410 h 2152"/>
                <a:gd name="T22" fmla="*/ 1507 w 1809"/>
                <a:gd name="T23" fmla="*/ 386 h 2152"/>
                <a:gd name="T24" fmla="*/ 602 w 1809"/>
                <a:gd name="T25" fmla="*/ 700 h 2152"/>
                <a:gd name="T26" fmla="*/ 576 w 1809"/>
                <a:gd name="T27" fmla="*/ 724 h 2152"/>
                <a:gd name="T28" fmla="*/ 576 w 1809"/>
                <a:gd name="T29" fmla="*/ 2017 h 2152"/>
                <a:gd name="T30" fmla="*/ 822 w 1809"/>
                <a:gd name="T31" fmla="*/ 2149 h 2152"/>
                <a:gd name="T32" fmla="*/ 822 w 1809"/>
                <a:gd name="T33" fmla="*/ 879 h 2152"/>
                <a:gd name="T34" fmla="*/ 622 w 1809"/>
                <a:gd name="T35" fmla="*/ 772 h 2152"/>
                <a:gd name="T36" fmla="*/ 625 w 1809"/>
                <a:gd name="T37" fmla="*/ 772 h 2152"/>
                <a:gd name="T38" fmla="*/ 1531 w 1809"/>
                <a:gd name="T39" fmla="*/ 457 h 2152"/>
                <a:gd name="T40" fmla="*/ 1555 w 1809"/>
                <a:gd name="T41" fmla="*/ 410 h 2152"/>
                <a:gd name="T42" fmla="*/ 209 w 1809"/>
                <a:gd name="T43" fmla="*/ 581 h 2152"/>
                <a:gd name="T44" fmla="*/ 209 w 1809"/>
                <a:gd name="T45" fmla="*/ 758 h 2152"/>
                <a:gd name="T46" fmla="*/ 37 w 1809"/>
                <a:gd name="T47" fmla="*/ 673 h 2152"/>
                <a:gd name="T48" fmla="*/ 37 w 1809"/>
                <a:gd name="T49" fmla="*/ 484 h 2152"/>
                <a:gd name="T50" fmla="*/ 209 w 1809"/>
                <a:gd name="T51" fmla="*/ 581 h 2152"/>
                <a:gd name="T52" fmla="*/ 978 w 1809"/>
                <a:gd name="T53" fmla="*/ 30 h 2152"/>
                <a:gd name="T54" fmla="*/ 931 w 1809"/>
                <a:gd name="T55" fmla="*/ 6 h 2152"/>
                <a:gd name="T56" fmla="*/ 25 w 1809"/>
                <a:gd name="T57" fmla="*/ 321 h 2152"/>
                <a:gd name="T58" fmla="*/ 0 w 1809"/>
                <a:gd name="T59" fmla="*/ 344 h 2152"/>
                <a:gd name="T60" fmla="*/ 0 w 1809"/>
                <a:gd name="T61" fmla="*/ 1638 h 2152"/>
                <a:gd name="T62" fmla="*/ 246 w 1809"/>
                <a:gd name="T63" fmla="*/ 1770 h 2152"/>
                <a:gd name="T64" fmla="*/ 246 w 1809"/>
                <a:gd name="T65" fmla="*/ 500 h 2152"/>
                <a:gd name="T66" fmla="*/ 46 w 1809"/>
                <a:gd name="T67" fmla="*/ 393 h 2152"/>
                <a:gd name="T68" fmla="*/ 49 w 1809"/>
                <a:gd name="T69" fmla="*/ 392 h 2152"/>
                <a:gd name="T70" fmla="*/ 954 w 1809"/>
                <a:gd name="T71" fmla="*/ 77 h 2152"/>
                <a:gd name="T72" fmla="*/ 978 w 1809"/>
                <a:gd name="T73" fmla="*/ 30 h 2152"/>
                <a:gd name="T74" fmla="*/ 497 w 1809"/>
                <a:gd name="T75" fmla="*/ 781 h 2152"/>
                <a:gd name="T76" fmla="*/ 497 w 1809"/>
                <a:gd name="T77" fmla="*/ 958 h 2152"/>
                <a:gd name="T78" fmla="*/ 325 w 1809"/>
                <a:gd name="T79" fmla="*/ 873 h 2152"/>
                <a:gd name="T80" fmla="*/ 325 w 1809"/>
                <a:gd name="T81" fmla="*/ 684 h 2152"/>
                <a:gd name="T82" fmla="*/ 497 w 1809"/>
                <a:gd name="T83" fmla="*/ 781 h 2152"/>
                <a:gd name="T84" fmla="*/ 1266 w 1809"/>
                <a:gd name="T85" fmla="*/ 230 h 2152"/>
                <a:gd name="T86" fmla="*/ 1219 w 1809"/>
                <a:gd name="T87" fmla="*/ 206 h 2152"/>
                <a:gd name="T88" fmla="*/ 313 w 1809"/>
                <a:gd name="T89" fmla="*/ 520 h 2152"/>
                <a:gd name="T90" fmla="*/ 288 w 1809"/>
                <a:gd name="T91" fmla="*/ 544 h 2152"/>
                <a:gd name="T92" fmla="*/ 288 w 1809"/>
                <a:gd name="T93" fmla="*/ 1837 h 2152"/>
                <a:gd name="T94" fmla="*/ 534 w 1809"/>
                <a:gd name="T95" fmla="*/ 1969 h 2152"/>
                <a:gd name="T96" fmla="*/ 534 w 1809"/>
                <a:gd name="T97" fmla="*/ 699 h 2152"/>
                <a:gd name="T98" fmla="*/ 334 w 1809"/>
                <a:gd name="T99" fmla="*/ 592 h 2152"/>
                <a:gd name="T100" fmla="*/ 337 w 1809"/>
                <a:gd name="T101" fmla="*/ 592 h 2152"/>
                <a:gd name="T102" fmla="*/ 1243 w 1809"/>
                <a:gd name="T103" fmla="*/ 277 h 2152"/>
                <a:gd name="T104" fmla="*/ 1266 w 1809"/>
                <a:gd name="T105" fmla="*/ 230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9" h="2152">
                  <a:moveTo>
                    <a:pt x="870" y="879"/>
                  </a:moveTo>
                  <a:lnTo>
                    <a:pt x="870" y="2152"/>
                  </a:lnTo>
                  <a:lnTo>
                    <a:pt x="1809" y="1820"/>
                  </a:lnTo>
                  <a:lnTo>
                    <a:pt x="1809" y="547"/>
                  </a:lnTo>
                  <a:lnTo>
                    <a:pt x="870" y="879"/>
                  </a:lnTo>
                  <a:close/>
                  <a:moveTo>
                    <a:pt x="785" y="961"/>
                  </a:moveTo>
                  <a:lnTo>
                    <a:pt x="785" y="1138"/>
                  </a:lnTo>
                  <a:cubicBezTo>
                    <a:pt x="699" y="1121"/>
                    <a:pt x="613" y="1053"/>
                    <a:pt x="613" y="1053"/>
                  </a:cubicBezTo>
                  <a:lnTo>
                    <a:pt x="613" y="864"/>
                  </a:lnTo>
                  <a:cubicBezTo>
                    <a:pt x="719" y="950"/>
                    <a:pt x="785" y="961"/>
                    <a:pt x="785" y="961"/>
                  </a:cubicBezTo>
                  <a:close/>
                  <a:moveTo>
                    <a:pt x="1555" y="410"/>
                  </a:moveTo>
                  <a:cubicBezTo>
                    <a:pt x="1548" y="390"/>
                    <a:pt x="1527" y="379"/>
                    <a:pt x="1507" y="386"/>
                  </a:cubicBezTo>
                  <a:lnTo>
                    <a:pt x="602" y="700"/>
                  </a:lnTo>
                  <a:cubicBezTo>
                    <a:pt x="590" y="704"/>
                    <a:pt x="580" y="713"/>
                    <a:pt x="576" y="724"/>
                  </a:cubicBezTo>
                  <a:lnTo>
                    <a:pt x="576" y="2017"/>
                  </a:lnTo>
                  <a:cubicBezTo>
                    <a:pt x="608" y="2080"/>
                    <a:pt x="741" y="2149"/>
                    <a:pt x="822" y="2149"/>
                  </a:cubicBezTo>
                  <a:lnTo>
                    <a:pt x="822" y="879"/>
                  </a:lnTo>
                  <a:cubicBezTo>
                    <a:pt x="779" y="873"/>
                    <a:pt x="682" y="822"/>
                    <a:pt x="622" y="772"/>
                  </a:cubicBezTo>
                  <a:cubicBezTo>
                    <a:pt x="623" y="772"/>
                    <a:pt x="624" y="772"/>
                    <a:pt x="625" y="772"/>
                  </a:cubicBezTo>
                  <a:lnTo>
                    <a:pt x="1531" y="457"/>
                  </a:lnTo>
                  <a:cubicBezTo>
                    <a:pt x="1550" y="450"/>
                    <a:pt x="1561" y="429"/>
                    <a:pt x="1555" y="410"/>
                  </a:cubicBezTo>
                  <a:close/>
                  <a:moveTo>
                    <a:pt x="209" y="581"/>
                  </a:moveTo>
                  <a:lnTo>
                    <a:pt x="209" y="758"/>
                  </a:lnTo>
                  <a:cubicBezTo>
                    <a:pt x="123" y="742"/>
                    <a:pt x="37" y="673"/>
                    <a:pt x="37" y="673"/>
                  </a:cubicBezTo>
                  <a:lnTo>
                    <a:pt x="37" y="484"/>
                  </a:lnTo>
                  <a:cubicBezTo>
                    <a:pt x="143" y="570"/>
                    <a:pt x="209" y="581"/>
                    <a:pt x="209" y="581"/>
                  </a:cubicBezTo>
                  <a:close/>
                  <a:moveTo>
                    <a:pt x="978" y="30"/>
                  </a:moveTo>
                  <a:cubicBezTo>
                    <a:pt x="972" y="11"/>
                    <a:pt x="951" y="0"/>
                    <a:pt x="931" y="6"/>
                  </a:cubicBezTo>
                  <a:lnTo>
                    <a:pt x="25" y="321"/>
                  </a:lnTo>
                  <a:cubicBezTo>
                    <a:pt x="14" y="325"/>
                    <a:pt x="3" y="334"/>
                    <a:pt x="0" y="344"/>
                  </a:cubicBezTo>
                  <a:lnTo>
                    <a:pt x="0" y="1638"/>
                  </a:lnTo>
                  <a:cubicBezTo>
                    <a:pt x="32" y="1700"/>
                    <a:pt x="165" y="1770"/>
                    <a:pt x="246" y="1770"/>
                  </a:cubicBezTo>
                  <a:lnTo>
                    <a:pt x="246" y="500"/>
                  </a:lnTo>
                  <a:cubicBezTo>
                    <a:pt x="203" y="493"/>
                    <a:pt x="106" y="443"/>
                    <a:pt x="46" y="393"/>
                  </a:cubicBezTo>
                  <a:cubicBezTo>
                    <a:pt x="47" y="393"/>
                    <a:pt x="48" y="392"/>
                    <a:pt x="49" y="392"/>
                  </a:cubicBezTo>
                  <a:lnTo>
                    <a:pt x="954" y="77"/>
                  </a:lnTo>
                  <a:cubicBezTo>
                    <a:pt x="974" y="71"/>
                    <a:pt x="985" y="50"/>
                    <a:pt x="978" y="30"/>
                  </a:cubicBezTo>
                  <a:close/>
                  <a:moveTo>
                    <a:pt x="497" y="781"/>
                  </a:moveTo>
                  <a:lnTo>
                    <a:pt x="497" y="958"/>
                  </a:lnTo>
                  <a:cubicBezTo>
                    <a:pt x="411" y="941"/>
                    <a:pt x="325" y="873"/>
                    <a:pt x="325" y="873"/>
                  </a:cubicBezTo>
                  <a:lnTo>
                    <a:pt x="325" y="684"/>
                  </a:lnTo>
                  <a:cubicBezTo>
                    <a:pt x="431" y="770"/>
                    <a:pt x="497" y="781"/>
                    <a:pt x="497" y="781"/>
                  </a:cubicBezTo>
                  <a:close/>
                  <a:moveTo>
                    <a:pt x="1266" y="230"/>
                  </a:moveTo>
                  <a:cubicBezTo>
                    <a:pt x="1260" y="210"/>
                    <a:pt x="1239" y="199"/>
                    <a:pt x="1219" y="206"/>
                  </a:cubicBezTo>
                  <a:lnTo>
                    <a:pt x="313" y="520"/>
                  </a:lnTo>
                  <a:cubicBezTo>
                    <a:pt x="302" y="524"/>
                    <a:pt x="291" y="533"/>
                    <a:pt x="288" y="544"/>
                  </a:cubicBezTo>
                  <a:lnTo>
                    <a:pt x="288" y="1837"/>
                  </a:lnTo>
                  <a:cubicBezTo>
                    <a:pt x="320" y="1900"/>
                    <a:pt x="453" y="1969"/>
                    <a:pt x="534" y="1969"/>
                  </a:cubicBezTo>
                  <a:lnTo>
                    <a:pt x="534" y="699"/>
                  </a:lnTo>
                  <a:cubicBezTo>
                    <a:pt x="491" y="693"/>
                    <a:pt x="394" y="642"/>
                    <a:pt x="334" y="592"/>
                  </a:cubicBezTo>
                  <a:cubicBezTo>
                    <a:pt x="335" y="592"/>
                    <a:pt x="336" y="592"/>
                    <a:pt x="337" y="592"/>
                  </a:cubicBezTo>
                  <a:lnTo>
                    <a:pt x="1243" y="277"/>
                  </a:lnTo>
                  <a:cubicBezTo>
                    <a:pt x="1262" y="270"/>
                    <a:pt x="1273" y="249"/>
                    <a:pt x="1266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1507" y="3243624"/>
            <a:ext cx="465708" cy="472063"/>
            <a:chOff x="7717810" y="-375235"/>
            <a:chExt cx="2093913" cy="2122488"/>
          </a:xfrm>
          <a:solidFill>
            <a:srgbClr val="DB102D"/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7717810" y="-375235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7873033" y="-212106"/>
              <a:ext cx="1796329" cy="1793077"/>
            </a:xfrm>
            <a:custGeom>
              <a:avLst/>
              <a:gdLst>
                <a:gd name="T0" fmla="*/ 439327 w 1145"/>
                <a:gd name="T1" fmla="*/ 326030 h 1145"/>
                <a:gd name="T2" fmla="*/ 326620 w 1145"/>
                <a:gd name="T3" fmla="*/ 438533 h 1145"/>
                <a:gd name="T4" fmla="*/ 439327 w 1145"/>
                <a:gd name="T5" fmla="*/ 551036 h 1145"/>
                <a:gd name="T6" fmla="*/ 552034 w 1145"/>
                <a:gd name="T7" fmla="*/ 438533 h 1145"/>
                <a:gd name="T8" fmla="*/ 439327 w 1145"/>
                <a:gd name="T9" fmla="*/ 326030 h 1145"/>
                <a:gd name="T10" fmla="*/ 485330 w 1145"/>
                <a:gd name="T11" fmla="*/ 652824 h 1145"/>
                <a:gd name="T12" fmla="*/ 485330 w 1145"/>
                <a:gd name="T13" fmla="*/ 601547 h 1145"/>
                <a:gd name="T14" fmla="*/ 393324 w 1145"/>
                <a:gd name="T15" fmla="*/ 601547 h 1145"/>
                <a:gd name="T16" fmla="*/ 393324 w 1145"/>
                <a:gd name="T17" fmla="*/ 652824 h 1145"/>
                <a:gd name="T18" fmla="*/ 224647 w 1145"/>
                <a:gd name="T19" fmla="*/ 484452 h 1145"/>
                <a:gd name="T20" fmla="*/ 275250 w 1145"/>
                <a:gd name="T21" fmla="*/ 484452 h 1145"/>
                <a:gd name="T22" fmla="*/ 275250 w 1145"/>
                <a:gd name="T23" fmla="*/ 392613 h 1145"/>
                <a:gd name="T24" fmla="*/ 224647 w 1145"/>
                <a:gd name="T25" fmla="*/ 392613 h 1145"/>
                <a:gd name="T26" fmla="*/ 393324 w 1145"/>
                <a:gd name="T27" fmla="*/ 224241 h 1145"/>
                <a:gd name="T28" fmla="*/ 393324 w 1145"/>
                <a:gd name="T29" fmla="*/ 274753 h 1145"/>
                <a:gd name="T30" fmla="*/ 485330 w 1145"/>
                <a:gd name="T31" fmla="*/ 274753 h 1145"/>
                <a:gd name="T32" fmla="*/ 485330 w 1145"/>
                <a:gd name="T33" fmla="*/ 224241 h 1145"/>
                <a:gd name="T34" fmla="*/ 654007 w 1145"/>
                <a:gd name="T35" fmla="*/ 392613 h 1145"/>
                <a:gd name="T36" fmla="*/ 603404 w 1145"/>
                <a:gd name="T37" fmla="*/ 392613 h 1145"/>
                <a:gd name="T38" fmla="*/ 603404 w 1145"/>
                <a:gd name="T39" fmla="*/ 484452 h 1145"/>
                <a:gd name="T40" fmla="*/ 654007 w 1145"/>
                <a:gd name="T41" fmla="*/ 484452 h 1145"/>
                <a:gd name="T42" fmla="*/ 485330 w 1145"/>
                <a:gd name="T43" fmla="*/ 652824 h 1145"/>
                <a:gd name="T44" fmla="*/ 747546 w 1145"/>
                <a:gd name="T45" fmla="*/ 392613 h 1145"/>
                <a:gd name="T46" fmla="*/ 485330 w 1145"/>
                <a:gd name="T47" fmla="*/ 130871 h 1145"/>
                <a:gd name="T48" fmla="*/ 485330 w 1145"/>
                <a:gd name="T49" fmla="*/ 0 h 1145"/>
                <a:gd name="T50" fmla="*/ 393324 w 1145"/>
                <a:gd name="T51" fmla="*/ 0 h 1145"/>
                <a:gd name="T52" fmla="*/ 393324 w 1145"/>
                <a:gd name="T53" fmla="*/ 130871 h 1145"/>
                <a:gd name="T54" fmla="*/ 131108 w 1145"/>
                <a:gd name="T55" fmla="*/ 392613 h 1145"/>
                <a:gd name="T56" fmla="*/ 0 w 1145"/>
                <a:gd name="T57" fmla="*/ 392613 h 1145"/>
                <a:gd name="T58" fmla="*/ 0 w 1145"/>
                <a:gd name="T59" fmla="*/ 484452 h 1145"/>
                <a:gd name="T60" fmla="*/ 131108 w 1145"/>
                <a:gd name="T61" fmla="*/ 484452 h 1145"/>
                <a:gd name="T62" fmla="*/ 393324 w 1145"/>
                <a:gd name="T63" fmla="*/ 746194 h 1145"/>
                <a:gd name="T64" fmla="*/ 393324 w 1145"/>
                <a:gd name="T65" fmla="*/ 876300 h 1145"/>
                <a:gd name="T66" fmla="*/ 485330 w 1145"/>
                <a:gd name="T67" fmla="*/ 876300 h 1145"/>
                <a:gd name="T68" fmla="*/ 485330 w 1145"/>
                <a:gd name="T69" fmla="*/ 746194 h 1145"/>
                <a:gd name="T70" fmla="*/ 747546 w 1145"/>
                <a:gd name="T71" fmla="*/ 484452 h 1145"/>
                <a:gd name="T72" fmla="*/ 877887 w 1145"/>
                <a:gd name="T73" fmla="*/ 484452 h 1145"/>
                <a:gd name="T74" fmla="*/ 877887 w 1145"/>
                <a:gd name="T75" fmla="*/ 392613 h 1145"/>
                <a:gd name="T76" fmla="*/ 747546 w 1145"/>
                <a:gd name="T77" fmla="*/ 392613 h 11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45" h="1145">
                  <a:moveTo>
                    <a:pt x="573" y="426"/>
                  </a:moveTo>
                  <a:cubicBezTo>
                    <a:pt x="492" y="426"/>
                    <a:pt x="426" y="492"/>
                    <a:pt x="426" y="573"/>
                  </a:cubicBezTo>
                  <a:cubicBezTo>
                    <a:pt x="426" y="654"/>
                    <a:pt x="492" y="720"/>
                    <a:pt x="573" y="720"/>
                  </a:cubicBezTo>
                  <a:cubicBezTo>
                    <a:pt x="654" y="720"/>
                    <a:pt x="720" y="654"/>
                    <a:pt x="720" y="573"/>
                  </a:cubicBezTo>
                  <a:cubicBezTo>
                    <a:pt x="720" y="492"/>
                    <a:pt x="654" y="426"/>
                    <a:pt x="573" y="426"/>
                  </a:cubicBezTo>
                  <a:close/>
                  <a:moveTo>
                    <a:pt x="633" y="853"/>
                  </a:moveTo>
                  <a:lnTo>
                    <a:pt x="633" y="786"/>
                  </a:lnTo>
                  <a:lnTo>
                    <a:pt x="513" y="786"/>
                  </a:lnTo>
                  <a:lnTo>
                    <a:pt x="513" y="853"/>
                  </a:lnTo>
                  <a:cubicBezTo>
                    <a:pt x="403" y="829"/>
                    <a:pt x="316" y="743"/>
                    <a:pt x="293" y="633"/>
                  </a:cubicBezTo>
                  <a:lnTo>
                    <a:pt x="359" y="633"/>
                  </a:lnTo>
                  <a:lnTo>
                    <a:pt x="359" y="513"/>
                  </a:lnTo>
                  <a:lnTo>
                    <a:pt x="293" y="513"/>
                  </a:lnTo>
                  <a:cubicBezTo>
                    <a:pt x="316" y="403"/>
                    <a:pt x="403" y="316"/>
                    <a:pt x="513" y="293"/>
                  </a:cubicBezTo>
                  <a:lnTo>
                    <a:pt x="513" y="359"/>
                  </a:lnTo>
                  <a:lnTo>
                    <a:pt x="633" y="359"/>
                  </a:lnTo>
                  <a:lnTo>
                    <a:pt x="633" y="293"/>
                  </a:lnTo>
                  <a:cubicBezTo>
                    <a:pt x="743" y="316"/>
                    <a:pt x="830" y="403"/>
                    <a:pt x="853" y="513"/>
                  </a:cubicBezTo>
                  <a:lnTo>
                    <a:pt x="787" y="513"/>
                  </a:lnTo>
                  <a:lnTo>
                    <a:pt x="787" y="633"/>
                  </a:lnTo>
                  <a:lnTo>
                    <a:pt x="853" y="633"/>
                  </a:lnTo>
                  <a:cubicBezTo>
                    <a:pt x="830" y="743"/>
                    <a:pt x="743" y="829"/>
                    <a:pt x="633" y="853"/>
                  </a:cubicBezTo>
                  <a:close/>
                  <a:moveTo>
                    <a:pt x="975" y="513"/>
                  </a:moveTo>
                  <a:cubicBezTo>
                    <a:pt x="949" y="337"/>
                    <a:pt x="809" y="197"/>
                    <a:pt x="633" y="171"/>
                  </a:cubicBezTo>
                  <a:lnTo>
                    <a:pt x="633" y="0"/>
                  </a:lnTo>
                  <a:lnTo>
                    <a:pt x="513" y="0"/>
                  </a:lnTo>
                  <a:lnTo>
                    <a:pt x="513" y="171"/>
                  </a:lnTo>
                  <a:cubicBezTo>
                    <a:pt x="337" y="197"/>
                    <a:pt x="197" y="337"/>
                    <a:pt x="171" y="513"/>
                  </a:cubicBezTo>
                  <a:lnTo>
                    <a:pt x="0" y="513"/>
                  </a:lnTo>
                  <a:lnTo>
                    <a:pt x="0" y="633"/>
                  </a:lnTo>
                  <a:lnTo>
                    <a:pt x="171" y="633"/>
                  </a:lnTo>
                  <a:cubicBezTo>
                    <a:pt x="197" y="809"/>
                    <a:pt x="337" y="949"/>
                    <a:pt x="513" y="975"/>
                  </a:cubicBezTo>
                  <a:lnTo>
                    <a:pt x="513" y="1145"/>
                  </a:lnTo>
                  <a:lnTo>
                    <a:pt x="633" y="1145"/>
                  </a:lnTo>
                  <a:lnTo>
                    <a:pt x="633" y="975"/>
                  </a:lnTo>
                  <a:cubicBezTo>
                    <a:pt x="809" y="949"/>
                    <a:pt x="949" y="809"/>
                    <a:pt x="975" y="633"/>
                  </a:cubicBezTo>
                  <a:lnTo>
                    <a:pt x="1145" y="633"/>
                  </a:lnTo>
                  <a:lnTo>
                    <a:pt x="1145" y="513"/>
                  </a:lnTo>
                  <a:lnTo>
                    <a:pt x="975" y="5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87962" y="3243624"/>
            <a:ext cx="465708" cy="472063"/>
            <a:chOff x="10019977" y="-551766"/>
            <a:chExt cx="2093913" cy="2122488"/>
          </a:xfrm>
          <a:solidFill>
            <a:srgbClr val="DB102D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0019977" y="-5517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0357957" y="-215900"/>
              <a:ext cx="1417952" cy="1401540"/>
            </a:xfrm>
            <a:custGeom>
              <a:avLst/>
              <a:gdLst>
                <a:gd name="T0" fmla="*/ 675 w 1848"/>
                <a:gd name="T1" fmla="*/ 126 h 1848"/>
                <a:gd name="T2" fmla="*/ 286 w 1848"/>
                <a:gd name="T3" fmla="*/ 287 h 1848"/>
                <a:gd name="T4" fmla="*/ 126 w 1848"/>
                <a:gd name="T5" fmla="*/ 675 h 1848"/>
                <a:gd name="T6" fmla="*/ 286 w 1848"/>
                <a:gd name="T7" fmla="*/ 1064 h 1848"/>
                <a:gd name="T8" fmla="*/ 675 w 1848"/>
                <a:gd name="T9" fmla="*/ 1225 h 1848"/>
                <a:gd name="T10" fmla="*/ 1063 w 1848"/>
                <a:gd name="T11" fmla="*/ 1064 h 1848"/>
                <a:gd name="T12" fmla="*/ 1063 w 1848"/>
                <a:gd name="T13" fmla="*/ 287 h 1848"/>
                <a:gd name="T14" fmla="*/ 675 w 1848"/>
                <a:gd name="T15" fmla="*/ 126 h 1848"/>
                <a:gd name="T16" fmla="*/ 675 w 1848"/>
                <a:gd name="T17" fmla="*/ 1350 h 1848"/>
                <a:gd name="T18" fmla="*/ 198 w 1848"/>
                <a:gd name="T19" fmla="*/ 1153 h 1848"/>
                <a:gd name="T20" fmla="*/ 0 w 1848"/>
                <a:gd name="T21" fmla="*/ 675 h 1848"/>
                <a:gd name="T22" fmla="*/ 198 w 1848"/>
                <a:gd name="T23" fmla="*/ 198 h 1848"/>
                <a:gd name="T24" fmla="*/ 675 w 1848"/>
                <a:gd name="T25" fmla="*/ 0 h 1848"/>
                <a:gd name="T26" fmla="*/ 1152 w 1848"/>
                <a:gd name="T27" fmla="*/ 198 h 1848"/>
                <a:gd name="T28" fmla="*/ 1152 w 1848"/>
                <a:gd name="T29" fmla="*/ 1153 h 1848"/>
                <a:gd name="T30" fmla="*/ 675 w 1848"/>
                <a:gd name="T31" fmla="*/ 1350 h 1848"/>
                <a:gd name="T32" fmla="*/ 1261 w 1848"/>
                <a:gd name="T33" fmla="*/ 1068 h 1848"/>
                <a:gd name="T34" fmla="*/ 1261 w 1848"/>
                <a:gd name="T35" fmla="*/ 1153 h 1848"/>
                <a:gd name="T36" fmla="*/ 1153 w 1848"/>
                <a:gd name="T37" fmla="*/ 1261 h 1848"/>
                <a:gd name="T38" fmla="*/ 1067 w 1848"/>
                <a:gd name="T39" fmla="*/ 1261 h 1848"/>
                <a:gd name="T40" fmla="*/ 1063 w 1848"/>
                <a:gd name="T41" fmla="*/ 1257 h 1848"/>
                <a:gd name="T42" fmla="*/ 1063 w 1848"/>
                <a:gd name="T43" fmla="*/ 1172 h 1848"/>
                <a:gd name="T44" fmla="*/ 1171 w 1848"/>
                <a:gd name="T45" fmla="*/ 1064 h 1848"/>
                <a:gd name="T46" fmla="*/ 1257 w 1848"/>
                <a:gd name="T47" fmla="*/ 1064 h 1848"/>
                <a:gd name="T48" fmla="*/ 1261 w 1848"/>
                <a:gd name="T49" fmla="*/ 1068 h 1848"/>
                <a:gd name="T50" fmla="*/ 1401 w 1848"/>
                <a:gd name="T51" fmla="*/ 1250 h 1848"/>
                <a:gd name="T52" fmla="*/ 1401 w 1848"/>
                <a:gd name="T53" fmla="*/ 1401 h 1848"/>
                <a:gd name="T54" fmla="*/ 1250 w 1848"/>
                <a:gd name="T55" fmla="*/ 1401 h 1848"/>
                <a:gd name="T56" fmla="*/ 1250 w 1848"/>
                <a:gd name="T57" fmla="*/ 1250 h 1848"/>
                <a:gd name="T58" fmla="*/ 1401 w 1848"/>
                <a:gd name="T59" fmla="*/ 1250 h 1848"/>
                <a:gd name="T60" fmla="*/ 1827 w 1848"/>
                <a:gd name="T61" fmla="*/ 1655 h 1848"/>
                <a:gd name="T62" fmla="*/ 1823 w 1848"/>
                <a:gd name="T63" fmla="*/ 1736 h 1848"/>
                <a:gd name="T64" fmla="*/ 1736 w 1848"/>
                <a:gd name="T65" fmla="*/ 1823 h 1848"/>
                <a:gd name="T66" fmla="*/ 1654 w 1848"/>
                <a:gd name="T67" fmla="*/ 1827 h 1848"/>
                <a:gd name="T68" fmla="*/ 1396 w 1848"/>
                <a:gd name="T69" fmla="*/ 1569 h 1848"/>
                <a:gd name="T70" fmla="*/ 1400 w 1848"/>
                <a:gd name="T71" fmla="*/ 1487 h 1848"/>
                <a:gd name="T72" fmla="*/ 1487 w 1848"/>
                <a:gd name="T73" fmla="*/ 1400 h 1848"/>
                <a:gd name="T74" fmla="*/ 1568 w 1848"/>
                <a:gd name="T75" fmla="*/ 1396 h 1848"/>
                <a:gd name="T76" fmla="*/ 1827 w 1848"/>
                <a:gd name="T77" fmla="*/ 1655 h 1848"/>
                <a:gd name="T78" fmla="*/ 675 w 1848"/>
                <a:gd name="T79" fmla="*/ 270 h 1848"/>
                <a:gd name="T80" fmla="*/ 389 w 1848"/>
                <a:gd name="T81" fmla="*/ 389 h 1848"/>
                <a:gd name="T82" fmla="*/ 270 w 1848"/>
                <a:gd name="T83" fmla="*/ 675 h 1848"/>
                <a:gd name="T84" fmla="*/ 389 w 1848"/>
                <a:gd name="T85" fmla="*/ 962 h 1848"/>
                <a:gd name="T86" fmla="*/ 675 w 1848"/>
                <a:gd name="T87" fmla="*/ 1080 h 1848"/>
                <a:gd name="T88" fmla="*/ 961 w 1848"/>
                <a:gd name="T89" fmla="*/ 962 h 1848"/>
                <a:gd name="T90" fmla="*/ 961 w 1848"/>
                <a:gd name="T91" fmla="*/ 389 h 1848"/>
                <a:gd name="T92" fmla="*/ 675 w 1848"/>
                <a:gd name="T93" fmla="*/ 270 h 1848"/>
                <a:gd name="T94" fmla="*/ 675 w 1848"/>
                <a:gd name="T95" fmla="*/ 1164 h 1848"/>
                <a:gd name="T96" fmla="*/ 329 w 1848"/>
                <a:gd name="T97" fmla="*/ 1021 h 1848"/>
                <a:gd name="T98" fmla="*/ 186 w 1848"/>
                <a:gd name="T99" fmla="*/ 675 h 1848"/>
                <a:gd name="T100" fmla="*/ 329 w 1848"/>
                <a:gd name="T101" fmla="*/ 330 h 1848"/>
                <a:gd name="T102" fmla="*/ 675 w 1848"/>
                <a:gd name="T103" fmla="*/ 187 h 1848"/>
                <a:gd name="T104" fmla="*/ 1021 w 1848"/>
                <a:gd name="T105" fmla="*/ 330 h 1848"/>
                <a:gd name="T106" fmla="*/ 1021 w 1848"/>
                <a:gd name="T107" fmla="*/ 1021 h 1848"/>
                <a:gd name="T108" fmla="*/ 675 w 1848"/>
                <a:gd name="T109" fmla="*/ 1164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8" h="1848">
                  <a:moveTo>
                    <a:pt x="675" y="126"/>
                  </a:moveTo>
                  <a:cubicBezTo>
                    <a:pt x="528" y="126"/>
                    <a:pt x="390" y="183"/>
                    <a:pt x="286" y="287"/>
                  </a:cubicBezTo>
                  <a:cubicBezTo>
                    <a:pt x="183" y="391"/>
                    <a:pt x="126" y="529"/>
                    <a:pt x="126" y="675"/>
                  </a:cubicBezTo>
                  <a:cubicBezTo>
                    <a:pt x="126" y="822"/>
                    <a:pt x="183" y="960"/>
                    <a:pt x="286" y="1064"/>
                  </a:cubicBezTo>
                  <a:cubicBezTo>
                    <a:pt x="390" y="1168"/>
                    <a:pt x="528" y="1225"/>
                    <a:pt x="675" y="1225"/>
                  </a:cubicBezTo>
                  <a:cubicBezTo>
                    <a:pt x="822" y="1225"/>
                    <a:pt x="960" y="1168"/>
                    <a:pt x="1063" y="1064"/>
                  </a:cubicBezTo>
                  <a:cubicBezTo>
                    <a:pt x="1278" y="850"/>
                    <a:pt x="1278" y="501"/>
                    <a:pt x="1063" y="287"/>
                  </a:cubicBezTo>
                  <a:cubicBezTo>
                    <a:pt x="960" y="183"/>
                    <a:pt x="822" y="126"/>
                    <a:pt x="675" y="126"/>
                  </a:cubicBezTo>
                  <a:close/>
                  <a:moveTo>
                    <a:pt x="675" y="1350"/>
                  </a:moveTo>
                  <a:cubicBezTo>
                    <a:pt x="495" y="1350"/>
                    <a:pt x="325" y="1280"/>
                    <a:pt x="198" y="1153"/>
                  </a:cubicBezTo>
                  <a:cubicBezTo>
                    <a:pt x="70" y="1025"/>
                    <a:pt x="0" y="856"/>
                    <a:pt x="0" y="675"/>
                  </a:cubicBezTo>
                  <a:cubicBezTo>
                    <a:pt x="0" y="495"/>
                    <a:pt x="70" y="326"/>
                    <a:pt x="198" y="198"/>
                  </a:cubicBezTo>
                  <a:cubicBezTo>
                    <a:pt x="325" y="71"/>
                    <a:pt x="495" y="0"/>
                    <a:pt x="675" y="0"/>
                  </a:cubicBezTo>
                  <a:cubicBezTo>
                    <a:pt x="855" y="0"/>
                    <a:pt x="1025" y="71"/>
                    <a:pt x="1152" y="198"/>
                  </a:cubicBezTo>
                  <a:cubicBezTo>
                    <a:pt x="1415" y="461"/>
                    <a:pt x="1415" y="889"/>
                    <a:pt x="1152" y="1153"/>
                  </a:cubicBezTo>
                  <a:cubicBezTo>
                    <a:pt x="1025" y="1280"/>
                    <a:pt x="855" y="1350"/>
                    <a:pt x="675" y="1350"/>
                  </a:cubicBezTo>
                  <a:close/>
                  <a:moveTo>
                    <a:pt x="1261" y="1068"/>
                  </a:moveTo>
                  <a:cubicBezTo>
                    <a:pt x="1284" y="1091"/>
                    <a:pt x="1284" y="1130"/>
                    <a:pt x="1261" y="1153"/>
                  </a:cubicBezTo>
                  <a:lnTo>
                    <a:pt x="1153" y="1261"/>
                  </a:lnTo>
                  <a:cubicBezTo>
                    <a:pt x="1129" y="1285"/>
                    <a:pt x="1091" y="1285"/>
                    <a:pt x="1067" y="1261"/>
                  </a:cubicBezTo>
                  <a:lnTo>
                    <a:pt x="1063" y="1257"/>
                  </a:lnTo>
                  <a:cubicBezTo>
                    <a:pt x="1040" y="1234"/>
                    <a:pt x="1040" y="1195"/>
                    <a:pt x="1063" y="1172"/>
                  </a:cubicBezTo>
                  <a:lnTo>
                    <a:pt x="1171" y="1064"/>
                  </a:lnTo>
                  <a:cubicBezTo>
                    <a:pt x="1195" y="1040"/>
                    <a:pt x="1233" y="1040"/>
                    <a:pt x="1257" y="1064"/>
                  </a:cubicBezTo>
                  <a:lnTo>
                    <a:pt x="1261" y="1068"/>
                  </a:lnTo>
                  <a:close/>
                  <a:moveTo>
                    <a:pt x="1401" y="1250"/>
                  </a:moveTo>
                  <a:cubicBezTo>
                    <a:pt x="1442" y="1292"/>
                    <a:pt x="1442" y="1359"/>
                    <a:pt x="1401" y="1401"/>
                  </a:cubicBezTo>
                  <a:cubicBezTo>
                    <a:pt x="1359" y="1443"/>
                    <a:pt x="1291" y="1443"/>
                    <a:pt x="1250" y="1401"/>
                  </a:cubicBezTo>
                  <a:cubicBezTo>
                    <a:pt x="1208" y="1359"/>
                    <a:pt x="1208" y="1292"/>
                    <a:pt x="1250" y="1250"/>
                  </a:cubicBezTo>
                  <a:cubicBezTo>
                    <a:pt x="1291" y="1208"/>
                    <a:pt x="1359" y="1208"/>
                    <a:pt x="1401" y="1250"/>
                  </a:cubicBezTo>
                  <a:close/>
                  <a:moveTo>
                    <a:pt x="1827" y="1655"/>
                  </a:moveTo>
                  <a:cubicBezTo>
                    <a:pt x="1848" y="1676"/>
                    <a:pt x="1846" y="1713"/>
                    <a:pt x="1823" y="1736"/>
                  </a:cubicBezTo>
                  <a:lnTo>
                    <a:pt x="1736" y="1823"/>
                  </a:lnTo>
                  <a:cubicBezTo>
                    <a:pt x="1713" y="1847"/>
                    <a:pt x="1676" y="1848"/>
                    <a:pt x="1654" y="1827"/>
                  </a:cubicBezTo>
                  <a:lnTo>
                    <a:pt x="1396" y="1569"/>
                  </a:lnTo>
                  <a:cubicBezTo>
                    <a:pt x="1375" y="1547"/>
                    <a:pt x="1376" y="1511"/>
                    <a:pt x="1400" y="1487"/>
                  </a:cubicBezTo>
                  <a:lnTo>
                    <a:pt x="1487" y="1400"/>
                  </a:lnTo>
                  <a:cubicBezTo>
                    <a:pt x="1510" y="1377"/>
                    <a:pt x="1547" y="1375"/>
                    <a:pt x="1568" y="1396"/>
                  </a:cubicBezTo>
                  <a:lnTo>
                    <a:pt x="1827" y="1655"/>
                  </a:lnTo>
                  <a:close/>
                  <a:moveTo>
                    <a:pt x="675" y="270"/>
                  </a:moveTo>
                  <a:cubicBezTo>
                    <a:pt x="567" y="270"/>
                    <a:pt x="465" y="312"/>
                    <a:pt x="389" y="389"/>
                  </a:cubicBezTo>
                  <a:cubicBezTo>
                    <a:pt x="312" y="465"/>
                    <a:pt x="270" y="567"/>
                    <a:pt x="270" y="675"/>
                  </a:cubicBezTo>
                  <a:cubicBezTo>
                    <a:pt x="270" y="783"/>
                    <a:pt x="312" y="885"/>
                    <a:pt x="389" y="962"/>
                  </a:cubicBezTo>
                  <a:cubicBezTo>
                    <a:pt x="465" y="1038"/>
                    <a:pt x="567" y="1080"/>
                    <a:pt x="675" y="1080"/>
                  </a:cubicBezTo>
                  <a:cubicBezTo>
                    <a:pt x="783" y="1080"/>
                    <a:pt x="885" y="1038"/>
                    <a:pt x="961" y="962"/>
                  </a:cubicBezTo>
                  <a:cubicBezTo>
                    <a:pt x="1119" y="804"/>
                    <a:pt x="1119" y="547"/>
                    <a:pt x="961" y="389"/>
                  </a:cubicBezTo>
                  <a:cubicBezTo>
                    <a:pt x="885" y="312"/>
                    <a:pt x="783" y="270"/>
                    <a:pt x="675" y="270"/>
                  </a:cubicBezTo>
                  <a:close/>
                  <a:moveTo>
                    <a:pt x="675" y="1164"/>
                  </a:moveTo>
                  <a:cubicBezTo>
                    <a:pt x="544" y="1164"/>
                    <a:pt x="422" y="1113"/>
                    <a:pt x="329" y="1021"/>
                  </a:cubicBezTo>
                  <a:cubicBezTo>
                    <a:pt x="237" y="929"/>
                    <a:pt x="186" y="806"/>
                    <a:pt x="186" y="675"/>
                  </a:cubicBezTo>
                  <a:cubicBezTo>
                    <a:pt x="186" y="545"/>
                    <a:pt x="237" y="422"/>
                    <a:pt x="329" y="330"/>
                  </a:cubicBezTo>
                  <a:cubicBezTo>
                    <a:pt x="422" y="237"/>
                    <a:pt x="544" y="187"/>
                    <a:pt x="675" y="187"/>
                  </a:cubicBezTo>
                  <a:cubicBezTo>
                    <a:pt x="806" y="187"/>
                    <a:pt x="928" y="237"/>
                    <a:pt x="1021" y="330"/>
                  </a:cubicBezTo>
                  <a:cubicBezTo>
                    <a:pt x="1211" y="520"/>
                    <a:pt x="1211" y="830"/>
                    <a:pt x="1021" y="1021"/>
                  </a:cubicBezTo>
                  <a:cubicBezTo>
                    <a:pt x="928" y="1113"/>
                    <a:pt x="806" y="1164"/>
                    <a:pt x="675" y="1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98597" y="3243624"/>
            <a:ext cx="465708" cy="472063"/>
            <a:chOff x="2317849" y="-1212230"/>
            <a:chExt cx="2093913" cy="2122488"/>
          </a:xfrm>
          <a:solidFill>
            <a:srgbClr val="DB102D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2317849" y="-121223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723116" y="-1037197"/>
              <a:ext cx="1283378" cy="1723206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95052" y="3243624"/>
            <a:ext cx="465708" cy="472063"/>
            <a:chOff x="1342896" y="2366362"/>
            <a:chExt cx="2093913" cy="2122488"/>
          </a:xfrm>
          <a:solidFill>
            <a:srgbClr val="DB102D"/>
          </a:solidFill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342896" y="2366362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767347" y="2753040"/>
              <a:ext cx="1311950" cy="1299916"/>
              <a:chOff x="4699000" y="4643438"/>
              <a:chExt cx="346075" cy="342900"/>
            </a:xfrm>
            <a:grpFill/>
          </p:grpSpPr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4894263" y="4841875"/>
                <a:ext cx="146050" cy="142875"/>
              </a:xfrm>
              <a:custGeom>
                <a:avLst/>
                <a:gdLst>
                  <a:gd name="T0" fmla="*/ 232 w 340"/>
                  <a:gd name="T1" fmla="*/ 183 h 333"/>
                  <a:gd name="T2" fmla="*/ 274 w 340"/>
                  <a:gd name="T3" fmla="*/ 224 h 333"/>
                  <a:gd name="T4" fmla="*/ 232 w 340"/>
                  <a:gd name="T5" fmla="*/ 266 h 333"/>
                  <a:gd name="T6" fmla="*/ 191 w 340"/>
                  <a:gd name="T7" fmla="*/ 224 h 333"/>
                  <a:gd name="T8" fmla="*/ 232 w 340"/>
                  <a:gd name="T9" fmla="*/ 183 h 333"/>
                  <a:gd name="T10" fmla="*/ 75 w 340"/>
                  <a:gd name="T11" fmla="*/ 3 h 333"/>
                  <a:gd name="T12" fmla="*/ 85 w 340"/>
                  <a:gd name="T13" fmla="*/ 24 h 333"/>
                  <a:gd name="T14" fmla="*/ 63 w 340"/>
                  <a:gd name="T15" fmla="*/ 46 h 333"/>
                  <a:gd name="T16" fmla="*/ 42 w 340"/>
                  <a:gd name="T17" fmla="*/ 67 h 333"/>
                  <a:gd name="T18" fmla="*/ 0 w 340"/>
                  <a:gd name="T19" fmla="*/ 94 h 333"/>
                  <a:gd name="T20" fmla="*/ 140 w 340"/>
                  <a:gd name="T21" fmla="*/ 235 h 333"/>
                  <a:gd name="T22" fmla="*/ 207 w 340"/>
                  <a:gd name="T23" fmla="*/ 324 h 333"/>
                  <a:gd name="T24" fmla="*/ 242 w 340"/>
                  <a:gd name="T25" fmla="*/ 333 h 333"/>
                  <a:gd name="T26" fmla="*/ 340 w 340"/>
                  <a:gd name="T27" fmla="*/ 235 h 333"/>
                  <a:gd name="T28" fmla="*/ 330 w 340"/>
                  <a:gd name="T29" fmla="*/ 199 h 333"/>
                  <a:gd name="T30" fmla="*/ 242 w 340"/>
                  <a:gd name="T31" fmla="*/ 133 h 333"/>
                  <a:gd name="T32" fmla="*/ 109 w 340"/>
                  <a:gd name="T33" fmla="*/ 0 h 333"/>
                  <a:gd name="T34" fmla="*/ 96 w 340"/>
                  <a:gd name="T35" fmla="*/ 13 h 333"/>
                  <a:gd name="T36" fmla="*/ 75 w 340"/>
                  <a:gd name="T37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0" h="333">
                    <a:moveTo>
                      <a:pt x="232" y="183"/>
                    </a:moveTo>
                    <a:cubicBezTo>
                      <a:pt x="255" y="183"/>
                      <a:pt x="274" y="201"/>
                      <a:pt x="274" y="224"/>
                    </a:cubicBezTo>
                    <a:cubicBezTo>
                      <a:pt x="274" y="247"/>
                      <a:pt x="255" y="266"/>
                      <a:pt x="232" y="266"/>
                    </a:cubicBezTo>
                    <a:cubicBezTo>
                      <a:pt x="210" y="266"/>
                      <a:pt x="191" y="247"/>
                      <a:pt x="191" y="224"/>
                    </a:cubicBezTo>
                    <a:cubicBezTo>
                      <a:pt x="191" y="201"/>
                      <a:pt x="210" y="183"/>
                      <a:pt x="232" y="183"/>
                    </a:cubicBezTo>
                    <a:close/>
                    <a:moveTo>
                      <a:pt x="75" y="3"/>
                    </a:moveTo>
                    <a:lnTo>
                      <a:pt x="85" y="24"/>
                    </a:lnTo>
                    <a:lnTo>
                      <a:pt x="63" y="46"/>
                    </a:lnTo>
                    <a:lnTo>
                      <a:pt x="42" y="67"/>
                    </a:lnTo>
                    <a:cubicBezTo>
                      <a:pt x="30" y="79"/>
                      <a:pt x="15" y="88"/>
                      <a:pt x="0" y="94"/>
                    </a:cubicBezTo>
                    <a:lnTo>
                      <a:pt x="140" y="235"/>
                    </a:lnTo>
                    <a:lnTo>
                      <a:pt x="207" y="324"/>
                    </a:lnTo>
                    <a:lnTo>
                      <a:pt x="242" y="333"/>
                    </a:lnTo>
                    <a:lnTo>
                      <a:pt x="340" y="235"/>
                    </a:lnTo>
                    <a:lnTo>
                      <a:pt x="330" y="199"/>
                    </a:lnTo>
                    <a:lnTo>
                      <a:pt x="242" y="133"/>
                    </a:lnTo>
                    <a:lnTo>
                      <a:pt x="109" y="0"/>
                    </a:lnTo>
                    <a:lnTo>
                      <a:pt x="96" y="13"/>
                    </a:lnTo>
                    <a:lnTo>
                      <a:pt x="7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4699000" y="4643438"/>
                <a:ext cx="153987" cy="153988"/>
              </a:xfrm>
              <a:custGeom>
                <a:avLst/>
                <a:gdLst>
                  <a:gd name="T0" fmla="*/ 288 w 354"/>
                  <a:gd name="T1" fmla="*/ 281 h 355"/>
                  <a:gd name="T2" fmla="*/ 311 w 354"/>
                  <a:gd name="T3" fmla="*/ 258 h 355"/>
                  <a:gd name="T4" fmla="*/ 332 w 354"/>
                  <a:gd name="T5" fmla="*/ 269 h 355"/>
                  <a:gd name="T6" fmla="*/ 321 w 354"/>
                  <a:gd name="T7" fmla="*/ 248 h 355"/>
                  <a:gd name="T8" fmla="*/ 344 w 354"/>
                  <a:gd name="T9" fmla="*/ 225 h 355"/>
                  <a:gd name="T10" fmla="*/ 346 w 354"/>
                  <a:gd name="T11" fmla="*/ 223 h 355"/>
                  <a:gd name="T12" fmla="*/ 354 w 354"/>
                  <a:gd name="T13" fmla="*/ 185 h 355"/>
                  <a:gd name="T14" fmla="*/ 170 w 354"/>
                  <a:gd name="T15" fmla="*/ 1 h 355"/>
                  <a:gd name="T16" fmla="*/ 153 w 354"/>
                  <a:gd name="T17" fmla="*/ 17 h 355"/>
                  <a:gd name="T18" fmla="*/ 222 w 354"/>
                  <a:gd name="T19" fmla="*/ 127 h 355"/>
                  <a:gd name="T20" fmla="*/ 126 w 354"/>
                  <a:gd name="T21" fmla="*/ 223 h 355"/>
                  <a:gd name="T22" fmla="*/ 16 w 354"/>
                  <a:gd name="T23" fmla="*/ 154 h 355"/>
                  <a:gd name="T24" fmla="*/ 0 w 354"/>
                  <a:gd name="T25" fmla="*/ 171 h 355"/>
                  <a:gd name="T26" fmla="*/ 184 w 354"/>
                  <a:gd name="T27" fmla="*/ 355 h 355"/>
                  <a:gd name="T28" fmla="*/ 237 w 354"/>
                  <a:gd name="T29" fmla="*/ 340 h 355"/>
                  <a:gd name="T30" fmla="*/ 240 w 354"/>
                  <a:gd name="T31" fmla="*/ 344 h 355"/>
                  <a:gd name="T32" fmla="*/ 268 w 354"/>
                  <a:gd name="T33" fmla="*/ 301 h 355"/>
                  <a:gd name="T34" fmla="*/ 288 w 354"/>
                  <a:gd name="T35" fmla="*/ 281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4" h="355">
                    <a:moveTo>
                      <a:pt x="288" y="281"/>
                    </a:moveTo>
                    <a:lnTo>
                      <a:pt x="311" y="258"/>
                    </a:lnTo>
                    <a:lnTo>
                      <a:pt x="332" y="269"/>
                    </a:lnTo>
                    <a:lnTo>
                      <a:pt x="321" y="248"/>
                    </a:lnTo>
                    <a:lnTo>
                      <a:pt x="344" y="225"/>
                    </a:lnTo>
                    <a:lnTo>
                      <a:pt x="346" y="223"/>
                    </a:lnTo>
                    <a:cubicBezTo>
                      <a:pt x="351" y="210"/>
                      <a:pt x="354" y="197"/>
                      <a:pt x="354" y="185"/>
                    </a:cubicBezTo>
                    <a:cubicBezTo>
                      <a:pt x="354" y="91"/>
                      <a:pt x="264" y="0"/>
                      <a:pt x="170" y="1"/>
                    </a:cubicBezTo>
                    <a:cubicBezTo>
                      <a:pt x="170" y="1"/>
                      <a:pt x="159" y="11"/>
                      <a:pt x="153" y="17"/>
                    </a:cubicBezTo>
                    <a:cubicBezTo>
                      <a:pt x="229" y="93"/>
                      <a:pt x="222" y="80"/>
                      <a:pt x="222" y="127"/>
                    </a:cubicBezTo>
                    <a:cubicBezTo>
                      <a:pt x="222" y="164"/>
                      <a:pt x="162" y="223"/>
                      <a:pt x="126" y="223"/>
                    </a:cubicBezTo>
                    <a:cubicBezTo>
                      <a:pt x="78" y="223"/>
                      <a:pt x="93" y="231"/>
                      <a:pt x="16" y="154"/>
                    </a:cubicBezTo>
                    <a:cubicBezTo>
                      <a:pt x="10" y="160"/>
                      <a:pt x="0" y="171"/>
                      <a:pt x="0" y="171"/>
                    </a:cubicBezTo>
                    <a:cubicBezTo>
                      <a:pt x="1" y="265"/>
                      <a:pt x="90" y="355"/>
                      <a:pt x="184" y="355"/>
                    </a:cubicBezTo>
                    <a:cubicBezTo>
                      <a:pt x="201" y="355"/>
                      <a:pt x="219" y="349"/>
                      <a:pt x="237" y="340"/>
                    </a:cubicBezTo>
                    <a:lnTo>
                      <a:pt x="240" y="344"/>
                    </a:lnTo>
                    <a:cubicBezTo>
                      <a:pt x="246" y="328"/>
                      <a:pt x="255" y="314"/>
                      <a:pt x="268" y="301"/>
                    </a:cubicBezTo>
                    <a:lnTo>
                      <a:pt x="288" y="2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4699000" y="4643438"/>
                <a:ext cx="346075" cy="342900"/>
              </a:xfrm>
              <a:custGeom>
                <a:avLst/>
                <a:gdLst>
                  <a:gd name="T0" fmla="*/ 771 w 800"/>
                  <a:gd name="T1" fmla="*/ 76 h 791"/>
                  <a:gd name="T2" fmla="*/ 716 w 800"/>
                  <a:gd name="T3" fmla="*/ 22 h 791"/>
                  <a:gd name="T4" fmla="*/ 663 w 800"/>
                  <a:gd name="T5" fmla="*/ 0 h 791"/>
                  <a:gd name="T6" fmla="*/ 610 w 800"/>
                  <a:gd name="T7" fmla="*/ 22 h 791"/>
                  <a:gd name="T8" fmla="*/ 376 w 800"/>
                  <a:gd name="T9" fmla="*/ 256 h 791"/>
                  <a:gd name="T10" fmla="*/ 366 w 800"/>
                  <a:gd name="T11" fmla="*/ 302 h 791"/>
                  <a:gd name="T12" fmla="*/ 335 w 800"/>
                  <a:gd name="T13" fmla="*/ 315 h 791"/>
                  <a:gd name="T14" fmla="*/ 320 w 800"/>
                  <a:gd name="T15" fmla="*/ 312 h 791"/>
                  <a:gd name="T16" fmla="*/ 300 w 800"/>
                  <a:gd name="T17" fmla="*/ 332 h 791"/>
                  <a:gd name="T18" fmla="*/ 300 w 800"/>
                  <a:gd name="T19" fmla="*/ 438 h 791"/>
                  <a:gd name="T20" fmla="*/ 303 w 800"/>
                  <a:gd name="T21" fmla="*/ 442 h 791"/>
                  <a:gd name="T22" fmla="*/ 120 w 800"/>
                  <a:gd name="T23" fmla="*/ 625 h 791"/>
                  <a:gd name="T24" fmla="*/ 72 w 800"/>
                  <a:gd name="T25" fmla="*/ 643 h 791"/>
                  <a:gd name="T26" fmla="*/ 0 w 800"/>
                  <a:gd name="T27" fmla="*/ 745 h 791"/>
                  <a:gd name="T28" fmla="*/ 46 w 800"/>
                  <a:gd name="T29" fmla="*/ 791 h 791"/>
                  <a:gd name="T30" fmla="*/ 148 w 800"/>
                  <a:gd name="T31" fmla="*/ 720 h 791"/>
                  <a:gd name="T32" fmla="*/ 166 w 800"/>
                  <a:gd name="T33" fmla="*/ 670 h 791"/>
                  <a:gd name="T34" fmla="*/ 349 w 800"/>
                  <a:gd name="T35" fmla="*/ 487 h 791"/>
                  <a:gd name="T36" fmla="*/ 355 w 800"/>
                  <a:gd name="T37" fmla="*/ 493 h 791"/>
                  <a:gd name="T38" fmla="*/ 407 w 800"/>
                  <a:gd name="T39" fmla="*/ 515 h 791"/>
                  <a:gd name="T40" fmla="*/ 460 w 800"/>
                  <a:gd name="T41" fmla="*/ 493 h 791"/>
                  <a:gd name="T42" fmla="*/ 481 w 800"/>
                  <a:gd name="T43" fmla="*/ 472 h 791"/>
                  <a:gd name="T44" fmla="*/ 490 w 800"/>
                  <a:gd name="T45" fmla="*/ 426 h 791"/>
                  <a:gd name="T46" fmla="*/ 522 w 800"/>
                  <a:gd name="T47" fmla="*/ 414 h 791"/>
                  <a:gd name="T48" fmla="*/ 536 w 800"/>
                  <a:gd name="T49" fmla="*/ 417 h 791"/>
                  <a:gd name="T50" fmla="*/ 771 w 800"/>
                  <a:gd name="T51" fmla="*/ 182 h 791"/>
                  <a:gd name="T52" fmla="*/ 771 w 800"/>
                  <a:gd name="T53" fmla="*/ 76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00" h="791">
                    <a:moveTo>
                      <a:pt x="771" y="76"/>
                    </a:moveTo>
                    <a:lnTo>
                      <a:pt x="716" y="22"/>
                    </a:lnTo>
                    <a:cubicBezTo>
                      <a:pt x="701" y="7"/>
                      <a:pt x="682" y="0"/>
                      <a:pt x="663" y="0"/>
                    </a:cubicBezTo>
                    <a:cubicBezTo>
                      <a:pt x="644" y="0"/>
                      <a:pt x="625" y="7"/>
                      <a:pt x="610" y="22"/>
                    </a:cubicBezTo>
                    <a:lnTo>
                      <a:pt x="376" y="256"/>
                    </a:lnTo>
                    <a:cubicBezTo>
                      <a:pt x="383" y="270"/>
                      <a:pt x="378" y="291"/>
                      <a:pt x="366" y="302"/>
                    </a:cubicBezTo>
                    <a:cubicBezTo>
                      <a:pt x="359" y="310"/>
                      <a:pt x="346" y="315"/>
                      <a:pt x="335" y="315"/>
                    </a:cubicBezTo>
                    <a:cubicBezTo>
                      <a:pt x="330" y="315"/>
                      <a:pt x="325" y="314"/>
                      <a:pt x="320" y="312"/>
                    </a:cubicBezTo>
                    <a:lnTo>
                      <a:pt x="300" y="332"/>
                    </a:lnTo>
                    <a:cubicBezTo>
                      <a:pt x="271" y="361"/>
                      <a:pt x="271" y="409"/>
                      <a:pt x="300" y="438"/>
                    </a:cubicBezTo>
                    <a:lnTo>
                      <a:pt x="303" y="442"/>
                    </a:lnTo>
                    <a:lnTo>
                      <a:pt x="120" y="625"/>
                    </a:lnTo>
                    <a:lnTo>
                      <a:pt x="72" y="643"/>
                    </a:lnTo>
                    <a:lnTo>
                      <a:pt x="0" y="745"/>
                    </a:lnTo>
                    <a:lnTo>
                      <a:pt x="46" y="791"/>
                    </a:lnTo>
                    <a:lnTo>
                      <a:pt x="148" y="720"/>
                    </a:lnTo>
                    <a:lnTo>
                      <a:pt x="166" y="670"/>
                    </a:lnTo>
                    <a:lnTo>
                      <a:pt x="349" y="487"/>
                    </a:lnTo>
                    <a:lnTo>
                      <a:pt x="355" y="493"/>
                    </a:lnTo>
                    <a:cubicBezTo>
                      <a:pt x="369" y="507"/>
                      <a:pt x="388" y="515"/>
                      <a:pt x="407" y="515"/>
                    </a:cubicBezTo>
                    <a:cubicBezTo>
                      <a:pt x="426" y="515"/>
                      <a:pt x="446" y="507"/>
                      <a:pt x="460" y="493"/>
                    </a:cubicBezTo>
                    <a:lnTo>
                      <a:pt x="481" y="472"/>
                    </a:lnTo>
                    <a:cubicBezTo>
                      <a:pt x="474" y="458"/>
                      <a:pt x="479" y="437"/>
                      <a:pt x="490" y="426"/>
                    </a:cubicBezTo>
                    <a:cubicBezTo>
                      <a:pt x="498" y="419"/>
                      <a:pt x="510" y="414"/>
                      <a:pt x="522" y="414"/>
                    </a:cubicBezTo>
                    <a:cubicBezTo>
                      <a:pt x="527" y="414"/>
                      <a:pt x="532" y="415"/>
                      <a:pt x="536" y="417"/>
                    </a:cubicBezTo>
                    <a:lnTo>
                      <a:pt x="771" y="182"/>
                    </a:lnTo>
                    <a:cubicBezTo>
                      <a:pt x="800" y="153"/>
                      <a:pt x="800" y="106"/>
                      <a:pt x="771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DB102D"/>
                  </a:solidFill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202143" y="3243624"/>
            <a:ext cx="465708" cy="472063"/>
            <a:chOff x="4910385" y="-2248866"/>
            <a:chExt cx="2093913" cy="2122488"/>
          </a:xfrm>
          <a:solidFill>
            <a:srgbClr val="DB102D"/>
          </a:solidFill>
        </p:grpSpPr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910385" y="-22488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5341463" y="-1826020"/>
              <a:ext cx="1381847" cy="1227579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B102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986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596">
        <p:random/>
      </p:transition>
    </mc:Choice>
    <mc:Fallback xmlns="">
      <p:transition spd="slow" advClick="0" advTm="859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5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2199" y="3317601"/>
            <a:ext cx="5908675" cy="7295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点击添加相关标题文字，点击添加相关标题文字，点击添加相关标题文字，点击添加相关标题文字。</a:t>
            </a:r>
          </a:p>
        </p:txBody>
      </p:sp>
      <p:sp>
        <p:nvSpPr>
          <p:cNvPr id="8" name="矩形 7"/>
          <p:cNvSpPr/>
          <p:nvPr/>
        </p:nvSpPr>
        <p:spPr>
          <a:xfrm>
            <a:off x="7213601" y="1857375"/>
            <a:ext cx="3057020" cy="3125288"/>
          </a:xfrm>
          <a:prstGeom prst="rect">
            <a:avLst/>
          </a:prstGeom>
          <a:noFill/>
          <a:ln w="28575">
            <a:solidFill>
              <a:srgbClr val="DB1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17"/>
          <p:cNvSpPr txBox="1">
            <a:spLocks/>
          </p:cNvSpPr>
          <p:nvPr/>
        </p:nvSpPr>
        <p:spPr>
          <a:xfrm>
            <a:off x="1098122" y="1715006"/>
            <a:ext cx="1800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About </a:t>
            </a:r>
            <a:endParaRPr lang="zh-CN" altLang="en-US" sz="40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941000" y="2068949"/>
            <a:ext cx="1128921" cy="0"/>
          </a:xfrm>
          <a:prstGeom prst="line">
            <a:avLst/>
          </a:prstGeom>
          <a:ln w="38100">
            <a:solidFill>
              <a:srgbClr val="DB10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17"/>
          <p:cNvSpPr txBox="1">
            <a:spLocks/>
          </p:cNvSpPr>
          <p:nvPr/>
        </p:nvSpPr>
        <p:spPr>
          <a:xfrm>
            <a:off x="1092200" y="2473621"/>
            <a:ext cx="3438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此处添加标题</a:t>
            </a:r>
            <a:endParaRPr lang="zh-CN" altLang="en-US" sz="40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17221" y="4749711"/>
            <a:ext cx="951434" cy="951419"/>
            <a:chOff x="1217221" y="4749711"/>
            <a:chExt cx="951434" cy="951419"/>
          </a:xfrm>
        </p:grpSpPr>
        <p:grpSp>
          <p:nvGrpSpPr>
            <p:cNvPr id="14" name="组合 13"/>
            <p:cNvGrpSpPr/>
            <p:nvPr/>
          </p:nvGrpSpPr>
          <p:grpSpPr>
            <a:xfrm>
              <a:off x="1217221" y="4749711"/>
              <a:ext cx="951434" cy="951419"/>
              <a:chOff x="1585107" y="2092324"/>
              <a:chExt cx="1319233" cy="131921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85107" y="2092324"/>
                <a:ext cx="1319204" cy="1319204"/>
              </a:xfrm>
              <a:prstGeom prst="ellipse">
                <a:avLst/>
              </a:prstGeom>
              <a:noFill/>
              <a:ln w="9842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17" name="不完整圆 4"/>
              <p:cNvSpPr/>
              <p:nvPr/>
            </p:nvSpPr>
            <p:spPr>
              <a:xfrm rot="16200000">
                <a:off x="1758881" y="2266077"/>
                <a:ext cx="1319212" cy="971707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98425" cap="rnd">
                <a:solidFill>
                  <a:srgbClr val="DB10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15" name="文本框 23"/>
            <p:cNvSpPr txBox="1"/>
            <p:nvPr/>
          </p:nvSpPr>
          <p:spPr>
            <a:xfrm>
              <a:off x="1346763" y="5058358"/>
              <a:ext cx="69115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65%</a:t>
              </a:r>
              <a:endParaRPr lang="zh-CN" altLang="en-US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18" name="文本框 27"/>
          <p:cNvSpPr txBox="1"/>
          <p:nvPr/>
        </p:nvSpPr>
        <p:spPr>
          <a:xfrm>
            <a:off x="1284506" y="5812707"/>
            <a:ext cx="820694" cy="64633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098158" y="4749711"/>
            <a:ext cx="950256" cy="950255"/>
            <a:chOff x="3098158" y="4749711"/>
            <a:chExt cx="950256" cy="950255"/>
          </a:xfrm>
        </p:grpSpPr>
        <p:grpSp>
          <p:nvGrpSpPr>
            <p:cNvPr id="20" name="组合 19"/>
            <p:cNvGrpSpPr/>
            <p:nvPr/>
          </p:nvGrpSpPr>
          <p:grpSpPr>
            <a:xfrm>
              <a:off x="3098158" y="4749711"/>
              <a:ext cx="950256" cy="950255"/>
              <a:chOff x="4399417" y="1863724"/>
              <a:chExt cx="1872043" cy="187201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99417" y="1863724"/>
                <a:ext cx="1872000" cy="1872000"/>
              </a:xfrm>
              <a:prstGeom prst="ellipse">
                <a:avLst/>
              </a:prstGeom>
              <a:noFill/>
              <a:ln w="9842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23" name="不完整圆 13"/>
              <p:cNvSpPr/>
              <p:nvPr/>
            </p:nvSpPr>
            <p:spPr>
              <a:xfrm rot="16200000">
                <a:off x="4646010" y="2110287"/>
                <a:ext cx="1872012" cy="1378888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98425" cap="rnd">
                <a:solidFill>
                  <a:srgbClr val="DB10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21" name="文本框 24"/>
            <p:cNvSpPr txBox="1"/>
            <p:nvPr/>
          </p:nvSpPr>
          <p:spPr>
            <a:xfrm>
              <a:off x="3235203" y="5058358"/>
              <a:ext cx="691150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72%</a:t>
              </a:r>
              <a:endParaRPr lang="zh-CN" altLang="en-US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24" name="文本框 28"/>
          <p:cNvSpPr txBox="1"/>
          <p:nvPr/>
        </p:nvSpPr>
        <p:spPr>
          <a:xfrm>
            <a:off x="3196619" y="5812707"/>
            <a:ext cx="820693" cy="64633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108460" y="4749711"/>
            <a:ext cx="950280" cy="950255"/>
            <a:chOff x="5108460" y="4749711"/>
            <a:chExt cx="950280" cy="950255"/>
          </a:xfrm>
        </p:grpSpPr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5108460" y="4749711"/>
              <a:ext cx="950280" cy="950255"/>
              <a:chOff x="1014082" y="4581524"/>
              <a:chExt cx="1872093" cy="187204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014085" y="4581524"/>
                <a:ext cx="1872000" cy="1872000"/>
              </a:xfrm>
              <a:prstGeom prst="ellipse">
                <a:avLst/>
              </a:prstGeom>
              <a:noFill/>
              <a:ln w="9842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29" name="不完整圆 18"/>
              <p:cNvSpPr/>
              <p:nvPr/>
            </p:nvSpPr>
            <p:spPr>
              <a:xfrm rot="16200000">
                <a:off x="1014106" y="4581501"/>
                <a:ext cx="1872045" cy="1872093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156282 w 1872000"/>
                  <a:gd name="connsiteY1" fmla="*/ 1845710 h 1872000"/>
                  <a:gd name="connsiteX2" fmla="*/ 103684 w 1872000"/>
                  <a:gd name="connsiteY2" fmla="*/ 1364190 h 1872000"/>
                  <a:gd name="connsiteX3" fmla="*/ 323957 w 1872000"/>
                  <a:gd name="connsiteY3" fmla="*/ 227834 h 1872000"/>
                  <a:gd name="connsiteX4" fmla="*/ 1480235 w 1872000"/>
                  <a:gd name="connsiteY4" fmla="*/ 174485 h 1872000"/>
                  <a:gd name="connsiteX5" fmla="*/ 936000 w 1872000"/>
                  <a:gd name="connsiteY5" fmla="*/ 936000 h 1872000"/>
                  <a:gd name="connsiteX6" fmla="*/ 1872000 w 1872000"/>
                  <a:gd name="connsiteY6" fmla="*/ 936000 h 1872000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6" fmla="*/ 1027485 w 1872045"/>
                  <a:gd name="connsiteY6" fmla="*/ 1027443 h 1872093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0" fmla="*/ 1872045 w 1872045"/>
                  <a:gd name="connsiteY0" fmla="*/ 936003 h 1872093"/>
                  <a:gd name="connsiteX1" fmla="*/ 1156327 w 1872045"/>
                  <a:gd name="connsiteY1" fmla="*/ 1845713 h 1872093"/>
                  <a:gd name="connsiteX2" fmla="*/ 103729 w 1872045"/>
                  <a:gd name="connsiteY2" fmla="*/ 1364193 h 1872093"/>
                  <a:gd name="connsiteX3" fmla="*/ 324002 w 1872045"/>
                  <a:gd name="connsiteY3" fmla="*/ 227837 h 1872093"/>
                  <a:gd name="connsiteX4" fmla="*/ 1480280 w 1872045"/>
                  <a:gd name="connsiteY4" fmla="*/ 174488 h 187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2045" h="1872093">
                    <a:moveTo>
                      <a:pt x="1872045" y="936003"/>
                    </a:moveTo>
                    <a:cubicBezTo>
                      <a:pt x="1872045" y="1368089"/>
                      <a:pt x="1576277" y="1744024"/>
                      <a:pt x="1156327" y="1845713"/>
                    </a:cubicBezTo>
                    <a:cubicBezTo>
                      <a:pt x="736377" y="1947402"/>
                      <a:pt x="301394" y="1748415"/>
                      <a:pt x="103729" y="1364193"/>
                    </a:cubicBezTo>
                    <a:cubicBezTo>
                      <a:pt x="-93936" y="979971"/>
                      <a:pt x="-2909" y="510375"/>
                      <a:pt x="324002" y="227837"/>
                    </a:cubicBezTo>
                    <a:cubicBezTo>
                      <a:pt x="650913" y="-54701"/>
                      <a:pt x="1128741" y="-76747"/>
                      <a:pt x="1480280" y="174488"/>
                    </a:cubicBezTo>
                  </a:path>
                </a:pathLst>
              </a:custGeom>
              <a:noFill/>
              <a:ln w="98425" cap="rnd">
                <a:solidFill>
                  <a:srgbClr val="DB10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27" name="文本框 25"/>
            <p:cNvSpPr txBox="1"/>
            <p:nvPr/>
          </p:nvSpPr>
          <p:spPr>
            <a:xfrm>
              <a:off x="5238002" y="5044129"/>
              <a:ext cx="69115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92%</a:t>
              </a:r>
              <a:endParaRPr lang="zh-CN" altLang="en-US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119908" y="5821183"/>
            <a:ext cx="820694" cy="64633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7664571" y="2373909"/>
            <a:ext cx="3309527" cy="3277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00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609">
        <p:random/>
      </p:transition>
    </mc:Choice>
    <mc:Fallback xmlns="">
      <p:transition spd="slow" advClick="0" advTm="3609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decel="10000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 p14:presetBounceEnd="50667">
                                      <p:stCondLst>
                                        <p:cond delay="6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52" dur="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 p14:presetBounceEnd="50667">
                                      <p:stCondLst>
                                        <p:cond delay="7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59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 p14:presetBounceEnd="50667">
                                      <p:stCondLst>
                                        <p:cond delay="8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66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 animBg="1"/>
          <p:bldP spid="10" grpId="0"/>
          <p:bldP spid="12" grpId="0"/>
          <p:bldP spid="18" grpId="0"/>
          <p:bldP spid="24" grpId="0"/>
          <p:bldP spid="30" grpId="0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decel="10000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 animBg="1"/>
          <p:bldP spid="10" grpId="0"/>
          <p:bldP spid="12" grpId="0"/>
          <p:bldP spid="18" grpId="0"/>
          <p:bldP spid="24" grpId="0"/>
          <p:bldP spid="30" grpId="0"/>
          <p:bldP spid="3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8542" y="2047959"/>
            <a:ext cx="3034771" cy="3684431"/>
            <a:chOff x="811742" y="1735441"/>
            <a:chExt cx="3034771" cy="3684431"/>
          </a:xfrm>
        </p:grpSpPr>
        <p:pic>
          <p:nvPicPr>
            <p:cNvPr id="8" name="图片占位符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9" b="5239"/>
            <a:stretch>
              <a:fillRect/>
            </a:stretch>
          </p:blipFill>
          <p:spPr>
            <a:xfrm>
              <a:off x="1317625" y="1850446"/>
              <a:ext cx="2528888" cy="1503363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1317625" y="3353809"/>
              <a:ext cx="2528888" cy="2066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2430734" y="3104208"/>
              <a:ext cx="302670" cy="2609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77972" y="3590914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B102D"/>
                  </a:solidFill>
                  <a:latin typeface="Impact" panose="020B0806030902050204" pitchFamily="34" charset="0"/>
                </a:rPr>
                <a:t>ADD YOUR TEXT</a:t>
              </a:r>
              <a:endParaRPr lang="zh-CN" altLang="en-US" dirty="0">
                <a:solidFill>
                  <a:srgbClr val="DB102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65065" y="4107367"/>
              <a:ext cx="2028483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11742" y="1735441"/>
              <a:ext cx="1432210" cy="936671"/>
              <a:chOff x="811742" y="1665992"/>
              <a:chExt cx="1432210" cy="936671"/>
            </a:xfrm>
          </p:grpSpPr>
          <p:sp>
            <p:nvSpPr>
              <p:cNvPr id="15" name="矩形 14"/>
              <p:cNvSpPr/>
              <p:nvPr/>
            </p:nvSpPr>
            <p:spPr>
              <a:xfrm rot="16200000">
                <a:off x="1078516" y="2363551"/>
                <a:ext cx="382390" cy="95834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772224" y="1665992"/>
                <a:ext cx="382390" cy="115006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2700000">
                <a:off x="1357571" y="1335845"/>
                <a:ext cx="340552" cy="1432210"/>
              </a:xfrm>
              <a:custGeom>
                <a:avLst/>
                <a:gdLst>
                  <a:gd name="connsiteX0" fmla="*/ 0 w 340552"/>
                  <a:gd name="connsiteY0" fmla="*/ 1431700 h 1432210"/>
                  <a:gd name="connsiteX1" fmla="*/ 510 w 340552"/>
                  <a:gd name="connsiteY1" fmla="*/ 1432210 h 1432210"/>
                  <a:gd name="connsiteX2" fmla="*/ 0 w 340552"/>
                  <a:gd name="connsiteY2" fmla="*/ 1432210 h 1432210"/>
                  <a:gd name="connsiteX3" fmla="*/ 0 w 340552"/>
                  <a:gd name="connsiteY3" fmla="*/ 340552 h 1432210"/>
                  <a:gd name="connsiteX4" fmla="*/ 340552 w 340552"/>
                  <a:gd name="connsiteY4" fmla="*/ 0 h 1432210"/>
                  <a:gd name="connsiteX5" fmla="*/ 340552 w 340552"/>
                  <a:gd name="connsiteY5" fmla="*/ 1324621 h 1432210"/>
                  <a:gd name="connsiteX6" fmla="*/ 0 w 340552"/>
                  <a:gd name="connsiteY6" fmla="*/ 984069 h 143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552" h="1432210">
                    <a:moveTo>
                      <a:pt x="0" y="1431700"/>
                    </a:moveTo>
                    <a:lnTo>
                      <a:pt x="510" y="1432210"/>
                    </a:lnTo>
                    <a:lnTo>
                      <a:pt x="0" y="1432210"/>
                    </a:lnTo>
                    <a:close/>
                    <a:moveTo>
                      <a:pt x="0" y="340552"/>
                    </a:moveTo>
                    <a:lnTo>
                      <a:pt x="340552" y="0"/>
                    </a:lnTo>
                    <a:lnTo>
                      <a:pt x="340552" y="1324621"/>
                    </a:lnTo>
                    <a:lnTo>
                      <a:pt x="0" y="984069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68537" y="1905625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25461" y="2063031"/>
            <a:ext cx="3034702" cy="3690779"/>
            <a:chOff x="4325461" y="1750513"/>
            <a:chExt cx="3034702" cy="3690779"/>
          </a:xfrm>
        </p:grpSpPr>
        <p:pic>
          <p:nvPicPr>
            <p:cNvPr id="19" name="图片占位符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9" b="5239"/>
            <a:stretch>
              <a:fillRect/>
            </a:stretch>
          </p:blipFill>
          <p:spPr>
            <a:xfrm>
              <a:off x="4831275" y="1861767"/>
              <a:ext cx="2528888" cy="1503363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矩形 19"/>
            <p:cNvSpPr/>
            <p:nvPr/>
          </p:nvSpPr>
          <p:spPr>
            <a:xfrm>
              <a:off x="4831275" y="3375229"/>
              <a:ext cx="2528888" cy="2066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5944665" y="3193934"/>
              <a:ext cx="302670" cy="2609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94665" y="3590914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B102D"/>
                  </a:solidFill>
                  <a:latin typeface="Impact" panose="020B0806030902050204" pitchFamily="34" charset="0"/>
                </a:rPr>
                <a:t>ADD YOUR TEXT</a:t>
              </a:r>
              <a:endParaRPr lang="zh-CN" altLang="en-US" dirty="0">
                <a:solidFill>
                  <a:srgbClr val="DB102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81758" y="4107367"/>
              <a:ext cx="2028483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25461" y="1750513"/>
              <a:ext cx="1432210" cy="936671"/>
              <a:chOff x="811742" y="1665992"/>
              <a:chExt cx="1432210" cy="936671"/>
            </a:xfrm>
          </p:grpSpPr>
          <p:sp>
            <p:nvSpPr>
              <p:cNvPr id="26" name="矩形 25"/>
              <p:cNvSpPr/>
              <p:nvPr/>
            </p:nvSpPr>
            <p:spPr>
              <a:xfrm rot="16200000">
                <a:off x="1078516" y="2363551"/>
                <a:ext cx="382390" cy="95834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772224" y="1665992"/>
                <a:ext cx="382390" cy="115006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2700000">
                <a:off x="1357571" y="1335845"/>
                <a:ext cx="340552" cy="1432210"/>
              </a:xfrm>
              <a:custGeom>
                <a:avLst/>
                <a:gdLst>
                  <a:gd name="connsiteX0" fmla="*/ 0 w 340552"/>
                  <a:gd name="connsiteY0" fmla="*/ 1431700 h 1432210"/>
                  <a:gd name="connsiteX1" fmla="*/ 510 w 340552"/>
                  <a:gd name="connsiteY1" fmla="*/ 1432210 h 1432210"/>
                  <a:gd name="connsiteX2" fmla="*/ 0 w 340552"/>
                  <a:gd name="connsiteY2" fmla="*/ 1432210 h 1432210"/>
                  <a:gd name="connsiteX3" fmla="*/ 0 w 340552"/>
                  <a:gd name="connsiteY3" fmla="*/ 340552 h 1432210"/>
                  <a:gd name="connsiteX4" fmla="*/ 340552 w 340552"/>
                  <a:gd name="connsiteY4" fmla="*/ 0 h 1432210"/>
                  <a:gd name="connsiteX5" fmla="*/ 340552 w 340552"/>
                  <a:gd name="connsiteY5" fmla="*/ 1324621 h 1432210"/>
                  <a:gd name="connsiteX6" fmla="*/ 0 w 340552"/>
                  <a:gd name="connsiteY6" fmla="*/ 984069 h 143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552" h="1432210">
                    <a:moveTo>
                      <a:pt x="0" y="1431700"/>
                    </a:moveTo>
                    <a:lnTo>
                      <a:pt x="510" y="1432210"/>
                    </a:lnTo>
                    <a:lnTo>
                      <a:pt x="0" y="1432210"/>
                    </a:lnTo>
                    <a:close/>
                    <a:moveTo>
                      <a:pt x="0" y="340552"/>
                    </a:moveTo>
                    <a:lnTo>
                      <a:pt x="340552" y="0"/>
                    </a:lnTo>
                    <a:lnTo>
                      <a:pt x="340552" y="1324621"/>
                    </a:lnTo>
                    <a:lnTo>
                      <a:pt x="0" y="984069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896247" y="1905625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37765" y="2047959"/>
            <a:ext cx="3036048" cy="3705851"/>
            <a:chOff x="7837765" y="1735441"/>
            <a:chExt cx="3036048" cy="3705851"/>
          </a:xfrm>
        </p:grpSpPr>
        <p:pic>
          <p:nvPicPr>
            <p:cNvPr id="30" name="图片占位符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9" b="5239"/>
            <a:stretch>
              <a:fillRect/>
            </a:stretch>
          </p:blipFill>
          <p:spPr>
            <a:xfrm>
              <a:off x="8344925" y="1850446"/>
              <a:ext cx="2528888" cy="1503363"/>
            </a:xfrm>
            <a:prstGeom prst="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矩形 30"/>
            <p:cNvSpPr/>
            <p:nvPr/>
          </p:nvSpPr>
          <p:spPr>
            <a:xfrm>
              <a:off x="8344925" y="3375229"/>
              <a:ext cx="2528888" cy="2066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9458315" y="3195791"/>
              <a:ext cx="302670" cy="2609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12434" y="3590914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B102D"/>
                  </a:solidFill>
                  <a:latin typeface="Impact" panose="020B0806030902050204" pitchFamily="34" charset="0"/>
                </a:rPr>
                <a:t>ADD YOUR TEXT</a:t>
              </a:r>
              <a:endParaRPr lang="zh-CN" altLang="en-US" dirty="0">
                <a:solidFill>
                  <a:srgbClr val="DB102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99527" y="4107367"/>
              <a:ext cx="2028483" cy="1185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在此录入上述图表的综合描述说明，在此录入上述图表的上述图表的综合描述说明入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837765" y="1735441"/>
              <a:ext cx="1432210" cy="936671"/>
              <a:chOff x="811742" y="1665992"/>
              <a:chExt cx="1432210" cy="936671"/>
            </a:xfrm>
          </p:grpSpPr>
          <p:sp>
            <p:nvSpPr>
              <p:cNvPr id="37" name="矩形 36"/>
              <p:cNvSpPr/>
              <p:nvPr/>
            </p:nvSpPr>
            <p:spPr>
              <a:xfrm rot="16200000">
                <a:off x="1078516" y="2363551"/>
                <a:ext cx="382390" cy="95834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2224" y="1665992"/>
                <a:ext cx="382390" cy="115006"/>
              </a:xfrm>
              <a:prstGeom prst="rect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2700000">
                <a:off x="1357571" y="1335845"/>
                <a:ext cx="340552" cy="1432210"/>
              </a:xfrm>
              <a:custGeom>
                <a:avLst/>
                <a:gdLst>
                  <a:gd name="connsiteX0" fmla="*/ 0 w 340552"/>
                  <a:gd name="connsiteY0" fmla="*/ 1431700 h 1432210"/>
                  <a:gd name="connsiteX1" fmla="*/ 510 w 340552"/>
                  <a:gd name="connsiteY1" fmla="*/ 1432210 h 1432210"/>
                  <a:gd name="connsiteX2" fmla="*/ 0 w 340552"/>
                  <a:gd name="connsiteY2" fmla="*/ 1432210 h 1432210"/>
                  <a:gd name="connsiteX3" fmla="*/ 0 w 340552"/>
                  <a:gd name="connsiteY3" fmla="*/ 340552 h 1432210"/>
                  <a:gd name="connsiteX4" fmla="*/ 340552 w 340552"/>
                  <a:gd name="connsiteY4" fmla="*/ 0 h 1432210"/>
                  <a:gd name="connsiteX5" fmla="*/ 340552 w 340552"/>
                  <a:gd name="connsiteY5" fmla="*/ 1324621 h 1432210"/>
                  <a:gd name="connsiteX6" fmla="*/ 0 w 340552"/>
                  <a:gd name="connsiteY6" fmla="*/ 984069 h 143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552" h="1432210">
                    <a:moveTo>
                      <a:pt x="0" y="1431700"/>
                    </a:moveTo>
                    <a:lnTo>
                      <a:pt x="510" y="1432210"/>
                    </a:lnTo>
                    <a:lnTo>
                      <a:pt x="0" y="1432210"/>
                    </a:lnTo>
                    <a:close/>
                    <a:moveTo>
                      <a:pt x="0" y="340552"/>
                    </a:moveTo>
                    <a:lnTo>
                      <a:pt x="340552" y="0"/>
                    </a:lnTo>
                    <a:lnTo>
                      <a:pt x="340552" y="1324621"/>
                    </a:lnTo>
                    <a:lnTo>
                      <a:pt x="0" y="984069"/>
                    </a:ln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402999" y="1905625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0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08">
        <p:random/>
      </p:transition>
    </mc:Choice>
    <mc:Fallback xmlns="">
      <p:transition spd="slow" advClick="0" advTm="350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6895" y="1698171"/>
            <a:ext cx="4147654" cy="4157497"/>
            <a:chOff x="13636476" y="3934843"/>
            <a:chExt cx="7165168" cy="7182172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7203924" y="3934843"/>
              <a:ext cx="3586367" cy="4287355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0" y="61"/>
                </a:cxn>
                <a:cxn ang="0">
                  <a:pos x="1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5" y="120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69" y="106"/>
                </a:cxn>
                <a:cxn ang="0">
                  <a:pos x="283" y="120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7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  <a:cxn ang="0">
                  <a:pos x="175" y="376"/>
                </a:cxn>
                <a:cxn ang="0">
                  <a:pos x="174" y="376"/>
                </a:cxn>
                <a:cxn ang="0">
                  <a:pos x="175" y="377"/>
                </a:cxn>
                <a:cxn ang="0">
                  <a:pos x="187" y="406"/>
                </a:cxn>
                <a:cxn ang="0">
                  <a:pos x="175" y="434"/>
                </a:cxn>
                <a:cxn ang="0">
                  <a:pos x="146" y="446"/>
                </a:cxn>
                <a:cxn ang="0">
                  <a:pos x="117" y="434"/>
                </a:cxn>
                <a:cxn ang="0">
                  <a:pos x="106" y="406"/>
                </a:cxn>
                <a:cxn ang="0">
                  <a:pos x="117" y="377"/>
                </a:cxn>
                <a:cxn ang="0">
                  <a:pos x="118" y="376"/>
                </a:cxn>
                <a:cxn ang="0">
                  <a:pos x="117" y="376"/>
                </a:cxn>
                <a:cxn ang="0">
                  <a:pos x="0" y="376"/>
                </a:cxn>
                <a:cxn ang="0">
                  <a:pos x="0" y="253"/>
                </a:cxn>
                <a:cxn ang="0">
                  <a:pos x="3" y="253"/>
                </a:cxn>
                <a:cxn ang="0">
                  <a:pos x="32" y="265"/>
                </a:cxn>
                <a:cxn ang="0">
                  <a:pos x="61" y="253"/>
                </a:cxn>
                <a:cxn ang="0">
                  <a:pos x="73" y="224"/>
                </a:cxn>
                <a:cxn ang="0">
                  <a:pos x="61" y="196"/>
                </a:cxn>
                <a:cxn ang="0">
                  <a:pos x="32" y="184"/>
                </a:cxn>
                <a:cxn ang="0">
                  <a:pos x="3" y="196"/>
                </a:cxn>
                <a:cxn ang="0">
                  <a:pos x="0" y="196"/>
                </a:cxn>
              </a:cxnLst>
              <a:rect l="0" t="0" r="r" b="b"/>
              <a:pathLst>
                <a:path w="374" h="446">
                  <a:moveTo>
                    <a:pt x="0" y="196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1" y="61"/>
                    <a:pt x="1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6" y="95"/>
                    <a:pt x="166" y="106"/>
                    <a:pt x="185" y="120"/>
                  </a:cubicBezTo>
                  <a:cubicBezTo>
                    <a:pt x="185" y="120"/>
                    <a:pt x="185" y="120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69" y="106"/>
                  </a:cubicBezTo>
                  <a:cubicBezTo>
                    <a:pt x="274" y="111"/>
                    <a:pt x="278" y="115"/>
                    <a:pt x="283" y="120"/>
                  </a:cubicBezTo>
                  <a:cubicBezTo>
                    <a:pt x="284" y="122"/>
                    <a:pt x="286" y="124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7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ubicBezTo>
                    <a:pt x="175" y="376"/>
                    <a:pt x="175" y="376"/>
                    <a:pt x="175" y="376"/>
                  </a:cubicBezTo>
                  <a:cubicBezTo>
                    <a:pt x="174" y="376"/>
                    <a:pt x="174" y="376"/>
                    <a:pt x="174" y="376"/>
                  </a:cubicBezTo>
                  <a:cubicBezTo>
                    <a:pt x="174" y="376"/>
                    <a:pt x="175" y="377"/>
                    <a:pt x="175" y="377"/>
                  </a:cubicBezTo>
                  <a:cubicBezTo>
                    <a:pt x="183" y="385"/>
                    <a:pt x="187" y="395"/>
                    <a:pt x="187" y="406"/>
                  </a:cubicBezTo>
                  <a:cubicBezTo>
                    <a:pt x="187" y="417"/>
                    <a:pt x="183" y="427"/>
                    <a:pt x="175" y="434"/>
                  </a:cubicBezTo>
                  <a:cubicBezTo>
                    <a:pt x="167" y="442"/>
                    <a:pt x="157" y="446"/>
                    <a:pt x="146" y="446"/>
                  </a:cubicBezTo>
                  <a:cubicBezTo>
                    <a:pt x="135" y="446"/>
                    <a:pt x="125" y="442"/>
                    <a:pt x="117" y="434"/>
                  </a:cubicBezTo>
                  <a:cubicBezTo>
                    <a:pt x="110" y="427"/>
                    <a:pt x="106" y="417"/>
                    <a:pt x="106" y="406"/>
                  </a:cubicBezTo>
                  <a:cubicBezTo>
                    <a:pt x="106" y="395"/>
                    <a:pt x="110" y="385"/>
                    <a:pt x="117" y="377"/>
                  </a:cubicBezTo>
                  <a:cubicBezTo>
                    <a:pt x="118" y="377"/>
                    <a:pt x="118" y="376"/>
                    <a:pt x="118" y="376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3" y="253"/>
                    <a:pt x="3" y="253"/>
                    <a:pt x="3" y="253"/>
                  </a:cubicBezTo>
                  <a:cubicBezTo>
                    <a:pt x="11" y="261"/>
                    <a:pt x="21" y="265"/>
                    <a:pt x="32" y="265"/>
                  </a:cubicBezTo>
                  <a:cubicBezTo>
                    <a:pt x="43" y="265"/>
                    <a:pt x="53" y="261"/>
                    <a:pt x="61" y="253"/>
                  </a:cubicBezTo>
                  <a:cubicBezTo>
                    <a:pt x="69" y="245"/>
                    <a:pt x="73" y="236"/>
                    <a:pt x="73" y="224"/>
                  </a:cubicBezTo>
                  <a:cubicBezTo>
                    <a:pt x="73" y="213"/>
                    <a:pt x="69" y="204"/>
                    <a:pt x="61" y="196"/>
                  </a:cubicBezTo>
                  <a:cubicBezTo>
                    <a:pt x="53" y="188"/>
                    <a:pt x="43" y="184"/>
                    <a:pt x="32" y="184"/>
                  </a:cubicBezTo>
                  <a:cubicBezTo>
                    <a:pt x="21" y="184"/>
                    <a:pt x="11" y="188"/>
                    <a:pt x="3" y="196"/>
                  </a:cubicBezTo>
                  <a:lnTo>
                    <a:pt x="0" y="196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 Regular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6485139" y="7548634"/>
              <a:ext cx="4316505" cy="3568381"/>
            </a:xfrm>
            <a:custGeom>
              <a:avLst/>
              <a:gdLst/>
              <a:ahLst/>
              <a:cxnLst>
                <a:cxn ang="0">
                  <a:pos x="75" y="311"/>
                </a:cxn>
                <a:cxn ang="0">
                  <a:pos x="75" y="166"/>
                </a:cxn>
                <a:cxn ang="0">
                  <a:pos x="70" y="172"/>
                </a:cxn>
                <a:cxn ang="0">
                  <a:pos x="41" y="184"/>
                </a:cxn>
                <a:cxn ang="0">
                  <a:pos x="12" y="172"/>
                </a:cxn>
                <a:cxn ang="0">
                  <a:pos x="0" y="144"/>
                </a:cxn>
                <a:cxn ang="0">
                  <a:pos x="12" y="115"/>
                </a:cxn>
                <a:cxn ang="0">
                  <a:pos x="41" y="103"/>
                </a:cxn>
                <a:cxn ang="0">
                  <a:pos x="70" y="115"/>
                </a:cxn>
                <a:cxn ang="0">
                  <a:pos x="75" y="121"/>
                </a:cxn>
                <a:cxn ang="0">
                  <a:pos x="75" y="0"/>
                </a:cxn>
                <a:cxn ang="0">
                  <a:pos x="192" y="0"/>
                </a:cxn>
                <a:cxn ang="0">
                  <a:pos x="192" y="1"/>
                </a:cxn>
                <a:cxn ang="0">
                  <a:pos x="181" y="30"/>
                </a:cxn>
                <a:cxn ang="0">
                  <a:pos x="192" y="58"/>
                </a:cxn>
                <a:cxn ang="0">
                  <a:pos x="221" y="70"/>
                </a:cxn>
                <a:cxn ang="0">
                  <a:pos x="250" y="58"/>
                </a:cxn>
                <a:cxn ang="0">
                  <a:pos x="262" y="30"/>
                </a:cxn>
                <a:cxn ang="0">
                  <a:pos x="250" y="1"/>
                </a:cxn>
                <a:cxn ang="0">
                  <a:pos x="250" y="0"/>
                </a:cxn>
                <a:cxn ang="0">
                  <a:pos x="389" y="0"/>
                </a:cxn>
                <a:cxn ang="0">
                  <a:pos x="388" y="32"/>
                </a:cxn>
                <a:cxn ang="0">
                  <a:pos x="450" y="66"/>
                </a:cxn>
                <a:cxn ang="0">
                  <a:pos x="436" y="121"/>
                </a:cxn>
                <a:cxn ang="0">
                  <a:pos x="363" y="125"/>
                </a:cxn>
                <a:cxn ang="0">
                  <a:pos x="329" y="183"/>
                </a:cxn>
                <a:cxn ang="0">
                  <a:pos x="366" y="243"/>
                </a:cxn>
                <a:cxn ang="0">
                  <a:pos x="344" y="266"/>
                </a:cxn>
                <a:cxn ang="0">
                  <a:pos x="322" y="287"/>
                </a:cxn>
                <a:cxn ang="0">
                  <a:pos x="260" y="251"/>
                </a:cxn>
                <a:cxn ang="0">
                  <a:pos x="203" y="285"/>
                </a:cxn>
                <a:cxn ang="0">
                  <a:pos x="203" y="356"/>
                </a:cxn>
                <a:cxn ang="0">
                  <a:pos x="145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5" y="311"/>
                </a:cxn>
              </a:cxnLst>
              <a:rect l="0" t="0" r="r" b="b"/>
              <a:pathLst>
                <a:path w="450" h="371">
                  <a:moveTo>
                    <a:pt x="75" y="311"/>
                  </a:moveTo>
                  <a:cubicBezTo>
                    <a:pt x="75" y="166"/>
                    <a:pt x="75" y="166"/>
                    <a:pt x="75" y="166"/>
                  </a:cubicBezTo>
                  <a:cubicBezTo>
                    <a:pt x="73" y="168"/>
                    <a:pt x="72" y="170"/>
                    <a:pt x="70" y="172"/>
                  </a:cubicBezTo>
                  <a:cubicBezTo>
                    <a:pt x="62" y="180"/>
                    <a:pt x="52" y="184"/>
                    <a:pt x="41" y="184"/>
                  </a:cubicBezTo>
                  <a:cubicBezTo>
                    <a:pt x="30" y="184"/>
                    <a:pt x="20" y="180"/>
                    <a:pt x="12" y="172"/>
                  </a:cubicBezTo>
                  <a:cubicBezTo>
                    <a:pt x="4" y="165"/>
                    <a:pt x="0" y="155"/>
                    <a:pt x="0" y="144"/>
                  </a:cubicBezTo>
                  <a:cubicBezTo>
                    <a:pt x="0" y="133"/>
                    <a:pt x="4" y="123"/>
                    <a:pt x="12" y="115"/>
                  </a:cubicBezTo>
                  <a:cubicBezTo>
                    <a:pt x="20" y="107"/>
                    <a:pt x="30" y="103"/>
                    <a:pt x="41" y="103"/>
                  </a:cubicBezTo>
                  <a:cubicBezTo>
                    <a:pt x="52" y="103"/>
                    <a:pt x="62" y="107"/>
                    <a:pt x="70" y="115"/>
                  </a:cubicBezTo>
                  <a:cubicBezTo>
                    <a:pt x="72" y="117"/>
                    <a:pt x="73" y="119"/>
                    <a:pt x="75" y="12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85" y="9"/>
                    <a:pt x="181" y="19"/>
                    <a:pt x="181" y="30"/>
                  </a:cubicBezTo>
                  <a:cubicBezTo>
                    <a:pt x="181" y="41"/>
                    <a:pt x="185" y="51"/>
                    <a:pt x="192" y="58"/>
                  </a:cubicBezTo>
                  <a:cubicBezTo>
                    <a:pt x="200" y="66"/>
                    <a:pt x="210" y="70"/>
                    <a:pt x="221" y="70"/>
                  </a:cubicBezTo>
                  <a:cubicBezTo>
                    <a:pt x="232" y="70"/>
                    <a:pt x="242" y="66"/>
                    <a:pt x="250" y="58"/>
                  </a:cubicBezTo>
                  <a:cubicBezTo>
                    <a:pt x="258" y="51"/>
                    <a:pt x="262" y="41"/>
                    <a:pt x="262" y="30"/>
                  </a:cubicBezTo>
                  <a:cubicBezTo>
                    <a:pt x="262" y="19"/>
                    <a:pt x="258" y="9"/>
                    <a:pt x="250" y="1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11"/>
                    <a:pt x="389" y="22"/>
                    <a:pt x="388" y="32"/>
                  </a:cubicBezTo>
                  <a:cubicBezTo>
                    <a:pt x="450" y="66"/>
                    <a:pt x="450" y="66"/>
                    <a:pt x="450" y="66"/>
                  </a:cubicBezTo>
                  <a:cubicBezTo>
                    <a:pt x="446" y="85"/>
                    <a:pt x="442" y="103"/>
                    <a:pt x="436" y="121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54" y="145"/>
                    <a:pt x="343" y="164"/>
                    <a:pt x="329" y="183"/>
                  </a:cubicBezTo>
                  <a:cubicBezTo>
                    <a:pt x="366" y="243"/>
                    <a:pt x="366" y="243"/>
                    <a:pt x="366" y="243"/>
                  </a:cubicBezTo>
                  <a:cubicBezTo>
                    <a:pt x="359" y="251"/>
                    <a:pt x="352" y="258"/>
                    <a:pt x="344" y="266"/>
                  </a:cubicBezTo>
                  <a:cubicBezTo>
                    <a:pt x="337" y="273"/>
                    <a:pt x="329" y="280"/>
                    <a:pt x="322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2" y="265"/>
                    <a:pt x="223" y="276"/>
                    <a:pt x="203" y="285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184" y="363"/>
                    <a:pt x="165" y="368"/>
                    <a:pt x="145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8" y="310"/>
                    <a:pt x="87" y="311"/>
                    <a:pt x="76" y="311"/>
                  </a:cubicBezTo>
                  <a:cubicBezTo>
                    <a:pt x="76" y="311"/>
                    <a:pt x="75" y="311"/>
                    <a:pt x="75" y="311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 Regular" charset="0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3636476" y="3942411"/>
              <a:ext cx="4267323" cy="3606224"/>
            </a:xfrm>
            <a:custGeom>
              <a:avLst/>
              <a:gdLst/>
              <a:ahLst/>
              <a:cxnLst>
                <a:cxn ang="0">
                  <a:pos x="372" y="375"/>
                </a:cxn>
                <a:cxn ang="0">
                  <a:pos x="239" y="375"/>
                </a:cxn>
                <a:cxn ang="0">
                  <a:pos x="248" y="368"/>
                </a:cxn>
                <a:cxn ang="0">
                  <a:pos x="260" y="340"/>
                </a:cxn>
                <a:cxn ang="0">
                  <a:pos x="248" y="311"/>
                </a:cxn>
                <a:cxn ang="0">
                  <a:pos x="220" y="299"/>
                </a:cxn>
                <a:cxn ang="0">
                  <a:pos x="191" y="311"/>
                </a:cxn>
                <a:cxn ang="0">
                  <a:pos x="179" y="340"/>
                </a:cxn>
                <a:cxn ang="0">
                  <a:pos x="191" y="368"/>
                </a:cxn>
                <a:cxn ang="0">
                  <a:pos x="200" y="375"/>
                </a:cxn>
                <a:cxn ang="0">
                  <a:pos x="61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6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92" y="119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190" y="119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95"/>
                </a:cxn>
                <a:cxn ang="0">
                  <a:pos x="372" y="199"/>
                </a:cxn>
                <a:cxn ang="0">
                  <a:pos x="375" y="195"/>
                </a:cxn>
                <a:cxn ang="0">
                  <a:pos x="404" y="183"/>
                </a:cxn>
                <a:cxn ang="0">
                  <a:pos x="433" y="195"/>
                </a:cxn>
                <a:cxn ang="0">
                  <a:pos x="445" y="223"/>
                </a:cxn>
                <a:cxn ang="0">
                  <a:pos x="433" y="252"/>
                </a:cxn>
                <a:cxn ang="0">
                  <a:pos x="404" y="264"/>
                </a:cxn>
                <a:cxn ang="0">
                  <a:pos x="375" y="252"/>
                </a:cxn>
                <a:cxn ang="0">
                  <a:pos x="372" y="248"/>
                </a:cxn>
                <a:cxn ang="0">
                  <a:pos x="372" y="252"/>
                </a:cxn>
                <a:cxn ang="0">
                  <a:pos x="372" y="375"/>
                </a:cxn>
              </a:cxnLst>
              <a:rect l="0" t="0" r="r" b="b"/>
              <a:pathLst>
                <a:path w="445" h="375">
                  <a:moveTo>
                    <a:pt x="372" y="375"/>
                  </a:moveTo>
                  <a:cubicBezTo>
                    <a:pt x="239" y="375"/>
                    <a:pt x="239" y="375"/>
                    <a:pt x="239" y="375"/>
                  </a:cubicBezTo>
                  <a:cubicBezTo>
                    <a:pt x="243" y="373"/>
                    <a:pt x="246" y="371"/>
                    <a:pt x="248" y="368"/>
                  </a:cubicBezTo>
                  <a:cubicBezTo>
                    <a:pt x="256" y="360"/>
                    <a:pt x="260" y="351"/>
                    <a:pt x="260" y="340"/>
                  </a:cubicBezTo>
                  <a:cubicBezTo>
                    <a:pt x="260" y="328"/>
                    <a:pt x="256" y="319"/>
                    <a:pt x="248" y="311"/>
                  </a:cubicBezTo>
                  <a:cubicBezTo>
                    <a:pt x="241" y="303"/>
                    <a:pt x="231" y="299"/>
                    <a:pt x="220" y="299"/>
                  </a:cubicBezTo>
                  <a:cubicBezTo>
                    <a:pt x="209" y="299"/>
                    <a:pt x="199" y="303"/>
                    <a:pt x="191" y="311"/>
                  </a:cubicBezTo>
                  <a:cubicBezTo>
                    <a:pt x="183" y="319"/>
                    <a:pt x="179" y="328"/>
                    <a:pt x="179" y="340"/>
                  </a:cubicBezTo>
                  <a:cubicBezTo>
                    <a:pt x="179" y="351"/>
                    <a:pt x="183" y="360"/>
                    <a:pt x="191" y="368"/>
                  </a:cubicBezTo>
                  <a:cubicBezTo>
                    <a:pt x="194" y="371"/>
                    <a:pt x="197" y="373"/>
                    <a:pt x="200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1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6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7" y="124"/>
                    <a:pt x="90" y="122"/>
                    <a:pt x="92" y="119"/>
                  </a:cubicBezTo>
                  <a:cubicBezTo>
                    <a:pt x="97" y="114"/>
                    <a:pt x="101" y="110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9" y="120"/>
                    <a:pt x="190" y="119"/>
                    <a:pt x="190" y="119"/>
                  </a:cubicBezTo>
                  <a:cubicBezTo>
                    <a:pt x="207" y="106"/>
                    <a:pt x="225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2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72" y="199"/>
                    <a:pt x="372" y="199"/>
                    <a:pt x="372" y="199"/>
                  </a:cubicBezTo>
                  <a:cubicBezTo>
                    <a:pt x="373" y="197"/>
                    <a:pt x="374" y="196"/>
                    <a:pt x="375" y="195"/>
                  </a:cubicBezTo>
                  <a:cubicBezTo>
                    <a:pt x="383" y="187"/>
                    <a:pt x="393" y="183"/>
                    <a:pt x="404" y="183"/>
                  </a:cubicBezTo>
                  <a:cubicBezTo>
                    <a:pt x="415" y="183"/>
                    <a:pt x="425" y="187"/>
                    <a:pt x="433" y="195"/>
                  </a:cubicBezTo>
                  <a:cubicBezTo>
                    <a:pt x="441" y="203"/>
                    <a:pt x="445" y="212"/>
                    <a:pt x="445" y="223"/>
                  </a:cubicBezTo>
                  <a:cubicBezTo>
                    <a:pt x="445" y="235"/>
                    <a:pt x="441" y="244"/>
                    <a:pt x="433" y="252"/>
                  </a:cubicBezTo>
                  <a:cubicBezTo>
                    <a:pt x="425" y="260"/>
                    <a:pt x="415" y="264"/>
                    <a:pt x="404" y="264"/>
                  </a:cubicBezTo>
                  <a:cubicBezTo>
                    <a:pt x="393" y="264"/>
                    <a:pt x="383" y="260"/>
                    <a:pt x="375" y="252"/>
                  </a:cubicBezTo>
                  <a:cubicBezTo>
                    <a:pt x="374" y="251"/>
                    <a:pt x="373" y="250"/>
                    <a:pt x="372" y="248"/>
                  </a:cubicBezTo>
                  <a:cubicBezTo>
                    <a:pt x="372" y="252"/>
                    <a:pt x="372" y="252"/>
                    <a:pt x="372" y="252"/>
                  </a:cubicBezTo>
                  <a:lnTo>
                    <a:pt x="372" y="375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 Regular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3636476" y="6818307"/>
              <a:ext cx="3567452" cy="4287355"/>
            </a:xfrm>
            <a:custGeom>
              <a:avLst/>
              <a:gdLst/>
              <a:ahLst/>
              <a:cxnLst>
                <a:cxn ang="0">
                  <a:pos x="61" y="76"/>
                </a:cxn>
                <a:cxn ang="0">
                  <a:pos x="200" y="76"/>
                </a:cxn>
                <a:cxn ang="0">
                  <a:pos x="191" y="69"/>
                </a:cxn>
                <a:cxn ang="0">
                  <a:pos x="179" y="41"/>
                </a:cxn>
                <a:cxn ang="0">
                  <a:pos x="191" y="12"/>
                </a:cxn>
                <a:cxn ang="0">
                  <a:pos x="220" y="0"/>
                </a:cxn>
                <a:cxn ang="0">
                  <a:pos x="248" y="12"/>
                </a:cxn>
                <a:cxn ang="0">
                  <a:pos x="260" y="41"/>
                </a:cxn>
                <a:cxn ang="0">
                  <a:pos x="248" y="69"/>
                </a:cxn>
                <a:cxn ang="0">
                  <a:pos x="239" y="76"/>
                </a:cxn>
                <a:cxn ang="0">
                  <a:pos x="372" y="76"/>
                </a:cxn>
                <a:cxn ang="0">
                  <a:pos x="372" y="197"/>
                </a:cxn>
                <a:cxn ang="0">
                  <a:pos x="367" y="191"/>
                </a:cxn>
                <a:cxn ang="0">
                  <a:pos x="338" y="179"/>
                </a:cxn>
                <a:cxn ang="0">
                  <a:pos x="309" y="191"/>
                </a:cxn>
                <a:cxn ang="0">
                  <a:pos x="297" y="220"/>
                </a:cxn>
                <a:cxn ang="0">
                  <a:pos x="309" y="248"/>
                </a:cxn>
                <a:cxn ang="0">
                  <a:pos x="338" y="260"/>
                </a:cxn>
                <a:cxn ang="0">
                  <a:pos x="367" y="248"/>
                </a:cxn>
                <a:cxn ang="0">
                  <a:pos x="372" y="242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</a:cxnLst>
              <a:rect l="0" t="0" r="r" b="b"/>
              <a:pathLst>
                <a:path w="372" h="446">
                  <a:moveTo>
                    <a:pt x="61" y="76"/>
                  </a:moveTo>
                  <a:cubicBezTo>
                    <a:pt x="200" y="76"/>
                    <a:pt x="200" y="76"/>
                    <a:pt x="200" y="76"/>
                  </a:cubicBezTo>
                  <a:cubicBezTo>
                    <a:pt x="197" y="74"/>
                    <a:pt x="194" y="72"/>
                    <a:pt x="191" y="69"/>
                  </a:cubicBezTo>
                  <a:cubicBezTo>
                    <a:pt x="183" y="61"/>
                    <a:pt x="179" y="52"/>
                    <a:pt x="179" y="41"/>
                  </a:cubicBezTo>
                  <a:cubicBezTo>
                    <a:pt x="179" y="29"/>
                    <a:pt x="183" y="20"/>
                    <a:pt x="191" y="12"/>
                  </a:cubicBezTo>
                  <a:cubicBezTo>
                    <a:pt x="199" y="4"/>
                    <a:pt x="209" y="0"/>
                    <a:pt x="220" y="0"/>
                  </a:cubicBezTo>
                  <a:cubicBezTo>
                    <a:pt x="231" y="0"/>
                    <a:pt x="241" y="4"/>
                    <a:pt x="248" y="12"/>
                  </a:cubicBezTo>
                  <a:cubicBezTo>
                    <a:pt x="256" y="20"/>
                    <a:pt x="260" y="29"/>
                    <a:pt x="260" y="41"/>
                  </a:cubicBezTo>
                  <a:cubicBezTo>
                    <a:pt x="260" y="52"/>
                    <a:pt x="256" y="61"/>
                    <a:pt x="248" y="69"/>
                  </a:cubicBezTo>
                  <a:cubicBezTo>
                    <a:pt x="246" y="72"/>
                    <a:pt x="243" y="74"/>
                    <a:pt x="239" y="76"/>
                  </a:cubicBezTo>
                  <a:cubicBezTo>
                    <a:pt x="372" y="76"/>
                    <a:pt x="372" y="76"/>
                    <a:pt x="372" y="76"/>
                  </a:cubicBezTo>
                  <a:cubicBezTo>
                    <a:pt x="372" y="197"/>
                    <a:pt x="372" y="197"/>
                    <a:pt x="372" y="197"/>
                  </a:cubicBezTo>
                  <a:cubicBezTo>
                    <a:pt x="370" y="195"/>
                    <a:pt x="369" y="193"/>
                    <a:pt x="367" y="191"/>
                  </a:cubicBezTo>
                  <a:cubicBezTo>
                    <a:pt x="359" y="183"/>
                    <a:pt x="349" y="179"/>
                    <a:pt x="338" y="179"/>
                  </a:cubicBezTo>
                  <a:cubicBezTo>
                    <a:pt x="327" y="179"/>
                    <a:pt x="317" y="183"/>
                    <a:pt x="309" y="191"/>
                  </a:cubicBezTo>
                  <a:cubicBezTo>
                    <a:pt x="301" y="199"/>
                    <a:pt x="297" y="209"/>
                    <a:pt x="297" y="220"/>
                  </a:cubicBezTo>
                  <a:cubicBezTo>
                    <a:pt x="297" y="231"/>
                    <a:pt x="301" y="241"/>
                    <a:pt x="309" y="248"/>
                  </a:cubicBezTo>
                  <a:cubicBezTo>
                    <a:pt x="317" y="256"/>
                    <a:pt x="327" y="260"/>
                    <a:pt x="338" y="260"/>
                  </a:cubicBezTo>
                  <a:cubicBezTo>
                    <a:pt x="349" y="260"/>
                    <a:pt x="359" y="256"/>
                    <a:pt x="367" y="248"/>
                  </a:cubicBezTo>
                  <a:cubicBezTo>
                    <a:pt x="369" y="246"/>
                    <a:pt x="370" y="244"/>
                    <a:pt x="372" y="242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4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3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lnTo>
                    <a:pt x="61" y="76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 Regular" charset="0"/>
              </a:endParaRPr>
            </a:p>
          </p:txBody>
        </p:sp>
        <p:sp>
          <p:nvSpPr>
            <p:cNvPr id="12" name="Shape 2547"/>
            <p:cNvSpPr/>
            <p:nvPr/>
          </p:nvSpPr>
          <p:spPr>
            <a:xfrm>
              <a:off x="15328257" y="5488883"/>
              <a:ext cx="883760" cy="883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13" name="Shape 2588"/>
            <p:cNvSpPr/>
            <p:nvPr/>
          </p:nvSpPr>
          <p:spPr>
            <a:xfrm>
              <a:off x="15328257" y="8669967"/>
              <a:ext cx="883760" cy="803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14" name="Shape 2633"/>
            <p:cNvSpPr/>
            <p:nvPr/>
          </p:nvSpPr>
          <p:spPr>
            <a:xfrm>
              <a:off x="18201511" y="5484227"/>
              <a:ext cx="883760" cy="883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15" name="Shape 2690"/>
            <p:cNvSpPr>
              <a:spLocks noChangeAspect="1"/>
            </p:cNvSpPr>
            <p:nvPr/>
          </p:nvSpPr>
          <p:spPr>
            <a:xfrm>
              <a:off x="18189905" y="8669967"/>
              <a:ext cx="906972" cy="824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880"/>
                  </a:moveTo>
                  <a:cubicBezTo>
                    <a:pt x="20618" y="12476"/>
                    <a:pt x="20178" y="12960"/>
                    <a:pt x="19636" y="12960"/>
                  </a:cubicBezTo>
                  <a:lnTo>
                    <a:pt x="19636" y="8640"/>
                  </a:lnTo>
                  <a:cubicBezTo>
                    <a:pt x="20178" y="8640"/>
                    <a:pt x="20618" y="9124"/>
                    <a:pt x="20618" y="9720"/>
                  </a:cubicBezTo>
                  <a:cubicBezTo>
                    <a:pt x="20618" y="9720"/>
                    <a:pt x="20618" y="11880"/>
                    <a:pt x="20618" y="11880"/>
                  </a:cubicBezTo>
                  <a:close/>
                  <a:moveTo>
                    <a:pt x="18655" y="19980"/>
                  </a:moveTo>
                  <a:cubicBezTo>
                    <a:pt x="18655" y="20279"/>
                    <a:pt x="18434" y="20520"/>
                    <a:pt x="18164" y="20520"/>
                  </a:cubicBezTo>
                  <a:cubicBezTo>
                    <a:pt x="17893" y="20520"/>
                    <a:pt x="17673" y="20279"/>
                    <a:pt x="17673" y="19980"/>
                  </a:cubicBezTo>
                  <a:lnTo>
                    <a:pt x="17673" y="1620"/>
                  </a:lnTo>
                  <a:cubicBezTo>
                    <a:pt x="17673" y="1322"/>
                    <a:pt x="17893" y="1080"/>
                    <a:pt x="18164" y="1080"/>
                  </a:cubicBezTo>
                  <a:cubicBezTo>
                    <a:pt x="18434" y="1080"/>
                    <a:pt x="18655" y="1322"/>
                    <a:pt x="18655" y="1620"/>
                  </a:cubicBezTo>
                  <a:cubicBezTo>
                    <a:pt x="18655" y="1620"/>
                    <a:pt x="18655" y="19980"/>
                    <a:pt x="18655" y="19980"/>
                  </a:cubicBezTo>
                  <a:close/>
                  <a:moveTo>
                    <a:pt x="16691" y="18404"/>
                  </a:moveTo>
                  <a:lnTo>
                    <a:pt x="2944" y="13512"/>
                  </a:lnTo>
                  <a:cubicBezTo>
                    <a:pt x="2944" y="13508"/>
                    <a:pt x="2945" y="13504"/>
                    <a:pt x="2945" y="13500"/>
                  </a:cubicBezTo>
                  <a:lnTo>
                    <a:pt x="2945" y="8100"/>
                  </a:lnTo>
                  <a:cubicBezTo>
                    <a:pt x="2945" y="8096"/>
                    <a:pt x="2944" y="8093"/>
                    <a:pt x="2944" y="8089"/>
                  </a:cubicBezTo>
                  <a:lnTo>
                    <a:pt x="16691" y="3197"/>
                  </a:lnTo>
                  <a:cubicBezTo>
                    <a:pt x="16691" y="3197"/>
                    <a:pt x="16691" y="18404"/>
                    <a:pt x="16691" y="18404"/>
                  </a:cubicBezTo>
                  <a:close/>
                  <a:moveTo>
                    <a:pt x="12480" y="18725"/>
                  </a:moveTo>
                  <a:cubicBezTo>
                    <a:pt x="12316" y="19294"/>
                    <a:pt x="11764" y="19608"/>
                    <a:pt x="11247" y="19428"/>
                  </a:cubicBezTo>
                  <a:lnTo>
                    <a:pt x="6102" y="17625"/>
                  </a:lnTo>
                  <a:cubicBezTo>
                    <a:pt x="5585" y="17444"/>
                    <a:pt x="5299" y="16837"/>
                    <a:pt x="5464" y="16269"/>
                  </a:cubicBezTo>
                  <a:lnTo>
                    <a:pt x="5654" y="15610"/>
                  </a:lnTo>
                  <a:lnTo>
                    <a:pt x="12661" y="18104"/>
                  </a:lnTo>
                  <a:cubicBezTo>
                    <a:pt x="12661" y="18104"/>
                    <a:pt x="12480" y="18725"/>
                    <a:pt x="12480" y="18725"/>
                  </a:cubicBezTo>
                  <a:close/>
                  <a:moveTo>
                    <a:pt x="1964" y="13500"/>
                  </a:moveTo>
                  <a:lnTo>
                    <a:pt x="982" y="13500"/>
                  </a:lnTo>
                  <a:lnTo>
                    <a:pt x="982" y="8100"/>
                  </a:lnTo>
                  <a:lnTo>
                    <a:pt x="1964" y="8100"/>
                  </a:lnTo>
                  <a:cubicBezTo>
                    <a:pt x="1964" y="8100"/>
                    <a:pt x="1964" y="13500"/>
                    <a:pt x="1964" y="13500"/>
                  </a:cubicBezTo>
                  <a:close/>
                  <a:moveTo>
                    <a:pt x="19636" y="7560"/>
                  </a:moveTo>
                  <a:lnTo>
                    <a:pt x="19636" y="1620"/>
                  </a:lnTo>
                  <a:cubicBezTo>
                    <a:pt x="19636" y="725"/>
                    <a:pt x="18977" y="0"/>
                    <a:pt x="18164" y="0"/>
                  </a:cubicBezTo>
                  <a:cubicBezTo>
                    <a:pt x="17350" y="0"/>
                    <a:pt x="16691" y="725"/>
                    <a:pt x="16691" y="1620"/>
                  </a:cubicBezTo>
                  <a:lnTo>
                    <a:pt x="16691" y="2062"/>
                  </a:lnTo>
                  <a:lnTo>
                    <a:pt x="2411" y="7144"/>
                  </a:lnTo>
                  <a:cubicBezTo>
                    <a:pt x="2276" y="7067"/>
                    <a:pt x="2126" y="7020"/>
                    <a:pt x="1964" y="7020"/>
                  </a:cubicBezTo>
                  <a:lnTo>
                    <a:pt x="982" y="7020"/>
                  </a:lnTo>
                  <a:cubicBezTo>
                    <a:pt x="440" y="7020"/>
                    <a:pt x="0" y="7504"/>
                    <a:pt x="0" y="8100"/>
                  </a:cubicBezTo>
                  <a:lnTo>
                    <a:pt x="0" y="13500"/>
                  </a:lnTo>
                  <a:cubicBezTo>
                    <a:pt x="0" y="14097"/>
                    <a:pt x="440" y="14580"/>
                    <a:pt x="982" y="14580"/>
                  </a:cubicBezTo>
                  <a:lnTo>
                    <a:pt x="1964" y="14580"/>
                  </a:lnTo>
                  <a:cubicBezTo>
                    <a:pt x="2126" y="14580"/>
                    <a:pt x="2276" y="14533"/>
                    <a:pt x="2411" y="14457"/>
                  </a:cubicBezTo>
                  <a:lnTo>
                    <a:pt x="4720" y="15278"/>
                  </a:lnTo>
                  <a:lnTo>
                    <a:pt x="4529" y="15941"/>
                  </a:lnTo>
                  <a:cubicBezTo>
                    <a:pt x="4199" y="17078"/>
                    <a:pt x="4770" y="18292"/>
                    <a:pt x="5803" y="18654"/>
                  </a:cubicBezTo>
                  <a:lnTo>
                    <a:pt x="10949" y="20456"/>
                  </a:lnTo>
                  <a:cubicBezTo>
                    <a:pt x="11983" y="20819"/>
                    <a:pt x="13087" y="20190"/>
                    <a:pt x="13416" y="19053"/>
                  </a:cubicBezTo>
                  <a:lnTo>
                    <a:pt x="13595" y="18437"/>
                  </a:lnTo>
                  <a:lnTo>
                    <a:pt x="16691" y="19538"/>
                  </a:lnTo>
                  <a:lnTo>
                    <a:pt x="16691" y="19980"/>
                  </a:lnTo>
                  <a:cubicBezTo>
                    <a:pt x="16691" y="20875"/>
                    <a:pt x="17350" y="21600"/>
                    <a:pt x="18164" y="21600"/>
                  </a:cubicBezTo>
                  <a:cubicBezTo>
                    <a:pt x="18977" y="21600"/>
                    <a:pt x="19636" y="20875"/>
                    <a:pt x="19636" y="19980"/>
                  </a:cubicBezTo>
                  <a:lnTo>
                    <a:pt x="19636" y="14040"/>
                  </a:lnTo>
                  <a:cubicBezTo>
                    <a:pt x="20721" y="14040"/>
                    <a:pt x="21600" y="13073"/>
                    <a:pt x="21600" y="11880"/>
                  </a:cubicBezTo>
                  <a:lnTo>
                    <a:pt x="21600" y="9720"/>
                  </a:lnTo>
                  <a:cubicBezTo>
                    <a:pt x="21600" y="8527"/>
                    <a:pt x="20721" y="7560"/>
                    <a:pt x="19636" y="756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</p:grpSp>
      <p:sp>
        <p:nvSpPr>
          <p:cNvPr id="16" name="Shape 2547"/>
          <p:cNvSpPr/>
          <p:nvPr/>
        </p:nvSpPr>
        <p:spPr>
          <a:xfrm>
            <a:off x="5893764" y="1698171"/>
            <a:ext cx="365952" cy="365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" name="Shape 2588"/>
          <p:cNvSpPr/>
          <p:nvPr/>
        </p:nvSpPr>
        <p:spPr>
          <a:xfrm>
            <a:off x="5874006" y="3077886"/>
            <a:ext cx="365952" cy="332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" name="Shape 2633"/>
          <p:cNvSpPr/>
          <p:nvPr/>
        </p:nvSpPr>
        <p:spPr>
          <a:xfrm>
            <a:off x="5893764" y="4433342"/>
            <a:ext cx="365952" cy="365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" name="Shape 2690"/>
          <p:cNvSpPr>
            <a:spLocks noChangeAspect="1"/>
          </p:cNvSpPr>
          <p:nvPr/>
        </p:nvSpPr>
        <p:spPr>
          <a:xfrm>
            <a:off x="5879155" y="5764466"/>
            <a:ext cx="375564" cy="341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571748" y="1547277"/>
            <a:ext cx="4696381" cy="954234"/>
            <a:chOff x="1855825" y="1743918"/>
            <a:chExt cx="4696381" cy="954234"/>
          </a:xfrm>
        </p:grpSpPr>
        <p:sp>
          <p:nvSpPr>
            <p:cNvPr id="21" name="矩形 20"/>
            <p:cNvSpPr/>
            <p:nvPr/>
          </p:nvSpPr>
          <p:spPr>
            <a:xfrm>
              <a:off x="1855825" y="2072532"/>
              <a:ext cx="4696381" cy="625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55825" y="174391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71748" y="2743059"/>
            <a:ext cx="4696381" cy="954234"/>
            <a:chOff x="1855825" y="1743918"/>
            <a:chExt cx="4696381" cy="954234"/>
          </a:xfrm>
        </p:grpSpPr>
        <p:sp>
          <p:nvSpPr>
            <p:cNvPr id="24" name="矩形 23"/>
            <p:cNvSpPr/>
            <p:nvPr/>
          </p:nvSpPr>
          <p:spPr>
            <a:xfrm>
              <a:off x="1855825" y="2072532"/>
              <a:ext cx="4696381" cy="625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55825" y="174391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71748" y="4166119"/>
            <a:ext cx="4696381" cy="954234"/>
            <a:chOff x="1855825" y="1743918"/>
            <a:chExt cx="4696381" cy="954234"/>
          </a:xfrm>
        </p:grpSpPr>
        <p:sp>
          <p:nvSpPr>
            <p:cNvPr id="27" name="矩形 26"/>
            <p:cNvSpPr/>
            <p:nvPr/>
          </p:nvSpPr>
          <p:spPr>
            <a:xfrm>
              <a:off x="1855825" y="2072532"/>
              <a:ext cx="4696381" cy="625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55825" y="174391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71748" y="5540037"/>
            <a:ext cx="4696381" cy="954234"/>
            <a:chOff x="1855825" y="1743918"/>
            <a:chExt cx="4696381" cy="954234"/>
          </a:xfrm>
        </p:grpSpPr>
        <p:sp>
          <p:nvSpPr>
            <p:cNvPr id="30" name="矩形 29"/>
            <p:cNvSpPr/>
            <p:nvPr/>
          </p:nvSpPr>
          <p:spPr>
            <a:xfrm>
              <a:off x="1855825" y="2072532"/>
              <a:ext cx="4696381" cy="625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55825" y="174391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4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592">
        <p:random/>
      </p:transition>
    </mc:Choice>
    <mc:Fallback xmlns="">
      <p:transition spd="slow" advClick="0" advTm="759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433477" y="3090779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2700000">
            <a:off x="8757867" y="3044483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18468" y="3091092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2700000">
            <a:off x="6342859" y="3044796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636965" y="3100662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2700000">
            <a:off x="3961357" y="305436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221957" y="3100975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2700000">
            <a:off x="1546347" y="3054679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7" y="5072377"/>
            <a:ext cx="266194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7" y="1741053"/>
            <a:ext cx="274890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5072377"/>
            <a:ext cx="266194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9" y="1723165"/>
            <a:ext cx="274890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9" name="矩形 18"/>
          <p:cNvSpPr/>
          <p:nvPr/>
        </p:nvSpPr>
        <p:spPr>
          <a:xfrm>
            <a:off x="1996418" y="361371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54134" y="361371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49709" y="3625807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45557" y="363569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1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236">
        <p:random/>
      </p:transition>
    </mc:Choice>
    <mc:Fallback xmlns="">
      <p:transition spd="slow" advClick="0" advTm="5236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1219" y="2693949"/>
            <a:ext cx="1811874" cy="1785078"/>
            <a:chOff x="1081219" y="2693949"/>
            <a:chExt cx="1811874" cy="1785078"/>
          </a:xfrm>
        </p:grpSpPr>
        <p:grpSp>
          <p:nvGrpSpPr>
            <p:cNvPr id="8" name="Group 24"/>
            <p:cNvGrpSpPr/>
            <p:nvPr/>
          </p:nvGrpSpPr>
          <p:grpSpPr>
            <a:xfrm>
              <a:off x="1352315" y="2951645"/>
              <a:ext cx="1269682" cy="1269682"/>
              <a:chOff x="947582" y="1605917"/>
              <a:chExt cx="1209747" cy="1209747"/>
            </a:xfrm>
          </p:grpSpPr>
          <p:sp>
            <p:nvSpPr>
              <p:cNvPr id="14" name="Sev01"/>
              <p:cNvSpPr/>
              <p:nvPr/>
            </p:nvSpPr>
            <p:spPr>
              <a:xfrm>
                <a:off x="947582" y="1605917"/>
                <a:ext cx="1209747" cy="1209747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15" name="Freeform 42"/>
              <p:cNvSpPr>
                <a:spLocks noEditPoints="1"/>
              </p:cNvSpPr>
              <p:nvPr/>
            </p:nvSpPr>
            <p:spPr bwMode="auto">
              <a:xfrm>
                <a:off x="1300095" y="1993569"/>
                <a:ext cx="504720" cy="434443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" name="Group 75"/>
            <p:cNvGrpSpPr/>
            <p:nvPr/>
          </p:nvGrpSpPr>
          <p:grpSpPr>
            <a:xfrm>
              <a:off x="1081219" y="2693949"/>
              <a:ext cx="1811874" cy="1785078"/>
              <a:chOff x="4783138" y="1916113"/>
              <a:chExt cx="1395412" cy="1374775"/>
            </a:xfrm>
            <a:solidFill>
              <a:schemeClr val="accent1"/>
            </a:solidFill>
          </p:grpSpPr>
          <p:sp>
            <p:nvSpPr>
              <p:cNvPr id="10" name="Freeform 15"/>
              <p:cNvSpPr>
                <a:spLocks noEditPoints="1"/>
              </p:cNvSpPr>
              <p:nvPr/>
            </p:nvSpPr>
            <p:spPr bwMode="auto">
              <a:xfrm>
                <a:off x="4783138" y="1931988"/>
                <a:ext cx="1368425" cy="1358900"/>
              </a:xfrm>
              <a:custGeom>
                <a:avLst/>
                <a:gdLst/>
                <a:ahLst/>
                <a:cxnLst>
                  <a:cxn ang="0">
                    <a:pos x="707" y="498"/>
                  </a:cxn>
                  <a:cxn ang="0">
                    <a:pos x="707" y="498"/>
                  </a:cxn>
                  <a:cxn ang="0">
                    <a:pos x="519" y="30"/>
                  </a:cxn>
                  <a:cxn ang="0">
                    <a:pos x="711" y="197"/>
                  </a:cxn>
                  <a:cxn ang="0">
                    <a:pos x="683" y="152"/>
                  </a:cxn>
                  <a:cxn ang="0">
                    <a:pos x="580" y="60"/>
                  </a:cxn>
                  <a:cxn ang="0">
                    <a:pos x="718" y="542"/>
                  </a:cxn>
                  <a:cxn ang="0">
                    <a:pos x="718" y="542"/>
                  </a:cxn>
                  <a:cxn ang="0">
                    <a:pos x="325" y="3"/>
                  </a:cxn>
                  <a:cxn ang="0">
                    <a:pos x="86" y="138"/>
                  </a:cxn>
                  <a:cxn ang="0">
                    <a:pos x="32" y="229"/>
                  </a:cxn>
                  <a:cxn ang="0">
                    <a:pos x="6" y="368"/>
                  </a:cxn>
                  <a:cxn ang="0">
                    <a:pos x="6" y="372"/>
                  </a:cxn>
                  <a:cxn ang="0">
                    <a:pos x="6" y="373"/>
                  </a:cxn>
                  <a:cxn ang="0">
                    <a:pos x="6" y="368"/>
                  </a:cxn>
                  <a:cxn ang="0">
                    <a:pos x="6" y="368"/>
                  </a:cxn>
                  <a:cxn ang="0">
                    <a:pos x="32" y="229"/>
                  </a:cxn>
                  <a:cxn ang="0">
                    <a:pos x="20" y="258"/>
                  </a:cxn>
                  <a:cxn ang="0">
                    <a:pos x="27" y="510"/>
                  </a:cxn>
                  <a:cxn ang="0">
                    <a:pos x="184" y="697"/>
                  </a:cxn>
                  <a:cxn ang="0">
                    <a:pos x="384" y="751"/>
                  </a:cxn>
                  <a:cxn ang="0">
                    <a:pos x="574" y="701"/>
                  </a:cxn>
                  <a:cxn ang="0">
                    <a:pos x="722" y="547"/>
                  </a:cxn>
                  <a:cxn ang="0">
                    <a:pos x="759" y="404"/>
                  </a:cxn>
                  <a:cxn ang="0">
                    <a:pos x="745" y="440"/>
                  </a:cxn>
                  <a:cxn ang="0">
                    <a:pos x="741" y="441"/>
                  </a:cxn>
                  <a:cxn ang="0">
                    <a:pos x="735" y="461"/>
                  </a:cxn>
                  <a:cxn ang="0">
                    <a:pos x="726" y="500"/>
                  </a:cxn>
                  <a:cxn ang="0">
                    <a:pos x="730" y="459"/>
                  </a:cxn>
                  <a:cxn ang="0">
                    <a:pos x="721" y="478"/>
                  </a:cxn>
                  <a:cxn ang="0">
                    <a:pos x="720" y="468"/>
                  </a:cxn>
                  <a:cxn ang="0">
                    <a:pos x="712" y="488"/>
                  </a:cxn>
                  <a:cxn ang="0">
                    <a:pos x="708" y="498"/>
                  </a:cxn>
                  <a:cxn ang="0">
                    <a:pos x="707" y="498"/>
                  </a:cxn>
                  <a:cxn ang="0">
                    <a:pos x="706" y="501"/>
                  </a:cxn>
                  <a:cxn ang="0">
                    <a:pos x="655" y="585"/>
                  </a:cxn>
                  <a:cxn ang="0">
                    <a:pos x="573" y="658"/>
                  </a:cxn>
                  <a:cxn ang="0">
                    <a:pos x="400" y="719"/>
                  </a:cxn>
                  <a:cxn ang="0">
                    <a:pos x="278" y="705"/>
                  </a:cxn>
                  <a:cxn ang="0">
                    <a:pos x="34" y="378"/>
                  </a:cxn>
                  <a:cxn ang="0">
                    <a:pos x="125" y="137"/>
                  </a:cxn>
                  <a:cxn ang="0">
                    <a:pos x="223" y="61"/>
                  </a:cxn>
                  <a:cxn ang="0">
                    <a:pos x="335" y="21"/>
                  </a:cxn>
                  <a:cxn ang="0">
                    <a:pos x="137" y="115"/>
                  </a:cxn>
                  <a:cxn ang="0">
                    <a:pos x="352" y="15"/>
                  </a:cxn>
                  <a:cxn ang="0">
                    <a:pos x="472" y="24"/>
                  </a:cxn>
                  <a:cxn ang="0">
                    <a:pos x="481" y="25"/>
                  </a:cxn>
                  <a:cxn ang="0">
                    <a:pos x="371" y="12"/>
                  </a:cxn>
                  <a:cxn ang="0">
                    <a:pos x="166" y="82"/>
                  </a:cxn>
                  <a:cxn ang="0">
                    <a:pos x="21" y="469"/>
                  </a:cxn>
                  <a:cxn ang="0">
                    <a:pos x="46" y="209"/>
                  </a:cxn>
                  <a:cxn ang="0">
                    <a:pos x="249" y="26"/>
                  </a:cxn>
                  <a:cxn ang="0">
                    <a:pos x="386" y="3"/>
                  </a:cxn>
                  <a:cxn ang="0">
                    <a:pos x="580" y="60"/>
                  </a:cxn>
                  <a:cxn ang="0">
                    <a:pos x="586" y="63"/>
                  </a:cxn>
                  <a:cxn ang="0">
                    <a:pos x="377" y="0"/>
                  </a:cxn>
                </a:cxnLst>
                <a:rect l="0" t="0" r="r" b="b"/>
                <a:pathLst>
                  <a:path w="759" h="751">
                    <a:moveTo>
                      <a:pt x="707" y="498"/>
                    </a:move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moveTo>
                      <a:pt x="517" y="29"/>
                    </a:moveTo>
                    <a:cubicBezTo>
                      <a:pt x="518" y="29"/>
                      <a:pt x="518" y="29"/>
                      <a:pt x="519" y="30"/>
                    </a:cubicBezTo>
                    <a:cubicBezTo>
                      <a:pt x="561" y="46"/>
                      <a:pt x="599" y="70"/>
                      <a:pt x="631" y="99"/>
                    </a:cubicBezTo>
                    <a:cubicBezTo>
                      <a:pt x="664" y="128"/>
                      <a:pt x="691" y="161"/>
                      <a:pt x="711" y="197"/>
                    </a:cubicBezTo>
                    <a:cubicBezTo>
                      <a:pt x="724" y="218"/>
                      <a:pt x="736" y="244"/>
                      <a:pt x="744" y="264"/>
                    </a:cubicBezTo>
                    <a:cubicBezTo>
                      <a:pt x="730" y="225"/>
                      <a:pt x="709" y="187"/>
                      <a:pt x="683" y="152"/>
                    </a:cubicBezTo>
                    <a:cubicBezTo>
                      <a:pt x="664" y="128"/>
                      <a:pt x="642" y="105"/>
                      <a:pt x="617" y="85"/>
                    </a:cubicBezTo>
                    <a:cubicBezTo>
                      <a:pt x="605" y="76"/>
                      <a:pt x="593" y="67"/>
                      <a:pt x="580" y="60"/>
                    </a:cubicBezTo>
                    <a:cubicBezTo>
                      <a:pt x="560" y="47"/>
                      <a:pt x="539" y="37"/>
                      <a:pt x="517" y="29"/>
                    </a:cubicBezTo>
                    <a:moveTo>
                      <a:pt x="718" y="542"/>
                    </a:moveTo>
                    <a:cubicBezTo>
                      <a:pt x="742" y="489"/>
                      <a:pt x="742" y="489"/>
                      <a:pt x="742" y="489"/>
                    </a:cubicBezTo>
                    <a:cubicBezTo>
                      <a:pt x="736" y="506"/>
                      <a:pt x="726" y="529"/>
                      <a:pt x="718" y="542"/>
                    </a:cubicBezTo>
                    <a:moveTo>
                      <a:pt x="377" y="0"/>
                    </a:moveTo>
                    <a:cubicBezTo>
                      <a:pt x="359" y="0"/>
                      <a:pt x="342" y="1"/>
                      <a:pt x="325" y="3"/>
                    </a:cubicBezTo>
                    <a:cubicBezTo>
                      <a:pt x="278" y="10"/>
                      <a:pt x="233" y="25"/>
                      <a:pt x="193" y="48"/>
                    </a:cubicBezTo>
                    <a:cubicBezTo>
                      <a:pt x="152" y="71"/>
                      <a:pt x="115" y="101"/>
                      <a:pt x="86" y="138"/>
                    </a:cubicBezTo>
                    <a:cubicBezTo>
                      <a:pt x="76" y="150"/>
                      <a:pt x="67" y="163"/>
                      <a:pt x="58" y="176"/>
                    </a:cubicBezTo>
                    <a:cubicBezTo>
                      <a:pt x="48" y="194"/>
                      <a:pt x="39" y="212"/>
                      <a:pt x="32" y="229"/>
                    </a:cubicBezTo>
                    <a:cubicBezTo>
                      <a:pt x="16" y="271"/>
                      <a:pt x="10" y="308"/>
                      <a:pt x="7" y="333"/>
                    </a:cubicBezTo>
                    <a:cubicBezTo>
                      <a:pt x="6" y="350"/>
                      <a:pt x="6" y="362"/>
                      <a:pt x="6" y="368"/>
                    </a:cubicBezTo>
                    <a:cubicBezTo>
                      <a:pt x="6" y="370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3"/>
                      <a:pt x="6" y="373"/>
                      <a:pt x="6" y="373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0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2"/>
                      <a:pt x="6" y="350"/>
                      <a:pt x="7" y="333"/>
                    </a:cubicBezTo>
                    <a:cubicBezTo>
                      <a:pt x="10" y="308"/>
                      <a:pt x="16" y="271"/>
                      <a:pt x="32" y="229"/>
                    </a:cubicBezTo>
                    <a:cubicBezTo>
                      <a:pt x="39" y="212"/>
                      <a:pt x="48" y="194"/>
                      <a:pt x="58" y="176"/>
                    </a:cubicBezTo>
                    <a:cubicBezTo>
                      <a:pt x="42" y="202"/>
                      <a:pt x="29" y="230"/>
                      <a:pt x="20" y="258"/>
                    </a:cubicBezTo>
                    <a:cubicBezTo>
                      <a:pt x="6" y="302"/>
                      <a:pt x="0" y="347"/>
                      <a:pt x="2" y="391"/>
                    </a:cubicBezTo>
                    <a:cubicBezTo>
                      <a:pt x="4" y="431"/>
                      <a:pt x="12" y="472"/>
                      <a:pt x="27" y="510"/>
                    </a:cubicBezTo>
                    <a:cubicBezTo>
                      <a:pt x="42" y="548"/>
                      <a:pt x="63" y="584"/>
                      <a:pt x="90" y="616"/>
                    </a:cubicBezTo>
                    <a:cubicBezTo>
                      <a:pt x="116" y="647"/>
                      <a:pt x="148" y="675"/>
                      <a:pt x="184" y="697"/>
                    </a:cubicBezTo>
                    <a:cubicBezTo>
                      <a:pt x="220" y="718"/>
                      <a:pt x="260" y="734"/>
                      <a:pt x="302" y="742"/>
                    </a:cubicBezTo>
                    <a:cubicBezTo>
                      <a:pt x="329" y="748"/>
                      <a:pt x="356" y="751"/>
                      <a:pt x="384" y="751"/>
                    </a:cubicBezTo>
                    <a:cubicBezTo>
                      <a:pt x="403" y="751"/>
                      <a:pt x="421" y="750"/>
                      <a:pt x="440" y="747"/>
                    </a:cubicBezTo>
                    <a:cubicBezTo>
                      <a:pt x="487" y="740"/>
                      <a:pt x="533" y="724"/>
                      <a:pt x="574" y="701"/>
                    </a:cubicBezTo>
                    <a:cubicBezTo>
                      <a:pt x="616" y="677"/>
                      <a:pt x="652" y="645"/>
                      <a:pt x="682" y="608"/>
                    </a:cubicBezTo>
                    <a:cubicBezTo>
                      <a:pt x="695" y="591"/>
                      <a:pt x="709" y="571"/>
                      <a:pt x="722" y="547"/>
                    </a:cubicBezTo>
                    <a:cubicBezTo>
                      <a:pt x="734" y="524"/>
                      <a:pt x="744" y="498"/>
                      <a:pt x="750" y="473"/>
                    </a:cubicBezTo>
                    <a:cubicBezTo>
                      <a:pt x="757" y="448"/>
                      <a:pt x="759" y="424"/>
                      <a:pt x="759" y="404"/>
                    </a:cubicBezTo>
                    <a:cubicBezTo>
                      <a:pt x="759" y="384"/>
                      <a:pt x="756" y="369"/>
                      <a:pt x="753" y="362"/>
                    </a:cubicBezTo>
                    <a:cubicBezTo>
                      <a:pt x="752" y="387"/>
                      <a:pt x="751" y="416"/>
                      <a:pt x="745" y="440"/>
                    </a:cubicBezTo>
                    <a:cubicBezTo>
                      <a:pt x="745" y="431"/>
                      <a:pt x="745" y="420"/>
                      <a:pt x="746" y="409"/>
                    </a:cubicBezTo>
                    <a:cubicBezTo>
                      <a:pt x="745" y="420"/>
                      <a:pt x="742" y="431"/>
                      <a:pt x="741" y="441"/>
                    </a:cubicBezTo>
                    <a:cubicBezTo>
                      <a:pt x="742" y="433"/>
                      <a:pt x="742" y="424"/>
                      <a:pt x="741" y="421"/>
                    </a:cubicBezTo>
                    <a:cubicBezTo>
                      <a:pt x="739" y="433"/>
                      <a:pt x="737" y="451"/>
                      <a:pt x="735" y="461"/>
                    </a:cubicBezTo>
                    <a:cubicBezTo>
                      <a:pt x="735" y="464"/>
                      <a:pt x="734" y="472"/>
                      <a:pt x="732" y="480"/>
                    </a:cubicBezTo>
                    <a:cubicBezTo>
                      <a:pt x="730" y="488"/>
                      <a:pt x="728" y="497"/>
                      <a:pt x="726" y="500"/>
                    </a:cubicBezTo>
                    <a:cubicBezTo>
                      <a:pt x="731" y="481"/>
                      <a:pt x="735" y="456"/>
                      <a:pt x="735" y="439"/>
                    </a:cubicBezTo>
                    <a:cubicBezTo>
                      <a:pt x="733" y="446"/>
                      <a:pt x="732" y="453"/>
                      <a:pt x="730" y="459"/>
                    </a:cubicBezTo>
                    <a:cubicBezTo>
                      <a:pt x="731" y="451"/>
                      <a:pt x="734" y="435"/>
                      <a:pt x="733" y="431"/>
                    </a:cubicBezTo>
                    <a:cubicBezTo>
                      <a:pt x="730" y="447"/>
                      <a:pt x="727" y="462"/>
                      <a:pt x="721" y="478"/>
                    </a:cubicBezTo>
                    <a:cubicBezTo>
                      <a:pt x="717" y="491"/>
                      <a:pt x="712" y="503"/>
                      <a:pt x="707" y="515"/>
                    </a:cubicBezTo>
                    <a:cubicBezTo>
                      <a:pt x="713" y="500"/>
                      <a:pt x="719" y="480"/>
                      <a:pt x="720" y="468"/>
                    </a:cubicBezTo>
                    <a:cubicBezTo>
                      <a:pt x="717" y="475"/>
                      <a:pt x="715" y="483"/>
                      <a:pt x="713" y="490"/>
                    </a:cubicBezTo>
                    <a:cubicBezTo>
                      <a:pt x="713" y="489"/>
                      <a:pt x="713" y="488"/>
                      <a:pt x="712" y="488"/>
                    </a:cubicBezTo>
                    <a:cubicBezTo>
                      <a:pt x="711" y="491"/>
                      <a:pt x="709" y="495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7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6" y="501"/>
                      <a:pt x="706" y="501"/>
                      <a:pt x="706" y="501"/>
                    </a:cubicBezTo>
                    <a:cubicBezTo>
                      <a:pt x="699" y="516"/>
                      <a:pt x="692" y="532"/>
                      <a:pt x="684" y="546"/>
                    </a:cubicBezTo>
                    <a:cubicBezTo>
                      <a:pt x="676" y="561"/>
                      <a:pt x="666" y="573"/>
                      <a:pt x="655" y="585"/>
                    </a:cubicBezTo>
                    <a:cubicBezTo>
                      <a:pt x="645" y="596"/>
                      <a:pt x="633" y="607"/>
                      <a:pt x="622" y="619"/>
                    </a:cubicBezTo>
                    <a:cubicBezTo>
                      <a:pt x="608" y="634"/>
                      <a:pt x="591" y="647"/>
                      <a:pt x="573" y="658"/>
                    </a:cubicBezTo>
                    <a:cubicBezTo>
                      <a:pt x="555" y="669"/>
                      <a:pt x="536" y="678"/>
                      <a:pt x="517" y="687"/>
                    </a:cubicBezTo>
                    <a:cubicBezTo>
                      <a:pt x="481" y="704"/>
                      <a:pt x="441" y="715"/>
                      <a:pt x="400" y="719"/>
                    </a:cubicBezTo>
                    <a:cubicBezTo>
                      <a:pt x="391" y="719"/>
                      <a:pt x="382" y="720"/>
                      <a:pt x="372" y="720"/>
                    </a:cubicBezTo>
                    <a:cubicBezTo>
                      <a:pt x="340" y="720"/>
                      <a:pt x="308" y="715"/>
                      <a:pt x="278" y="705"/>
                    </a:cubicBezTo>
                    <a:cubicBezTo>
                      <a:pt x="205" y="681"/>
                      <a:pt x="143" y="635"/>
                      <a:pt x="100" y="578"/>
                    </a:cubicBezTo>
                    <a:cubicBezTo>
                      <a:pt x="58" y="520"/>
                      <a:pt x="34" y="450"/>
                      <a:pt x="34" y="378"/>
                    </a:cubicBezTo>
                    <a:cubicBezTo>
                      <a:pt x="35" y="336"/>
                      <a:pt x="42" y="292"/>
                      <a:pt x="58" y="250"/>
                    </a:cubicBezTo>
                    <a:cubicBezTo>
                      <a:pt x="73" y="208"/>
                      <a:pt x="97" y="170"/>
                      <a:pt x="125" y="137"/>
                    </a:cubicBezTo>
                    <a:cubicBezTo>
                      <a:pt x="135" y="125"/>
                      <a:pt x="149" y="111"/>
                      <a:pt x="166" y="98"/>
                    </a:cubicBezTo>
                    <a:cubicBezTo>
                      <a:pt x="183" y="84"/>
                      <a:pt x="202" y="71"/>
                      <a:pt x="223" y="61"/>
                    </a:cubicBezTo>
                    <a:cubicBezTo>
                      <a:pt x="243" y="50"/>
                      <a:pt x="265" y="41"/>
                      <a:pt x="284" y="35"/>
                    </a:cubicBezTo>
                    <a:cubicBezTo>
                      <a:pt x="304" y="29"/>
                      <a:pt x="321" y="25"/>
                      <a:pt x="335" y="21"/>
                    </a:cubicBezTo>
                    <a:cubicBezTo>
                      <a:pt x="299" y="27"/>
                      <a:pt x="263" y="38"/>
                      <a:pt x="229" y="54"/>
                    </a:cubicBezTo>
                    <a:cubicBezTo>
                      <a:pt x="195" y="69"/>
                      <a:pt x="164" y="90"/>
                      <a:pt x="137" y="115"/>
                    </a:cubicBezTo>
                    <a:cubicBezTo>
                      <a:pt x="165" y="87"/>
                      <a:pt x="198" y="63"/>
                      <a:pt x="235" y="46"/>
                    </a:cubicBezTo>
                    <a:cubicBezTo>
                      <a:pt x="271" y="29"/>
                      <a:pt x="311" y="18"/>
                      <a:pt x="352" y="15"/>
                    </a:cubicBezTo>
                    <a:cubicBezTo>
                      <a:pt x="363" y="14"/>
                      <a:pt x="374" y="13"/>
                      <a:pt x="385" y="13"/>
                    </a:cubicBezTo>
                    <a:cubicBezTo>
                      <a:pt x="414" y="13"/>
                      <a:pt x="444" y="17"/>
                      <a:pt x="472" y="24"/>
                    </a:cubicBezTo>
                    <a:cubicBezTo>
                      <a:pt x="511" y="34"/>
                      <a:pt x="548" y="50"/>
                      <a:pt x="582" y="71"/>
                    </a:cubicBezTo>
                    <a:cubicBezTo>
                      <a:pt x="551" y="51"/>
                      <a:pt x="517" y="35"/>
                      <a:pt x="481" y="25"/>
                    </a:cubicBezTo>
                    <a:cubicBezTo>
                      <a:pt x="448" y="16"/>
                      <a:pt x="415" y="12"/>
                      <a:pt x="381" y="12"/>
                    </a:cubicBezTo>
                    <a:cubicBezTo>
                      <a:pt x="378" y="12"/>
                      <a:pt x="375" y="12"/>
                      <a:pt x="371" y="12"/>
                    </a:cubicBezTo>
                    <a:cubicBezTo>
                      <a:pt x="334" y="13"/>
                      <a:pt x="298" y="19"/>
                      <a:pt x="263" y="31"/>
                    </a:cubicBezTo>
                    <a:cubicBezTo>
                      <a:pt x="228" y="43"/>
                      <a:pt x="195" y="60"/>
                      <a:pt x="166" y="82"/>
                    </a:cubicBezTo>
                    <a:cubicBezTo>
                      <a:pt x="106" y="125"/>
                      <a:pt x="61" y="186"/>
                      <a:pt x="35" y="254"/>
                    </a:cubicBezTo>
                    <a:cubicBezTo>
                      <a:pt x="10" y="323"/>
                      <a:pt x="5" y="398"/>
                      <a:pt x="21" y="469"/>
                    </a:cubicBezTo>
                    <a:cubicBezTo>
                      <a:pt x="10" y="428"/>
                      <a:pt x="6" y="384"/>
                      <a:pt x="10" y="339"/>
                    </a:cubicBezTo>
                    <a:cubicBezTo>
                      <a:pt x="14" y="295"/>
                      <a:pt x="26" y="250"/>
                      <a:pt x="46" y="209"/>
                    </a:cubicBezTo>
                    <a:cubicBezTo>
                      <a:pt x="67" y="167"/>
                      <a:pt x="95" y="130"/>
                      <a:pt x="130" y="98"/>
                    </a:cubicBezTo>
                    <a:cubicBezTo>
                      <a:pt x="165" y="67"/>
                      <a:pt x="206" y="42"/>
                      <a:pt x="249" y="26"/>
                    </a:cubicBezTo>
                    <a:cubicBezTo>
                      <a:pt x="291" y="10"/>
                      <a:pt x="335" y="3"/>
                      <a:pt x="379" y="3"/>
                    </a:cubicBezTo>
                    <a:cubicBezTo>
                      <a:pt x="381" y="3"/>
                      <a:pt x="383" y="3"/>
                      <a:pt x="386" y="3"/>
                    </a:cubicBezTo>
                    <a:cubicBezTo>
                      <a:pt x="431" y="3"/>
                      <a:pt x="476" y="13"/>
                      <a:pt x="517" y="29"/>
                    </a:cubicBezTo>
                    <a:cubicBezTo>
                      <a:pt x="539" y="37"/>
                      <a:pt x="560" y="47"/>
                      <a:pt x="580" y="60"/>
                    </a:cubicBezTo>
                    <a:cubicBezTo>
                      <a:pt x="593" y="67"/>
                      <a:pt x="605" y="76"/>
                      <a:pt x="617" y="85"/>
                    </a:cubicBezTo>
                    <a:cubicBezTo>
                      <a:pt x="607" y="77"/>
                      <a:pt x="597" y="70"/>
                      <a:pt x="586" y="63"/>
                    </a:cubicBezTo>
                    <a:cubicBezTo>
                      <a:pt x="549" y="38"/>
                      <a:pt x="507" y="20"/>
                      <a:pt x="462" y="9"/>
                    </a:cubicBezTo>
                    <a:cubicBezTo>
                      <a:pt x="434" y="3"/>
                      <a:pt x="406" y="0"/>
                      <a:pt x="377" y="0"/>
                    </a:cubicBezTo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6078538" y="2816226"/>
                <a:ext cx="42863" cy="9525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53"/>
                  </a:cxn>
                  <a:cxn ang="0">
                    <a:pos x="24" y="0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8" y="40"/>
                      <a:pt x="18" y="17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7"/>
              <p:cNvSpPr>
                <a:spLocks noEditPoints="1"/>
              </p:cNvSpPr>
              <p:nvPr/>
            </p:nvSpPr>
            <p:spPr bwMode="auto">
              <a:xfrm>
                <a:off x="4794250" y="1916113"/>
                <a:ext cx="1384300" cy="690563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0" y="380"/>
                  </a:cxn>
                  <a:cxn ang="0">
                    <a:pos x="0" y="376"/>
                  </a:cxn>
                  <a:cxn ang="0">
                    <a:pos x="0" y="380"/>
                  </a:cxn>
                  <a:cxn ang="0">
                    <a:pos x="733" y="241"/>
                  </a:cxn>
                  <a:cxn ang="0">
                    <a:pos x="733" y="241"/>
                  </a:cxn>
                  <a:cxn ang="0">
                    <a:pos x="112" y="109"/>
                  </a:cxn>
                  <a:cxn ang="0">
                    <a:pos x="26" y="237"/>
                  </a:cxn>
                  <a:cxn ang="0">
                    <a:pos x="0" y="376"/>
                  </a:cxn>
                  <a:cxn ang="0">
                    <a:pos x="1" y="341"/>
                  </a:cxn>
                  <a:cxn ang="0">
                    <a:pos x="52" y="184"/>
                  </a:cxn>
                  <a:cxn ang="0">
                    <a:pos x="112" y="108"/>
                  </a:cxn>
                  <a:cxn ang="0">
                    <a:pos x="733" y="241"/>
                  </a:cxn>
                  <a:cxn ang="0">
                    <a:pos x="634" y="101"/>
                  </a:cxn>
                  <a:cxn ang="0">
                    <a:pos x="637" y="104"/>
                  </a:cxn>
                  <a:cxn ang="0">
                    <a:pos x="634" y="101"/>
                  </a:cxn>
                  <a:cxn ang="0">
                    <a:pos x="112" y="108"/>
                  </a:cxn>
                  <a:cxn ang="0">
                    <a:pos x="185" y="52"/>
                  </a:cxn>
                  <a:cxn ang="0">
                    <a:pos x="182" y="54"/>
                  </a:cxn>
                  <a:cxn ang="0">
                    <a:pos x="185" y="52"/>
                  </a:cxn>
                  <a:cxn ang="0">
                    <a:pos x="634" y="101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465" y="11"/>
                  </a:cxn>
                  <a:cxn ang="0">
                    <a:pos x="557" y="46"/>
                  </a:cxn>
                  <a:cxn ang="0">
                    <a:pos x="465" y="11"/>
                  </a:cxn>
                  <a:cxn ang="0">
                    <a:pos x="379" y="0"/>
                  </a:cxn>
                  <a:cxn ang="0">
                    <a:pos x="379" y="0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76" y="0"/>
                  </a:cxn>
                </a:cxnLst>
                <a:rect l="0" t="0" r="r" b="b"/>
                <a:pathLst>
                  <a:path w="768" h="381">
                    <a:moveTo>
                      <a:pt x="0" y="380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moveTo>
                      <a:pt x="0" y="376"/>
                    </a:move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8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78"/>
                      <a:pt x="0" y="376"/>
                    </a:cubicBezTo>
                    <a:moveTo>
                      <a:pt x="733" y="241"/>
                    </a:moveTo>
                    <a:cubicBezTo>
                      <a:pt x="754" y="289"/>
                      <a:pt x="763" y="334"/>
                      <a:pt x="768" y="370"/>
                    </a:cubicBezTo>
                    <a:cubicBezTo>
                      <a:pt x="763" y="334"/>
                      <a:pt x="754" y="289"/>
                      <a:pt x="733" y="241"/>
                    </a:cubicBezTo>
                    <a:moveTo>
                      <a:pt x="112" y="108"/>
                    </a:moveTo>
                    <a:cubicBezTo>
                      <a:pt x="112" y="108"/>
                      <a:pt x="112" y="108"/>
                      <a:pt x="112" y="109"/>
                    </a:cubicBezTo>
                    <a:cubicBezTo>
                      <a:pt x="87" y="133"/>
                      <a:pt x="68" y="158"/>
                      <a:pt x="52" y="184"/>
                    </a:cubicBezTo>
                    <a:cubicBezTo>
                      <a:pt x="42" y="202"/>
                      <a:pt x="33" y="220"/>
                      <a:pt x="26" y="237"/>
                    </a:cubicBezTo>
                    <a:cubicBezTo>
                      <a:pt x="10" y="279"/>
                      <a:pt x="4" y="316"/>
                      <a:pt x="1" y="341"/>
                    </a:cubicBezTo>
                    <a:cubicBezTo>
                      <a:pt x="0" y="358"/>
                      <a:pt x="0" y="370"/>
                      <a:pt x="0" y="376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0"/>
                      <a:pt x="0" y="358"/>
                      <a:pt x="1" y="341"/>
                    </a:cubicBezTo>
                    <a:cubicBezTo>
                      <a:pt x="4" y="316"/>
                      <a:pt x="10" y="279"/>
                      <a:pt x="26" y="237"/>
                    </a:cubicBezTo>
                    <a:cubicBezTo>
                      <a:pt x="33" y="220"/>
                      <a:pt x="42" y="202"/>
                      <a:pt x="52" y="184"/>
                    </a:cubicBezTo>
                    <a:cubicBezTo>
                      <a:pt x="68" y="158"/>
                      <a:pt x="87" y="133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moveTo>
                      <a:pt x="637" y="104"/>
                    </a:moveTo>
                    <a:cubicBezTo>
                      <a:pt x="682" y="145"/>
                      <a:pt x="713" y="194"/>
                      <a:pt x="733" y="241"/>
                    </a:cubicBezTo>
                    <a:cubicBezTo>
                      <a:pt x="713" y="194"/>
                      <a:pt x="682" y="145"/>
                      <a:pt x="637" y="104"/>
                    </a:cubicBezTo>
                    <a:moveTo>
                      <a:pt x="634" y="101"/>
                    </a:moveTo>
                    <a:cubicBezTo>
                      <a:pt x="634" y="101"/>
                      <a:pt x="634" y="101"/>
                      <a:pt x="634" y="101"/>
                    </a:cubicBezTo>
                    <a:cubicBezTo>
                      <a:pt x="635" y="102"/>
                      <a:pt x="636" y="103"/>
                      <a:pt x="637" y="104"/>
                    </a:cubicBezTo>
                    <a:cubicBezTo>
                      <a:pt x="636" y="103"/>
                      <a:pt x="635" y="102"/>
                      <a:pt x="634" y="101"/>
                    </a:cubicBezTo>
                    <a:cubicBezTo>
                      <a:pt x="634" y="101"/>
                      <a:pt x="634" y="101"/>
                      <a:pt x="634" y="101"/>
                    </a:cubicBezTo>
                    <a:moveTo>
                      <a:pt x="182" y="54"/>
                    </a:moveTo>
                    <a:cubicBezTo>
                      <a:pt x="156" y="69"/>
                      <a:pt x="133" y="88"/>
                      <a:pt x="112" y="108"/>
                    </a:cubicBezTo>
                    <a:cubicBezTo>
                      <a:pt x="133" y="88"/>
                      <a:pt x="156" y="69"/>
                      <a:pt x="182" y="54"/>
                    </a:cubicBezTo>
                    <a:moveTo>
                      <a:pt x="185" y="52"/>
                    </a:moveTo>
                    <a:cubicBezTo>
                      <a:pt x="184" y="53"/>
                      <a:pt x="183" y="53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3" y="53"/>
                      <a:pt x="184" y="53"/>
                      <a:pt x="185" y="52"/>
                    </a:cubicBezTo>
                    <a:moveTo>
                      <a:pt x="557" y="46"/>
                    </a:moveTo>
                    <a:cubicBezTo>
                      <a:pt x="585" y="61"/>
                      <a:pt x="611" y="80"/>
                      <a:pt x="634" y="101"/>
                    </a:cubicBezTo>
                    <a:cubicBezTo>
                      <a:pt x="611" y="80"/>
                      <a:pt x="585" y="61"/>
                      <a:pt x="557" y="46"/>
                    </a:cubicBezTo>
                    <a:moveTo>
                      <a:pt x="270" y="15"/>
                    </a:moveTo>
                    <a:cubicBezTo>
                      <a:pt x="240" y="24"/>
                      <a:pt x="211" y="37"/>
                      <a:pt x="185" y="52"/>
                    </a:cubicBezTo>
                    <a:cubicBezTo>
                      <a:pt x="211" y="37"/>
                      <a:pt x="240" y="24"/>
                      <a:pt x="270" y="15"/>
                    </a:cubicBezTo>
                    <a:moveTo>
                      <a:pt x="465" y="11"/>
                    </a:moveTo>
                    <a:cubicBezTo>
                      <a:pt x="465" y="11"/>
                      <a:pt x="465" y="11"/>
                      <a:pt x="465" y="11"/>
                    </a:cubicBezTo>
                    <a:cubicBezTo>
                      <a:pt x="497" y="19"/>
                      <a:pt x="528" y="31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28" y="31"/>
                      <a:pt x="497" y="19"/>
                      <a:pt x="465" y="11"/>
                    </a:cubicBezTo>
                    <a:cubicBezTo>
                      <a:pt x="465" y="11"/>
                      <a:pt x="465" y="11"/>
                      <a:pt x="465" y="11"/>
                    </a:cubicBezTo>
                    <a:moveTo>
                      <a:pt x="379" y="0"/>
                    </a:moveTo>
                    <a:cubicBezTo>
                      <a:pt x="408" y="1"/>
                      <a:pt x="437" y="4"/>
                      <a:pt x="465" y="11"/>
                    </a:cubicBezTo>
                    <a:cubicBezTo>
                      <a:pt x="437" y="4"/>
                      <a:pt x="408" y="1"/>
                      <a:pt x="379" y="0"/>
                    </a:cubicBezTo>
                    <a:moveTo>
                      <a:pt x="376" y="0"/>
                    </a:moveTo>
                    <a:cubicBezTo>
                      <a:pt x="340" y="0"/>
                      <a:pt x="304" y="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304" y="5"/>
                      <a:pt x="340" y="0"/>
                      <a:pt x="376" y="0"/>
                    </a:cubicBezTo>
                    <a:moveTo>
                      <a:pt x="376" y="0"/>
                    </a:moveTo>
                    <a:cubicBezTo>
                      <a:pt x="376" y="0"/>
                      <a:pt x="376" y="0"/>
                      <a:pt x="376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77" y="0"/>
                      <a:pt x="378" y="0"/>
                      <a:pt x="379" y="0"/>
                    </a:cubicBezTo>
                    <a:cubicBezTo>
                      <a:pt x="378" y="0"/>
                      <a:pt x="377" y="0"/>
                      <a:pt x="3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8"/>
              <p:cNvSpPr>
                <a:spLocks noEditPoints="1"/>
              </p:cNvSpPr>
              <p:nvPr/>
            </p:nvSpPr>
            <p:spPr bwMode="auto">
              <a:xfrm>
                <a:off x="5156200" y="1938338"/>
                <a:ext cx="930275" cy="373063"/>
              </a:xfrm>
              <a:custGeom>
                <a:avLst/>
                <a:gdLst/>
                <a:ahLst/>
                <a:cxnLst>
                  <a:cxn ang="0">
                    <a:pos x="514" y="203"/>
                  </a:cxn>
                  <a:cxn ang="0">
                    <a:pos x="516" y="206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13" y="38"/>
                  </a:cxn>
                  <a:cxn ang="0">
                    <a:pos x="0" y="44"/>
                  </a:cxn>
                  <a:cxn ang="0">
                    <a:pos x="13" y="38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280" y="15"/>
                  </a:cxn>
                  <a:cxn ang="0">
                    <a:pos x="282" y="15"/>
                  </a:cxn>
                  <a:cxn ang="0">
                    <a:pos x="310" y="25"/>
                  </a:cxn>
                  <a:cxn ang="0">
                    <a:pos x="373" y="56"/>
                  </a:cxn>
                  <a:cxn ang="0">
                    <a:pos x="410" y="8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10" y="81"/>
                  </a:cxn>
                  <a:cxn ang="0">
                    <a:pos x="373" y="56"/>
                  </a:cxn>
                  <a:cxn ang="0">
                    <a:pos x="310" y="25"/>
                  </a:cxn>
                  <a:cxn ang="0">
                    <a:pos x="282" y="15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175" y="0"/>
                  </a:cxn>
                  <a:cxn ang="0">
                    <a:pos x="51" y="22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76" y="0"/>
                  </a:cxn>
                </a:cxnLst>
                <a:rect l="0" t="0" r="r" b="b"/>
                <a:pathLst>
                  <a:path w="516" h="206">
                    <a:moveTo>
                      <a:pt x="514" y="203"/>
                    </a:moveTo>
                    <a:cubicBezTo>
                      <a:pt x="515" y="204"/>
                      <a:pt x="515" y="205"/>
                      <a:pt x="516" y="206"/>
                    </a:cubicBezTo>
                    <a:cubicBezTo>
                      <a:pt x="515" y="205"/>
                      <a:pt x="515" y="204"/>
                      <a:pt x="514" y="203"/>
                    </a:cubicBezTo>
                    <a:moveTo>
                      <a:pt x="454" y="121"/>
                    </a:moveTo>
                    <a:cubicBezTo>
                      <a:pt x="478" y="146"/>
                      <a:pt x="498" y="174"/>
                      <a:pt x="514" y="203"/>
                    </a:cubicBezTo>
                    <a:cubicBezTo>
                      <a:pt x="498" y="174"/>
                      <a:pt x="478" y="146"/>
                      <a:pt x="454" y="121"/>
                    </a:cubicBezTo>
                    <a:moveTo>
                      <a:pt x="51" y="22"/>
                    </a:moveTo>
                    <a:cubicBezTo>
                      <a:pt x="51" y="22"/>
                      <a:pt x="51" y="22"/>
                      <a:pt x="51" y="22"/>
                    </a:cubicBezTo>
                    <a:cubicBezTo>
                      <a:pt x="35" y="28"/>
                      <a:pt x="22" y="33"/>
                      <a:pt x="13" y="38"/>
                    </a:cubicBezTo>
                    <a:cubicBezTo>
                      <a:pt x="5" y="42"/>
                      <a:pt x="0" y="44"/>
                      <a:pt x="0" y="44"/>
                    </a:cubicBezTo>
                    <a:cubicBezTo>
                      <a:pt x="0" y="44"/>
                      <a:pt x="5" y="42"/>
                      <a:pt x="13" y="38"/>
                    </a:cubicBezTo>
                    <a:cubicBezTo>
                      <a:pt x="22" y="33"/>
                      <a:pt x="35" y="28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moveTo>
                      <a:pt x="280" y="15"/>
                    </a:moveTo>
                    <a:cubicBezTo>
                      <a:pt x="280" y="15"/>
                      <a:pt x="281" y="15"/>
                      <a:pt x="282" y="15"/>
                    </a:cubicBezTo>
                    <a:cubicBezTo>
                      <a:pt x="291" y="18"/>
                      <a:pt x="301" y="21"/>
                      <a:pt x="310" y="25"/>
                    </a:cubicBezTo>
                    <a:cubicBezTo>
                      <a:pt x="332" y="33"/>
                      <a:pt x="353" y="43"/>
                      <a:pt x="373" y="56"/>
                    </a:cubicBezTo>
                    <a:cubicBezTo>
                      <a:pt x="386" y="63"/>
                      <a:pt x="398" y="72"/>
                      <a:pt x="410" y="81"/>
                    </a:cubicBezTo>
                    <a:cubicBezTo>
                      <a:pt x="426" y="93"/>
                      <a:pt x="441" y="107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41" y="107"/>
                      <a:pt x="426" y="93"/>
                      <a:pt x="410" y="81"/>
                    </a:cubicBezTo>
                    <a:cubicBezTo>
                      <a:pt x="398" y="72"/>
                      <a:pt x="386" y="63"/>
                      <a:pt x="373" y="56"/>
                    </a:cubicBezTo>
                    <a:cubicBezTo>
                      <a:pt x="353" y="43"/>
                      <a:pt x="332" y="33"/>
                      <a:pt x="310" y="25"/>
                    </a:cubicBezTo>
                    <a:cubicBezTo>
                      <a:pt x="301" y="21"/>
                      <a:pt x="291" y="18"/>
                      <a:pt x="282" y="15"/>
                    </a:cubicBezTo>
                    <a:cubicBezTo>
                      <a:pt x="281" y="15"/>
                      <a:pt x="280" y="15"/>
                      <a:pt x="280" y="15"/>
                    </a:cubicBezTo>
                    <a:moveTo>
                      <a:pt x="191" y="1"/>
                    </a:moveTo>
                    <a:cubicBezTo>
                      <a:pt x="219" y="2"/>
                      <a:pt x="249" y="6"/>
                      <a:pt x="280" y="15"/>
                    </a:cubicBezTo>
                    <a:cubicBezTo>
                      <a:pt x="249" y="6"/>
                      <a:pt x="219" y="2"/>
                      <a:pt x="191" y="1"/>
                    </a:cubicBezTo>
                    <a:moveTo>
                      <a:pt x="175" y="0"/>
                    </a:moveTo>
                    <a:cubicBezTo>
                      <a:pt x="124" y="1"/>
                      <a:pt x="81" y="11"/>
                      <a:pt x="51" y="22"/>
                    </a:cubicBezTo>
                    <a:cubicBezTo>
                      <a:pt x="81" y="11"/>
                      <a:pt x="124" y="1"/>
                      <a:pt x="175" y="0"/>
                    </a:cubicBezTo>
                    <a:moveTo>
                      <a:pt x="176" y="0"/>
                    </a:moveTo>
                    <a:cubicBezTo>
                      <a:pt x="176" y="0"/>
                      <a:pt x="175" y="0"/>
                      <a:pt x="175" y="0"/>
                    </a:cubicBezTo>
                    <a:cubicBezTo>
                      <a:pt x="175" y="0"/>
                      <a:pt x="176" y="0"/>
                      <a:pt x="176" y="0"/>
                    </a:cubicBezTo>
                    <a:moveTo>
                      <a:pt x="17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6" y="0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86" y="0"/>
                      <a:pt x="181" y="0"/>
                      <a:pt x="1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116571" y="1631950"/>
            <a:ext cx="1811874" cy="1785078"/>
            <a:chOff x="3116571" y="1631950"/>
            <a:chExt cx="1811874" cy="1785078"/>
          </a:xfrm>
        </p:grpSpPr>
        <p:grpSp>
          <p:nvGrpSpPr>
            <p:cNvPr id="17" name="Group 32"/>
            <p:cNvGrpSpPr/>
            <p:nvPr/>
          </p:nvGrpSpPr>
          <p:grpSpPr>
            <a:xfrm>
              <a:off x="3388265" y="1897805"/>
              <a:ext cx="1269682" cy="1269682"/>
              <a:chOff x="2971937" y="1594694"/>
              <a:chExt cx="1209747" cy="1209747"/>
            </a:xfrm>
          </p:grpSpPr>
          <p:sp>
            <p:nvSpPr>
              <p:cNvPr id="23" name="Sev02"/>
              <p:cNvSpPr/>
              <p:nvPr/>
            </p:nvSpPr>
            <p:spPr>
              <a:xfrm>
                <a:off x="2971937" y="1594694"/>
                <a:ext cx="1209747" cy="1209747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0" dirty="0">
                  <a:solidFill>
                    <a:schemeClr val="accent2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24" name="Freeform 86"/>
              <p:cNvSpPr>
                <a:spLocks noEditPoints="1"/>
              </p:cNvSpPr>
              <p:nvPr/>
            </p:nvSpPr>
            <p:spPr bwMode="auto">
              <a:xfrm>
                <a:off x="3403989" y="1920014"/>
                <a:ext cx="345642" cy="581553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" name="Group 80"/>
            <p:cNvGrpSpPr/>
            <p:nvPr/>
          </p:nvGrpSpPr>
          <p:grpSpPr>
            <a:xfrm>
              <a:off x="3116571" y="1631950"/>
              <a:ext cx="1811874" cy="1785078"/>
              <a:chOff x="4783138" y="1916113"/>
              <a:chExt cx="1395412" cy="1374775"/>
            </a:xfrm>
            <a:solidFill>
              <a:schemeClr val="accent2"/>
            </a:solidFill>
          </p:grpSpPr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4783138" y="1931988"/>
                <a:ext cx="1368425" cy="1358900"/>
              </a:xfrm>
              <a:custGeom>
                <a:avLst/>
                <a:gdLst/>
                <a:ahLst/>
                <a:cxnLst>
                  <a:cxn ang="0">
                    <a:pos x="707" y="498"/>
                  </a:cxn>
                  <a:cxn ang="0">
                    <a:pos x="707" y="498"/>
                  </a:cxn>
                  <a:cxn ang="0">
                    <a:pos x="519" y="30"/>
                  </a:cxn>
                  <a:cxn ang="0">
                    <a:pos x="711" y="197"/>
                  </a:cxn>
                  <a:cxn ang="0">
                    <a:pos x="683" y="152"/>
                  </a:cxn>
                  <a:cxn ang="0">
                    <a:pos x="580" y="60"/>
                  </a:cxn>
                  <a:cxn ang="0">
                    <a:pos x="718" y="542"/>
                  </a:cxn>
                  <a:cxn ang="0">
                    <a:pos x="718" y="542"/>
                  </a:cxn>
                  <a:cxn ang="0">
                    <a:pos x="325" y="3"/>
                  </a:cxn>
                  <a:cxn ang="0">
                    <a:pos x="86" y="138"/>
                  </a:cxn>
                  <a:cxn ang="0">
                    <a:pos x="32" y="229"/>
                  </a:cxn>
                  <a:cxn ang="0">
                    <a:pos x="6" y="368"/>
                  </a:cxn>
                  <a:cxn ang="0">
                    <a:pos x="6" y="372"/>
                  </a:cxn>
                  <a:cxn ang="0">
                    <a:pos x="6" y="373"/>
                  </a:cxn>
                  <a:cxn ang="0">
                    <a:pos x="6" y="368"/>
                  </a:cxn>
                  <a:cxn ang="0">
                    <a:pos x="6" y="368"/>
                  </a:cxn>
                  <a:cxn ang="0">
                    <a:pos x="32" y="229"/>
                  </a:cxn>
                  <a:cxn ang="0">
                    <a:pos x="20" y="258"/>
                  </a:cxn>
                  <a:cxn ang="0">
                    <a:pos x="27" y="510"/>
                  </a:cxn>
                  <a:cxn ang="0">
                    <a:pos x="184" y="697"/>
                  </a:cxn>
                  <a:cxn ang="0">
                    <a:pos x="384" y="751"/>
                  </a:cxn>
                  <a:cxn ang="0">
                    <a:pos x="574" y="701"/>
                  </a:cxn>
                  <a:cxn ang="0">
                    <a:pos x="722" y="547"/>
                  </a:cxn>
                  <a:cxn ang="0">
                    <a:pos x="759" y="404"/>
                  </a:cxn>
                  <a:cxn ang="0">
                    <a:pos x="745" y="440"/>
                  </a:cxn>
                  <a:cxn ang="0">
                    <a:pos x="741" y="441"/>
                  </a:cxn>
                  <a:cxn ang="0">
                    <a:pos x="735" y="461"/>
                  </a:cxn>
                  <a:cxn ang="0">
                    <a:pos x="726" y="500"/>
                  </a:cxn>
                  <a:cxn ang="0">
                    <a:pos x="730" y="459"/>
                  </a:cxn>
                  <a:cxn ang="0">
                    <a:pos x="721" y="478"/>
                  </a:cxn>
                  <a:cxn ang="0">
                    <a:pos x="720" y="468"/>
                  </a:cxn>
                  <a:cxn ang="0">
                    <a:pos x="712" y="488"/>
                  </a:cxn>
                  <a:cxn ang="0">
                    <a:pos x="708" y="498"/>
                  </a:cxn>
                  <a:cxn ang="0">
                    <a:pos x="707" y="498"/>
                  </a:cxn>
                  <a:cxn ang="0">
                    <a:pos x="706" y="501"/>
                  </a:cxn>
                  <a:cxn ang="0">
                    <a:pos x="655" y="585"/>
                  </a:cxn>
                  <a:cxn ang="0">
                    <a:pos x="573" y="658"/>
                  </a:cxn>
                  <a:cxn ang="0">
                    <a:pos x="400" y="719"/>
                  </a:cxn>
                  <a:cxn ang="0">
                    <a:pos x="278" y="705"/>
                  </a:cxn>
                  <a:cxn ang="0">
                    <a:pos x="34" y="378"/>
                  </a:cxn>
                  <a:cxn ang="0">
                    <a:pos x="125" y="137"/>
                  </a:cxn>
                  <a:cxn ang="0">
                    <a:pos x="223" y="61"/>
                  </a:cxn>
                  <a:cxn ang="0">
                    <a:pos x="335" y="21"/>
                  </a:cxn>
                  <a:cxn ang="0">
                    <a:pos x="137" y="115"/>
                  </a:cxn>
                  <a:cxn ang="0">
                    <a:pos x="352" y="15"/>
                  </a:cxn>
                  <a:cxn ang="0">
                    <a:pos x="472" y="24"/>
                  </a:cxn>
                  <a:cxn ang="0">
                    <a:pos x="481" y="25"/>
                  </a:cxn>
                  <a:cxn ang="0">
                    <a:pos x="371" y="12"/>
                  </a:cxn>
                  <a:cxn ang="0">
                    <a:pos x="166" y="82"/>
                  </a:cxn>
                  <a:cxn ang="0">
                    <a:pos x="21" y="469"/>
                  </a:cxn>
                  <a:cxn ang="0">
                    <a:pos x="46" y="209"/>
                  </a:cxn>
                  <a:cxn ang="0">
                    <a:pos x="249" y="26"/>
                  </a:cxn>
                  <a:cxn ang="0">
                    <a:pos x="386" y="3"/>
                  </a:cxn>
                  <a:cxn ang="0">
                    <a:pos x="580" y="60"/>
                  </a:cxn>
                  <a:cxn ang="0">
                    <a:pos x="586" y="63"/>
                  </a:cxn>
                  <a:cxn ang="0">
                    <a:pos x="377" y="0"/>
                  </a:cxn>
                </a:cxnLst>
                <a:rect l="0" t="0" r="r" b="b"/>
                <a:pathLst>
                  <a:path w="759" h="751">
                    <a:moveTo>
                      <a:pt x="707" y="498"/>
                    </a:move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moveTo>
                      <a:pt x="517" y="29"/>
                    </a:moveTo>
                    <a:cubicBezTo>
                      <a:pt x="518" y="29"/>
                      <a:pt x="518" y="29"/>
                      <a:pt x="519" y="30"/>
                    </a:cubicBezTo>
                    <a:cubicBezTo>
                      <a:pt x="561" y="46"/>
                      <a:pt x="599" y="70"/>
                      <a:pt x="631" y="99"/>
                    </a:cubicBezTo>
                    <a:cubicBezTo>
                      <a:pt x="664" y="128"/>
                      <a:pt x="691" y="161"/>
                      <a:pt x="711" y="197"/>
                    </a:cubicBezTo>
                    <a:cubicBezTo>
                      <a:pt x="724" y="218"/>
                      <a:pt x="736" y="244"/>
                      <a:pt x="744" y="264"/>
                    </a:cubicBezTo>
                    <a:cubicBezTo>
                      <a:pt x="730" y="225"/>
                      <a:pt x="709" y="187"/>
                      <a:pt x="683" y="152"/>
                    </a:cubicBezTo>
                    <a:cubicBezTo>
                      <a:pt x="664" y="128"/>
                      <a:pt x="642" y="105"/>
                      <a:pt x="617" y="85"/>
                    </a:cubicBezTo>
                    <a:cubicBezTo>
                      <a:pt x="605" y="76"/>
                      <a:pt x="593" y="67"/>
                      <a:pt x="580" y="60"/>
                    </a:cubicBezTo>
                    <a:cubicBezTo>
                      <a:pt x="560" y="47"/>
                      <a:pt x="539" y="37"/>
                      <a:pt x="517" y="29"/>
                    </a:cubicBezTo>
                    <a:moveTo>
                      <a:pt x="718" y="542"/>
                    </a:moveTo>
                    <a:cubicBezTo>
                      <a:pt x="742" y="489"/>
                      <a:pt x="742" y="489"/>
                      <a:pt x="742" y="489"/>
                    </a:cubicBezTo>
                    <a:cubicBezTo>
                      <a:pt x="736" y="506"/>
                      <a:pt x="726" y="529"/>
                      <a:pt x="718" y="542"/>
                    </a:cubicBezTo>
                    <a:moveTo>
                      <a:pt x="377" y="0"/>
                    </a:moveTo>
                    <a:cubicBezTo>
                      <a:pt x="359" y="0"/>
                      <a:pt x="342" y="1"/>
                      <a:pt x="325" y="3"/>
                    </a:cubicBezTo>
                    <a:cubicBezTo>
                      <a:pt x="278" y="10"/>
                      <a:pt x="233" y="25"/>
                      <a:pt x="193" y="48"/>
                    </a:cubicBezTo>
                    <a:cubicBezTo>
                      <a:pt x="152" y="71"/>
                      <a:pt x="115" y="101"/>
                      <a:pt x="86" y="138"/>
                    </a:cubicBezTo>
                    <a:cubicBezTo>
                      <a:pt x="76" y="150"/>
                      <a:pt x="67" y="163"/>
                      <a:pt x="58" y="176"/>
                    </a:cubicBezTo>
                    <a:cubicBezTo>
                      <a:pt x="48" y="194"/>
                      <a:pt x="39" y="212"/>
                      <a:pt x="32" y="229"/>
                    </a:cubicBezTo>
                    <a:cubicBezTo>
                      <a:pt x="16" y="271"/>
                      <a:pt x="10" y="308"/>
                      <a:pt x="7" y="333"/>
                    </a:cubicBezTo>
                    <a:cubicBezTo>
                      <a:pt x="6" y="350"/>
                      <a:pt x="6" y="362"/>
                      <a:pt x="6" y="368"/>
                    </a:cubicBezTo>
                    <a:cubicBezTo>
                      <a:pt x="6" y="370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3"/>
                      <a:pt x="6" y="373"/>
                      <a:pt x="6" y="373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0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2"/>
                      <a:pt x="6" y="350"/>
                      <a:pt x="7" y="333"/>
                    </a:cubicBezTo>
                    <a:cubicBezTo>
                      <a:pt x="10" y="308"/>
                      <a:pt x="16" y="271"/>
                      <a:pt x="32" y="229"/>
                    </a:cubicBezTo>
                    <a:cubicBezTo>
                      <a:pt x="39" y="212"/>
                      <a:pt x="48" y="194"/>
                      <a:pt x="58" y="176"/>
                    </a:cubicBezTo>
                    <a:cubicBezTo>
                      <a:pt x="42" y="202"/>
                      <a:pt x="29" y="230"/>
                      <a:pt x="20" y="258"/>
                    </a:cubicBezTo>
                    <a:cubicBezTo>
                      <a:pt x="6" y="302"/>
                      <a:pt x="0" y="347"/>
                      <a:pt x="2" y="391"/>
                    </a:cubicBezTo>
                    <a:cubicBezTo>
                      <a:pt x="4" y="431"/>
                      <a:pt x="12" y="472"/>
                      <a:pt x="27" y="510"/>
                    </a:cubicBezTo>
                    <a:cubicBezTo>
                      <a:pt x="42" y="548"/>
                      <a:pt x="63" y="584"/>
                      <a:pt x="90" y="616"/>
                    </a:cubicBezTo>
                    <a:cubicBezTo>
                      <a:pt x="116" y="647"/>
                      <a:pt x="148" y="675"/>
                      <a:pt x="184" y="697"/>
                    </a:cubicBezTo>
                    <a:cubicBezTo>
                      <a:pt x="220" y="718"/>
                      <a:pt x="260" y="734"/>
                      <a:pt x="302" y="742"/>
                    </a:cubicBezTo>
                    <a:cubicBezTo>
                      <a:pt x="329" y="748"/>
                      <a:pt x="356" y="751"/>
                      <a:pt x="384" y="751"/>
                    </a:cubicBezTo>
                    <a:cubicBezTo>
                      <a:pt x="403" y="751"/>
                      <a:pt x="421" y="750"/>
                      <a:pt x="440" y="747"/>
                    </a:cubicBezTo>
                    <a:cubicBezTo>
                      <a:pt x="487" y="740"/>
                      <a:pt x="533" y="724"/>
                      <a:pt x="574" y="701"/>
                    </a:cubicBezTo>
                    <a:cubicBezTo>
                      <a:pt x="616" y="677"/>
                      <a:pt x="652" y="645"/>
                      <a:pt x="682" y="608"/>
                    </a:cubicBezTo>
                    <a:cubicBezTo>
                      <a:pt x="695" y="591"/>
                      <a:pt x="709" y="571"/>
                      <a:pt x="722" y="547"/>
                    </a:cubicBezTo>
                    <a:cubicBezTo>
                      <a:pt x="734" y="524"/>
                      <a:pt x="744" y="498"/>
                      <a:pt x="750" y="473"/>
                    </a:cubicBezTo>
                    <a:cubicBezTo>
                      <a:pt x="757" y="448"/>
                      <a:pt x="759" y="424"/>
                      <a:pt x="759" y="404"/>
                    </a:cubicBezTo>
                    <a:cubicBezTo>
                      <a:pt x="759" y="384"/>
                      <a:pt x="756" y="369"/>
                      <a:pt x="753" y="362"/>
                    </a:cubicBezTo>
                    <a:cubicBezTo>
                      <a:pt x="752" y="387"/>
                      <a:pt x="751" y="416"/>
                      <a:pt x="745" y="440"/>
                    </a:cubicBezTo>
                    <a:cubicBezTo>
                      <a:pt x="745" y="431"/>
                      <a:pt x="745" y="420"/>
                      <a:pt x="746" y="409"/>
                    </a:cubicBezTo>
                    <a:cubicBezTo>
                      <a:pt x="745" y="420"/>
                      <a:pt x="742" y="431"/>
                      <a:pt x="741" y="441"/>
                    </a:cubicBezTo>
                    <a:cubicBezTo>
                      <a:pt x="742" y="433"/>
                      <a:pt x="742" y="424"/>
                      <a:pt x="741" y="421"/>
                    </a:cubicBezTo>
                    <a:cubicBezTo>
                      <a:pt x="739" y="433"/>
                      <a:pt x="737" y="451"/>
                      <a:pt x="735" y="461"/>
                    </a:cubicBezTo>
                    <a:cubicBezTo>
                      <a:pt x="735" y="464"/>
                      <a:pt x="734" y="472"/>
                      <a:pt x="732" y="480"/>
                    </a:cubicBezTo>
                    <a:cubicBezTo>
                      <a:pt x="730" y="488"/>
                      <a:pt x="728" y="497"/>
                      <a:pt x="726" y="500"/>
                    </a:cubicBezTo>
                    <a:cubicBezTo>
                      <a:pt x="731" y="481"/>
                      <a:pt x="735" y="456"/>
                      <a:pt x="735" y="439"/>
                    </a:cubicBezTo>
                    <a:cubicBezTo>
                      <a:pt x="733" y="446"/>
                      <a:pt x="732" y="453"/>
                      <a:pt x="730" y="459"/>
                    </a:cubicBezTo>
                    <a:cubicBezTo>
                      <a:pt x="731" y="451"/>
                      <a:pt x="734" y="435"/>
                      <a:pt x="733" y="431"/>
                    </a:cubicBezTo>
                    <a:cubicBezTo>
                      <a:pt x="730" y="447"/>
                      <a:pt x="727" y="462"/>
                      <a:pt x="721" y="478"/>
                    </a:cubicBezTo>
                    <a:cubicBezTo>
                      <a:pt x="717" y="491"/>
                      <a:pt x="712" y="503"/>
                      <a:pt x="707" y="515"/>
                    </a:cubicBezTo>
                    <a:cubicBezTo>
                      <a:pt x="713" y="500"/>
                      <a:pt x="719" y="480"/>
                      <a:pt x="720" y="468"/>
                    </a:cubicBezTo>
                    <a:cubicBezTo>
                      <a:pt x="717" y="475"/>
                      <a:pt x="715" y="483"/>
                      <a:pt x="713" y="490"/>
                    </a:cubicBezTo>
                    <a:cubicBezTo>
                      <a:pt x="713" y="489"/>
                      <a:pt x="713" y="488"/>
                      <a:pt x="712" y="488"/>
                    </a:cubicBezTo>
                    <a:cubicBezTo>
                      <a:pt x="711" y="491"/>
                      <a:pt x="709" y="495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7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6" y="501"/>
                      <a:pt x="706" y="501"/>
                      <a:pt x="706" y="501"/>
                    </a:cubicBezTo>
                    <a:cubicBezTo>
                      <a:pt x="699" y="516"/>
                      <a:pt x="692" y="532"/>
                      <a:pt x="684" y="546"/>
                    </a:cubicBezTo>
                    <a:cubicBezTo>
                      <a:pt x="676" y="561"/>
                      <a:pt x="666" y="573"/>
                      <a:pt x="655" y="585"/>
                    </a:cubicBezTo>
                    <a:cubicBezTo>
                      <a:pt x="645" y="596"/>
                      <a:pt x="633" y="607"/>
                      <a:pt x="622" y="619"/>
                    </a:cubicBezTo>
                    <a:cubicBezTo>
                      <a:pt x="608" y="634"/>
                      <a:pt x="591" y="647"/>
                      <a:pt x="573" y="658"/>
                    </a:cubicBezTo>
                    <a:cubicBezTo>
                      <a:pt x="555" y="669"/>
                      <a:pt x="536" y="678"/>
                      <a:pt x="517" y="687"/>
                    </a:cubicBezTo>
                    <a:cubicBezTo>
                      <a:pt x="481" y="704"/>
                      <a:pt x="441" y="715"/>
                      <a:pt x="400" y="719"/>
                    </a:cubicBezTo>
                    <a:cubicBezTo>
                      <a:pt x="391" y="719"/>
                      <a:pt x="382" y="720"/>
                      <a:pt x="372" y="720"/>
                    </a:cubicBezTo>
                    <a:cubicBezTo>
                      <a:pt x="340" y="720"/>
                      <a:pt x="308" y="715"/>
                      <a:pt x="278" y="705"/>
                    </a:cubicBezTo>
                    <a:cubicBezTo>
                      <a:pt x="205" y="681"/>
                      <a:pt x="143" y="635"/>
                      <a:pt x="100" y="578"/>
                    </a:cubicBezTo>
                    <a:cubicBezTo>
                      <a:pt x="58" y="520"/>
                      <a:pt x="34" y="450"/>
                      <a:pt x="34" y="378"/>
                    </a:cubicBezTo>
                    <a:cubicBezTo>
                      <a:pt x="35" y="336"/>
                      <a:pt x="42" y="292"/>
                      <a:pt x="58" y="250"/>
                    </a:cubicBezTo>
                    <a:cubicBezTo>
                      <a:pt x="73" y="208"/>
                      <a:pt x="97" y="170"/>
                      <a:pt x="125" y="137"/>
                    </a:cubicBezTo>
                    <a:cubicBezTo>
                      <a:pt x="135" y="125"/>
                      <a:pt x="149" y="111"/>
                      <a:pt x="166" y="98"/>
                    </a:cubicBezTo>
                    <a:cubicBezTo>
                      <a:pt x="183" y="84"/>
                      <a:pt x="202" y="71"/>
                      <a:pt x="223" y="61"/>
                    </a:cubicBezTo>
                    <a:cubicBezTo>
                      <a:pt x="243" y="50"/>
                      <a:pt x="265" y="41"/>
                      <a:pt x="284" y="35"/>
                    </a:cubicBezTo>
                    <a:cubicBezTo>
                      <a:pt x="304" y="29"/>
                      <a:pt x="321" y="25"/>
                      <a:pt x="335" y="21"/>
                    </a:cubicBezTo>
                    <a:cubicBezTo>
                      <a:pt x="299" y="27"/>
                      <a:pt x="263" y="38"/>
                      <a:pt x="229" y="54"/>
                    </a:cubicBezTo>
                    <a:cubicBezTo>
                      <a:pt x="195" y="69"/>
                      <a:pt x="164" y="90"/>
                      <a:pt x="137" y="115"/>
                    </a:cubicBezTo>
                    <a:cubicBezTo>
                      <a:pt x="165" y="87"/>
                      <a:pt x="198" y="63"/>
                      <a:pt x="235" y="46"/>
                    </a:cubicBezTo>
                    <a:cubicBezTo>
                      <a:pt x="271" y="29"/>
                      <a:pt x="311" y="18"/>
                      <a:pt x="352" y="15"/>
                    </a:cubicBezTo>
                    <a:cubicBezTo>
                      <a:pt x="363" y="14"/>
                      <a:pt x="374" y="13"/>
                      <a:pt x="385" y="13"/>
                    </a:cubicBezTo>
                    <a:cubicBezTo>
                      <a:pt x="414" y="13"/>
                      <a:pt x="444" y="17"/>
                      <a:pt x="472" y="24"/>
                    </a:cubicBezTo>
                    <a:cubicBezTo>
                      <a:pt x="511" y="34"/>
                      <a:pt x="548" y="50"/>
                      <a:pt x="582" y="71"/>
                    </a:cubicBezTo>
                    <a:cubicBezTo>
                      <a:pt x="551" y="51"/>
                      <a:pt x="517" y="35"/>
                      <a:pt x="481" y="25"/>
                    </a:cubicBezTo>
                    <a:cubicBezTo>
                      <a:pt x="448" y="16"/>
                      <a:pt x="415" y="12"/>
                      <a:pt x="381" y="12"/>
                    </a:cubicBezTo>
                    <a:cubicBezTo>
                      <a:pt x="378" y="12"/>
                      <a:pt x="375" y="12"/>
                      <a:pt x="371" y="12"/>
                    </a:cubicBezTo>
                    <a:cubicBezTo>
                      <a:pt x="334" y="13"/>
                      <a:pt x="298" y="19"/>
                      <a:pt x="263" y="31"/>
                    </a:cubicBezTo>
                    <a:cubicBezTo>
                      <a:pt x="228" y="43"/>
                      <a:pt x="195" y="60"/>
                      <a:pt x="166" y="82"/>
                    </a:cubicBezTo>
                    <a:cubicBezTo>
                      <a:pt x="106" y="125"/>
                      <a:pt x="61" y="186"/>
                      <a:pt x="35" y="254"/>
                    </a:cubicBezTo>
                    <a:cubicBezTo>
                      <a:pt x="10" y="323"/>
                      <a:pt x="5" y="398"/>
                      <a:pt x="21" y="469"/>
                    </a:cubicBezTo>
                    <a:cubicBezTo>
                      <a:pt x="10" y="428"/>
                      <a:pt x="6" y="384"/>
                      <a:pt x="10" y="339"/>
                    </a:cubicBezTo>
                    <a:cubicBezTo>
                      <a:pt x="14" y="295"/>
                      <a:pt x="26" y="250"/>
                      <a:pt x="46" y="209"/>
                    </a:cubicBezTo>
                    <a:cubicBezTo>
                      <a:pt x="67" y="167"/>
                      <a:pt x="95" y="130"/>
                      <a:pt x="130" y="98"/>
                    </a:cubicBezTo>
                    <a:cubicBezTo>
                      <a:pt x="165" y="67"/>
                      <a:pt x="206" y="42"/>
                      <a:pt x="249" y="26"/>
                    </a:cubicBezTo>
                    <a:cubicBezTo>
                      <a:pt x="291" y="10"/>
                      <a:pt x="335" y="3"/>
                      <a:pt x="379" y="3"/>
                    </a:cubicBezTo>
                    <a:cubicBezTo>
                      <a:pt x="381" y="3"/>
                      <a:pt x="383" y="3"/>
                      <a:pt x="386" y="3"/>
                    </a:cubicBezTo>
                    <a:cubicBezTo>
                      <a:pt x="431" y="3"/>
                      <a:pt x="476" y="13"/>
                      <a:pt x="517" y="29"/>
                    </a:cubicBezTo>
                    <a:cubicBezTo>
                      <a:pt x="539" y="37"/>
                      <a:pt x="560" y="47"/>
                      <a:pt x="580" y="60"/>
                    </a:cubicBezTo>
                    <a:cubicBezTo>
                      <a:pt x="593" y="67"/>
                      <a:pt x="605" y="76"/>
                      <a:pt x="617" y="85"/>
                    </a:cubicBezTo>
                    <a:cubicBezTo>
                      <a:pt x="607" y="77"/>
                      <a:pt x="597" y="70"/>
                      <a:pt x="586" y="63"/>
                    </a:cubicBezTo>
                    <a:cubicBezTo>
                      <a:pt x="549" y="38"/>
                      <a:pt x="507" y="20"/>
                      <a:pt x="462" y="9"/>
                    </a:cubicBezTo>
                    <a:cubicBezTo>
                      <a:pt x="434" y="3"/>
                      <a:pt x="406" y="0"/>
                      <a:pt x="377" y="0"/>
                    </a:cubicBezTo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6078538" y="2816226"/>
                <a:ext cx="42863" cy="9525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53"/>
                  </a:cxn>
                  <a:cxn ang="0">
                    <a:pos x="24" y="0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8" y="40"/>
                      <a:pt x="18" y="17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4794250" y="1916113"/>
                <a:ext cx="1384300" cy="690563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0" y="380"/>
                  </a:cxn>
                  <a:cxn ang="0">
                    <a:pos x="0" y="376"/>
                  </a:cxn>
                  <a:cxn ang="0">
                    <a:pos x="0" y="380"/>
                  </a:cxn>
                  <a:cxn ang="0">
                    <a:pos x="733" y="241"/>
                  </a:cxn>
                  <a:cxn ang="0">
                    <a:pos x="733" y="241"/>
                  </a:cxn>
                  <a:cxn ang="0">
                    <a:pos x="112" y="109"/>
                  </a:cxn>
                  <a:cxn ang="0">
                    <a:pos x="26" y="237"/>
                  </a:cxn>
                  <a:cxn ang="0">
                    <a:pos x="0" y="376"/>
                  </a:cxn>
                  <a:cxn ang="0">
                    <a:pos x="1" y="341"/>
                  </a:cxn>
                  <a:cxn ang="0">
                    <a:pos x="52" y="184"/>
                  </a:cxn>
                  <a:cxn ang="0">
                    <a:pos x="112" y="108"/>
                  </a:cxn>
                  <a:cxn ang="0">
                    <a:pos x="733" y="241"/>
                  </a:cxn>
                  <a:cxn ang="0">
                    <a:pos x="634" y="101"/>
                  </a:cxn>
                  <a:cxn ang="0">
                    <a:pos x="637" y="104"/>
                  </a:cxn>
                  <a:cxn ang="0">
                    <a:pos x="634" y="101"/>
                  </a:cxn>
                  <a:cxn ang="0">
                    <a:pos x="112" y="108"/>
                  </a:cxn>
                  <a:cxn ang="0">
                    <a:pos x="185" y="52"/>
                  </a:cxn>
                  <a:cxn ang="0">
                    <a:pos x="182" y="54"/>
                  </a:cxn>
                  <a:cxn ang="0">
                    <a:pos x="185" y="52"/>
                  </a:cxn>
                  <a:cxn ang="0">
                    <a:pos x="634" y="101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465" y="11"/>
                  </a:cxn>
                  <a:cxn ang="0">
                    <a:pos x="557" y="46"/>
                  </a:cxn>
                  <a:cxn ang="0">
                    <a:pos x="465" y="11"/>
                  </a:cxn>
                  <a:cxn ang="0">
                    <a:pos x="379" y="0"/>
                  </a:cxn>
                  <a:cxn ang="0">
                    <a:pos x="379" y="0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76" y="0"/>
                  </a:cxn>
                </a:cxnLst>
                <a:rect l="0" t="0" r="r" b="b"/>
                <a:pathLst>
                  <a:path w="768" h="381">
                    <a:moveTo>
                      <a:pt x="0" y="380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moveTo>
                      <a:pt x="0" y="376"/>
                    </a:move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8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78"/>
                      <a:pt x="0" y="376"/>
                    </a:cubicBezTo>
                    <a:moveTo>
                      <a:pt x="733" y="241"/>
                    </a:moveTo>
                    <a:cubicBezTo>
                      <a:pt x="754" y="289"/>
                      <a:pt x="763" y="334"/>
                      <a:pt x="768" y="370"/>
                    </a:cubicBezTo>
                    <a:cubicBezTo>
                      <a:pt x="763" y="334"/>
                      <a:pt x="754" y="289"/>
                      <a:pt x="733" y="241"/>
                    </a:cubicBezTo>
                    <a:moveTo>
                      <a:pt x="112" y="108"/>
                    </a:moveTo>
                    <a:cubicBezTo>
                      <a:pt x="112" y="108"/>
                      <a:pt x="112" y="108"/>
                      <a:pt x="112" y="109"/>
                    </a:cubicBezTo>
                    <a:cubicBezTo>
                      <a:pt x="87" y="133"/>
                      <a:pt x="68" y="158"/>
                      <a:pt x="52" y="184"/>
                    </a:cubicBezTo>
                    <a:cubicBezTo>
                      <a:pt x="42" y="202"/>
                      <a:pt x="33" y="220"/>
                      <a:pt x="26" y="237"/>
                    </a:cubicBezTo>
                    <a:cubicBezTo>
                      <a:pt x="10" y="279"/>
                      <a:pt x="4" y="316"/>
                      <a:pt x="1" y="341"/>
                    </a:cubicBezTo>
                    <a:cubicBezTo>
                      <a:pt x="0" y="358"/>
                      <a:pt x="0" y="370"/>
                      <a:pt x="0" y="376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0"/>
                      <a:pt x="0" y="358"/>
                      <a:pt x="1" y="341"/>
                    </a:cubicBezTo>
                    <a:cubicBezTo>
                      <a:pt x="4" y="316"/>
                      <a:pt x="10" y="279"/>
                      <a:pt x="26" y="237"/>
                    </a:cubicBezTo>
                    <a:cubicBezTo>
                      <a:pt x="33" y="220"/>
                      <a:pt x="42" y="202"/>
                      <a:pt x="52" y="184"/>
                    </a:cubicBezTo>
                    <a:cubicBezTo>
                      <a:pt x="68" y="158"/>
                      <a:pt x="87" y="133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moveTo>
                      <a:pt x="637" y="104"/>
                    </a:moveTo>
                    <a:cubicBezTo>
                      <a:pt x="682" y="145"/>
                      <a:pt x="713" y="194"/>
                      <a:pt x="733" y="241"/>
                    </a:cubicBezTo>
                    <a:cubicBezTo>
                      <a:pt x="713" y="194"/>
                      <a:pt x="682" y="145"/>
                      <a:pt x="637" y="104"/>
                    </a:cubicBezTo>
                    <a:moveTo>
                      <a:pt x="634" y="101"/>
                    </a:moveTo>
                    <a:cubicBezTo>
                      <a:pt x="634" y="101"/>
                      <a:pt x="634" y="101"/>
                      <a:pt x="634" y="101"/>
                    </a:cubicBezTo>
                    <a:cubicBezTo>
                      <a:pt x="635" y="102"/>
                      <a:pt x="636" y="103"/>
                      <a:pt x="637" y="104"/>
                    </a:cubicBezTo>
                    <a:cubicBezTo>
                      <a:pt x="636" y="103"/>
                      <a:pt x="635" y="102"/>
                      <a:pt x="634" y="101"/>
                    </a:cubicBezTo>
                    <a:cubicBezTo>
                      <a:pt x="634" y="101"/>
                      <a:pt x="634" y="101"/>
                      <a:pt x="634" y="101"/>
                    </a:cubicBezTo>
                    <a:moveTo>
                      <a:pt x="182" y="54"/>
                    </a:moveTo>
                    <a:cubicBezTo>
                      <a:pt x="156" y="69"/>
                      <a:pt x="133" y="88"/>
                      <a:pt x="112" y="108"/>
                    </a:cubicBezTo>
                    <a:cubicBezTo>
                      <a:pt x="133" y="88"/>
                      <a:pt x="156" y="69"/>
                      <a:pt x="182" y="54"/>
                    </a:cubicBezTo>
                    <a:moveTo>
                      <a:pt x="185" y="52"/>
                    </a:moveTo>
                    <a:cubicBezTo>
                      <a:pt x="184" y="53"/>
                      <a:pt x="183" y="53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3" y="53"/>
                      <a:pt x="184" y="53"/>
                      <a:pt x="185" y="52"/>
                    </a:cubicBezTo>
                    <a:moveTo>
                      <a:pt x="557" y="46"/>
                    </a:moveTo>
                    <a:cubicBezTo>
                      <a:pt x="585" y="61"/>
                      <a:pt x="611" y="80"/>
                      <a:pt x="634" y="101"/>
                    </a:cubicBezTo>
                    <a:cubicBezTo>
                      <a:pt x="611" y="80"/>
                      <a:pt x="585" y="61"/>
                      <a:pt x="557" y="46"/>
                    </a:cubicBezTo>
                    <a:moveTo>
                      <a:pt x="270" y="15"/>
                    </a:moveTo>
                    <a:cubicBezTo>
                      <a:pt x="240" y="24"/>
                      <a:pt x="211" y="37"/>
                      <a:pt x="185" y="52"/>
                    </a:cubicBezTo>
                    <a:cubicBezTo>
                      <a:pt x="211" y="37"/>
                      <a:pt x="240" y="24"/>
                      <a:pt x="270" y="15"/>
                    </a:cubicBezTo>
                    <a:moveTo>
                      <a:pt x="465" y="11"/>
                    </a:moveTo>
                    <a:cubicBezTo>
                      <a:pt x="465" y="11"/>
                      <a:pt x="465" y="11"/>
                      <a:pt x="465" y="11"/>
                    </a:cubicBezTo>
                    <a:cubicBezTo>
                      <a:pt x="497" y="19"/>
                      <a:pt x="528" y="31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28" y="31"/>
                      <a:pt x="497" y="19"/>
                      <a:pt x="465" y="11"/>
                    </a:cubicBezTo>
                    <a:cubicBezTo>
                      <a:pt x="465" y="11"/>
                      <a:pt x="465" y="11"/>
                      <a:pt x="465" y="11"/>
                    </a:cubicBezTo>
                    <a:moveTo>
                      <a:pt x="379" y="0"/>
                    </a:moveTo>
                    <a:cubicBezTo>
                      <a:pt x="408" y="1"/>
                      <a:pt x="437" y="4"/>
                      <a:pt x="465" y="11"/>
                    </a:cubicBezTo>
                    <a:cubicBezTo>
                      <a:pt x="437" y="4"/>
                      <a:pt x="408" y="1"/>
                      <a:pt x="379" y="0"/>
                    </a:cubicBezTo>
                    <a:moveTo>
                      <a:pt x="376" y="0"/>
                    </a:moveTo>
                    <a:cubicBezTo>
                      <a:pt x="340" y="0"/>
                      <a:pt x="304" y="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304" y="5"/>
                      <a:pt x="340" y="0"/>
                      <a:pt x="376" y="0"/>
                    </a:cubicBezTo>
                    <a:moveTo>
                      <a:pt x="376" y="0"/>
                    </a:moveTo>
                    <a:cubicBezTo>
                      <a:pt x="376" y="0"/>
                      <a:pt x="376" y="0"/>
                      <a:pt x="376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77" y="0"/>
                      <a:pt x="378" y="0"/>
                      <a:pt x="379" y="0"/>
                    </a:cubicBezTo>
                    <a:cubicBezTo>
                      <a:pt x="378" y="0"/>
                      <a:pt x="377" y="0"/>
                      <a:pt x="3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8"/>
              <p:cNvSpPr>
                <a:spLocks noEditPoints="1"/>
              </p:cNvSpPr>
              <p:nvPr/>
            </p:nvSpPr>
            <p:spPr bwMode="auto">
              <a:xfrm>
                <a:off x="5156200" y="1938338"/>
                <a:ext cx="930275" cy="373063"/>
              </a:xfrm>
              <a:custGeom>
                <a:avLst/>
                <a:gdLst/>
                <a:ahLst/>
                <a:cxnLst>
                  <a:cxn ang="0">
                    <a:pos x="514" y="203"/>
                  </a:cxn>
                  <a:cxn ang="0">
                    <a:pos x="516" y="206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13" y="38"/>
                  </a:cxn>
                  <a:cxn ang="0">
                    <a:pos x="0" y="44"/>
                  </a:cxn>
                  <a:cxn ang="0">
                    <a:pos x="13" y="38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280" y="15"/>
                  </a:cxn>
                  <a:cxn ang="0">
                    <a:pos x="282" y="15"/>
                  </a:cxn>
                  <a:cxn ang="0">
                    <a:pos x="310" y="25"/>
                  </a:cxn>
                  <a:cxn ang="0">
                    <a:pos x="373" y="56"/>
                  </a:cxn>
                  <a:cxn ang="0">
                    <a:pos x="410" y="8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10" y="81"/>
                  </a:cxn>
                  <a:cxn ang="0">
                    <a:pos x="373" y="56"/>
                  </a:cxn>
                  <a:cxn ang="0">
                    <a:pos x="310" y="25"/>
                  </a:cxn>
                  <a:cxn ang="0">
                    <a:pos x="282" y="15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175" y="0"/>
                  </a:cxn>
                  <a:cxn ang="0">
                    <a:pos x="51" y="22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76" y="0"/>
                  </a:cxn>
                </a:cxnLst>
                <a:rect l="0" t="0" r="r" b="b"/>
                <a:pathLst>
                  <a:path w="516" h="206">
                    <a:moveTo>
                      <a:pt x="514" y="203"/>
                    </a:moveTo>
                    <a:cubicBezTo>
                      <a:pt x="515" y="204"/>
                      <a:pt x="515" y="205"/>
                      <a:pt x="516" y="206"/>
                    </a:cubicBezTo>
                    <a:cubicBezTo>
                      <a:pt x="515" y="205"/>
                      <a:pt x="515" y="204"/>
                      <a:pt x="514" y="203"/>
                    </a:cubicBezTo>
                    <a:moveTo>
                      <a:pt x="454" y="121"/>
                    </a:moveTo>
                    <a:cubicBezTo>
                      <a:pt x="478" y="146"/>
                      <a:pt x="498" y="174"/>
                      <a:pt x="514" y="203"/>
                    </a:cubicBezTo>
                    <a:cubicBezTo>
                      <a:pt x="498" y="174"/>
                      <a:pt x="478" y="146"/>
                      <a:pt x="454" y="121"/>
                    </a:cubicBezTo>
                    <a:moveTo>
                      <a:pt x="51" y="22"/>
                    </a:moveTo>
                    <a:cubicBezTo>
                      <a:pt x="51" y="22"/>
                      <a:pt x="51" y="22"/>
                      <a:pt x="51" y="22"/>
                    </a:cubicBezTo>
                    <a:cubicBezTo>
                      <a:pt x="35" y="28"/>
                      <a:pt x="22" y="33"/>
                      <a:pt x="13" y="38"/>
                    </a:cubicBezTo>
                    <a:cubicBezTo>
                      <a:pt x="5" y="42"/>
                      <a:pt x="0" y="44"/>
                      <a:pt x="0" y="44"/>
                    </a:cubicBezTo>
                    <a:cubicBezTo>
                      <a:pt x="0" y="44"/>
                      <a:pt x="5" y="42"/>
                      <a:pt x="13" y="38"/>
                    </a:cubicBezTo>
                    <a:cubicBezTo>
                      <a:pt x="22" y="33"/>
                      <a:pt x="35" y="28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moveTo>
                      <a:pt x="280" y="15"/>
                    </a:moveTo>
                    <a:cubicBezTo>
                      <a:pt x="280" y="15"/>
                      <a:pt x="281" y="15"/>
                      <a:pt x="282" y="15"/>
                    </a:cubicBezTo>
                    <a:cubicBezTo>
                      <a:pt x="291" y="18"/>
                      <a:pt x="301" y="21"/>
                      <a:pt x="310" y="25"/>
                    </a:cubicBezTo>
                    <a:cubicBezTo>
                      <a:pt x="332" y="33"/>
                      <a:pt x="353" y="43"/>
                      <a:pt x="373" y="56"/>
                    </a:cubicBezTo>
                    <a:cubicBezTo>
                      <a:pt x="386" y="63"/>
                      <a:pt x="398" y="72"/>
                      <a:pt x="410" y="81"/>
                    </a:cubicBezTo>
                    <a:cubicBezTo>
                      <a:pt x="426" y="93"/>
                      <a:pt x="441" y="107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41" y="107"/>
                      <a:pt x="426" y="93"/>
                      <a:pt x="410" y="81"/>
                    </a:cubicBezTo>
                    <a:cubicBezTo>
                      <a:pt x="398" y="72"/>
                      <a:pt x="386" y="63"/>
                      <a:pt x="373" y="56"/>
                    </a:cubicBezTo>
                    <a:cubicBezTo>
                      <a:pt x="353" y="43"/>
                      <a:pt x="332" y="33"/>
                      <a:pt x="310" y="25"/>
                    </a:cubicBezTo>
                    <a:cubicBezTo>
                      <a:pt x="301" y="21"/>
                      <a:pt x="291" y="18"/>
                      <a:pt x="282" y="15"/>
                    </a:cubicBezTo>
                    <a:cubicBezTo>
                      <a:pt x="281" y="15"/>
                      <a:pt x="280" y="15"/>
                      <a:pt x="280" y="15"/>
                    </a:cubicBezTo>
                    <a:moveTo>
                      <a:pt x="191" y="1"/>
                    </a:moveTo>
                    <a:cubicBezTo>
                      <a:pt x="219" y="2"/>
                      <a:pt x="249" y="6"/>
                      <a:pt x="280" y="15"/>
                    </a:cubicBezTo>
                    <a:cubicBezTo>
                      <a:pt x="249" y="6"/>
                      <a:pt x="219" y="2"/>
                      <a:pt x="191" y="1"/>
                    </a:cubicBezTo>
                    <a:moveTo>
                      <a:pt x="175" y="0"/>
                    </a:moveTo>
                    <a:cubicBezTo>
                      <a:pt x="124" y="1"/>
                      <a:pt x="81" y="11"/>
                      <a:pt x="51" y="22"/>
                    </a:cubicBezTo>
                    <a:cubicBezTo>
                      <a:pt x="81" y="11"/>
                      <a:pt x="124" y="1"/>
                      <a:pt x="175" y="0"/>
                    </a:cubicBezTo>
                    <a:moveTo>
                      <a:pt x="176" y="0"/>
                    </a:moveTo>
                    <a:cubicBezTo>
                      <a:pt x="176" y="0"/>
                      <a:pt x="175" y="0"/>
                      <a:pt x="175" y="0"/>
                    </a:cubicBezTo>
                    <a:cubicBezTo>
                      <a:pt x="175" y="0"/>
                      <a:pt x="176" y="0"/>
                      <a:pt x="176" y="0"/>
                    </a:cubicBezTo>
                    <a:moveTo>
                      <a:pt x="17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6" y="0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86" y="0"/>
                      <a:pt x="181" y="0"/>
                      <a:pt x="1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142133" y="2693949"/>
            <a:ext cx="1811874" cy="1785078"/>
            <a:chOff x="5142133" y="2693949"/>
            <a:chExt cx="1811874" cy="1785078"/>
          </a:xfrm>
        </p:grpSpPr>
        <p:grpSp>
          <p:nvGrpSpPr>
            <p:cNvPr id="26" name="Group 29"/>
            <p:cNvGrpSpPr/>
            <p:nvPr/>
          </p:nvGrpSpPr>
          <p:grpSpPr>
            <a:xfrm>
              <a:off x="5408977" y="2969928"/>
              <a:ext cx="1269682" cy="1269682"/>
              <a:chOff x="5008643" y="1605917"/>
              <a:chExt cx="1209747" cy="1209747"/>
            </a:xfrm>
          </p:grpSpPr>
          <p:sp>
            <p:nvSpPr>
              <p:cNvPr id="32" name="Sev03"/>
              <p:cNvSpPr/>
              <p:nvPr/>
            </p:nvSpPr>
            <p:spPr>
              <a:xfrm>
                <a:off x="5008643" y="1605917"/>
                <a:ext cx="1209747" cy="1209747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3">
                      <a:lumMod val="50000"/>
                    </a:schemeClr>
                  </a:solidFill>
                  <a:latin typeface="FontAwesome" pitchFamily="2" charset="0"/>
                  <a:cs typeface="+mj-cs"/>
                </a:endParaRPr>
              </a:p>
            </p:txBody>
          </p:sp>
          <p:sp>
            <p:nvSpPr>
              <p:cNvPr id="33" name="Freeform 178"/>
              <p:cNvSpPr>
                <a:spLocks noEditPoints="1"/>
              </p:cNvSpPr>
              <p:nvPr/>
            </p:nvSpPr>
            <p:spPr bwMode="auto">
              <a:xfrm>
                <a:off x="5361156" y="2020721"/>
                <a:ext cx="504720" cy="380138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" name="Group 85"/>
            <p:cNvGrpSpPr/>
            <p:nvPr/>
          </p:nvGrpSpPr>
          <p:grpSpPr>
            <a:xfrm>
              <a:off x="5142133" y="2693949"/>
              <a:ext cx="1811874" cy="1785078"/>
              <a:chOff x="4783138" y="1916113"/>
              <a:chExt cx="1395412" cy="1374775"/>
            </a:xfrm>
            <a:solidFill>
              <a:schemeClr val="accent3"/>
            </a:solidFill>
          </p:grpSpPr>
          <p:sp>
            <p:nvSpPr>
              <p:cNvPr id="28" name="Freeform 15"/>
              <p:cNvSpPr>
                <a:spLocks noEditPoints="1"/>
              </p:cNvSpPr>
              <p:nvPr/>
            </p:nvSpPr>
            <p:spPr bwMode="auto">
              <a:xfrm>
                <a:off x="4783138" y="1931988"/>
                <a:ext cx="1368425" cy="1358900"/>
              </a:xfrm>
              <a:custGeom>
                <a:avLst/>
                <a:gdLst/>
                <a:ahLst/>
                <a:cxnLst>
                  <a:cxn ang="0">
                    <a:pos x="707" y="498"/>
                  </a:cxn>
                  <a:cxn ang="0">
                    <a:pos x="707" y="498"/>
                  </a:cxn>
                  <a:cxn ang="0">
                    <a:pos x="519" y="30"/>
                  </a:cxn>
                  <a:cxn ang="0">
                    <a:pos x="711" y="197"/>
                  </a:cxn>
                  <a:cxn ang="0">
                    <a:pos x="683" y="152"/>
                  </a:cxn>
                  <a:cxn ang="0">
                    <a:pos x="580" y="60"/>
                  </a:cxn>
                  <a:cxn ang="0">
                    <a:pos x="718" y="542"/>
                  </a:cxn>
                  <a:cxn ang="0">
                    <a:pos x="718" y="542"/>
                  </a:cxn>
                  <a:cxn ang="0">
                    <a:pos x="325" y="3"/>
                  </a:cxn>
                  <a:cxn ang="0">
                    <a:pos x="86" y="138"/>
                  </a:cxn>
                  <a:cxn ang="0">
                    <a:pos x="32" y="229"/>
                  </a:cxn>
                  <a:cxn ang="0">
                    <a:pos x="6" y="368"/>
                  </a:cxn>
                  <a:cxn ang="0">
                    <a:pos x="6" y="372"/>
                  </a:cxn>
                  <a:cxn ang="0">
                    <a:pos x="6" y="373"/>
                  </a:cxn>
                  <a:cxn ang="0">
                    <a:pos x="6" y="368"/>
                  </a:cxn>
                  <a:cxn ang="0">
                    <a:pos x="6" y="368"/>
                  </a:cxn>
                  <a:cxn ang="0">
                    <a:pos x="32" y="229"/>
                  </a:cxn>
                  <a:cxn ang="0">
                    <a:pos x="20" y="258"/>
                  </a:cxn>
                  <a:cxn ang="0">
                    <a:pos x="27" y="510"/>
                  </a:cxn>
                  <a:cxn ang="0">
                    <a:pos x="184" y="697"/>
                  </a:cxn>
                  <a:cxn ang="0">
                    <a:pos x="384" y="751"/>
                  </a:cxn>
                  <a:cxn ang="0">
                    <a:pos x="574" y="701"/>
                  </a:cxn>
                  <a:cxn ang="0">
                    <a:pos x="722" y="547"/>
                  </a:cxn>
                  <a:cxn ang="0">
                    <a:pos x="759" y="404"/>
                  </a:cxn>
                  <a:cxn ang="0">
                    <a:pos x="745" y="440"/>
                  </a:cxn>
                  <a:cxn ang="0">
                    <a:pos x="741" y="441"/>
                  </a:cxn>
                  <a:cxn ang="0">
                    <a:pos x="735" y="461"/>
                  </a:cxn>
                  <a:cxn ang="0">
                    <a:pos x="726" y="500"/>
                  </a:cxn>
                  <a:cxn ang="0">
                    <a:pos x="730" y="459"/>
                  </a:cxn>
                  <a:cxn ang="0">
                    <a:pos x="721" y="478"/>
                  </a:cxn>
                  <a:cxn ang="0">
                    <a:pos x="720" y="468"/>
                  </a:cxn>
                  <a:cxn ang="0">
                    <a:pos x="712" y="488"/>
                  </a:cxn>
                  <a:cxn ang="0">
                    <a:pos x="708" y="498"/>
                  </a:cxn>
                  <a:cxn ang="0">
                    <a:pos x="707" y="498"/>
                  </a:cxn>
                  <a:cxn ang="0">
                    <a:pos x="706" y="501"/>
                  </a:cxn>
                  <a:cxn ang="0">
                    <a:pos x="655" y="585"/>
                  </a:cxn>
                  <a:cxn ang="0">
                    <a:pos x="573" y="658"/>
                  </a:cxn>
                  <a:cxn ang="0">
                    <a:pos x="400" y="719"/>
                  </a:cxn>
                  <a:cxn ang="0">
                    <a:pos x="278" y="705"/>
                  </a:cxn>
                  <a:cxn ang="0">
                    <a:pos x="34" y="378"/>
                  </a:cxn>
                  <a:cxn ang="0">
                    <a:pos x="125" y="137"/>
                  </a:cxn>
                  <a:cxn ang="0">
                    <a:pos x="223" y="61"/>
                  </a:cxn>
                  <a:cxn ang="0">
                    <a:pos x="335" y="21"/>
                  </a:cxn>
                  <a:cxn ang="0">
                    <a:pos x="137" y="115"/>
                  </a:cxn>
                  <a:cxn ang="0">
                    <a:pos x="352" y="15"/>
                  </a:cxn>
                  <a:cxn ang="0">
                    <a:pos x="472" y="24"/>
                  </a:cxn>
                  <a:cxn ang="0">
                    <a:pos x="481" y="25"/>
                  </a:cxn>
                  <a:cxn ang="0">
                    <a:pos x="371" y="12"/>
                  </a:cxn>
                  <a:cxn ang="0">
                    <a:pos x="166" y="82"/>
                  </a:cxn>
                  <a:cxn ang="0">
                    <a:pos x="21" y="469"/>
                  </a:cxn>
                  <a:cxn ang="0">
                    <a:pos x="46" y="209"/>
                  </a:cxn>
                  <a:cxn ang="0">
                    <a:pos x="249" y="26"/>
                  </a:cxn>
                  <a:cxn ang="0">
                    <a:pos x="386" y="3"/>
                  </a:cxn>
                  <a:cxn ang="0">
                    <a:pos x="580" y="60"/>
                  </a:cxn>
                  <a:cxn ang="0">
                    <a:pos x="586" y="63"/>
                  </a:cxn>
                  <a:cxn ang="0">
                    <a:pos x="377" y="0"/>
                  </a:cxn>
                </a:cxnLst>
                <a:rect l="0" t="0" r="r" b="b"/>
                <a:pathLst>
                  <a:path w="759" h="751">
                    <a:moveTo>
                      <a:pt x="707" y="498"/>
                    </a:move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moveTo>
                      <a:pt x="517" y="29"/>
                    </a:moveTo>
                    <a:cubicBezTo>
                      <a:pt x="518" y="29"/>
                      <a:pt x="518" y="29"/>
                      <a:pt x="519" y="30"/>
                    </a:cubicBezTo>
                    <a:cubicBezTo>
                      <a:pt x="561" y="46"/>
                      <a:pt x="599" y="70"/>
                      <a:pt x="631" y="99"/>
                    </a:cubicBezTo>
                    <a:cubicBezTo>
                      <a:pt x="664" y="128"/>
                      <a:pt x="691" y="161"/>
                      <a:pt x="711" y="197"/>
                    </a:cubicBezTo>
                    <a:cubicBezTo>
                      <a:pt x="724" y="218"/>
                      <a:pt x="736" y="244"/>
                      <a:pt x="744" y="264"/>
                    </a:cubicBezTo>
                    <a:cubicBezTo>
                      <a:pt x="730" y="225"/>
                      <a:pt x="709" y="187"/>
                      <a:pt x="683" y="152"/>
                    </a:cubicBezTo>
                    <a:cubicBezTo>
                      <a:pt x="664" y="128"/>
                      <a:pt x="642" y="105"/>
                      <a:pt x="617" y="85"/>
                    </a:cubicBezTo>
                    <a:cubicBezTo>
                      <a:pt x="605" y="76"/>
                      <a:pt x="593" y="67"/>
                      <a:pt x="580" y="60"/>
                    </a:cubicBezTo>
                    <a:cubicBezTo>
                      <a:pt x="560" y="47"/>
                      <a:pt x="539" y="37"/>
                      <a:pt x="517" y="29"/>
                    </a:cubicBezTo>
                    <a:moveTo>
                      <a:pt x="718" y="542"/>
                    </a:moveTo>
                    <a:cubicBezTo>
                      <a:pt x="742" y="489"/>
                      <a:pt x="742" y="489"/>
                      <a:pt x="742" y="489"/>
                    </a:cubicBezTo>
                    <a:cubicBezTo>
                      <a:pt x="736" y="506"/>
                      <a:pt x="726" y="529"/>
                      <a:pt x="718" y="542"/>
                    </a:cubicBezTo>
                    <a:moveTo>
                      <a:pt x="377" y="0"/>
                    </a:moveTo>
                    <a:cubicBezTo>
                      <a:pt x="359" y="0"/>
                      <a:pt x="342" y="1"/>
                      <a:pt x="325" y="3"/>
                    </a:cubicBezTo>
                    <a:cubicBezTo>
                      <a:pt x="278" y="10"/>
                      <a:pt x="233" y="25"/>
                      <a:pt x="193" y="48"/>
                    </a:cubicBezTo>
                    <a:cubicBezTo>
                      <a:pt x="152" y="71"/>
                      <a:pt x="115" y="101"/>
                      <a:pt x="86" y="138"/>
                    </a:cubicBezTo>
                    <a:cubicBezTo>
                      <a:pt x="76" y="150"/>
                      <a:pt x="67" y="163"/>
                      <a:pt x="58" y="176"/>
                    </a:cubicBezTo>
                    <a:cubicBezTo>
                      <a:pt x="48" y="194"/>
                      <a:pt x="39" y="212"/>
                      <a:pt x="32" y="229"/>
                    </a:cubicBezTo>
                    <a:cubicBezTo>
                      <a:pt x="16" y="271"/>
                      <a:pt x="10" y="308"/>
                      <a:pt x="7" y="333"/>
                    </a:cubicBezTo>
                    <a:cubicBezTo>
                      <a:pt x="6" y="350"/>
                      <a:pt x="6" y="362"/>
                      <a:pt x="6" y="368"/>
                    </a:cubicBezTo>
                    <a:cubicBezTo>
                      <a:pt x="6" y="370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3"/>
                      <a:pt x="6" y="373"/>
                      <a:pt x="6" y="373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0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2"/>
                      <a:pt x="6" y="350"/>
                      <a:pt x="7" y="333"/>
                    </a:cubicBezTo>
                    <a:cubicBezTo>
                      <a:pt x="10" y="308"/>
                      <a:pt x="16" y="271"/>
                      <a:pt x="32" y="229"/>
                    </a:cubicBezTo>
                    <a:cubicBezTo>
                      <a:pt x="39" y="212"/>
                      <a:pt x="48" y="194"/>
                      <a:pt x="58" y="176"/>
                    </a:cubicBezTo>
                    <a:cubicBezTo>
                      <a:pt x="42" y="202"/>
                      <a:pt x="29" y="230"/>
                      <a:pt x="20" y="258"/>
                    </a:cubicBezTo>
                    <a:cubicBezTo>
                      <a:pt x="6" y="302"/>
                      <a:pt x="0" y="347"/>
                      <a:pt x="2" y="391"/>
                    </a:cubicBezTo>
                    <a:cubicBezTo>
                      <a:pt x="4" y="431"/>
                      <a:pt x="12" y="472"/>
                      <a:pt x="27" y="510"/>
                    </a:cubicBezTo>
                    <a:cubicBezTo>
                      <a:pt x="42" y="548"/>
                      <a:pt x="63" y="584"/>
                      <a:pt x="90" y="616"/>
                    </a:cubicBezTo>
                    <a:cubicBezTo>
                      <a:pt x="116" y="647"/>
                      <a:pt x="148" y="675"/>
                      <a:pt x="184" y="697"/>
                    </a:cubicBezTo>
                    <a:cubicBezTo>
                      <a:pt x="220" y="718"/>
                      <a:pt x="260" y="734"/>
                      <a:pt x="302" y="742"/>
                    </a:cubicBezTo>
                    <a:cubicBezTo>
                      <a:pt x="329" y="748"/>
                      <a:pt x="356" y="751"/>
                      <a:pt x="384" y="751"/>
                    </a:cubicBezTo>
                    <a:cubicBezTo>
                      <a:pt x="403" y="751"/>
                      <a:pt x="421" y="750"/>
                      <a:pt x="440" y="747"/>
                    </a:cubicBezTo>
                    <a:cubicBezTo>
                      <a:pt x="487" y="740"/>
                      <a:pt x="533" y="724"/>
                      <a:pt x="574" y="701"/>
                    </a:cubicBezTo>
                    <a:cubicBezTo>
                      <a:pt x="616" y="677"/>
                      <a:pt x="652" y="645"/>
                      <a:pt x="682" y="608"/>
                    </a:cubicBezTo>
                    <a:cubicBezTo>
                      <a:pt x="695" y="591"/>
                      <a:pt x="709" y="571"/>
                      <a:pt x="722" y="547"/>
                    </a:cubicBezTo>
                    <a:cubicBezTo>
                      <a:pt x="734" y="524"/>
                      <a:pt x="744" y="498"/>
                      <a:pt x="750" y="473"/>
                    </a:cubicBezTo>
                    <a:cubicBezTo>
                      <a:pt x="757" y="448"/>
                      <a:pt x="759" y="424"/>
                      <a:pt x="759" y="404"/>
                    </a:cubicBezTo>
                    <a:cubicBezTo>
                      <a:pt x="759" y="384"/>
                      <a:pt x="756" y="369"/>
                      <a:pt x="753" y="362"/>
                    </a:cubicBezTo>
                    <a:cubicBezTo>
                      <a:pt x="752" y="387"/>
                      <a:pt x="751" y="416"/>
                      <a:pt x="745" y="440"/>
                    </a:cubicBezTo>
                    <a:cubicBezTo>
                      <a:pt x="745" y="431"/>
                      <a:pt x="745" y="420"/>
                      <a:pt x="746" y="409"/>
                    </a:cubicBezTo>
                    <a:cubicBezTo>
                      <a:pt x="745" y="420"/>
                      <a:pt x="742" y="431"/>
                      <a:pt x="741" y="441"/>
                    </a:cubicBezTo>
                    <a:cubicBezTo>
                      <a:pt x="742" y="433"/>
                      <a:pt x="742" y="424"/>
                      <a:pt x="741" y="421"/>
                    </a:cubicBezTo>
                    <a:cubicBezTo>
                      <a:pt x="739" y="433"/>
                      <a:pt x="737" y="451"/>
                      <a:pt x="735" y="461"/>
                    </a:cubicBezTo>
                    <a:cubicBezTo>
                      <a:pt x="735" y="464"/>
                      <a:pt x="734" y="472"/>
                      <a:pt x="732" y="480"/>
                    </a:cubicBezTo>
                    <a:cubicBezTo>
                      <a:pt x="730" y="488"/>
                      <a:pt x="728" y="497"/>
                      <a:pt x="726" y="500"/>
                    </a:cubicBezTo>
                    <a:cubicBezTo>
                      <a:pt x="731" y="481"/>
                      <a:pt x="735" y="456"/>
                      <a:pt x="735" y="439"/>
                    </a:cubicBezTo>
                    <a:cubicBezTo>
                      <a:pt x="733" y="446"/>
                      <a:pt x="732" y="453"/>
                      <a:pt x="730" y="459"/>
                    </a:cubicBezTo>
                    <a:cubicBezTo>
                      <a:pt x="731" y="451"/>
                      <a:pt x="734" y="435"/>
                      <a:pt x="733" y="431"/>
                    </a:cubicBezTo>
                    <a:cubicBezTo>
                      <a:pt x="730" y="447"/>
                      <a:pt x="727" y="462"/>
                      <a:pt x="721" y="478"/>
                    </a:cubicBezTo>
                    <a:cubicBezTo>
                      <a:pt x="717" y="491"/>
                      <a:pt x="712" y="503"/>
                      <a:pt x="707" y="515"/>
                    </a:cubicBezTo>
                    <a:cubicBezTo>
                      <a:pt x="713" y="500"/>
                      <a:pt x="719" y="480"/>
                      <a:pt x="720" y="468"/>
                    </a:cubicBezTo>
                    <a:cubicBezTo>
                      <a:pt x="717" y="475"/>
                      <a:pt x="715" y="483"/>
                      <a:pt x="713" y="490"/>
                    </a:cubicBezTo>
                    <a:cubicBezTo>
                      <a:pt x="713" y="489"/>
                      <a:pt x="713" y="488"/>
                      <a:pt x="712" y="488"/>
                    </a:cubicBezTo>
                    <a:cubicBezTo>
                      <a:pt x="711" y="491"/>
                      <a:pt x="709" y="495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7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6" y="501"/>
                      <a:pt x="706" y="501"/>
                      <a:pt x="706" y="501"/>
                    </a:cubicBezTo>
                    <a:cubicBezTo>
                      <a:pt x="699" y="516"/>
                      <a:pt x="692" y="532"/>
                      <a:pt x="684" y="546"/>
                    </a:cubicBezTo>
                    <a:cubicBezTo>
                      <a:pt x="676" y="561"/>
                      <a:pt x="666" y="573"/>
                      <a:pt x="655" y="585"/>
                    </a:cubicBezTo>
                    <a:cubicBezTo>
                      <a:pt x="645" y="596"/>
                      <a:pt x="633" y="607"/>
                      <a:pt x="622" y="619"/>
                    </a:cubicBezTo>
                    <a:cubicBezTo>
                      <a:pt x="608" y="634"/>
                      <a:pt x="591" y="647"/>
                      <a:pt x="573" y="658"/>
                    </a:cubicBezTo>
                    <a:cubicBezTo>
                      <a:pt x="555" y="669"/>
                      <a:pt x="536" y="678"/>
                      <a:pt x="517" y="687"/>
                    </a:cubicBezTo>
                    <a:cubicBezTo>
                      <a:pt x="481" y="704"/>
                      <a:pt x="441" y="715"/>
                      <a:pt x="400" y="719"/>
                    </a:cubicBezTo>
                    <a:cubicBezTo>
                      <a:pt x="391" y="719"/>
                      <a:pt x="382" y="720"/>
                      <a:pt x="372" y="720"/>
                    </a:cubicBezTo>
                    <a:cubicBezTo>
                      <a:pt x="340" y="720"/>
                      <a:pt x="308" y="715"/>
                      <a:pt x="278" y="705"/>
                    </a:cubicBezTo>
                    <a:cubicBezTo>
                      <a:pt x="205" y="681"/>
                      <a:pt x="143" y="635"/>
                      <a:pt x="100" y="578"/>
                    </a:cubicBezTo>
                    <a:cubicBezTo>
                      <a:pt x="58" y="520"/>
                      <a:pt x="34" y="450"/>
                      <a:pt x="34" y="378"/>
                    </a:cubicBezTo>
                    <a:cubicBezTo>
                      <a:pt x="35" y="336"/>
                      <a:pt x="42" y="292"/>
                      <a:pt x="58" y="250"/>
                    </a:cubicBezTo>
                    <a:cubicBezTo>
                      <a:pt x="73" y="208"/>
                      <a:pt x="97" y="170"/>
                      <a:pt x="125" y="137"/>
                    </a:cubicBezTo>
                    <a:cubicBezTo>
                      <a:pt x="135" y="125"/>
                      <a:pt x="149" y="111"/>
                      <a:pt x="166" y="98"/>
                    </a:cubicBezTo>
                    <a:cubicBezTo>
                      <a:pt x="183" y="84"/>
                      <a:pt x="202" y="71"/>
                      <a:pt x="223" y="61"/>
                    </a:cubicBezTo>
                    <a:cubicBezTo>
                      <a:pt x="243" y="50"/>
                      <a:pt x="265" y="41"/>
                      <a:pt x="284" y="35"/>
                    </a:cubicBezTo>
                    <a:cubicBezTo>
                      <a:pt x="304" y="29"/>
                      <a:pt x="321" y="25"/>
                      <a:pt x="335" y="21"/>
                    </a:cubicBezTo>
                    <a:cubicBezTo>
                      <a:pt x="299" y="27"/>
                      <a:pt x="263" y="38"/>
                      <a:pt x="229" y="54"/>
                    </a:cubicBezTo>
                    <a:cubicBezTo>
                      <a:pt x="195" y="69"/>
                      <a:pt x="164" y="90"/>
                      <a:pt x="137" y="115"/>
                    </a:cubicBezTo>
                    <a:cubicBezTo>
                      <a:pt x="165" y="87"/>
                      <a:pt x="198" y="63"/>
                      <a:pt x="235" y="46"/>
                    </a:cubicBezTo>
                    <a:cubicBezTo>
                      <a:pt x="271" y="29"/>
                      <a:pt x="311" y="18"/>
                      <a:pt x="352" y="15"/>
                    </a:cubicBezTo>
                    <a:cubicBezTo>
                      <a:pt x="363" y="14"/>
                      <a:pt x="374" y="13"/>
                      <a:pt x="385" y="13"/>
                    </a:cubicBezTo>
                    <a:cubicBezTo>
                      <a:pt x="414" y="13"/>
                      <a:pt x="444" y="17"/>
                      <a:pt x="472" y="24"/>
                    </a:cubicBezTo>
                    <a:cubicBezTo>
                      <a:pt x="511" y="34"/>
                      <a:pt x="548" y="50"/>
                      <a:pt x="582" y="71"/>
                    </a:cubicBezTo>
                    <a:cubicBezTo>
                      <a:pt x="551" y="51"/>
                      <a:pt x="517" y="35"/>
                      <a:pt x="481" y="25"/>
                    </a:cubicBezTo>
                    <a:cubicBezTo>
                      <a:pt x="448" y="16"/>
                      <a:pt x="415" y="12"/>
                      <a:pt x="381" y="12"/>
                    </a:cubicBezTo>
                    <a:cubicBezTo>
                      <a:pt x="378" y="12"/>
                      <a:pt x="375" y="12"/>
                      <a:pt x="371" y="12"/>
                    </a:cubicBezTo>
                    <a:cubicBezTo>
                      <a:pt x="334" y="13"/>
                      <a:pt x="298" y="19"/>
                      <a:pt x="263" y="31"/>
                    </a:cubicBezTo>
                    <a:cubicBezTo>
                      <a:pt x="228" y="43"/>
                      <a:pt x="195" y="60"/>
                      <a:pt x="166" y="82"/>
                    </a:cubicBezTo>
                    <a:cubicBezTo>
                      <a:pt x="106" y="125"/>
                      <a:pt x="61" y="186"/>
                      <a:pt x="35" y="254"/>
                    </a:cubicBezTo>
                    <a:cubicBezTo>
                      <a:pt x="10" y="323"/>
                      <a:pt x="5" y="398"/>
                      <a:pt x="21" y="469"/>
                    </a:cubicBezTo>
                    <a:cubicBezTo>
                      <a:pt x="10" y="428"/>
                      <a:pt x="6" y="384"/>
                      <a:pt x="10" y="339"/>
                    </a:cubicBezTo>
                    <a:cubicBezTo>
                      <a:pt x="14" y="295"/>
                      <a:pt x="26" y="250"/>
                      <a:pt x="46" y="209"/>
                    </a:cubicBezTo>
                    <a:cubicBezTo>
                      <a:pt x="67" y="167"/>
                      <a:pt x="95" y="130"/>
                      <a:pt x="130" y="98"/>
                    </a:cubicBezTo>
                    <a:cubicBezTo>
                      <a:pt x="165" y="67"/>
                      <a:pt x="206" y="42"/>
                      <a:pt x="249" y="26"/>
                    </a:cubicBezTo>
                    <a:cubicBezTo>
                      <a:pt x="291" y="10"/>
                      <a:pt x="335" y="3"/>
                      <a:pt x="379" y="3"/>
                    </a:cubicBezTo>
                    <a:cubicBezTo>
                      <a:pt x="381" y="3"/>
                      <a:pt x="383" y="3"/>
                      <a:pt x="386" y="3"/>
                    </a:cubicBezTo>
                    <a:cubicBezTo>
                      <a:pt x="431" y="3"/>
                      <a:pt x="476" y="13"/>
                      <a:pt x="517" y="29"/>
                    </a:cubicBezTo>
                    <a:cubicBezTo>
                      <a:pt x="539" y="37"/>
                      <a:pt x="560" y="47"/>
                      <a:pt x="580" y="60"/>
                    </a:cubicBezTo>
                    <a:cubicBezTo>
                      <a:pt x="593" y="67"/>
                      <a:pt x="605" y="76"/>
                      <a:pt x="617" y="85"/>
                    </a:cubicBezTo>
                    <a:cubicBezTo>
                      <a:pt x="607" y="77"/>
                      <a:pt x="597" y="70"/>
                      <a:pt x="586" y="63"/>
                    </a:cubicBezTo>
                    <a:cubicBezTo>
                      <a:pt x="549" y="38"/>
                      <a:pt x="507" y="20"/>
                      <a:pt x="462" y="9"/>
                    </a:cubicBezTo>
                    <a:cubicBezTo>
                      <a:pt x="434" y="3"/>
                      <a:pt x="406" y="0"/>
                      <a:pt x="377" y="0"/>
                    </a:cubicBezTo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6078538" y="2816226"/>
                <a:ext cx="42863" cy="9525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53"/>
                  </a:cxn>
                  <a:cxn ang="0">
                    <a:pos x="24" y="0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8" y="40"/>
                      <a:pt x="18" y="17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794250" y="1916113"/>
                <a:ext cx="1384300" cy="690563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0" y="380"/>
                  </a:cxn>
                  <a:cxn ang="0">
                    <a:pos x="0" y="376"/>
                  </a:cxn>
                  <a:cxn ang="0">
                    <a:pos x="0" y="380"/>
                  </a:cxn>
                  <a:cxn ang="0">
                    <a:pos x="733" y="241"/>
                  </a:cxn>
                  <a:cxn ang="0">
                    <a:pos x="733" y="241"/>
                  </a:cxn>
                  <a:cxn ang="0">
                    <a:pos x="112" y="109"/>
                  </a:cxn>
                  <a:cxn ang="0">
                    <a:pos x="26" y="237"/>
                  </a:cxn>
                  <a:cxn ang="0">
                    <a:pos x="0" y="376"/>
                  </a:cxn>
                  <a:cxn ang="0">
                    <a:pos x="1" y="341"/>
                  </a:cxn>
                  <a:cxn ang="0">
                    <a:pos x="52" y="184"/>
                  </a:cxn>
                  <a:cxn ang="0">
                    <a:pos x="112" y="108"/>
                  </a:cxn>
                  <a:cxn ang="0">
                    <a:pos x="733" y="241"/>
                  </a:cxn>
                  <a:cxn ang="0">
                    <a:pos x="634" y="101"/>
                  </a:cxn>
                  <a:cxn ang="0">
                    <a:pos x="637" y="104"/>
                  </a:cxn>
                  <a:cxn ang="0">
                    <a:pos x="634" y="101"/>
                  </a:cxn>
                  <a:cxn ang="0">
                    <a:pos x="112" y="108"/>
                  </a:cxn>
                  <a:cxn ang="0">
                    <a:pos x="185" y="52"/>
                  </a:cxn>
                  <a:cxn ang="0">
                    <a:pos x="182" y="54"/>
                  </a:cxn>
                  <a:cxn ang="0">
                    <a:pos x="185" y="52"/>
                  </a:cxn>
                  <a:cxn ang="0">
                    <a:pos x="634" y="101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465" y="11"/>
                  </a:cxn>
                  <a:cxn ang="0">
                    <a:pos x="557" y="46"/>
                  </a:cxn>
                  <a:cxn ang="0">
                    <a:pos x="465" y="11"/>
                  </a:cxn>
                  <a:cxn ang="0">
                    <a:pos x="379" y="0"/>
                  </a:cxn>
                  <a:cxn ang="0">
                    <a:pos x="379" y="0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76" y="0"/>
                  </a:cxn>
                </a:cxnLst>
                <a:rect l="0" t="0" r="r" b="b"/>
                <a:pathLst>
                  <a:path w="768" h="381">
                    <a:moveTo>
                      <a:pt x="0" y="380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moveTo>
                      <a:pt x="0" y="376"/>
                    </a:move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8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78"/>
                      <a:pt x="0" y="376"/>
                    </a:cubicBezTo>
                    <a:moveTo>
                      <a:pt x="733" y="241"/>
                    </a:moveTo>
                    <a:cubicBezTo>
                      <a:pt x="754" y="289"/>
                      <a:pt x="763" y="334"/>
                      <a:pt x="768" y="370"/>
                    </a:cubicBezTo>
                    <a:cubicBezTo>
                      <a:pt x="763" y="334"/>
                      <a:pt x="754" y="289"/>
                      <a:pt x="733" y="241"/>
                    </a:cubicBezTo>
                    <a:moveTo>
                      <a:pt x="112" y="108"/>
                    </a:moveTo>
                    <a:cubicBezTo>
                      <a:pt x="112" y="108"/>
                      <a:pt x="112" y="108"/>
                      <a:pt x="112" y="109"/>
                    </a:cubicBezTo>
                    <a:cubicBezTo>
                      <a:pt x="87" y="133"/>
                      <a:pt x="68" y="158"/>
                      <a:pt x="52" y="184"/>
                    </a:cubicBezTo>
                    <a:cubicBezTo>
                      <a:pt x="42" y="202"/>
                      <a:pt x="33" y="220"/>
                      <a:pt x="26" y="237"/>
                    </a:cubicBezTo>
                    <a:cubicBezTo>
                      <a:pt x="10" y="279"/>
                      <a:pt x="4" y="316"/>
                      <a:pt x="1" y="341"/>
                    </a:cubicBezTo>
                    <a:cubicBezTo>
                      <a:pt x="0" y="358"/>
                      <a:pt x="0" y="370"/>
                      <a:pt x="0" y="376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0"/>
                      <a:pt x="0" y="358"/>
                      <a:pt x="1" y="341"/>
                    </a:cubicBezTo>
                    <a:cubicBezTo>
                      <a:pt x="4" y="316"/>
                      <a:pt x="10" y="279"/>
                      <a:pt x="26" y="237"/>
                    </a:cubicBezTo>
                    <a:cubicBezTo>
                      <a:pt x="33" y="220"/>
                      <a:pt x="42" y="202"/>
                      <a:pt x="52" y="184"/>
                    </a:cubicBezTo>
                    <a:cubicBezTo>
                      <a:pt x="68" y="158"/>
                      <a:pt x="87" y="133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moveTo>
                      <a:pt x="637" y="104"/>
                    </a:moveTo>
                    <a:cubicBezTo>
                      <a:pt x="682" y="145"/>
                      <a:pt x="713" y="194"/>
                      <a:pt x="733" y="241"/>
                    </a:cubicBezTo>
                    <a:cubicBezTo>
                      <a:pt x="713" y="194"/>
                      <a:pt x="682" y="145"/>
                      <a:pt x="637" y="104"/>
                    </a:cubicBezTo>
                    <a:moveTo>
                      <a:pt x="634" y="101"/>
                    </a:moveTo>
                    <a:cubicBezTo>
                      <a:pt x="634" y="101"/>
                      <a:pt x="634" y="101"/>
                      <a:pt x="634" y="101"/>
                    </a:cubicBezTo>
                    <a:cubicBezTo>
                      <a:pt x="635" y="102"/>
                      <a:pt x="636" y="103"/>
                      <a:pt x="637" y="104"/>
                    </a:cubicBezTo>
                    <a:cubicBezTo>
                      <a:pt x="636" y="103"/>
                      <a:pt x="635" y="102"/>
                      <a:pt x="634" y="101"/>
                    </a:cubicBezTo>
                    <a:cubicBezTo>
                      <a:pt x="634" y="101"/>
                      <a:pt x="634" y="101"/>
                      <a:pt x="634" y="101"/>
                    </a:cubicBezTo>
                    <a:moveTo>
                      <a:pt x="182" y="54"/>
                    </a:moveTo>
                    <a:cubicBezTo>
                      <a:pt x="156" y="69"/>
                      <a:pt x="133" y="88"/>
                      <a:pt x="112" y="108"/>
                    </a:cubicBezTo>
                    <a:cubicBezTo>
                      <a:pt x="133" y="88"/>
                      <a:pt x="156" y="69"/>
                      <a:pt x="182" y="54"/>
                    </a:cubicBezTo>
                    <a:moveTo>
                      <a:pt x="185" y="52"/>
                    </a:moveTo>
                    <a:cubicBezTo>
                      <a:pt x="184" y="53"/>
                      <a:pt x="183" y="53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3" y="53"/>
                      <a:pt x="184" y="53"/>
                      <a:pt x="185" y="52"/>
                    </a:cubicBezTo>
                    <a:moveTo>
                      <a:pt x="557" y="46"/>
                    </a:moveTo>
                    <a:cubicBezTo>
                      <a:pt x="585" y="61"/>
                      <a:pt x="611" y="80"/>
                      <a:pt x="634" y="101"/>
                    </a:cubicBezTo>
                    <a:cubicBezTo>
                      <a:pt x="611" y="80"/>
                      <a:pt x="585" y="61"/>
                      <a:pt x="557" y="46"/>
                    </a:cubicBezTo>
                    <a:moveTo>
                      <a:pt x="270" y="15"/>
                    </a:moveTo>
                    <a:cubicBezTo>
                      <a:pt x="240" y="24"/>
                      <a:pt x="211" y="37"/>
                      <a:pt x="185" y="52"/>
                    </a:cubicBezTo>
                    <a:cubicBezTo>
                      <a:pt x="211" y="37"/>
                      <a:pt x="240" y="24"/>
                      <a:pt x="270" y="15"/>
                    </a:cubicBezTo>
                    <a:moveTo>
                      <a:pt x="465" y="11"/>
                    </a:moveTo>
                    <a:cubicBezTo>
                      <a:pt x="465" y="11"/>
                      <a:pt x="465" y="11"/>
                      <a:pt x="465" y="11"/>
                    </a:cubicBezTo>
                    <a:cubicBezTo>
                      <a:pt x="497" y="19"/>
                      <a:pt x="528" y="31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28" y="31"/>
                      <a:pt x="497" y="19"/>
                      <a:pt x="465" y="11"/>
                    </a:cubicBezTo>
                    <a:cubicBezTo>
                      <a:pt x="465" y="11"/>
                      <a:pt x="465" y="11"/>
                      <a:pt x="465" y="11"/>
                    </a:cubicBezTo>
                    <a:moveTo>
                      <a:pt x="379" y="0"/>
                    </a:moveTo>
                    <a:cubicBezTo>
                      <a:pt x="408" y="1"/>
                      <a:pt x="437" y="4"/>
                      <a:pt x="465" y="11"/>
                    </a:cubicBezTo>
                    <a:cubicBezTo>
                      <a:pt x="437" y="4"/>
                      <a:pt x="408" y="1"/>
                      <a:pt x="379" y="0"/>
                    </a:cubicBezTo>
                    <a:moveTo>
                      <a:pt x="376" y="0"/>
                    </a:moveTo>
                    <a:cubicBezTo>
                      <a:pt x="340" y="0"/>
                      <a:pt x="304" y="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304" y="5"/>
                      <a:pt x="340" y="0"/>
                      <a:pt x="376" y="0"/>
                    </a:cubicBezTo>
                    <a:moveTo>
                      <a:pt x="376" y="0"/>
                    </a:moveTo>
                    <a:cubicBezTo>
                      <a:pt x="376" y="0"/>
                      <a:pt x="376" y="0"/>
                      <a:pt x="376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77" y="0"/>
                      <a:pt x="378" y="0"/>
                      <a:pt x="379" y="0"/>
                    </a:cubicBezTo>
                    <a:cubicBezTo>
                      <a:pt x="378" y="0"/>
                      <a:pt x="377" y="0"/>
                      <a:pt x="3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5156200" y="1938338"/>
                <a:ext cx="930275" cy="373063"/>
              </a:xfrm>
              <a:custGeom>
                <a:avLst/>
                <a:gdLst/>
                <a:ahLst/>
                <a:cxnLst>
                  <a:cxn ang="0">
                    <a:pos x="514" y="203"/>
                  </a:cxn>
                  <a:cxn ang="0">
                    <a:pos x="516" y="206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13" y="38"/>
                  </a:cxn>
                  <a:cxn ang="0">
                    <a:pos x="0" y="44"/>
                  </a:cxn>
                  <a:cxn ang="0">
                    <a:pos x="13" y="38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280" y="15"/>
                  </a:cxn>
                  <a:cxn ang="0">
                    <a:pos x="282" y="15"/>
                  </a:cxn>
                  <a:cxn ang="0">
                    <a:pos x="310" y="25"/>
                  </a:cxn>
                  <a:cxn ang="0">
                    <a:pos x="373" y="56"/>
                  </a:cxn>
                  <a:cxn ang="0">
                    <a:pos x="410" y="8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10" y="81"/>
                  </a:cxn>
                  <a:cxn ang="0">
                    <a:pos x="373" y="56"/>
                  </a:cxn>
                  <a:cxn ang="0">
                    <a:pos x="310" y="25"/>
                  </a:cxn>
                  <a:cxn ang="0">
                    <a:pos x="282" y="15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175" y="0"/>
                  </a:cxn>
                  <a:cxn ang="0">
                    <a:pos x="51" y="22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76" y="0"/>
                  </a:cxn>
                </a:cxnLst>
                <a:rect l="0" t="0" r="r" b="b"/>
                <a:pathLst>
                  <a:path w="516" h="206">
                    <a:moveTo>
                      <a:pt x="514" y="203"/>
                    </a:moveTo>
                    <a:cubicBezTo>
                      <a:pt x="515" y="204"/>
                      <a:pt x="515" y="205"/>
                      <a:pt x="516" y="206"/>
                    </a:cubicBezTo>
                    <a:cubicBezTo>
                      <a:pt x="515" y="205"/>
                      <a:pt x="515" y="204"/>
                      <a:pt x="514" y="203"/>
                    </a:cubicBezTo>
                    <a:moveTo>
                      <a:pt x="454" y="121"/>
                    </a:moveTo>
                    <a:cubicBezTo>
                      <a:pt x="478" y="146"/>
                      <a:pt x="498" y="174"/>
                      <a:pt x="514" y="203"/>
                    </a:cubicBezTo>
                    <a:cubicBezTo>
                      <a:pt x="498" y="174"/>
                      <a:pt x="478" y="146"/>
                      <a:pt x="454" y="121"/>
                    </a:cubicBezTo>
                    <a:moveTo>
                      <a:pt x="51" y="22"/>
                    </a:moveTo>
                    <a:cubicBezTo>
                      <a:pt x="51" y="22"/>
                      <a:pt x="51" y="22"/>
                      <a:pt x="51" y="22"/>
                    </a:cubicBezTo>
                    <a:cubicBezTo>
                      <a:pt x="35" y="28"/>
                      <a:pt x="22" y="33"/>
                      <a:pt x="13" y="38"/>
                    </a:cubicBezTo>
                    <a:cubicBezTo>
                      <a:pt x="5" y="42"/>
                      <a:pt x="0" y="44"/>
                      <a:pt x="0" y="44"/>
                    </a:cubicBezTo>
                    <a:cubicBezTo>
                      <a:pt x="0" y="44"/>
                      <a:pt x="5" y="42"/>
                      <a:pt x="13" y="38"/>
                    </a:cubicBezTo>
                    <a:cubicBezTo>
                      <a:pt x="22" y="33"/>
                      <a:pt x="35" y="28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moveTo>
                      <a:pt x="280" y="15"/>
                    </a:moveTo>
                    <a:cubicBezTo>
                      <a:pt x="280" y="15"/>
                      <a:pt x="281" y="15"/>
                      <a:pt x="282" y="15"/>
                    </a:cubicBezTo>
                    <a:cubicBezTo>
                      <a:pt x="291" y="18"/>
                      <a:pt x="301" y="21"/>
                      <a:pt x="310" y="25"/>
                    </a:cubicBezTo>
                    <a:cubicBezTo>
                      <a:pt x="332" y="33"/>
                      <a:pt x="353" y="43"/>
                      <a:pt x="373" y="56"/>
                    </a:cubicBezTo>
                    <a:cubicBezTo>
                      <a:pt x="386" y="63"/>
                      <a:pt x="398" y="72"/>
                      <a:pt x="410" y="81"/>
                    </a:cubicBezTo>
                    <a:cubicBezTo>
                      <a:pt x="426" y="93"/>
                      <a:pt x="441" y="107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41" y="107"/>
                      <a:pt x="426" y="93"/>
                      <a:pt x="410" y="81"/>
                    </a:cubicBezTo>
                    <a:cubicBezTo>
                      <a:pt x="398" y="72"/>
                      <a:pt x="386" y="63"/>
                      <a:pt x="373" y="56"/>
                    </a:cubicBezTo>
                    <a:cubicBezTo>
                      <a:pt x="353" y="43"/>
                      <a:pt x="332" y="33"/>
                      <a:pt x="310" y="25"/>
                    </a:cubicBezTo>
                    <a:cubicBezTo>
                      <a:pt x="301" y="21"/>
                      <a:pt x="291" y="18"/>
                      <a:pt x="282" y="15"/>
                    </a:cubicBezTo>
                    <a:cubicBezTo>
                      <a:pt x="281" y="15"/>
                      <a:pt x="280" y="15"/>
                      <a:pt x="280" y="15"/>
                    </a:cubicBezTo>
                    <a:moveTo>
                      <a:pt x="191" y="1"/>
                    </a:moveTo>
                    <a:cubicBezTo>
                      <a:pt x="219" y="2"/>
                      <a:pt x="249" y="6"/>
                      <a:pt x="280" y="15"/>
                    </a:cubicBezTo>
                    <a:cubicBezTo>
                      <a:pt x="249" y="6"/>
                      <a:pt x="219" y="2"/>
                      <a:pt x="191" y="1"/>
                    </a:cubicBezTo>
                    <a:moveTo>
                      <a:pt x="175" y="0"/>
                    </a:moveTo>
                    <a:cubicBezTo>
                      <a:pt x="124" y="1"/>
                      <a:pt x="81" y="11"/>
                      <a:pt x="51" y="22"/>
                    </a:cubicBezTo>
                    <a:cubicBezTo>
                      <a:pt x="81" y="11"/>
                      <a:pt x="124" y="1"/>
                      <a:pt x="175" y="0"/>
                    </a:cubicBezTo>
                    <a:moveTo>
                      <a:pt x="176" y="0"/>
                    </a:moveTo>
                    <a:cubicBezTo>
                      <a:pt x="176" y="0"/>
                      <a:pt x="175" y="0"/>
                      <a:pt x="175" y="0"/>
                    </a:cubicBezTo>
                    <a:cubicBezTo>
                      <a:pt x="175" y="0"/>
                      <a:pt x="176" y="0"/>
                      <a:pt x="176" y="0"/>
                    </a:cubicBezTo>
                    <a:moveTo>
                      <a:pt x="17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6" y="0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86" y="0"/>
                      <a:pt x="181" y="0"/>
                      <a:pt x="1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198333" y="1631950"/>
            <a:ext cx="1811874" cy="1785078"/>
            <a:chOff x="7198333" y="1631950"/>
            <a:chExt cx="1811874" cy="1785078"/>
          </a:xfrm>
        </p:grpSpPr>
        <p:grpSp>
          <p:nvGrpSpPr>
            <p:cNvPr id="35" name="Group 21"/>
            <p:cNvGrpSpPr/>
            <p:nvPr/>
          </p:nvGrpSpPr>
          <p:grpSpPr>
            <a:xfrm>
              <a:off x="7455205" y="1900357"/>
              <a:ext cx="1269682" cy="1269682"/>
              <a:chOff x="6995968" y="1605917"/>
              <a:chExt cx="1209747" cy="1209747"/>
            </a:xfrm>
          </p:grpSpPr>
          <p:sp>
            <p:nvSpPr>
              <p:cNvPr id="41" name="Sev04"/>
              <p:cNvSpPr/>
              <p:nvPr/>
            </p:nvSpPr>
            <p:spPr>
              <a:xfrm>
                <a:off x="6995968" y="1605917"/>
                <a:ext cx="1209747" cy="1209747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4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42" name="Freeform 52"/>
              <p:cNvSpPr>
                <a:spLocks noEditPoints="1"/>
              </p:cNvSpPr>
              <p:nvPr/>
            </p:nvSpPr>
            <p:spPr bwMode="auto">
              <a:xfrm>
                <a:off x="7369245" y="1961625"/>
                <a:ext cx="463193" cy="498331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" name="Group 90"/>
            <p:cNvGrpSpPr/>
            <p:nvPr/>
          </p:nvGrpSpPr>
          <p:grpSpPr>
            <a:xfrm>
              <a:off x="7198333" y="1631950"/>
              <a:ext cx="1811874" cy="1785078"/>
              <a:chOff x="4783138" y="1916113"/>
              <a:chExt cx="1395412" cy="1374775"/>
            </a:xfrm>
            <a:solidFill>
              <a:schemeClr val="accent4"/>
            </a:solidFill>
          </p:grpSpPr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4783138" y="1931988"/>
                <a:ext cx="1368425" cy="1358900"/>
              </a:xfrm>
              <a:custGeom>
                <a:avLst/>
                <a:gdLst/>
                <a:ahLst/>
                <a:cxnLst>
                  <a:cxn ang="0">
                    <a:pos x="707" y="498"/>
                  </a:cxn>
                  <a:cxn ang="0">
                    <a:pos x="707" y="498"/>
                  </a:cxn>
                  <a:cxn ang="0">
                    <a:pos x="519" y="30"/>
                  </a:cxn>
                  <a:cxn ang="0">
                    <a:pos x="711" y="197"/>
                  </a:cxn>
                  <a:cxn ang="0">
                    <a:pos x="683" y="152"/>
                  </a:cxn>
                  <a:cxn ang="0">
                    <a:pos x="580" y="60"/>
                  </a:cxn>
                  <a:cxn ang="0">
                    <a:pos x="718" y="542"/>
                  </a:cxn>
                  <a:cxn ang="0">
                    <a:pos x="718" y="542"/>
                  </a:cxn>
                  <a:cxn ang="0">
                    <a:pos x="325" y="3"/>
                  </a:cxn>
                  <a:cxn ang="0">
                    <a:pos x="86" y="138"/>
                  </a:cxn>
                  <a:cxn ang="0">
                    <a:pos x="32" y="229"/>
                  </a:cxn>
                  <a:cxn ang="0">
                    <a:pos x="6" y="368"/>
                  </a:cxn>
                  <a:cxn ang="0">
                    <a:pos x="6" y="372"/>
                  </a:cxn>
                  <a:cxn ang="0">
                    <a:pos x="6" y="373"/>
                  </a:cxn>
                  <a:cxn ang="0">
                    <a:pos x="6" y="368"/>
                  </a:cxn>
                  <a:cxn ang="0">
                    <a:pos x="6" y="368"/>
                  </a:cxn>
                  <a:cxn ang="0">
                    <a:pos x="32" y="229"/>
                  </a:cxn>
                  <a:cxn ang="0">
                    <a:pos x="20" y="258"/>
                  </a:cxn>
                  <a:cxn ang="0">
                    <a:pos x="27" y="510"/>
                  </a:cxn>
                  <a:cxn ang="0">
                    <a:pos x="184" y="697"/>
                  </a:cxn>
                  <a:cxn ang="0">
                    <a:pos x="384" y="751"/>
                  </a:cxn>
                  <a:cxn ang="0">
                    <a:pos x="574" y="701"/>
                  </a:cxn>
                  <a:cxn ang="0">
                    <a:pos x="722" y="547"/>
                  </a:cxn>
                  <a:cxn ang="0">
                    <a:pos x="759" y="404"/>
                  </a:cxn>
                  <a:cxn ang="0">
                    <a:pos x="745" y="440"/>
                  </a:cxn>
                  <a:cxn ang="0">
                    <a:pos x="741" y="441"/>
                  </a:cxn>
                  <a:cxn ang="0">
                    <a:pos x="735" y="461"/>
                  </a:cxn>
                  <a:cxn ang="0">
                    <a:pos x="726" y="500"/>
                  </a:cxn>
                  <a:cxn ang="0">
                    <a:pos x="730" y="459"/>
                  </a:cxn>
                  <a:cxn ang="0">
                    <a:pos x="721" y="478"/>
                  </a:cxn>
                  <a:cxn ang="0">
                    <a:pos x="720" y="468"/>
                  </a:cxn>
                  <a:cxn ang="0">
                    <a:pos x="712" y="488"/>
                  </a:cxn>
                  <a:cxn ang="0">
                    <a:pos x="708" y="498"/>
                  </a:cxn>
                  <a:cxn ang="0">
                    <a:pos x="707" y="498"/>
                  </a:cxn>
                  <a:cxn ang="0">
                    <a:pos x="706" y="501"/>
                  </a:cxn>
                  <a:cxn ang="0">
                    <a:pos x="655" y="585"/>
                  </a:cxn>
                  <a:cxn ang="0">
                    <a:pos x="573" y="658"/>
                  </a:cxn>
                  <a:cxn ang="0">
                    <a:pos x="400" y="719"/>
                  </a:cxn>
                  <a:cxn ang="0">
                    <a:pos x="278" y="705"/>
                  </a:cxn>
                  <a:cxn ang="0">
                    <a:pos x="34" y="378"/>
                  </a:cxn>
                  <a:cxn ang="0">
                    <a:pos x="125" y="137"/>
                  </a:cxn>
                  <a:cxn ang="0">
                    <a:pos x="223" y="61"/>
                  </a:cxn>
                  <a:cxn ang="0">
                    <a:pos x="335" y="21"/>
                  </a:cxn>
                  <a:cxn ang="0">
                    <a:pos x="137" y="115"/>
                  </a:cxn>
                  <a:cxn ang="0">
                    <a:pos x="352" y="15"/>
                  </a:cxn>
                  <a:cxn ang="0">
                    <a:pos x="472" y="24"/>
                  </a:cxn>
                  <a:cxn ang="0">
                    <a:pos x="481" y="25"/>
                  </a:cxn>
                  <a:cxn ang="0">
                    <a:pos x="371" y="12"/>
                  </a:cxn>
                  <a:cxn ang="0">
                    <a:pos x="166" y="82"/>
                  </a:cxn>
                  <a:cxn ang="0">
                    <a:pos x="21" y="469"/>
                  </a:cxn>
                  <a:cxn ang="0">
                    <a:pos x="46" y="209"/>
                  </a:cxn>
                  <a:cxn ang="0">
                    <a:pos x="249" y="26"/>
                  </a:cxn>
                  <a:cxn ang="0">
                    <a:pos x="386" y="3"/>
                  </a:cxn>
                  <a:cxn ang="0">
                    <a:pos x="580" y="60"/>
                  </a:cxn>
                  <a:cxn ang="0">
                    <a:pos x="586" y="63"/>
                  </a:cxn>
                  <a:cxn ang="0">
                    <a:pos x="377" y="0"/>
                  </a:cxn>
                </a:cxnLst>
                <a:rect l="0" t="0" r="r" b="b"/>
                <a:pathLst>
                  <a:path w="759" h="751">
                    <a:moveTo>
                      <a:pt x="707" y="498"/>
                    </a:move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moveTo>
                      <a:pt x="517" y="29"/>
                    </a:moveTo>
                    <a:cubicBezTo>
                      <a:pt x="518" y="29"/>
                      <a:pt x="518" y="29"/>
                      <a:pt x="519" y="30"/>
                    </a:cubicBezTo>
                    <a:cubicBezTo>
                      <a:pt x="561" y="46"/>
                      <a:pt x="599" y="70"/>
                      <a:pt x="631" y="99"/>
                    </a:cubicBezTo>
                    <a:cubicBezTo>
                      <a:pt x="664" y="128"/>
                      <a:pt x="691" y="161"/>
                      <a:pt x="711" y="197"/>
                    </a:cubicBezTo>
                    <a:cubicBezTo>
                      <a:pt x="724" y="218"/>
                      <a:pt x="736" y="244"/>
                      <a:pt x="744" y="264"/>
                    </a:cubicBezTo>
                    <a:cubicBezTo>
                      <a:pt x="730" y="225"/>
                      <a:pt x="709" y="187"/>
                      <a:pt x="683" y="152"/>
                    </a:cubicBezTo>
                    <a:cubicBezTo>
                      <a:pt x="664" y="128"/>
                      <a:pt x="642" y="105"/>
                      <a:pt x="617" y="85"/>
                    </a:cubicBezTo>
                    <a:cubicBezTo>
                      <a:pt x="605" y="76"/>
                      <a:pt x="593" y="67"/>
                      <a:pt x="580" y="60"/>
                    </a:cubicBezTo>
                    <a:cubicBezTo>
                      <a:pt x="560" y="47"/>
                      <a:pt x="539" y="37"/>
                      <a:pt x="517" y="29"/>
                    </a:cubicBezTo>
                    <a:moveTo>
                      <a:pt x="718" y="542"/>
                    </a:moveTo>
                    <a:cubicBezTo>
                      <a:pt x="742" y="489"/>
                      <a:pt x="742" y="489"/>
                      <a:pt x="742" y="489"/>
                    </a:cubicBezTo>
                    <a:cubicBezTo>
                      <a:pt x="736" y="506"/>
                      <a:pt x="726" y="529"/>
                      <a:pt x="718" y="542"/>
                    </a:cubicBezTo>
                    <a:moveTo>
                      <a:pt x="377" y="0"/>
                    </a:moveTo>
                    <a:cubicBezTo>
                      <a:pt x="359" y="0"/>
                      <a:pt x="342" y="1"/>
                      <a:pt x="325" y="3"/>
                    </a:cubicBezTo>
                    <a:cubicBezTo>
                      <a:pt x="278" y="10"/>
                      <a:pt x="233" y="25"/>
                      <a:pt x="193" y="48"/>
                    </a:cubicBezTo>
                    <a:cubicBezTo>
                      <a:pt x="152" y="71"/>
                      <a:pt x="115" y="101"/>
                      <a:pt x="86" y="138"/>
                    </a:cubicBezTo>
                    <a:cubicBezTo>
                      <a:pt x="76" y="150"/>
                      <a:pt x="67" y="163"/>
                      <a:pt x="58" y="176"/>
                    </a:cubicBezTo>
                    <a:cubicBezTo>
                      <a:pt x="48" y="194"/>
                      <a:pt x="39" y="212"/>
                      <a:pt x="32" y="229"/>
                    </a:cubicBezTo>
                    <a:cubicBezTo>
                      <a:pt x="16" y="271"/>
                      <a:pt x="10" y="308"/>
                      <a:pt x="7" y="333"/>
                    </a:cubicBezTo>
                    <a:cubicBezTo>
                      <a:pt x="6" y="350"/>
                      <a:pt x="6" y="362"/>
                      <a:pt x="6" y="368"/>
                    </a:cubicBezTo>
                    <a:cubicBezTo>
                      <a:pt x="6" y="370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3"/>
                      <a:pt x="6" y="373"/>
                      <a:pt x="6" y="373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0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2"/>
                      <a:pt x="6" y="350"/>
                      <a:pt x="7" y="333"/>
                    </a:cubicBezTo>
                    <a:cubicBezTo>
                      <a:pt x="10" y="308"/>
                      <a:pt x="16" y="271"/>
                      <a:pt x="32" y="229"/>
                    </a:cubicBezTo>
                    <a:cubicBezTo>
                      <a:pt x="39" y="212"/>
                      <a:pt x="48" y="194"/>
                      <a:pt x="58" y="176"/>
                    </a:cubicBezTo>
                    <a:cubicBezTo>
                      <a:pt x="42" y="202"/>
                      <a:pt x="29" y="230"/>
                      <a:pt x="20" y="258"/>
                    </a:cubicBezTo>
                    <a:cubicBezTo>
                      <a:pt x="6" y="302"/>
                      <a:pt x="0" y="347"/>
                      <a:pt x="2" y="391"/>
                    </a:cubicBezTo>
                    <a:cubicBezTo>
                      <a:pt x="4" y="431"/>
                      <a:pt x="12" y="472"/>
                      <a:pt x="27" y="510"/>
                    </a:cubicBezTo>
                    <a:cubicBezTo>
                      <a:pt x="42" y="548"/>
                      <a:pt x="63" y="584"/>
                      <a:pt x="90" y="616"/>
                    </a:cubicBezTo>
                    <a:cubicBezTo>
                      <a:pt x="116" y="647"/>
                      <a:pt x="148" y="675"/>
                      <a:pt x="184" y="697"/>
                    </a:cubicBezTo>
                    <a:cubicBezTo>
                      <a:pt x="220" y="718"/>
                      <a:pt x="260" y="734"/>
                      <a:pt x="302" y="742"/>
                    </a:cubicBezTo>
                    <a:cubicBezTo>
                      <a:pt x="329" y="748"/>
                      <a:pt x="356" y="751"/>
                      <a:pt x="384" y="751"/>
                    </a:cubicBezTo>
                    <a:cubicBezTo>
                      <a:pt x="403" y="751"/>
                      <a:pt x="421" y="750"/>
                      <a:pt x="440" y="747"/>
                    </a:cubicBezTo>
                    <a:cubicBezTo>
                      <a:pt x="487" y="740"/>
                      <a:pt x="533" y="724"/>
                      <a:pt x="574" y="701"/>
                    </a:cubicBezTo>
                    <a:cubicBezTo>
                      <a:pt x="616" y="677"/>
                      <a:pt x="652" y="645"/>
                      <a:pt x="682" y="608"/>
                    </a:cubicBezTo>
                    <a:cubicBezTo>
                      <a:pt x="695" y="591"/>
                      <a:pt x="709" y="571"/>
                      <a:pt x="722" y="547"/>
                    </a:cubicBezTo>
                    <a:cubicBezTo>
                      <a:pt x="734" y="524"/>
                      <a:pt x="744" y="498"/>
                      <a:pt x="750" y="473"/>
                    </a:cubicBezTo>
                    <a:cubicBezTo>
                      <a:pt x="757" y="448"/>
                      <a:pt x="759" y="424"/>
                      <a:pt x="759" y="404"/>
                    </a:cubicBezTo>
                    <a:cubicBezTo>
                      <a:pt x="759" y="384"/>
                      <a:pt x="756" y="369"/>
                      <a:pt x="753" y="362"/>
                    </a:cubicBezTo>
                    <a:cubicBezTo>
                      <a:pt x="752" y="387"/>
                      <a:pt x="751" y="416"/>
                      <a:pt x="745" y="440"/>
                    </a:cubicBezTo>
                    <a:cubicBezTo>
                      <a:pt x="745" y="431"/>
                      <a:pt x="745" y="420"/>
                      <a:pt x="746" y="409"/>
                    </a:cubicBezTo>
                    <a:cubicBezTo>
                      <a:pt x="745" y="420"/>
                      <a:pt x="742" y="431"/>
                      <a:pt x="741" y="441"/>
                    </a:cubicBezTo>
                    <a:cubicBezTo>
                      <a:pt x="742" y="433"/>
                      <a:pt x="742" y="424"/>
                      <a:pt x="741" y="421"/>
                    </a:cubicBezTo>
                    <a:cubicBezTo>
                      <a:pt x="739" y="433"/>
                      <a:pt x="737" y="451"/>
                      <a:pt x="735" y="461"/>
                    </a:cubicBezTo>
                    <a:cubicBezTo>
                      <a:pt x="735" y="464"/>
                      <a:pt x="734" y="472"/>
                      <a:pt x="732" y="480"/>
                    </a:cubicBezTo>
                    <a:cubicBezTo>
                      <a:pt x="730" y="488"/>
                      <a:pt x="728" y="497"/>
                      <a:pt x="726" y="500"/>
                    </a:cubicBezTo>
                    <a:cubicBezTo>
                      <a:pt x="731" y="481"/>
                      <a:pt x="735" y="456"/>
                      <a:pt x="735" y="439"/>
                    </a:cubicBezTo>
                    <a:cubicBezTo>
                      <a:pt x="733" y="446"/>
                      <a:pt x="732" y="453"/>
                      <a:pt x="730" y="459"/>
                    </a:cubicBezTo>
                    <a:cubicBezTo>
                      <a:pt x="731" y="451"/>
                      <a:pt x="734" y="435"/>
                      <a:pt x="733" y="431"/>
                    </a:cubicBezTo>
                    <a:cubicBezTo>
                      <a:pt x="730" y="447"/>
                      <a:pt x="727" y="462"/>
                      <a:pt x="721" y="478"/>
                    </a:cubicBezTo>
                    <a:cubicBezTo>
                      <a:pt x="717" y="491"/>
                      <a:pt x="712" y="503"/>
                      <a:pt x="707" y="515"/>
                    </a:cubicBezTo>
                    <a:cubicBezTo>
                      <a:pt x="713" y="500"/>
                      <a:pt x="719" y="480"/>
                      <a:pt x="720" y="468"/>
                    </a:cubicBezTo>
                    <a:cubicBezTo>
                      <a:pt x="717" y="475"/>
                      <a:pt x="715" y="483"/>
                      <a:pt x="713" y="490"/>
                    </a:cubicBezTo>
                    <a:cubicBezTo>
                      <a:pt x="713" y="489"/>
                      <a:pt x="713" y="488"/>
                      <a:pt x="712" y="488"/>
                    </a:cubicBezTo>
                    <a:cubicBezTo>
                      <a:pt x="711" y="491"/>
                      <a:pt x="709" y="495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7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6" y="501"/>
                      <a:pt x="706" y="501"/>
                      <a:pt x="706" y="501"/>
                    </a:cubicBezTo>
                    <a:cubicBezTo>
                      <a:pt x="699" y="516"/>
                      <a:pt x="692" y="532"/>
                      <a:pt x="684" y="546"/>
                    </a:cubicBezTo>
                    <a:cubicBezTo>
                      <a:pt x="676" y="561"/>
                      <a:pt x="666" y="573"/>
                      <a:pt x="655" y="585"/>
                    </a:cubicBezTo>
                    <a:cubicBezTo>
                      <a:pt x="645" y="596"/>
                      <a:pt x="633" y="607"/>
                      <a:pt x="622" y="619"/>
                    </a:cubicBezTo>
                    <a:cubicBezTo>
                      <a:pt x="608" y="634"/>
                      <a:pt x="591" y="647"/>
                      <a:pt x="573" y="658"/>
                    </a:cubicBezTo>
                    <a:cubicBezTo>
                      <a:pt x="555" y="669"/>
                      <a:pt x="536" y="678"/>
                      <a:pt x="517" y="687"/>
                    </a:cubicBezTo>
                    <a:cubicBezTo>
                      <a:pt x="481" y="704"/>
                      <a:pt x="441" y="715"/>
                      <a:pt x="400" y="719"/>
                    </a:cubicBezTo>
                    <a:cubicBezTo>
                      <a:pt x="391" y="719"/>
                      <a:pt x="382" y="720"/>
                      <a:pt x="372" y="720"/>
                    </a:cubicBezTo>
                    <a:cubicBezTo>
                      <a:pt x="340" y="720"/>
                      <a:pt x="308" y="715"/>
                      <a:pt x="278" y="705"/>
                    </a:cubicBezTo>
                    <a:cubicBezTo>
                      <a:pt x="205" y="681"/>
                      <a:pt x="143" y="635"/>
                      <a:pt x="100" y="578"/>
                    </a:cubicBezTo>
                    <a:cubicBezTo>
                      <a:pt x="58" y="520"/>
                      <a:pt x="34" y="450"/>
                      <a:pt x="34" y="378"/>
                    </a:cubicBezTo>
                    <a:cubicBezTo>
                      <a:pt x="35" y="336"/>
                      <a:pt x="42" y="292"/>
                      <a:pt x="58" y="250"/>
                    </a:cubicBezTo>
                    <a:cubicBezTo>
                      <a:pt x="73" y="208"/>
                      <a:pt x="97" y="170"/>
                      <a:pt x="125" y="137"/>
                    </a:cubicBezTo>
                    <a:cubicBezTo>
                      <a:pt x="135" y="125"/>
                      <a:pt x="149" y="111"/>
                      <a:pt x="166" y="98"/>
                    </a:cubicBezTo>
                    <a:cubicBezTo>
                      <a:pt x="183" y="84"/>
                      <a:pt x="202" y="71"/>
                      <a:pt x="223" y="61"/>
                    </a:cubicBezTo>
                    <a:cubicBezTo>
                      <a:pt x="243" y="50"/>
                      <a:pt x="265" y="41"/>
                      <a:pt x="284" y="35"/>
                    </a:cubicBezTo>
                    <a:cubicBezTo>
                      <a:pt x="304" y="29"/>
                      <a:pt x="321" y="25"/>
                      <a:pt x="335" y="21"/>
                    </a:cubicBezTo>
                    <a:cubicBezTo>
                      <a:pt x="299" y="27"/>
                      <a:pt x="263" y="38"/>
                      <a:pt x="229" y="54"/>
                    </a:cubicBezTo>
                    <a:cubicBezTo>
                      <a:pt x="195" y="69"/>
                      <a:pt x="164" y="90"/>
                      <a:pt x="137" y="115"/>
                    </a:cubicBezTo>
                    <a:cubicBezTo>
                      <a:pt x="165" y="87"/>
                      <a:pt x="198" y="63"/>
                      <a:pt x="235" y="46"/>
                    </a:cubicBezTo>
                    <a:cubicBezTo>
                      <a:pt x="271" y="29"/>
                      <a:pt x="311" y="18"/>
                      <a:pt x="352" y="15"/>
                    </a:cubicBezTo>
                    <a:cubicBezTo>
                      <a:pt x="363" y="14"/>
                      <a:pt x="374" y="13"/>
                      <a:pt x="385" y="13"/>
                    </a:cubicBezTo>
                    <a:cubicBezTo>
                      <a:pt x="414" y="13"/>
                      <a:pt x="444" y="17"/>
                      <a:pt x="472" y="24"/>
                    </a:cubicBezTo>
                    <a:cubicBezTo>
                      <a:pt x="511" y="34"/>
                      <a:pt x="548" y="50"/>
                      <a:pt x="582" y="71"/>
                    </a:cubicBezTo>
                    <a:cubicBezTo>
                      <a:pt x="551" y="51"/>
                      <a:pt x="517" y="35"/>
                      <a:pt x="481" y="25"/>
                    </a:cubicBezTo>
                    <a:cubicBezTo>
                      <a:pt x="448" y="16"/>
                      <a:pt x="415" y="12"/>
                      <a:pt x="381" y="12"/>
                    </a:cubicBezTo>
                    <a:cubicBezTo>
                      <a:pt x="378" y="12"/>
                      <a:pt x="375" y="12"/>
                      <a:pt x="371" y="12"/>
                    </a:cubicBezTo>
                    <a:cubicBezTo>
                      <a:pt x="334" y="13"/>
                      <a:pt x="298" y="19"/>
                      <a:pt x="263" y="31"/>
                    </a:cubicBezTo>
                    <a:cubicBezTo>
                      <a:pt x="228" y="43"/>
                      <a:pt x="195" y="60"/>
                      <a:pt x="166" y="82"/>
                    </a:cubicBezTo>
                    <a:cubicBezTo>
                      <a:pt x="106" y="125"/>
                      <a:pt x="61" y="186"/>
                      <a:pt x="35" y="254"/>
                    </a:cubicBezTo>
                    <a:cubicBezTo>
                      <a:pt x="10" y="323"/>
                      <a:pt x="5" y="398"/>
                      <a:pt x="21" y="469"/>
                    </a:cubicBezTo>
                    <a:cubicBezTo>
                      <a:pt x="10" y="428"/>
                      <a:pt x="6" y="384"/>
                      <a:pt x="10" y="339"/>
                    </a:cubicBezTo>
                    <a:cubicBezTo>
                      <a:pt x="14" y="295"/>
                      <a:pt x="26" y="250"/>
                      <a:pt x="46" y="209"/>
                    </a:cubicBezTo>
                    <a:cubicBezTo>
                      <a:pt x="67" y="167"/>
                      <a:pt x="95" y="130"/>
                      <a:pt x="130" y="98"/>
                    </a:cubicBezTo>
                    <a:cubicBezTo>
                      <a:pt x="165" y="67"/>
                      <a:pt x="206" y="42"/>
                      <a:pt x="249" y="26"/>
                    </a:cubicBezTo>
                    <a:cubicBezTo>
                      <a:pt x="291" y="10"/>
                      <a:pt x="335" y="3"/>
                      <a:pt x="379" y="3"/>
                    </a:cubicBezTo>
                    <a:cubicBezTo>
                      <a:pt x="381" y="3"/>
                      <a:pt x="383" y="3"/>
                      <a:pt x="386" y="3"/>
                    </a:cubicBezTo>
                    <a:cubicBezTo>
                      <a:pt x="431" y="3"/>
                      <a:pt x="476" y="13"/>
                      <a:pt x="517" y="29"/>
                    </a:cubicBezTo>
                    <a:cubicBezTo>
                      <a:pt x="539" y="37"/>
                      <a:pt x="560" y="47"/>
                      <a:pt x="580" y="60"/>
                    </a:cubicBezTo>
                    <a:cubicBezTo>
                      <a:pt x="593" y="67"/>
                      <a:pt x="605" y="76"/>
                      <a:pt x="617" y="85"/>
                    </a:cubicBezTo>
                    <a:cubicBezTo>
                      <a:pt x="607" y="77"/>
                      <a:pt x="597" y="70"/>
                      <a:pt x="586" y="63"/>
                    </a:cubicBezTo>
                    <a:cubicBezTo>
                      <a:pt x="549" y="38"/>
                      <a:pt x="507" y="20"/>
                      <a:pt x="462" y="9"/>
                    </a:cubicBezTo>
                    <a:cubicBezTo>
                      <a:pt x="434" y="3"/>
                      <a:pt x="406" y="0"/>
                      <a:pt x="377" y="0"/>
                    </a:cubicBezTo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6078538" y="2816226"/>
                <a:ext cx="42863" cy="9525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53"/>
                  </a:cxn>
                  <a:cxn ang="0">
                    <a:pos x="24" y="0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8" y="40"/>
                      <a:pt x="18" y="17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39" name="Freeform 17"/>
              <p:cNvSpPr>
                <a:spLocks noEditPoints="1"/>
              </p:cNvSpPr>
              <p:nvPr/>
            </p:nvSpPr>
            <p:spPr bwMode="auto">
              <a:xfrm>
                <a:off x="4794250" y="1916113"/>
                <a:ext cx="1384300" cy="690563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0" y="380"/>
                  </a:cxn>
                  <a:cxn ang="0">
                    <a:pos x="0" y="376"/>
                  </a:cxn>
                  <a:cxn ang="0">
                    <a:pos x="0" y="380"/>
                  </a:cxn>
                  <a:cxn ang="0">
                    <a:pos x="733" y="241"/>
                  </a:cxn>
                  <a:cxn ang="0">
                    <a:pos x="733" y="241"/>
                  </a:cxn>
                  <a:cxn ang="0">
                    <a:pos x="112" y="109"/>
                  </a:cxn>
                  <a:cxn ang="0">
                    <a:pos x="26" y="237"/>
                  </a:cxn>
                  <a:cxn ang="0">
                    <a:pos x="0" y="376"/>
                  </a:cxn>
                  <a:cxn ang="0">
                    <a:pos x="1" y="341"/>
                  </a:cxn>
                  <a:cxn ang="0">
                    <a:pos x="52" y="184"/>
                  </a:cxn>
                  <a:cxn ang="0">
                    <a:pos x="112" y="108"/>
                  </a:cxn>
                  <a:cxn ang="0">
                    <a:pos x="733" y="241"/>
                  </a:cxn>
                  <a:cxn ang="0">
                    <a:pos x="634" y="101"/>
                  </a:cxn>
                  <a:cxn ang="0">
                    <a:pos x="637" y="104"/>
                  </a:cxn>
                  <a:cxn ang="0">
                    <a:pos x="634" y="101"/>
                  </a:cxn>
                  <a:cxn ang="0">
                    <a:pos x="112" y="108"/>
                  </a:cxn>
                  <a:cxn ang="0">
                    <a:pos x="185" y="52"/>
                  </a:cxn>
                  <a:cxn ang="0">
                    <a:pos x="182" y="54"/>
                  </a:cxn>
                  <a:cxn ang="0">
                    <a:pos x="185" y="52"/>
                  </a:cxn>
                  <a:cxn ang="0">
                    <a:pos x="634" y="101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465" y="11"/>
                  </a:cxn>
                  <a:cxn ang="0">
                    <a:pos x="557" y="46"/>
                  </a:cxn>
                  <a:cxn ang="0">
                    <a:pos x="465" y="11"/>
                  </a:cxn>
                  <a:cxn ang="0">
                    <a:pos x="379" y="0"/>
                  </a:cxn>
                  <a:cxn ang="0">
                    <a:pos x="379" y="0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76" y="0"/>
                  </a:cxn>
                </a:cxnLst>
                <a:rect l="0" t="0" r="r" b="b"/>
                <a:pathLst>
                  <a:path w="768" h="381">
                    <a:moveTo>
                      <a:pt x="0" y="380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moveTo>
                      <a:pt x="0" y="376"/>
                    </a:move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8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78"/>
                      <a:pt x="0" y="376"/>
                    </a:cubicBezTo>
                    <a:moveTo>
                      <a:pt x="733" y="241"/>
                    </a:moveTo>
                    <a:cubicBezTo>
                      <a:pt x="754" y="289"/>
                      <a:pt x="763" y="334"/>
                      <a:pt x="768" y="370"/>
                    </a:cubicBezTo>
                    <a:cubicBezTo>
                      <a:pt x="763" y="334"/>
                      <a:pt x="754" y="289"/>
                      <a:pt x="733" y="241"/>
                    </a:cubicBezTo>
                    <a:moveTo>
                      <a:pt x="112" y="108"/>
                    </a:moveTo>
                    <a:cubicBezTo>
                      <a:pt x="112" y="108"/>
                      <a:pt x="112" y="108"/>
                      <a:pt x="112" y="109"/>
                    </a:cubicBezTo>
                    <a:cubicBezTo>
                      <a:pt x="87" y="133"/>
                      <a:pt x="68" y="158"/>
                      <a:pt x="52" y="184"/>
                    </a:cubicBezTo>
                    <a:cubicBezTo>
                      <a:pt x="42" y="202"/>
                      <a:pt x="33" y="220"/>
                      <a:pt x="26" y="237"/>
                    </a:cubicBezTo>
                    <a:cubicBezTo>
                      <a:pt x="10" y="279"/>
                      <a:pt x="4" y="316"/>
                      <a:pt x="1" y="341"/>
                    </a:cubicBezTo>
                    <a:cubicBezTo>
                      <a:pt x="0" y="358"/>
                      <a:pt x="0" y="370"/>
                      <a:pt x="0" y="376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0"/>
                      <a:pt x="0" y="358"/>
                      <a:pt x="1" y="341"/>
                    </a:cubicBezTo>
                    <a:cubicBezTo>
                      <a:pt x="4" y="316"/>
                      <a:pt x="10" y="279"/>
                      <a:pt x="26" y="237"/>
                    </a:cubicBezTo>
                    <a:cubicBezTo>
                      <a:pt x="33" y="220"/>
                      <a:pt x="42" y="202"/>
                      <a:pt x="52" y="184"/>
                    </a:cubicBezTo>
                    <a:cubicBezTo>
                      <a:pt x="68" y="158"/>
                      <a:pt x="87" y="133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moveTo>
                      <a:pt x="637" y="104"/>
                    </a:moveTo>
                    <a:cubicBezTo>
                      <a:pt x="682" y="145"/>
                      <a:pt x="713" y="194"/>
                      <a:pt x="733" y="241"/>
                    </a:cubicBezTo>
                    <a:cubicBezTo>
                      <a:pt x="713" y="194"/>
                      <a:pt x="682" y="145"/>
                      <a:pt x="637" y="104"/>
                    </a:cubicBezTo>
                    <a:moveTo>
                      <a:pt x="634" y="101"/>
                    </a:moveTo>
                    <a:cubicBezTo>
                      <a:pt x="634" y="101"/>
                      <a:pt x="634" y="101"/>
                      <a:pt x="634" y="101"/>
                    </a:cubicBezTo>
                    <a:cubicBezTo>
                      <a:pt x="635" y="102"/>
                      <a:pt x="636" y="103"/>
                      <a:pt x="637" y="104"/>
                    </a:cubicBezTo>
                    <a:cubicBezTo>
                      <a:pt x="636" y="103"/>
                      <a:pt x="635" y="102"/>
                      <a:pt x="634" y="101"/>
                    </a:cubicBezTo>
                    <a:cubicBezTo>
                      <a:pt x="634" y="101"/>
                      <a:pt x="634" y="101"/>
                      <a:pt x="634" y="101"/>
                    </a:cubicBezTo>
                    <a:moveTo>
                      <a:pt x="182" y="54"/>
                    </a:moveTo>
                    <a:cubicBezTo>
                      <a:pt x="156" y="69"/>
                      <a:pt x="133" y="88"/>
                      <a:pt x="112" y="108"/>
                    </a:cubicBezTo>
                    <a:cubicBezTo>
                      <a:pt x="133" y="88"/>
                      <a:pt x="156" y="69"/>
                      <a:pt x="182" y="54"/>
                    </a:cubicBezTo>
                    <a:moveTo>
                      <a:pt x="185" y="52"/>
                    </a:moveTo>
                    <a:cubicBezTo>
                      <a:pt x="184" y="53"/>
                      <a:pt x="183" y="53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3" y="53"/>
                      <a:pt x="184" y="53"/>
                      <a:pt x="185" y="52"/>
                    </a:cubicBezTo>
                    <a:moveTo>
                      <a:pt x="557" y="46"/>
                    </a:moveTo>
                    <a:cubicBezTo>
                      <a:pt x="585" y="61"/>
                      <a:pt x="611" y="80"/>
                      <a:pt x="634" y="101"/>
                    </a:cubicBezTo>
                    <a:cubicBezTo>
                      <a:pt x="611" y="80"/>
                      <a:pt x="585" y="61"/>
                      <a:pt x="557" y="46"/>
                    </a:cubicBezTo>
                    <a:moveTo>
                      <a:pt x="270" y="15"/>
                    </a:moveTo>
                    <a:cubicBezTo>
                      <a:pt x="240" y="24"/>
                      <a:pt x="211" y="37"/>
                      <a:pt x="185" y="52"/>
                    </a:cubicBezTo>
                    <a:cubicBezTo>
                      <a:pt x="211" y="37"/>
                      <a:pt x="240" y="24"/>
                      <a:pt x="270" y="15"/>
                    </a:cubicBezTo>
                    <a:moveTo>
                      <a:pt x="465" y="11"/>
                    </a:moveTo>
                    <a:cubicBezTo>
                      <a:pt x="465" y="11"/>
                      <a:pt x="465" y="11"/>
                      <a:pt x="465" y="11"/>
                    </a:cubicBezTo>
                    <a:cubicBezTo>
                      <a:pt x="497" y="19"/>
                      <a:pt x="528" y="31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28" y="31"/>
                      <a:pt x="497" y="19"/>
                      <a:pt x="465" y="11"/>
                    </a:cubicBezTo>
                    <a:cubicBezTo>
                      <a:pt x="465" y="11"/>
                      <a:pt x="465" y="11"/>
                      <a:pt x="465" y="11"/>
                    </a:cubicBezTo>
                    <a:moveTo>
                      <a:pt x="379" y="0"/>
                    </a:moveTo>
                    <a:cubicBezTo>
                      <a:pt x="408" y="1"/>
                      <a:pt x="437" y="4"/>
                      <a:pt x="465" y="11"/>
                    </a:cubicBezTo>
                    <a:cubicBezTo>
                      <a:pt x="437" y="4"/>
                      <a:pt x="408" y="1"/>
                      <a:pt x="379" y="0"/>
                    </a:cubicBezTo>
                    <a:moveTo>
                      <a:pt x="376" y="0"/>
                    </a:moveTo>
                    <a:cubicBezTo>
                      <a:pt x="340" y="0"/>
                      <a:pt x="304" y="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304" y="5"/>
                      <a:pt x="340" y="0"/>
                      <a:pt x="376" y="0"/>
                    </a:cubicBezTo>
                    <a:moveTo>
                      <a:pt x="376" y="0"/>
                    </a:moveTo>
                    <a:cubicBezTo>
                      <a:pt x="376" y="0"/>
                      <a:pt x="376" y="0"/>
                      <a:pt x="376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77" y="0"/>
                      <a:pt x="378" y="0"/>
                      <a:pt x="379" y="0"/>
                    </a:cubicBezTo>
                    <a:cubicBezTo>
                      <a:pt x="378" y="0"/>
                      <a:pt x="377" y="0"/>
                      <a:pt x="3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18"/>
              <p:cNvSpPr>
                <a:spLocks noEditPoints="1"/>
              </p:cNvSpPr>
              <p:nvPr/>
            </p:nvSpPr>
            <p:spPr bwMode="auto">
              <a:xfrm>
                <a:off x="5156200" y="1938338"/>
                <a:ext cx="930275" cy="373063"/>
              </a:xfrm>
              <a:custGeom>
                <a:avLst/>
                <a:gdLst/>
                <a:ahLst/>
                <a:cxnLst>
                  <a:cxn ang="0">
                    <a:pos x="514" y="203"/>
                  </a:cxn>
                  <a:cxn ang="0">
                    <a:pos x="516" y="206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13" y="38"/>
                  </a:cxn>
                  <a:cxn ang="0">
                    <a:pos x="0" y="44"/>
                  </a:cxn>
                  <a:cxn ang="0">
                    <a:pos x="13" y="38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280" y="15"/>
                  </a:cxn>
                  <a:cxn ang="0">
                    <a:pos x="282" y="15"/>
                  </a:cxn>
                  <a:cxn ang="0">
                    <a:pos x="310" y="25"/>
                  </a:cxn>
                  <a:cxn ang="0">
                    <a:pos x="373" y="56"/>
                  </a:cxn>
                  <a:cxn ang="0">
                    <a:pos x="410" y="8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10" y="81"/>
                  </a:cxn>
                  <a:cxn ang="0">
                    <a:pos x="373" y="56"/>
                  </a:cxn>
                  <a:cxn ang="0">
                    <a:pos x="310" y="25"/>
                  </a:cxn>
                  <a:cxn ang="0">
                    <a:pos x="282" y="15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175" y="0"/>
                  </a:cxn>
                  <a:cxn ang="0">
                    <a:pos x="51" y="22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76" y="0"/>
                  </a:cxn>
                </a:cxnLst>
                <a:rect l="0" t="0" r="r" b="b"/>
                <a:pathLst>
                  <a:path w="516" h="206">
                    <a:moveTo>
                      <a:pt x="514" y="203"/>
                    </a:moveTo>
                    <a:cubicBezTo>
                      <a:pt x="515" y="204"/>
                      <a:pt x="515" y="205"/>
                      <a:pt x="516" y="206"/>
                    </a:cubicBezTo>
                    <a:cubicBezTo>
                      <a:pt x="515" y="205"/>
                      <a:pt x="515" y="204"/>
                      <a:pt x="514" y="203"/>
                    </a:cubicBezTo>
                    <a:moveTo>
                      <a:pt x="454" y="121"/>
                    </a:moveTo>
                    <a:cubicBezTo>
                      <a:pt x="478" y="146"/>
                      <a:pt x="498" y="174"/>
                      <a:pt x="514" y="203"/>
                    </a:cubicBezTo>
                    <a:cubicBezTo>
                      <a:pt x="498" y="174"/>
                      <a:pt x="478" y="146"/>
                      <a:pt x="454" y="121"/>
                    </a:cubicBezTo>
                    <a:moveTo>
                      <a:pt x="51" y="22"/>
                    </a:moveTo>
                    <a:cubicBezTo>
                      <a:pt x="51" y="22"/>
                      <a:pt x="51" y="22"/>
                      <a:pt x="51" y="22"/>
                    </a:cubicBezTo>
                    <a:cubicBezTo>
                      <a:pt x="35" y="28"/>
                      <a:pt x="22" y="33"/>
                      <a:pt x="13" y="38"/>
                    </a:cubicBezTo>
                    <a:cubicBezTo>
                      <a:pt x="5" y="42"/>
                      <a:pt x="0" y="44"/>
                      <a:pt x="0" y="44"/>
                    </a:cubicBezTo>
                    <a:cubicBezTo>
                      <a:pt x="0" y="44"/>
                      <a:pt x="5" y="42"/>
                      <a:pt x="13" y="38"/>
                    </a:cubicBezTo>
                    <a:cubicBezTo>
                      <a:pt x="22" y="33"/>
                      <a:pt x="35" y="28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moveTo>
                      <a:pt x="280" y="15"/>
                    </a:moveTo>
                    <a:cubicBezTo>
                      <a:pt x="280" y="15"/>
                      <a:pt x="281" y="15"/>
                      <a:pt x="282" y="15"/>
                    </a:cubicBezTo>
                    <a:cubicBezTo>
                      <a:pt x="291" y="18"/>
                      <a:pt x="301" y="21"/>
                      <a:pt x="310" y="25"/>
                    </a:cubicBezTo>
                    <a:cubicBezTo>
                      <a:pt x="332" y="33"/>
                      <a:pt x="353" y="43"/>
                      <a:pt x="373" y="56"/>
                    </a:cubicBezTo>
                    <a:cubicBezTo>
                      <a:pt x="386" y="63"/>
                      <a:pt x="398" y="72"/>
                      <a:pt x="410" y="81"/>
                    </a:cubicBezTo>
                    <a:cubicBezTo>
                      <a:pt x="426" y="93"/>
                      <a:pt x="441" y="107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41" y="107"/>
                      <a:pt x="426" y="93"/>
                      <a:pt x="410" y="81"/>
                    </a:cubicBezTo>
                    <a:cubicBezTo>
                      <a:pt x="398" y="72"/>
                      <a:pt x="386" y="63"/>
                      <a:pt x="373" y="56"/>
                    </a:cubicBezTo>
                    <a:cubicBezTo>
                      <a:pt x="353" y="43"/>
                      <a:pt x="332" y="33"/>
                      <a:pt x="310" y="25"/>
                    </a:cubicBezTo>
                    <a:cubicBezTo>
                      <a:pt x="301" y="21"/>
                      <a:pt x="291" y="18"/>
                      <a:pt x="282" y="15"/>
                    </a:cubicBezTo>
                    <a:cubicBezTo>
                      <a:pt x="281" y="15"/>
                      <a:pt x="280" y="15"/>
                      <a:pt x="280" y="15"/>
                    </a:cubicBezTo>
                    <a:moveTo>
                      <a:pt x="191" y="1"/>
                    </a:moveTo>
                    <a:cubicBezTo>
                      <a:pt x="219" y="2"/>
                      <a:pt x="249" y="6"/>
                      <a:pt x="280" y="15"/>
                    </a:cubicBezTo>
                    <a:cubicBezTo>
                      <a:pt x="249" y="6"/>
                      <a:pt x="219" y="2"/>
                      <a:pt x="191" y="1"/>
                    </a:cubicBezTo>
                    <a:moveTo>
                      <a:pt x="175" y="0"/>
                    </a:moveTo>
                    <a:cubicBezTo>
                      <a:pt x="124" y="1"/>
                      <a:pt x="81" y="11"/>
                      <a:pt x="51" y="22"/>
                    </a:cubicBezTo>
                    <a:cubicBezTo>
                      <a:pt x="81" y="11"/>
                      <a:pt x="124" y="1"/>
                      <a:pt x="175" y="0"/>
                    </a:cubicBezTo>
                    <a:moveTo>
                      <a:pt x="176" y="0"/>
                    </a:moveTo>
                    <a:cubicBezTo>
                      <a:pt x="176" y="0"/>
                      <a:pt x="175" y="0"/>
                      <a:pt x="175" y="0"/>
                    </a:cubicBezTo>
                    <a:cubicBezTo>
                      <a:pt x="175" y="0"/>
                      <a:pt x="176" y="0"/>
                      <a:pt x="176" y="0"/>
                    </a:cubicBezTo>
                    <a:moveTo>
                      <a:pt x="17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6" y="0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86" y="0"/>
                      <a:pt x="181" y="0"/>
                      <a:pt x="1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9278802" y="2693949"/>
            <a:ext cx="1811874" cy="1785078"/>
            <a:chOff x="9278802" y="2693949"/>
            <a:chExt cx="1811874" cy="1785078"/>
          </a:xfrm>
        </p:grpSpPr>
        <p:grpSp>
          <p:nvGrpSpPr>
            <p:cNvPr id="44" name="Group 35"/>
            <p:cNvGrpSpPr/>
            <p:nvPr/>
          </p:nvGrpSpPr>
          <p:grpSpPr>
            <a:xfrm>
              <a:off x="9549897" y="2951645"/>
              <a:ext cx="1269682" cy="1269682"/>
              <a:chOff x="7161603" y="1843482"/>
              <a:chExt cx="1026718" cy="1026718"/>
            </a:xfrm>
          </p:grpSpPr>
          <p:sp>
            <p:nvSpPr>
              <p:cNvPr id="50" name="Sev04"/>
              <p:cNvSpPr/>
              <p:nvPr/>
            </p:nvSpPr>
            <p:spPr>
              <a:xfrm>
                <a:off x="7161603" y="1843482"/>
                <a:ext cx="1026718" cy="1026718"/>
              </a:xfrm>
              <a:prstGeom prst="ellipse">
                <a:avLst/>
              </a:pr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4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51" name="Freeform 135"/>
              <p:cNvSpPr>
                <a:spLocks noEditPoints="1"/>
              </p:cNvSpPr>
              <p:nvPr/>
            </p:nvSpPr>
            <p:spPr bwMode="auto">
              <a:xfrm>
                <a:off x="7452390" y="2148356"/>
                <a:ext cx="445144" cy="41697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" name="Group 101"/>
            <p:cNvGrpSpPr/>
            <p:nvPr/>
          </p:nvGrpSpPr>
          <p:grpSpPr>
            <a:xfrm>
              <a:off x="9278802" y="2693949"/>
              <a:ext cx="1811874" cy="1785078"/>
              <a:chOff x="4783138" y="1916113"/>
              <a:chExt cx="1395412" cy="1374775"/>
            </a:xfrm>
            <a:solidFill>
              <a:schemeClr val="accent5"/>
            </a:solidFill>
          </p:grpSpPr>
          <p:sp>
            <p:nvSpPr>
              <p:cNvPr id="46" name="Freeform 15"/>
              <p:cNvSpPr>
                <a:spLocks noEditPoints="1"/>
              </p:cNvSpPr>
              <p:nvPr/>
            </p:nvSpPr>
            <p:spPr bwMode="auto">
              <a:xfrm>
                <a:off x="4783138" y="1931988"/>
                <a:ext cx="1368425" cy="1358900"/>
              </a:xfrm>
              <a:custGeom>
                <a:avLst/>
                <a:gdLst/>
                <a:ahLst/>
                <a:cxnLst>
                  <a:cxn ang="0">
                    <a:pos x="707" y="498"/>
                  </a:cxn>
                  <a:cxn ang="0">
                    <a:pos x="707" y="498"/>
                  </a:cxn>
                  <a:cxn ang="0">
                    <a:pos x="519" y="30"/>
                  </a:cxn>
                  <a:cxn ang="0">
                    <a:pos x="711" y="197"/>
                  </a:cxn>
                  <a:cxn ang="0">
                    <a:pos x="683" y="152"/>
                  </a:cxn>
                  <a:cxn ang="0">
                    <a:pos x="580" y="60"/>
                  </a:cxn>
                  <a:cxn ang="0">
                    <a:pos x="718" y="542"/>
                  </a:cxn>
                  <a:cxn ang="0">
                    <a:pos x="718" y="542"/>
                  </a:cxn>
                  <a:cxn ang="0">
                    <a:pos x="325" y="3"/>
                  </a:cxn>
                  <a:cxn ang="0">
                    <a:pos x="86" y="138"/>
                  </a:cxn>
                  <a:cxn ang="0">
                    <a:pos x="32" y="229"/>
                  </a:cxn>
                  <a:cxn ang="0">
                    <a:pos x="6" y="368"/>
                  </a:cxn>
                  <a:cxn ang="0">
                    <a:pos x="6" y="372"/>
                  </a:cxn>
                  <a:cxn ang="0">
                    <a:pos x="6" y="373"/>
                  </a:cxn>
                  <a:cxn ang="0">
                    <a:pos x="6" y="368"/>
                  </a:cxn>
                  <a:cxn ang="0">
                    <a:pos x="6" y="368"/>
                  </a:cxn>
                  <a:cxn ang="0">
                    <a:pos x="32" y="229"/>
                  </a:cxn>
                  <a:cxn ang="0">
                    <a:pos x="20" y="258"/>
                  </a:cxn>
                  <a:cxn ang="0">
                    <a:pos x="27" y="510"/>
                  </a:cxn>
                  <a:cxn ang="0">
                    <a:pos x="184" y="697"/>
                  </a:cxn>
                  <a:cxn ang="0">
                    <a:pos x="384" y="751"/>
                  </a:cxn>
                  <a:cxn ang="0">
                    <a:pos x="574" y="701"/>
                  </a:cxn>
                  <a:cxn ang="0">
                    <a:pos x="722" y="547"/>
                  </a:cxn>
                  <a:cxn ang="0">
                    <a:pos x="759" y="404"/>
                  </a:cxn>
                  <a:cxn ang="0">
                    <a:pos x="745" y="440"/>
                  </a:cxn>
                  <a:cxn ang="0">
                    <a:pos x="741" y="441"/>
                  </a:cxn>
                  <a:cxn ang="0">
                    <a:pos x="735" y="461"/>
                  </a:cxn>
                  <a:cxn ang="0">
                    <a:pos x="726" y="500"/>
                  </a:cxn>
                  <a:cxn ang="0">
                    <a:pos x="730" y="459"/>
                  </a:cxn>
                  <a:cxn ang="0">
                    <a:pos x="721" y="478"/>
                  </a:cxn>
                  <a:cxn ang="0">
                    <a:pos x="720" y="468"/>
                  </a:cxn>
                  <a:cxn ang="0">
                    <a:pos x="712" y="488"/>
                  </a:cxn>
                  <a:cxn ang="0">
                    <a:pos x="708" y="498"/>
                  </a:cxn>
                  <a:cxn ang="0">
                    <a:pos x="707" y="498"/>
                  </a:cxn>
                  <a:cxn ang="0">
                    <a:pos x="706" y="501"/>
                  </a:cxn>
                  <a:cxn ang="0">
                    <a:pos x="655" y="585"/>
                  </a:cxn>
                  <a:cxn ang="0">
                    <a:pos x="573" y="658"/>
                  </a:cxn>
                  <a:cxn ang="0">
                    <a:pos x="400" y="719"/>
                  </a:cxn>
                  <a:cxn ang="0">
                    <a:pos x="278" y="705"/>
                  </a:cxn>
                  <a:cxn ang="0">
                    <a:pos x="34" y="378"/>
                  </a:cxn>
                  <a:cxn ang="0">
                    <a:pos x="125" y="137"/>
                  </a:cxn>
                  <a:cxn ang="0">
                    <a:pos x="223" y="61"/>
                  </a:cxn>
                  <a:cxn ang="0">
                    <a:pos x="335" y="21"/>
                  </a:cxn>
                  <a:cxn ang="0">
                    <a:pos x="137" y="115"/>
                  </a:cxn>
                  <a:cxn ang="0">
                    <a:pos x="352" y="15"/>
                  </a:cxn>
                  <a:cxn ang="0">
                    <a:pos x="472" y="24"/>
                  </a:cxn>
                  <a:cxn ang="0">
                    <a:pos x="481" y="25"/>
                  </a:cxn>
                  <a:cxn ang="0">
                    <a:pos x="371" y="12"/>
                  </a:cxn>
                  <a:cxn ang="0">
                    <a:pos x="166" y="82"/>
                  </a:cxn>
                  <a:cxn ang="0">
                    <a:pos x="21" y="469"/>
                  </a:cxn>
                  <a:cxn ang="0">
                    <a:pos x="46" y="209"/>
                  </a:cxn>
                  <a:cxn ang="0">
                    <a:pos x="249" y="26"/>
                  </a:cxn>
                  <a:cxn ang="0">
                    <a:pos x="386" y="3"/>
                  </a:cxn>
                  <a:cxn ang="0">
                    <a:pos x="580" y="60"/>
                  </a:cxn>
                  <a:cxn ang="0">
                    <a:pos x="586" y="63"/>
                  </a:cxn>
                  <a:cxn ang="0">
                    <a:pos x="377" y="0"/>
                  </a:cxn>
                </a:cxnLst>
                <a:rect l="0" t="0" r="r" b="b"/>
                <a:pathLst>
                  <a:path w="759" h="751">
                    <a:moveTo>
                      <a:pt x="707" y="498"/>
                    </a:move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cubicBezTo>
                      <a:pt x="707" y="498"/>
                      <a:pt x="707" y="498"/>
                      <a:pt x="707" y="498"/>
                    </a:cubicBezTo>
                    <a:moveTo>
                      <a:pt x="517" y="29"/>
                    </a:moveTo>
                    <a:cubicBezTo>
                      <a:pt x="518" y="29"/>
                      <a:pt x="518" y="29"/>
                      <a:pt x="519" y="30"/>
                    </a:cubicBezTo>
                    <a:cubicBezTo>
                      <a:pt x="561" y="46"/>
                      <a:pt x="599" y="70"/>
                      <a:pt x="631" y="99"/>
                    </a:cubicBezTo>
                    <a:cubicBezTo>
                      <a:pt x="664" y="128"/>
                      <a:pt x="691" y="161"/>
                      <a:pt x="711" y="197"/>
                    </a:cubicBezTo>
                    <a:cubicBezTo>
                      <a:pt x="724" y="218"/>
                      <a:pt x="736" y="244"/>
                      <a:pt x="744" y="264"/>
                    </a:cubicBezTo>
                    <a:cubicBezTo>
                      <a:pt x="730" y="225"/>
                      <a:pt x="709" y="187"/>
                      <a:pt x="683" y="152"/>
                    </a:cubicBezTo>
                    <a:cubicBezTo>
                      <a:pt x="664" y="128"/>
                      <a:pt x="642" y="105"/>
                      <a:pt x="617" y="85"/>
                    </a:cubicBezTo>
                    <a:cubicBezTo>
                      <a:pt x="605" y="76"/>
                      <a:pt x="593" y="67"/>
                      <a:pt x="580" y="60"/>
                    </a:cubicBezTo>
                    <a:cubicBezTo>
                      <a:pt x="560" y="47"/>
                      <a:pt x="539" y="37"/>
                      <a:pt x="517" y="29"/>
                    </a:cubicBezTo>
                    <a:moveTo>
                      <a:pt x="718" y="542"/>
                    </a:moveTo>
                    <a:cubicBezTo>
                      <a:pt x="742" y="489"/>
                      <a:pt x="742" y="489"/>
                      <a:pt x="742" y="489"/>
                    </a:cubicBezTo>
                    <a:cubicBezTo>
                      <a:pt x="736" y="506"/>
                      <a:pt x="726" y="529"/>
                      <a:pt x="718" y="542"/>
                    </a:cubicBezTo>
                    <a:moveTo>
                      <a:pt x="377" y="0"/>
                    </a:moveTo>
                    <a:cubicBezTo>
                      <a:pt x="359" y="0"/>
                      <a:pt x="342" y="1"/>
                      <a:pt x="325" y="3"/>
                    </a:cubicBezTo>
                    <a:cubicBezTo>
                      <a:pt x="278" y="10"/>
                      <a:pt x="233" y="25"/>
                      <a:pt x="193" y="48"/>
                    </a:cubicBezTo>
                    <a:cubicBezTo>
                      <a:pt x="152" y="71"/>
                      <a:pt x="115" y="101"/>
                      <a:pt x="86" y="138"/>
                    </a:cubicBezTo>
                    <a:cubicBezTo>
                      <a:pt x="76" y="150"/>
                      <a:pt x="67" y="163"/>
                      <a:pt x="58" y="176"/>
                    </a:cubicBezTo>
                    <a:cubicBezTo>
                      <a:pt x="48" y="194"/>
                      <a:pt x="39" y="212"/>
                      <a:pt x="32" y="229"/>
                    </a:cubicBezTo>
                    <a:cubicBezTo>
                      <a:pt x="16" y="271"/>
                      <a:pt x="10" y="308"/>
                      <a:pt x="7" y="333"/>
                    </a:cubicBezTo>
                    <a:cubicBezTo>
                      <a:pt x="6" y="350"/>
                      <a:pt x="6" y="362"/>
                      <a:pt x="6" y="368"/>
                    </a:cubicBezTo>
                    <a:cubicBezTo>
                      <a:pt x="6" y="370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3"/>
                      <a:pt x="6" y="373"/>
                      <a:pt x="6" y="373"/>
                    </a:cubicBezTo>
                    <a:cubicBezTo>
                      <a:pt x="6" y="372"/>
                      <a:pt x="6" y="372"/>
                      <a:pt x="6" y="372"/>
                    </a:cubicBezTo>
                    <a:cubicBezTo>
                      <a:pt x="6" y="372"/>
                      <a:pt x="6" y="370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8"/>
                      <a:pt x="6" y="368"/>
                      <a:pt x="6" y="368"/>
                    </a:cubicBezTo>
                    <a:cubicBezTo>
                      <a:pt x="6" y="362"/>
                      <a:pt x="6" y="350"/>
                      <a:pt x="7" y="333"/>
                    </a:cubicBezTo>
                    <a:cubicBezTo>
                      <a:pt x="10" y="308"/>
                      <a:pt x="16" y="271"/>
                      <a:pt x="32" y="229"/>
                    </a:cubicBezTo>
                    <a:cubicBezTo>
                      <a:pt x="39" y="212"/>
                      <a:pt x="48" y="194"/>
                      <a:pt x="58" y="176"/>
                    </a:cubicBezTo>
                    <a:cubicBezTo>
                      <a:pt x="42" y="202"/>
                      <a:pt x="29" y="230"/>
                      <a:pt x="20" y="258"/>
                    </a:cubicBezTo>
                    <a:cubicBezTo>
                      <a:pt x="6" y="302"/>
                      <a:pt x="0" y="347"/>
                      <a:pt x="2" y="391"/>
                    </a:cubicBezTo>
                    <a:cubicBezTo>
                      <a:pt x="4" y="431"/>
                      <a:pt x="12" y="472"/>
                      <a:pt x="27" y="510"/>
                    </a:cubicBezTo>
                    <a:cubicBezTo>
                      <a:pt x="42" y="548"/>
                      <a:pt x="63" y="584"/>
                      <a:pt x="90" y="616"/>
                    </a:cubicBezTo>
                    <a:cubicBezTo>
                      <a:pt x="116" y="647"/>
                      <a:pt x="148" y="675"/>
                      <a:pt x="184" y="697"/>
                    </a:cubicBezTo>
                    <a:cubicBezTo>
                      <a:pt x="220" y="718"/>
                      <a:pt x="260" y="734"/>
                      <a:pt x="302" y="742"/>
                    </a:cubicBezTo>
                    <a:cubicBezTo>
                      <a:pt x="329" y="748"/>
                      <a:pt x="356" y="751"/>
                      <a:pt x="384" y="751"/>
                    </a:cubicBezTo>
                    <a:cubicBezTo>
                      <a:pt x="403" y="751"/>
                      <a:pt x="421" y="750"/>
                      <a:pt x="440" y="747"/>
                    </a:cubicBezTo>
                    <a:cubicBezTo>
                      <a:pt x="487" y="740"/>
                      <a:pt x="533" y="724"/>
                      <a:pt x="574" y="701"/>
                    </a:cubicBezTo>
                    <a:cubicBezTo>
                      <a:pt x="616" y="677"/>
                      <a:pt x="652" y="645"/>
                      <a:pt x="682" y="608"/>
                    </a:cubicBezTo>
                    <a:cubicBezTo>
                      <a:pt x="695" y="591"/>
                      <a:pt x="709" y="571"/>
                      <a:pt x="722" y="547"/>
                    </a:cubicBezTo>
                    <a:cubicBezTo>
                      <a:pt x="734" y="524"/>
                      <a:pt x="744" y="498"/>
                      <a:pt x="750" y="473"/>
                    </a:cubicBezTo>
                    <a:cubicBezTo>
                      <a:pt x="757" y="448"/>
                      <a:pt x="759" y="424"/>
                      <a:pt x="759" y="404"/>
                    </a:cubicBezTo>
                    <a:cubicBezTo>
                      <a:pt x="759" y="384"/>
                      <a:pt x="756" y="369"/>
                      <a:pt x="753" y="362"/>
                    </a:cubicBezTo>
                    <a:cubicBezTo>
                      <a:pt x="752" y="387"/>
                      <a:pt x="751" y="416"/>
                      <a:pt x="745" y="440"/>
                    </a:cubicBezTo>
                    <a:cubicBezTo>
                      <a:pt x="745" y="431"/>
                      <a:pt x="745" y="420"/>
                      <a:pt x="746" y="409"/>
                    </a:cubicBezTo>
                    <a:cubicBezTo>
                      <a:pt x="745" y="420"/>
                      <a:pt x="742" y="431"/>
                      <a:pt x="741" y="441"/>
                    </a:cubicBezTo>
                    <a:cubicBezTo>
                      <a:pt x="742" y="433"/>
                      <a:pt x="742" y="424"/>
                      <a:pt x="741" y="421"/>
                    </a:cubicBezTo>
                    <a:cubicBezTo>
                      <a:pt x="739" y="433"/>
                      <a:pt x="737" y="451"/>
                      <a:pt x="735" y="461"/>
                    </a:cubicBezTo>
                    <a:cubicBezTo>
                      <a:pt x="735" y="464"/>
                      <a:pt x="734" y="472"/>
                      <a:pt x="732" y="480"/>
                    </a:cubicBezTo>
                    <a:cubicBezTo>
                      <a:pt x="730" y="488"/>
                      <a:pt x="728" y="497"/>
                      <a:pt x="726" y="500"/>
                    </a:cubicBezTo>
                    <a:cubicBezTo>
                      <a:pt x="731" y="481"/>
                      <a:pt x="735" y="456"/>
                      <a:pt x="735" y="439"/>
                    </a:cubicBezTo>
                    <a:cubicBezTo>
                      <a:pt x="733" y="446"/>
                      <a:pt x="732" y="453"/>
                      <a:pt x="730" y="459"/>
                    </a:cubicBezTo>
                    <a:cubicBezTo>
                      <a:pt x="731" y="451"/>
                      <a:pt x="734" y="435"/>
                      <a:pt x="733" y="431"/>
                    </a:cubicBezTo>
                    <a:cubicBezTo>
                      <a:pt x="730" y="447"/>
                      <a:pt x="727" y="462"/>
                      <a:pt x="721" y="478"/>
                    </a:cubicBezTo>
                    <a:cubicBezTo>
                      <a:pt x="717" y="491"/>
                      <a:pt x="712" y="503"/>
                      <a:pt x="707" y="515"/>
                    </a:cubicBezTo>
                    <a:cubicBezTo>
                      <a:pt x="713" y="500"/>
                      <a:pt x="719" y="480"/>
                      <a:pt x="720" y="468"/>
                    </a:cubicBezTo>
                    <a:cubicBezTo>
                      <a:pt x="717" y="475"/>
                      <a:pt x="715" y="483"/>
                      <a:pt x="713" y="490"/>
                    </a:cubicBezTo>
                    <a:cubicBezTo>
                      <a:pt x="713" y="489"/>
                      <a:pt x="713" y="488"/>
                      <a:pt x="712" y="488"/>
                    </a:cubicBezTo>
                    <a:cubicBezTo>
                      <a:pt x="711" y="491"/>
                      <a:pt x="709" y="495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8" y="498"/>
                      <a:pt x="708" y="498"/>
                      <a:pt x="707" y="498"/>
                    </a:cubicBezTo>
                    <a:cubicBezTo>
                      <a:pt x="708" y="498"/>
                      <a:pt x="708" y="498"/>
                      <a:pt x="708" y="498"/>
                    </a:cubicBezTo>
                    <a:cubicBezTo>
                      <a:pt x="706" y="501"/>
                      <a:pt x="706" y="501"/>
                      <a:pt x="706" y="501"/>
                    </a:cubicBezTo>
                    <a:cubicBezTo>
                      <a:pt x="699" y="516"/>
                      <a:pt x="692" y="532"/>
                      <a:pt x="684" y="546"/>
                    </a:cubicBezTo>
                    <a:cubicBezTo>
                      <a:pt x="676" y="561"/>
                      <a:pt x="666" y="573"/>
                      <a:pt x="655" y="585"/>
                    </a:cubicBezTo>
                    <a:cubicBezTo>
                      <a:pt x="645" y="596"/>
                      <a:pt x="633" y="607"/>
                      <a:pt x="622" y="619"/>
                    </a:cubicBezTo>
                    <a:cubicBezTo>
                      <a:pt x="608" y="634"/>
                      <a:pt x="591" y="647"/>
                      <a:pt x="573" y="658"/>
                    </a:cubicBezTo>
                    <a:cubicBezTo>
                      <a:pt x="555" y="669"/>
                      <a:pt x="536" y="678"/>
                      <a:pt x="517" y="687"/>
                    </a:cubicBezTo>
                    <a:cubicBezTo>
                      <a:pt x="481" y="704"/>
                      <a:pt x="441" y="715"/>
                      <a:pt x="400" y="719"/>
                    </a:cubicBezTo>
                    <a:cubicBezTo>
                      <a:pt x="391" y="719"/>
                      <a:pt x="382" y="720"/>
                      <a:pt x="372" y="720"/>
                    </a:cubicBezTo>
                    <a:cubicBezTo>
                      <a:pt x="340" y="720"/>
                      <a:pt x="308" y="715"/>
                      <a:pt x="278" y="705"/>
                    </a:cubicBezTo>
                    <a:cubicBezTo>
                      <a:pt x="205" y="681"/>
                      <a:pt x="143" y="635"/>
                      <a:pt x="100" y="578"/>
                    </a:cubicBezTo>
                    <a:cubicBezTo>
                      <a:pt x="58" y="520"/>
                      <a:pt x="34" y="450"/>
                      <a:pt x="34" y="378"/>
                    </a:cubicBezTo>
                    <a:cubicBezTo>
                      <a:pt x="35" y="336"/>
                      <a:pt x="42" y="292"/>
                      <a:pt x="58" y="250"/>
                    </a:cubicBezTo>
                    <a:cubicBezTo>
                      <a:pt x="73" y="208"/>
                      <a:pt x="97" y="170"/>
                      <a:pt x="125" y="137"/>
                    </a:cubicBezTo>
                    <a:cubicBezTo>
                      <a:pt x="135" y="125"/>
                      <a:pt x="149" y="111"/>
                      <a:pt x="166" y="98"/>
                    </a:cubicBezTo>
                    <a:cubicBezTo>
                      <a:pt x="183" y="84"/>
                      <a:pt x="202" y="71"/>
                      <a:pt x="223" y="61"/>
                    </a:cubicBezTo>
                    <a:cubicBezTo>
                      <a:pt x="243" y="50"/>
                      <a:pt x="265" y="41"/>
                      <a:pt x="284" y="35"/>
                    </a:cubicBezTo>
                    <a:cubicBezTo>
                      <a:pt x="304" y="29"/>
                      <a:pt x="321" y="25"/>
                      <a:pt x="335" y="21"/>
                    </a:cubicBezTo>
                    <a:cubicBezTo>
                      <a:pt x="299" y="27"/>
                      <a:pt x="263" y="38"/>
                      <a:pt x="229" y="54"/>
                    </a:cubicBezTo>
                    <a:cubicBezTo>
                      <a:pt x="195" y="69"/>
                      <a:pt x="164" y="90"/>
                      <a:pt x="137" y="115"/>
                    </a:cubicBezTo>
                    <a:cubicBezTo>
                      <a:pt x="165" y="87"/>
                      <a:pt x="198" y="63"/>
                      <a:pt x="235" y="46"/>
                    </a:cubicBezTo>
                    <a:cubicBezTo>
                      <a:pt x="271" y="29"/>
                      <a:pt x="311" y="18"/>
                      <a:pt x="352" y="15"/>
                    </a:cubicBezTo>
                    <a:cubicBezTo>
                      <a:pt x="363" y="14"/>
                      <a:pt x="374" y="13"/>
                      <a:pt x="385" y="13"/>
                    </a:cubicBezTo>
                    <a:cubicBezTo>
                      <a:pt x="414" y="13"/>
                      <a:pt x="444" y="17"/>
                      <a:pt x="472" y="24"/>
                    </a:cubicBezTo>
                    <a:cubicBezTo>
                      <a:pt x="511" y="34"/>
                      <a:pt x="548" y="50"/>
                      <a:pt x="582" y="71"/>
                    </a:cubicBezTo>
                    <a:cubicBezTo>
                      <a:pt x="551" y="51"/>
                      <a:pt x="517" y="35"/>
                      <a:pt x="481" y="25"/>
                    </a:cubicBezTo>
                    <a:cubicBezTo>
                      <a:pt x="448" y="16"/>
                      <a:pt x="415" y="12"/>
                      <a:pt x="381" y="12"/>
                    </a:cubicBezTo>
                    <a:cubicBezTo>
                      <a:pt x="378" y="12"/>
                      <a:pt x="375" y="12"/>
                      <a:pt x="371" y="12"/>
                    </a:cubicBezTo>
                    <a:cubicBezTo>
                      <a:pt x="334" y="13"/>
                      <a:pt x="298" y="19"/>
                      <a:pt x="263" y="31"/>
                    </a:cubicBezTo>
                    <a:cubicBezTo>
                      <a:pt x="228" y="43"/>
                      <a:pt x="195" y="60"/>
                      <a:pt x="166" y="82"/>
                    </a:cubicBezTo>
                    <a:cubicBezTo>
                      <a:pt x="106" y="125"/>
                      <a:pt x="61" y="186"/>
                      <a:pt x="35" y="254"/>
                    </a:cubicBezTo>
                    <a:cubicBezTo>
                      <a:pt x="10" y="323"/>
                      <a:pt x="5" y="398"/>
                      <a:pt x="21" y="469"/>
                    </a:cubicBezTo>
                    <a:cubicBezTo>
                      <a:pt x="10" y="428"/>
                      <a:pt x="6" y="384"/>
                      <a:pt x="10" y="339"/>
                    </a:cubicBezTo>
                    <a:cubicBezTo>
                      <a:pt x="14" y="295"/>
                      <a:pt x="26" y="250"/>
                      <a:pt x="46" y="209"/>
                    </a:cubicBezTo>
                    <a:cubicBezTo>
                      <a:pt x="67" y="167"/>
                      <a:pt x="95" y="130"/>
                      <a:pt x="130" y="98"/>
                    </a:cubicBezTo>
                    <a:cubicBezTo>
                      <a:pt x="165" y="67"/>
                      <a:pt x="206" y="42"/>
                      <a:pt x="249" y="26"/>
                    </a:cubicBezTo>
                    <a:cubicBezTo>
                      <a:pt x="291" y="10"/>
                      <a:pt x="335" y="3"/>
                      <a:pt x="379" y="3"/>
                    </a:cubicBezTo>
                    <a:cubicBezTo>
                      <a:pt x="381" y="3"/>
                      <a:pt x="383" y="3"/>
                      <a:pt x="386" y="3"/>
                    </a:cubicBezTo>
                    <a:cubicBezTo>
                      <a:pt x="431" y="3"/>
                      <a:pt x="476" y="13"/>
                      <a:pt x="517" y="29"/>
                    </a:cubicBezTo>
                    <a:cubicBezTo>
                      <a:pt x="539" y="37"/>
                      <a:pt x="560" y="47"/>
                      <a:pt x="580" y="60"/>
                    </a:cubicBezTo>
                    <a:cubicBezTo>
                      <a:pt x="593" y="67"/>
                      <a:pt x="605" y="76"/>
                      <a:pt x="617" y="85"/>
                    </a:cubicBezTo>
                    <a:cubicBezTo>
                      <a:pt x="607" y="77"/>
                      <a:pt x="597" y="70"/>
                      <a:pt x="586" y="63"/>
                    </a:cubicBezTo>
                    <a:cubicBezTo>
                      <a:pt x="549" y="38"/>
                      <a:pt x="507" y="20"/>
                      <a:pt x="462" y="9"/>
                    </a:cubicBezTo>
                    <a:cubicBezTo>
                      <a:pt x="434" y="3"/>
                      <a:pt x="406" y="0"/>
                      <a:pt x="377" y="0"/>
                    </a:cubicBezTo>
                  </a:path>
                </a:pathLst>
              </a:custGeom>
              <a:solidFill>
                <a:srgbClr val="DB102D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47" name="Freeform 16"/>
              <p:cNvSpPr>
                <a:spLocks/>
              </p:cNvSpPr>
              <p:nvPr/>
            </p:nvSpPr>
            <p:spPr bwMode="auto">
              <a:xfrm>
                <a:off x="6078538" y="2816226"/>
                <a:ext cx="42863" cy="9525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53"/>
                  </a:cxn>
                  <a:cxn ang="0">
                    <a:pos x="24" y="0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8" y="40"/>
                      <a:pt x="18" y="17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Freeform 17"/>
              <p:cNvSpPr>
                <a:spLocks noEditPoints="1"/>
              </p:cNvSpPr>
              <p:nvPr/>
            </p:nvSpPr>
            <p:spPr bwMode="auto">
              <a:xfrm>
                <a:off x="4794250" y="1916113"/>
                <a:ext cx="1384300" cy="690563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0" y="380"/>
                  </a:cxn>
                  <a:cxn ang="0">
                    <a:pos x="0" y="376"/>
                  </a:cxn>
                  <a:cxn ang="0">
                    <a:pos x="0" y="380"/>
                  </a:cxn>
                  <a:cxn ang="0">
                    <a:pos x="733" y="241"/>
                  </a:cxn>
                  <a:cxn ang="0">
                    <a:pos x="733" y="241"/>
                  </a:cxn>
                  <a:cxn ang="0">
                    <a:pos x="112" y="109"/>
                  </a:cxn>
                  <a:cxn ang="0">
                    <a:pos x="26" y="237"/>
                  </a:cxn>
                  <a:cxn ang="0">
                    <a:pos x="0" y="376"/>
                  </a:cxn>
                  <a:cxn ang="0">
                    <a:pos x="1" y="341"/>
                  </a:cxn>
                  <a:cxn ang="0">
                    <a:pos x="52" y="184"/>
                  </a:cxn>
                  <a:cxn ang="0">
                    <a:pos x="112" y="108"/>
                  </a:cxn>
                  <a:cxn ang="0">
                    <a:pos x="733" y="241"/>
                  </a:cxn>
                  <a:cxn ang="0">
                    <a:pos x="634" y="101"/>
                  </a:cxn>
                  <a:cxn ang="0">
                    <a:pos x="637" y="104"/>
                  </a:cxn>
                  <a:cxn ang="0">
                    <a:pos x="634" y="101"/>
                  </a:cxn>
                  <a:cxn ang="0">
                    <a:pos x="112" y="108"/>
                  </a:cxn>
                  <a:cxn ang="0">
                    <a:pos x="185" y="52"/>
                  </a:cxn>
                  <a:cxn ang="0">
                    <a:pos x="182" y="54"/>
                  </a:cxn>
                  <a:cxn ang="0">
                    <a:pos x="185" y="52"/>
                  </a:cxn>
                  <a:cxn ang="0">
                    <a:pos x="634" y="101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465" y="11"/>
                  </a:cxn>
                  <a:cxn ang="0">
                    <a:pos x="557" y="46"/>
                  </a:cxn>
                  <a:cxn ang="0">
                    <a:pos x="465" y="11"/>
                  </a:cxn>
                  <a:cxn ang="0">
                    <a:pos x="379" y="0"/>
                  </a:cxn>
                  <a:cxn ang="0">
                    <a:pos x="379" y="0"/>
                  </a:cxn>
                  <a:cxn ang="0">
                    <a:pos x="270" y="15"/>
                  </a:cxn>
                  <a:cxn ang="0">
                    <a:pos x="270" y="15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76" y="0"/>
                  </a:cxn>
                </a:cxnLst>
                <a:rect l="0" t="0" r="r" b="b"/>
                <a:pathLst>
                  <a:path w="768" h="381">
                    <a:moveTo>
                      <a:pt x="0" y="380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moveTo>
                      <a:pt x="0" y="376"/>
                    </a:move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8"/>
                      <a:pt x="0" y="380"/>
                      <a:pt x="0" y="38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0" y="380"/>
                      <a:pt x="0" y="378"/>
                      <a:pt x="0" y="376"/>
                    </a:cubicBezTo>
                    <a:moveTo>
                      <a:pt x="733" y="241"/>
                    </a:moveTo>
                    <a:cubicBezTo>
                      <a:pt x="754" y="289"/>
                      <a:pt x="763" y="334"/>
                      <a:pt x="768" y="370"/>
                    </a:cubicBezTo>
                    <a:cubicBezTo>
                      <a:pt x="763" y="334"/>
                      <a:pt x="754" y="289"/>
                      <a:pt x="733" y="241"/>
                    </a:cubicBezTo>
                    <a:moveTo>
                      <a:pt x="112" y="108"/>
                    </a:moveTo>
                    <a:cubicBezTo>
                      <a:pt x="112" y="108"/>
                      <a:pt x="112" y="108"/>
                      <a:pt x="112" y="109"/>
                    </a:cubicBezTo>
                    <a:cubicBezTo>
                      <a:pt x="87" y="133"/>
                      <a:pt x="68" y="158"/>
                      <a:pt x="52" y="184"/>
                    </a:cubicBezTo>
                    <a:cubicBezTo>
                      <a:pt x="42" y="202"/>
                      <a:pt x="33" y="220"/>
                      <a:pt x="26" y="237"/>
                    </a:cubicBezTo>
                    <a:cubicBezTo>
                      <a:pt x="10" y="279"/>
                      <a:pt x="4" y="316"/>
                      <a:pt x="1" y="341"/>
                    </a:cubicBezTo>
                    <a:cubicBezTo>
                      <a:pt x="0" y="358"/>
                      <a:pt x="0" y="370"/>
                      <a:pt x="0" y="376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0"/>
                      <a:pt x="0" y="358"/>
                      <a:pt x="1" y="341"/>
                    </a:cubicBezTo>
                    <a:cubicBezTo>
                      <a:pt x="4" y="316"/>
                      <a:pt x="10" y="279"/>
                      <a:pt x="26" y="237"/>
                    </a:cubicBezTo>
                    <a:cubicBezTo>
                      <a:pt x="33" y="220"/>
                      <a:pt x="42" y="202"/>
                      <a:pt x="52" y="184"/>
                    </a:cubicBezTo>
                    <a:cubicBezTo>
                      <a:pt x="68" y="158"/>
                      <a:pt x="87" y="133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moveTo>
                      <a:pt x="637" y="104"/>
                    </a:moveTo>
                    <a:cubicBezTo>
                      <a:pt x="682" y="145"/>
                      <a:pt x="713" y="194"/>
                      <a:pt x="733" y="241"/>
                    </a:cubicBezTo>
                    <a:cubicBezTo>
                      <a:pt x="713" y="194"/>
                      <a:pt x="682" y="145"/>
                      <a:pt x="637" y="104"/>
                    </a:cubicBezTo>
                    <a:moveTo>
                      <a:pt x="634" y="101"/>
                    </a:moveTo>
                    <a:cubicBezTo>
                      <a:pt x="634" y="101"/>
                      <a:pt x="634" y="101"/>
                      <a:pt x="634" y="101"/>
                    </a:cubicBezTo>
                    <a:cubicBezTo>
                      <a:pt x="635" y="102"/>
                      <a:pt x="636" y="103"/>
                      <a:pt x="637" y="104"/>
                    </a:cubicBezTo>
                    <a:cubicBezTo>
                      <a:pt x="636" y="103"/>
                      <a:pt x="635" y="102"/>
                      <a:pt x="634" y="101"/>
                    </a:cubicBezTo>
                    <a:cubicBezTo>
                      <a:pt x="634" y="101"/>
                      <a:pt x="634" y="101"/>
                      <a:pt x="634" y="101"/>
                    </a:cubicBezTo>
                    <a:moveTo>
                      <a:pt x="182" y="54"/>
                    </a:moveTo>
                    <a:cubicBezTo>
                      <a:pt x="156" y="69"/>
                      <a:pt x="133" y="88"/>
                      <a:pt x="112" y="108"/>
                    </a:cubicBezTo>
                    <a:cubicBezTo>
                      <a:pt x="133" y="88"/>
                      <a:pt x="156" y="69"/>
                      <a:pt x="182" y="54"/>
                    </a:cubicBezTo>
                    <a:moveTo>
                      <a:pt x="185" y="52"/>
                    </a:moveTo>
                    <a:cubicBezTo>
                      <a:pt x="184" y="53"/>
                      <a:pt x="183" y="53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3" y="53"/>
                      <a:pt x="184" y="53"/>
                      <a:pt x="185" y="52"/>
                    </a:cubicBezTo>
                    <a:moveTo>
                      <a:pt x="557" y="46"/>
                    </a:moveTo>
                    <a:cubicBezTo>
                      <a:pt x="585" y="61"/>
                      <a:pt x="611" y="80"/>
                      <a:pt x="634" y="101"/>
                    </a:cubicBezTo>
                    <a:cubicBezTo>
                      <a:pt x="611" y="80"/>
                      <a:pt x="585" y="61"/>
                      <a:pt x="557" y="46"/>
                    </a:cubicBezTo>
                    <a:moveTo>
                      <a:pt x="270" y="15"/>
                    </a:moveTo>
                    <a:cubicBezTo>
                      <a:pt x="240" y="24"/>
                      <a:pt x="211" y="37"/>
                      <a:pt x="185" y="52"/>
                    </a:cubicBezTo>
                    <a:cubicBezTo>
                      <a:pt x="211" y="37"/>
                      <a:pt x="240" y="24"/>
                      <a:pt x="270" y="15"/>
                    </a:cubicBezTo>
                    <a:moveTo>
                      <a:pt x="465" y="11"/>
                    </a:moveTo>
                    <a:cubicBezTo>
                      <a:pt x="465" y="11"/>
                      <a:pt x="465" y="11"/>
                      <a:pt x="465" y="11"/>
                    </a:cubicBezTo>
                    <a:cubicBezTo>
                      <a:pt x="497" y="19"/>
                      <a:pt x="528" y="31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57" y="46"/>
                      <a:pt x="557" y="46"/>
                      <a:pt x="557" y="46"/>
                    </a:cubicBezTo>
                    <a:cubicBezTo>
                      <a:pt x="528" y="31"/>
                      <a:pt x="497" y="19"/>
                      <a:pt x="465" y="11"/>
                    </a:cubicBezTo>
                    <a:cubicBezTo>
                      <a:pt x="465" y="11"/>
                      <a:pt x="465" y="11"/>
                      <a:pt x="465" y="11"/>
                    </a:cubicBezTo>
                    <a:moveTo>
                      <a:pt x="379" y="0"/>
                    </a:moveTo>
                    <a:cubicBezTo>
                      <a:pt x="408" y="1"/>
                      <a:pt x="437" y="4"/>
                      <a:pt x="465" y="11"/>
                    </a:cubicBezTo>
                    <a:cubicBezTo>
                      <a:pt x="437" y="4"/>
                      <a:pt x="408" y="1"/>
                      <a:pt x="379" y="0"/>
                    </a:cubicBezTo>
                    <a:moveTo>
                      <a:pt x="376" y="0"/>
                    </a:moveTo>
                    <a:cubicBezTo>
                      <a:pt x="340" y="0"/>
                      <a:pt x="304" y="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304" y="5"/>
                      <a:pt x="340" y="0"/>
                      <a:pt x="376" y="0"/>
                    </a:cubicBezTo>
                    <a:moveTo>
                      <a:pt x="376" y="0"/>
                    </a:moveTo>
                    <a:cubicBezTo>
                      <a:pt x="376" y="0"/>
                      <a:pt x="376" y="0"/>
                      <a:pt x="376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77" y="0"/>
                      <a:pt x="378" y="0"/>
                      <a:pt x="379" y="0"/>
                    </a:cubicBezTo>
                    <a:cubicBezTo>
                      <a:pt x="378" y="0"/>
                      <a:pt x="377" y="0"/>
                      <a:pt x="3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49" name="Freeform 18"/>
              <p:cNvSpPr>
                <a:spLocks noEditPoints="1"/>
              </p:cNvSpPr>
              <p:nvPr/>
            </p:nvSpPr>
            <p:spPr bwMode="auto">
              <a:xfrm>
                <a:off x="5156200" y="1938338"/>
                <a:ext cx="930275" cy="373063"/>
              </a:xfrm>
              <a:custGeom>
                <a:avLst/>
                <a:gdLst/>
                <a:ahLst/>
                <a:cxnLst>
                  <a:cxn ang="0">
                    <a:pos x="514" y="203"/>
                  </a:cxn>
                  <a:cxn ang="0">
                    <a:pos x="516" y="206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4" y="203"/>
                  </a:cxn>
                  <a:cxn ang="0">
                    <a:pos x="454" y="121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13" y="38"/>
                  </a:cxn>
                  <a:cxn ang="0">
                    <a:pos x="0" y="44"/>
                  </a:cxn>
                  <a:cxn ang="0">
                    <a:pos x="13" y="38"/>
                  </a:cxn>
                  <a:cxn ang="0">
                    <a:pos x="51" y="22"/>
                  </a:cxn>
                  <a:cxn ang="0">
                    <a:pos x="51" y="22"/>
                  </a:cxn>
                  <a:cxn ang="0">
                    <a:pos x="280" y="15"/>
                  </a:cxn>
                  <a:cxn ang="0">
                    <a:pos x="282" y="15"/>
                  </a:cxn>
                  <a:cxn ang="0">
                    <a:pos x="310" y="25"/>
                  </a:cxn>
                  <a:cxn ang="0">
                    <a:pos x="373" y="56"/>
                  </a:cxn>
                  <a:cxn ang="0">
                    <a:pos x="410" y="8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54" y="121"/>
                  </a:cxn>
                  <a:cxn ang="0">
                    <a:pos x="410" y="81"/>
                  </a:cxn>
                  <a:cxn ang="0">
                    <a:pos x="373" y="56"/>
                  </a:cxn>
                  <a:cxn ang="0">
                    <a:pos x="310" y="25"/>
                  </a:cxn>
                  <a:cxn ang="0">
                    <a:pos x="282" y="15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280" y="15"/>
                  </a:cxn>
                  <a:cxn ang="0">
                    <a:pos x="191" y="1"/>
                  </a:cxn>
                  <a:cxn ang="0">
                    <a:pos x="175" y="0"/>
                  </a:cxn>
                  <a:cxn ang="0">
                    <a:pos x="51" y="22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5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91" y="1"/>
                  </a:cxn>
                  <a:cxn ang="0">
                    <a:pos x="176" y="0"/>
                  </a:cxn>
                </a:cxnLst>
                <a:rect l="0" t="0" r="r" b="b"/>
                <a:pathLst>
                  <a:path w="516" h="206">
                    <a:moveTo>
                      <a:pt x="514" y="203"/>
                    </a:moveTo>
                    <a:cubicBezTo>
                      <a:pt x="515" y="204"/>
                      <a:pt x="515" y="205"/>
                      <a:pt x="516" y="206"/>
                    </a:cubicBezTo>
                    <a:cubicBezTo>
                      <a:pt x="515" y="205"/>
                      <a:pt x="515" y="204"/>
                      <a:pt x="514" y="203"/>
                    </a:cubicBezTo>
                    <a:moveTo>
                      <a:pt x="454" y="121"/>
                    </a:moveTo>
                    <a:cubicBezTo>
                      <a:pt x="478" y="146"/>
                      <a:pt x="498" y="174"/>
                      <a:pt x="514" y="203"/>
                    </a:cubicBezTo>
                    <a:cubicBezTo>
                      <a:pt x="498" y="174"/>
                      <a:pt x="478" y="146"/>
                      <a:pt x="454" y="121"/>
                    </a:cubicBezTo>
                    <a:moveTo>
                      <a:pt x="51" y="22"/>
                    </a:moveTo>
                    <a:cubicBezTo>
                      <a:pt x="51" y="22"/>
                      <a:pt x="51" y="22"/>
                      <a:pt x="51" y="22"/>
                    </a:cubicBezTo>
                    <a:cubicBezTo>
                      <a:pt x="35" y="28"/>
                      <a:pt x="22" y="33"/>
                      <a:pt x="13" y="38"/>
                    </a:cubicBezTo>
                    <a:cubicBezTo>
                      <a:pt x="5" y="42"/>
                      <a:pt x="0" y="44"/>
                      <a:pt x="0" y="44"/>
                    </a:cubicBezTo>
                    <a:cubicBezTo>
                      <a:pt x="0" y="44"/>
                      <a:pt x="5" y="42"/>
                      <a:pt x="13" y="38"/>
                    </a:cubicBezTo>
                    <a:cubicBezTo>
                      <a:pt x="22" y="33"/>
                      <a:pt x="35" y="28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moveTo>
                      <a:pt x="280" y="15"/>
                    </a:moveTo>
                    <a:cubicBezTo>
                      <a:pt x="280" y="15"/>
                      <a:pt x="281" y="15"/>
                      <a:pt x="282" y="15"/>
                    </a:cubicBezTo>
                    <a:cubicBezTo>
                      <a:pt x="291" y="18"/>
                      <a:pt x="301" y="21"/>
                      <a:pt x="310" y="25"/>
                    </a:cubicBezTo>
                    <a:cubicBezTo>
                      <a:pt x="332" y="33"/>
                      <a:pt x="353" y="43"/>
                      <a:pt x="373" y="56"/>
                    </a:cubicBezTo>
                    <a:cubicBezTo>
                      <a:pt x="386" y="63"/>
                      <a:pt x="398" y="72"/>
                      <a:pt x="410" y="81"/>
                    </a:cubicBezTo>
                    <a:cubicBezTo>
                      <a:pt x="426" y="93"/>
                      <a:pt x="441" y="107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41" y="107"/>
                      <a:pt x="426" y="93"/>
                      <a:pt x="410" y="81"/>
                    </a:cubicBezTo>
                    <a:cubicBezTo>
                      <a:pt x="398" y="72"/>
                      <a:pt x="386" y="63"/>
                      <a:pt x="373" y="56"/>
                    </a:cubicBezTo>
                    <a:cubicBezTo>
                      <a:pt x="353" y="43"/>
                      <a:pt x="332" y="33"/>
                      <a:pt x="310" y="25"/>
                    </a:cubicBezTo>
                    <a:cubicBezTo>
                      <a:pt x="301" y="21"/>
                      <a:pt x="291" y="18"/>
                      <a:pt x="282" y="15"/>
                    </a:cubicBezTo>
                    <a:cubicBezTo>
                      <a:pt x="281" y="15"/>
                      <a:pt x="280" y="15"/>
                      <a:pt x="280" y="15"/>
                    </a:cubicBezTo>
                    <a:moveTo>
                      <a:pt x="191" y="1"/>
                    </a:moveTo>
                    <a:cubicBezTo>
                      <a:pt x="219" y="2"/>
                      <a:pt x="249" y="6"/>
                      <a:pt x="280" y="15"/>
                    </a:cubicBezTo>
                    <a:cubicBezTo>
                      <a:pt x="249" y="6"/>
                      <a:pt x="219" y="2"/>
                      <a:pt x="191" y="1"/>
                    </a:cubicBezTo>
                    <a:moveTo>
                      <a:pt x="175" y="0"/>
                    </a:moveTo>
                    <a:cubicBezTo>
                      <a:pt x="124" y="1"/>
                      <a:pt x="81" y="11"/>
                      <a:pt x="51" y="22"/>
                    </a:cubicBezTo>
                    <a:cubicBezTo>
                      <a:pt x="81" y="11"/>
                      <a:pt x="124" y="1"/>
                      <a:pt x="175" y="0"/>
                    </a:cubicBezTo>
                    <a:moveTo>
                      <a:pt x="176" y="0"/>
                    </a:moveTo>
                    <a:cubicBezTo>
                      <a:pt x="176" y="0"/>
                      <a:pt x="175" y="0"/>
                      <a:pt x="175" y="0"/>
                    </a:cubicBezTo>
                    <a:cubicBezTo>
                      <a:pt x="175" y="0"/>
                      <a:pt x="176" y="0"/>
                      <a:pt x="176" y="0"/>
                    </a:cubicBezTo>
                    <a:moveTo>
                      <a:pt x="17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6" y="0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86" y="0"/>
                      <a:pt x="181" y="0"/>
                      <a:pt x="1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065191" y="4649358"/>
            <a:ext cx="1967492" cy="1587175"/>
            <a:chOff x="1065191" y="4649358"/>
            <a:chExt cx="1967492" cy="1587175"/>
          </a:xfrm>
        </p:grpSpPr>
        <p:sp>
          <p:nvSpPr>
            <p:cNvPr id="53" name="矩形 52"/>
            <p:cNvSpPr/>
            <p:nvPr/>
          </p:nvSpPr>
          <p:spPr>
            <a:xfrm>
              <a:off x="1065191" y="5023893"/>
              <a:ext cx="196749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239822" y="4649358"/>
              <a:ext cx="1618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zh-CN" altLang="en-US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08089" y="3586486"/>
            <a:ext cx="1967492" cy="1587175"/>
            <a:chOff x="1065191" y="4649358"/>
            <a:chExt cx="1967492" cy="1587175"/>
          </a:xfrm>
        </p:grpSpPr>
        <p:sp>
          <p:nvSpPr>
            <p:cNvPr id="56" name="矩形 55"/>
            <p:cNvSpPr/>
            <p:nvPr/>
          </p:nvSpPr>
          <p:spPr>
            <a:xfrm>
              <a:off x="1065191" y="5023893"/>
              <a:ext cx="196749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39822" y="4649358"/>
              <a:ext cx="1618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171778" y="3586486"/>
            <a:ext cx="1967492" cy="1587175"/>
            <a:chOff x="1036020" y="4649358"/>
            <a:chExt cx="1967492" cy="1587175"/>
          </a:xfrm>
        </p:grpSpPr>
        <p:sp>
          <p:nvSpPr>
            <p:cNvPr id="59" name="矩形 58"/>
            <p:cNvSpPr/>
            <p:nvPr/>
          </p:nvSpPr>
          <p:spPr>
            <a:xfrm>
              <a:off x="1036020" y="5023893"/>
              <a:ext cx="196749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432830" y="4649358"/>
              <a:ext cx="11854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075581" y="4649358"/>
            <a:ext cx="1967492" cy="1587175"/>
            <a:chOff x="1065191" y="4649358"/>
            <a:chExt cx="1967492" cy="1587175"/>
          </a:xfrm>
        </p:grpSpPr>
        <p:sp>
          <p:nvSpPr>
            <p:cNvPr id="62" name="矩形 61"/>
            <p:cNvSpPr/>
            <p:nvPr/>
          </p:nvSpPr>
          <p:spPr>
            <a:xfrm>
              <a:off x="1065191" y="5023893"/>
              <a:ext cx="196749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493179" y="4649358"/>
              <a:ext cx="1175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78802" y="4649358"/>
            <a:ext cx="2036958" cy="1587175"/>
            <a:chOff x="1065191" y="4649358"/>
            <a:chExt cx="2036958" cy="1587175"/>
          </a:xfrm>
        </p:grpSpPr>
        <p:sp>
          <p:nvSpPr>
            <p:cNvPr id="65" name="矩形 64"/>
            <p:cNvSpPr/>
            <p:nvPr/>
          </p:nvSpPr>
          <p:spPr>
            <a:xfrm>
              <a:off x="1065191" y="5023893"/>
              <a:ext cx="196749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139869" y="4649358"/>
              <a:ext cx="1962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DB102D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707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473">
        <p:random/>
      </p:transition>
    </mc:Choice>
    <mc:Fallback xmlns="">
      <p:transition spd="slow" advClick="0" advTm="947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65745" y="832153"/>
            <a:ext cx="10571831" cy="0"/>
          </a:xfrm>
          <a:prstGeom prst="line">
            <a:avLst/>
          </a:prstGeom>
          <a:ln w="12700">
            <a:solidFill>
              <a:srgbClr val="DB102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7153" y="318911"/>
            <a:ext cx="529037" cy="529037"/>
            <a:chOff x="327153" y="318911"/>
            <a:chExt cx="529037" cy="529037"/>
          </a:xfrm>
        </p:grpSpPr>
        <p:sp>
          <p:nvSpPr>
            <p:cNvPr id="4" name="圆角矩形 3"/>
            <p:cNvSpPr/>
            <p:nvPr/>
          </p:nvSpPr>
          <p:spPr>
            <a:xfrm rot="18926425">
              <a:off x="327153" y="318911"/>
              <a:ext cx="529037" cy="529037"/>
            </a:xfrm>
            <a:prstGeom prst="roundRect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0450" y="441196"/>
              <a:ext cx="302442" cy="284465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5745" y="235351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</a:t>
            </a:r>
            <a:r>
              <a:rPr lang="zh-CN" altLang="en-US" sz="28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endParaRPr lang="zh-CN" altLang="en-US" sz="28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Line 46"/>
          <p:cNvSpPr>
            <a:spLocks noChangeShapeType="1"/>
          </p:cNvSpPr>
          <p:nvPr/>
        </p:nvSpPr>
        <p:spPr bwMode="auto">
          <a:xfrm flipV="1">
            <a:off x="2663909" y="2517386"/>
            <a:ext cx="1008062" cy="1079500"/>
          </a:xfrm>
          <a:prstGeom prst="line">
            <a:avLst/>
          </a:prstGeom>
          <a:noFill/>
          <a:ln w="31750">
            <a:solidFill>
              <a:srgbClr val="DB102D"/>
            </a:solidFill>
            <a:prstDash val="sysDot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46"/>
          <p:cNvSpPr>
            <a:spLocks noChangeShapeType="1"/>
          </p:cNvSpPr>
          <p:nvPr/>
        </p:nvSpPr>
        <p:spPr bwMode="auto">
          <a:xfrm>
            <a:off x="2663909" y="4533511"/>
            <a:ext cx="957262" cy="998537"/>
          </a:xfrm>
          <a:prstGeom prst="line">
            <a:avLst/>
          </a:prstGeom>
          <a:noFill/>
          <a:ln w="31750">
            <a:solidFill>
              <a:srgbClr val="DB102D"/>
            </a:solidFill>
            <a:prstDash val="sysDot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46"/>
          <p:cNvSpPr>
            <a:spLocks noChangeShapeType="1"/>
          </p:cNvSpPr>
          <p:nvPr/>
        </p:nvSpPr>
        <p:spPr bwMode="auto">
          <a:xfrm>
            <a:off x="2808371" y="4028686"/>
            <a:ext cx="863600" cy="1587"/>
          </a:xfrm>
          <a:prstGeom prst="line">
            <a:avLst/>
          </a:prstGeom>
          <a:noFill/>
          <a:ln w="31750">
            <a:solidFill>
              <a:srgbClr val="DB102D"/>
            </a:solidFill>
            <a:prstDash val="sysDot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五边形 9"/>
          <p:cNvSpPr>
            <a:spLocks noChangeArrowheads="1"/>
          </p:cNvSpPr>
          <p:nvPr/>
        </p:nvSpPr>
        <p:spPr bwMode="auto">
          <a:xfrm>
            <a:off x="3671971" y="2228461"/>
            <a:ext cx="1854200" cy="596900"/>
          </a:xfrm>
          <a:prstGeom prst="homePlate">
            <a:avLst>
              <a:gd name="adj" fmla="val 47746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sz="2400" dirty="0" smtClean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DB102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1" name="五边形 10"/>
          <p:cNvSpPr>
            <a:spLocks noChangeArrowheads="1"/>
          </p:cNvSpPr>
          <p:nvPr/>
        </p:nvSpPr>
        <p:spPr bwMode="auto">
          <a:xfrm>
            <a:off x="3664034" y="3750873"/>
            <a:ext cx="1854200" cy="593725"/>
          </a:xfrm>
          <a:prstGeom prst="homePlate">
            <a:avLst>
              <a:gd name="adj" fmla="val 47857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sz="24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12" name="五边形 11"/>
          <p:cNvSpPr>
            <a:spLocks noChangeArrowheads="1"/>
          </p:cNvSpPr>
          <p:nvPr/>
        </p:nvSpPr>
        <p:spPr bwMode="auto">
          <a:xfrm>
            <a:off x="3654509" y="5174861"/>
            <a:ext cx="1854200" cy="593725"/>
          </a:xfrm>
          <a:prstGeom prst="homePlate">
            <a:avLst>
              <a:gd name="adj" fmla="val 47857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sz="2400" dirty="0">
                <a:solidFill>
                  <a:srgbClr val="DB102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</a:p>
        </p:txBody>
      </p:sp>
      <p:sp>
        <p:nvSpPr>
          <p:cNvPr id="13" name="椭圆 61"/>
          <p:cNvSpPr>
            <a:spLocks noChangeArrowheads="1"/>
          </p:cNvSpPr>
          <p:nvPr/>
        </p:nvSpPr>
        <p:spPr bwMode="auto">
          <a:xfrm>
            <a:off x="1439946" y="3298436"/>
            <a:ext cx="1387475" cy="1450975"/>
          </a:xfrm>
          <a:prstGeom prst="ellipse">
            <a:avLst/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92994" tIns="46497" rIns="92994" bIns="46497" anchor="ctr"/>
          <a:lstStyle/>
          <a:p>
            <a:pPr algn="ctr" defTabSz="1239520">
              <a:buFont typeface="Arial" charset="0"/>
              <a:buNone/>
            </a:pPr>
            <a:r>
              <a:rPr lang="zh-CN" altLang="en-US" sz="2400" dirty="0">
                <a:solidFill>
                  <a:srgbClr val="F8F8F8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</a:t>
            </a:r>
            <a:endParaRPr lang="en-US" altLang="zh-CN" sz="2400" dirty="0">
              <a:solidFill>
                <a:srgbClr val="F8F8F8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pPr algn="ctr" defTabSz="1239520">
              <a:buFont typeface="Arial" charset="0"/>
              <a:buNone/>
            </a:pPr>
            <a:r>
              <a:rPr lang="zh-CN" altLang="en-US" sz="2400" dirty="0">
                <a:solidFill>
                  <a:srgbClr val="F8F8F8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</a:p>
        </p:txBody>
      </p:sp>
      <p:sp>
        <p:nvSpPr>
          <p:cNvPr id="14" name="AutoShape 32"/>
          <p:cNvSpPr>
            <a:spLocks noChangeArrowheads="1"/>
          </p:cNvSpPr>
          <p:nvPr/>
        </p:nvSpPr>
        <p:spPr bwMode="auto">
          <a:xfrm>
            <a:off x="5543634" y="2012561"/>
            <a:ext cx="4752975" cy="1079500"/>
          </a:xfrm>
          <a:prstGeom prst="roundRect">
            <a:avLst>
              <a:gd name="adj" fmla="val 16667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>
            <a:off x="5543634" y="3525448"/>
            <a:ext cx="4752975" cy="1079500"/>
          </a:xfrm>
          <a:prstGeom prst="roundRect">
            <a:avLst>
              <a:gd name="adj" fmla="val 16667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5543634" y="4892286"/>
            <a:ext cx="4752975" cy="1079500"/>
          </a:xfrm>
          <a:prstGeom prst="roundRect">
            <a:avLst>
              <a:gd name="adj" fmla="val 16667"/>
            </a:avLst>
          </a:pr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Rectangle 35"/>
          <p:cNvSpPr>
            <a:spLocks noChangeArrowheads="1"/>
          </p:cNvSpPr>
          <p:nvPr/>
        </p:nvSpPr>
        <p:spPr bwMode="auto">
          <a:xfrm>
            <a:off x="5759534" y="2228461"/>
            <a:ext cx="4319587" cy="625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5759534" y="3742936"/>
            <a:ext cx="4319587" cy="625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5759534" y="5109773"/>
            <a:ext cx="4319587" cy="625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5635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29">
        <p:random/>
      </p:transition>
    </mc:Choice>
    <mc:Fallback xmlns="">
      <p:transition spd="slow" advClick="0" advTm="70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 autoUpdateAnimBg="0"/>
      <p:bldP spid="15" grpId="0" animBg="1"/>
      <p:bldP spid="16" grpId="0" animBg="1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18071952"/>
  <p:tag name="MH_LIBRARY" val="CONTENTS"/>
  <p:tag name="MH_TYPE" val="OTHERS"/>
  <p:tag name="ID" val="5458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18071952"/>
  <p:tag name="MH_LIBRARY" val="CONTENTS"/>
  <p:tag name="MH_TYPE" val="OTHERS"/>
  <p:tag name="ID" val="5458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18071952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18071952"/>
  <p:tag name="MH_LIBRARY" val="CONTENTS"/>
  <p:tag name="MH_TYPE" val="OTHERS"/>
  <p:tag name="ID" val="54584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2522</Words>
  <Application>Microsoft Office PowerPoint</Application>
  <PresentationFormat>宽屏</PresentationFormat>
  <Paragraphs>287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2" baseType="lpstr">
      <vt:lpstr>Calibri Light</vt:lpstr>
      <vt:lpstr>Arial</vt:lpstr>
      <vt:lpstr>腾祥澜黑简</vt:lpstr>
      <vt:lpstr>FontAwesome</vt:lpstr>
      <vt:lpstr>Impact</vt:lpstr>
      <vt:lpstr>Open Sans</vt:lpstr>
      <vt:lpstr>冬青黑体简体中文 W3</vt:lpstr>
      <vt:lpstr>Myriad Pro</vt:lpstr>
      <vt:lpstr>Gill Sans</vt:lpstr>
      <vt:lpstr>微软雅黑</vt:lpstr>
      <vt:lpstr>华文细黑</vt:lpstr>
      <vt:lpstr>Agency FB</vt:lpstr>
      <vt:lpstr>Calibri</vt:lpstr>
      <vt:lpstr>Century Gothic</vt:lpstr>
      <vt:lpstr>方正粗谭黑简体</vt:lpstr>
      <vt:lpstr>宋体</vt:lpstr>
      <vt:lpstr>方正姚体</vt:lpstr>
      <vt:lpstr>Dotum</vt:lpstr>
      <vt:lpstr>Source Sans Pro Regular</vt:lpstr>
      <vt:lpstr>Segoe UI Semilight</vt:lpstr>
      <vt:lpstr>Bodoni MT Condensed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Administrator</cp:lastModifiedBy>
  <cp:revision>41</cp:revision>
  <dcterms:created xsi:type="dcterms:W3CDTF">2017-03-24T06:12:57Z</dcterms:created>
  <dcterms:modified xsi:type="dcterms:W3CDTF">2018-07-08T05:19:59Z</dcterms:modified>
</cp:coreProperties>
</file>