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2"/>
  </p:handoutMasterIdLst>
  <p:sldIdLst>
    <p:sldId id="257" r:id="rId3"/>
    <p:sldId id="258" r:id="rId5"/>
    <p:sldId id="259" r:id="rId6"/>
    <p:sldId id="263" r:id="rId7"/>
    <p:sldId id="260" r:id="rId8"/>
    <p:sldId id="264" r:id="rId9"/>
    <p:sldId id="261" r:id="rId10"/>
    <p:sldId id="262"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p:scale>
          <a:sx n="50" d="100"/>
          <a:sy n="50" d="100"/>
        </p:scale>
        <p:origin x="732" y="432"/>
      </p:cViewPr>
      <p:guideLst>
        <p:guide orient="horz" pos="2160"/>
        <p:guide pos="37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handoutMaster" Target="handoutMasters/handoutMaster1.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猪七爷素材淘宝店https://shop149141837.taobao.com</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5021CFB-7E23-471D-8F37-EFB5465BDB79}"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144247B-78CF-4995-ABAA-1307D243353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5021CFB-7E23-471D-8F37-EFB5465BDB79}"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144247B-78CF-4995-ABAA-1307D243353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5021CFB-7E23-471D-8F37-EFB5465BDB79}"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144247B-78CF-4995-ABAA-1307D243353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5021CFB-7E23-471D-8F37-EFB5465BDB79}"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144247B-78CF-4995-ABAA-1307D2433535}"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5021CFB-7E23-471D-8F37-EFB5465BDB79}"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144247B-78CF-4995-ABAA-1307D243353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5021CFB-7E23-471D-8F37-EFB5465BDB79}"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144247B-78CF-4995-ABAA-1307D243353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25021CFB-7E23-471D-8F37-EFB5465BDB79}"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C144247B-78CF-4995-ABAA-1307D243353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25021CFB-7E23-471D-8F37-EFB5465BDB79}"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C144247B-78CF-4995-ABAA-1307D243353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25021CFB-7E23-471D-8F37-EFB5465BDB79}"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C144247B-78CF-4995-ABAA-1307D243353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5021CFB-7E23-471D-8F37-EFB5465BDB79}"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144247B-78CF-4995-ABAA-1307D243353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5021CFB-7E23-471D-8F37-EFB5465BDB79}"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144247B-78CF-4995-ABAA-1307D243353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12">
            <a:extLst>
              <a:ext uri="{28A0092B-C50C-407E-A947-70E740481C1C}">
                <a14:useLocalDpi xmlns:a14="http://schemas.microsoft.com/office/drawing/2010/main" val="0"/>
              </a:ext>
            </a:extLst>
          </a:blip>
          <a:srcRect t="7793" b="7793"/>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67049" y="994634"/>
            <a:ext cx="6391275" cy="3153410"/>
          </a:xfrm>
          <a:prstGeom prst="rect">
            <a:avLst/>
          </a:prstGeom>
          <a:noFill/>
        </p:spPr>
        <p:txBody>
          <a:bodyPr wrap="square" rtlCol="0">
            <a:spAutoFit/>
          </a:bodyPr>
          <a:lstStyle/>
          <a:p>
            <a:pPr algn="ctr"/>
            <a:r>
              <a:rPr lang="en-US" altLang="zh-CN" sz="19900" dirty="0" smtClean="0">
                <a:blipFill dpi="0" rotWithShape="1">
                  <a:blip r:embed="rId1"/>
                  <a:srcRect/>
                  <a:tile tx="-1282700" ty="-749300" sx="100000" sy="100000" flip="none" algn="tl"/>
                </a:blipFill>
                <a:latin typeface="思源黑体 CN Heavy" panose="020B0A00000000000000" pitchFamily="34" charset="-122"/>
                <a:ea typeface="思源黑体 CN Heavy" panose="020B0A00000000000000" pitchFamily="34" charset="-122"/>
              </a:rPr>
              <a:t>2019</a:t>
            </a:r>
            <a:endParaRPr lang="zh-CN" altLang="en-US" sz="19900" dirty="0">
              <a:blipFill dpi="0" rotWithShape="1">
                <a:blip r:embed="rId1"/>
                <a:srcRect/>
                <a:tile tx="-1282700" ty="-749300" sx="100000" sy="100000" flip="none" algn="tl"/>
              </a:blipFill>
              <a:latin typeface="思源黑体 CN Heavy" panose="020B0A00000000000000" pitchFamily="34" charset="-122"/>
              <a:ea typeface="思源黑体 CN Heavy" panose="020B0A00000000000000" pitchFamily="34" charset="-122"/>
            </a:endParaRPr>
          </a:p>
        </p:txBody>
      </p:sp>
      <p:sp>
        <p:nvSpPr>
          <p:cNvPr id="27" name="文本框 26"/>
          <p:cNvSpPr txBox="1"/>
          <p:nvPr/>
        </p:nvSpPr>
        <p:spPr>
          <a:xfrm>
            <a:off x="4610099" y="3687679"/>
            <a:ext cx="4810125" cy="922020"/>
          </a:xfrm>
          <a:prstGeom prst="rect">
            <a:avLst/>
          </a:prstGeom>
          <a:noFill/>
        </p:spPr>
        <p:txBody>
          <a:bodyPr wrap="square" rtlCol="0">
            <a:spAutoFit/>
          </a:bodyPr>
          <a:lstStyle/>
          <a:p>
            <a:pPr algn="ctr"/>
            <a:r>
              <a:rPr lang="zh-CN" altLang="en-US" sz="5400" dirty="0" smtClean="0">
                <a:blipFill dpi="0" rotWithShape="1">
                  <a:blip r:embed="rId1"/>
                  <a:srcRect/>
                  <a:tile tx="-2273300" ty="-869950" sx="100000" sy="100000" flip="none" algn="tl"/>
                </a:blipFill>
                <a:latin typeface="思源黑体 CN Heavy" panose="020B0A00000000000000" pitchFamily="34" charset="-122"/>
                <a:ea typeface="思源黑体 CN Heavy" panose="020B0A00000000000000" pitchFamily="34" charset="-122"/>
              </a:rPr>
              <a:t>工作汇报</a:t>
            </a:r>
            <a:r>
              <a:rPr lang="en-US" altLang="zh-CN" sz="5400" dirty="0" smtClean="0">
                <a:blipFill dpi="0" rotWithShape="1">
                  <a:blip r:embed="rId1"/>
                  <a:srcRect/>
                  <a:tile tx="-2273300" ty="-869950" sx="100000" sy="100000" flip="none" algn="tl"/>
                </a:blipFill>
                <a:latin typeface="思源黑体 CN Heavy" panose="020B0A00000000000000" pitchFamily="34" charset="-122"/>
                <a:ea typeface="思源黑体 CN Heavy" panose="020B0A00000000000000" pitchFamily="34" charset="-122"/>
              </a:rPr>
              <a:t>·</a:t>
            </a:r>
            <a:r>
              <a:rPr lang="zh-CN" altLang="en-US" sz="5400" dirty="0" smtClean="0">
                <a:blipFill dpi="0" rotWithShape="1">
                  <a:blip r:embed="rId1"/>
                  <a:srcRect/>
                  <a:tile tx="-2273300" ty="-869950" sx="100000" sy="100000" flip="none" algn="tl"/>
                </a:blipFill>
                <a:latin typeface="思源黑体 CN Heavy" panose="020B0A00000000000000" pitchFamily="34" charset="-122"/>
                <a:ea typeface="思源黑体 CN Heavy" panose="020B0A00000000000000" pitchFamily="34" charset="-122"/>
              </a:rPr>
              <a:t>展</a:t>
            </a:r>
            <a:endParaRPr lang="zh-CN" altLang="en-US" sz="5400" dirty="0">
              <a:blipFill dpi="0" rotWithShape="1">
                <a:blip r:embed="rId1"/>
                <a:srcRect/>
                <a:tile tx="-2273300" ty="-869950" sx="100000" sy="100000" flip="none" algn="tl"/>
              </a:blipFill>
              <a:latin typeface="思源黑体 CN Heavy" panose="020B0A00000000000000" pitchFamily="34" charset="-122"/>
              <a:ea typeface="思源黑体 CN Heavy" panose="020B0A00000000000000" pitchFamily="34" charset="-122"/>
            </a:endParaRPr>
          </a:p>
        </p:txBody>
      </p:sp>
      <p:sp>
        <p:nvSpPr>
          <p:cNvPr id="28" name="文本框 27"/>
          <p:cNvSpPr txBox="1"/>
          <p:nvPr/>
        </p:nvSpPr>
        <p:spPr>
          <a:xfrm>
            <a:off x="5876290" y="4688840"/>
            <a:ext cx="3582035" cy="583565"/>
          </a:xfrm>
          <a:prstGeom prst="rect">
            <a:avLst/>
          </a:prstGeom>
          <a:noFill/>
        </p:spPr>
        <p:txBody>
          <a:bodyPr wrap="square" rtlCol="0">
            <a:spAutoFit/>
          </a:bodyPr>
          <a:lstStyle/>
          <a:p>
            <a:pPr algn="ctr"/>
            <a:r>
              <a:rPr lang="zh-CN" altLang="en-US" sz="3200" dirty="0" smtClean="0">
                <a:blipFill dpi="0" rotWithShape="1">
                  <a:blip r:embed="rId1"/>
                  <a:srcRect/>
                  <a:tile tx="-2273300" ty="-984250" sx="100000" sy="100000" flip="none" algn="tl"/>
                </a:blipFill>
                <a:latin typeface="思源黑体 CN Heavy" panose="020B0A00000000000000" pitchFamily="34" charset="-122"/>
                <a:ea typeface="思源黑体 CN Heavy" panose="020B0A00000000000000" pitchFamily="34" charset="-122"/>
              </a:rPr>
              <a:t>汇报者：猪七爷</a:t>
            </a:r>
            <a:endParaRPr lang="zh-CN" altLang="en-US" sz="3200" dirty="0">
              <a:blipFill dpi="0" rotWithShape="1">
                <a:blip r:embed="rId1"/>
                <a:srcRect/>
                <a:tile tx="-2273300" ty="-984250" sx="100000" sy="100000" flip="none" algn="tl"/>
              </a:blipFill>
              <a:latin typeface="思源黑体 CN Heavy" panose="020B0A00000000000000" pitchFamily="34" charset="-122"/>
              <a:ea typeface="思源黑体 CN Heavy" panose="020B0A00000000000000" pitchFamily="34" charset="-122"/>
            </a:endParaRPr>
          </a:p>
        </p:txBody>
      </p:sp>
      <p:sp>
        <p:nvSpPr>
          <p:cNvPr id="29" name="文本框 28"/>
          <p:cNvSpPr txBox="1"/>
          <p:nvPr/>
        </p:nvSpPr>
        <p:spPr>
          <a:xfrm>
            <a:off x="7600950" y="5351875"/>
            <a:ext cx="1838324" cy="521970"/>
          </a:xfrm>
          <a:prstGeom prst="rect">
            <a:avLst/>
          </a:prstGeom>
          <a:noFill/>
        </p:spPr>
        <p:txBody>
          <a:bodyPr wrap="square" rtlCol="0">
            <a:spAutoFit/>
          </a:bodyPr>
          <a:lstStyle/>
          <a:p>
            <a:pPr algn="ctr"/>
            <a:r>
              <a:rPr lang="en-US" altLang="zh-CN" sz="2800" dirty="0" smtClean="0">
                <a:blipFill dpi="0" rotWithShape="1">
                  <a:blip r:embed="rId1"/>
                  <a:srcRect/>
                  <a:tile tx="-2273300" ty="-984250" sx="100000" sy="100000" flip="none" algn="tl"/>
                </a:blipFill>
                <a:latin typeface="思源黑体 CN Heavy" panose="020B0A00000000000000" pitchFamily="34" charset="-122"/>
                <a:ea typeface="思源黑体 CN Heavy" panose="020B0A00000000000000" pitchFamily="34" charset="-122"/>
              </a:rPr>
              <a:t>5/1/2019</a:t>
            </a:r>
            <a:endParaRPr lang="zh-CN" altLang="en-US" sz="2800" dirty="0">
              <a:blipFill dpi="0" rotWithShape="1">
                <a:blip r:embed="rId1"/>
                <a:srcRect/>
                <a:tile tx="-2273300" ty="-984250" sx="100000" sy="100000" flip="none" algn="tl"/>
              </a:blipFill>
              <a:latin typeface="思源黑体 CN Heavy" panose="020B0A00000000000000" pitchFamily="34" charset="-122"/>
              <a:ea typeface="思源黑体 CN Heavy" panose="020B0A00000000000000"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弧形 2"/>
          <p:cNvSpPr/>
          <p:nvPr/>
        </p:nvSpPr>
        <p:spPr>
          <a:xfrm rot="4894579">
            <a:off x="461968" y="343324"/>
            <a:ext cx="1614903" cy="1614903"/>
          </a:xfrm>
          <a:prstGeom prst="arc">
            <a:avLst>
              <a:gd name="adj1" fmla="val 12537370"/>
              <a:gd name="adj2" fmla="val 3146274"/>
            </a:avLst>
          </a:prstGeom>
          <a:ln w="254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文本框 5"/>
          <p:cNvSpPr txBox="1"/>
          <p:nvPr/>
        </p:nvSpPr>
        <p:spPr>
          <a:xfrm>
            <a:off x="594756" y="509975"/>
            <a:ext cx="1391461" cy="1323439"/>
          </a:xfrm>
          <a:prstGeom prst="rect">
            <a:avLst/>
          </a:prstGeom>
          <a:noFill/>
        </p:spPr>
        <p:txBody>
          <a:bodyPr wrap="square" rtlCol="0">
            <a:spAutoFit/>
          </a:bodyPr>
          <a:lstStyle/>
          <a:p>
            <a:pPr algn="ctr"/>
            <a:r>
              <a:rPr lang="zh-CN" altLang="en-US" sz="4000" dirty="0" smtClean="0">
                <a:blipFill dpi="0" rotWithShape="1">
                  <a:blip r:embed="rId1"/>
                  <a:srcRect/>
                  <a:tile tx="-2273300" ty="-984250" sx="100000" sy="100000" flip="none" algn="tl"/>
                </a:blipFill>
                <a:latin typeface="思源黑体 CN Heavy" panose="020B0A00000000000000" pitchFamily="34" charset="-122"/>
                <a:ea typeface="思源黑体 CN Heavy" panose="020B0A00000000000000" pitchFamily="34" charset="-122"/>
              </a:rPr>
              <a:t>目</a:t>
            </a:r>
            <a:endParaRPr lang="en-US" altLang="zh-CN" sz="4000" dirty="0" smtClean="0">
              <a:blipFill dpi="0" rotWithShape="1">
                <a:blip r:embed="rId1"/>
                <a:srcRect/>
                <a:tile tx="-2273300" ty="-984250" sx="100000" sy="100000" flip="none" algn="tl"/>
              </a:blipFill>
              <a:latin typeface="思源黑体 CN Heavy" panose="020B0A00000000000000" pitchFamily="34" charset="-122"/>
              <a:ea typeface="思源黑体 CN Heavy" panose="020B0A00000000000000" pitchFamily="34" charset="-122"/>
            </a:endParaRPr>
          </a:p>
          <a:p>
            <a:pPr algn="ctr"/>
            <a:r>
              <a:rPr lang="zh-CN" altLang="en-US" sz="4000" dirty="0" smtClean="0">
                <a:blipFill dpi="0" rotWithShape="1">
                  <a:blip r:embed="rId1"/>
                  <a:srcRect/>
                  <a:tile tx="-2273300" ty="-984250" sx="100000" sy="100000" flip="none" algn="tl"/>
                </a:blipFill>
                <a:latin typeface="思源黑体 CN Heavy" panose="020B0A00000000000000" pitchFamily="34" charset="-122"/>
                <a:ea typeface="思源黑体 CN Heavy" panose="020B0A00000000000000" pitchFamily="34" charset="-122"/>
              </a:rPr>
              <a:t>录</a:t>
            </a:r>
            <a:endParaRPr lang="zh-CN" altLang="en-US" sz="4000" dirty="0">
              <a:blipFill dpi="0" rotWithShape="1">
                <a:blip r:embed="rId1"/>
                <a:srcRect/>
                <a:tile tx="-2273300" ty="-984250" sx="100000" sy="100000" flip="none" algn="tl"/>
              </a:blipFill>
              <a:latin typeface="思源黑体 CN Heavy" panose="020B0A00000000000000" pitchFamily="34" charset="-122"/>
              <a:ea typeface="思源黑体 CN Heavy" panose="020B0A00000000000000" pitchFamily="34" charset="-122"/>
            </a:endParaRPr>
          </a:p>
        </p:txBody>
      </p:sp>
      <p:sp>
        <p:nvSpPr>
          <p:cNvPr id="8" name="矩形 7"/>
          <p:cNvSpPr/>
          <p:nvPr/>
        </p:nvSpPr>
        <p:spPr>
          <a:xfrm>
            <a:off x="3406891" y="981938"/>
            <a:ext cx="872355" cy="1446550"/>
          </a:xfrm>
          <a:prstGeom prst="rect">
            <a:avLst/>
          </a:prstGeom>
        </p:spPr>
        <p:txBody>
          <a:bodyPr wrap="none">
            <a:spAutoFit/>
          </a:bodyPr>
          <a:lstStyle/>
          <a:p>
            <a:r>
              <a:rPr lang="en-US" altLang="zh-CN" sz="8800" dirty="0" smtClean="0">
                <a:blipFill dpi="0" rotWithShape="1">
                  <a:blip r:embed="rId1"/>
                  <a:srcRect/>
                  <a:tile tx="-2273300" ty="-984250" sx="100000" sy="100000" flip="none" algn="tl"/>
                </a:blipFill>
                <a:latin typeface="思源黑体 CN Heavy" panose="020B0A00000000000000" pitchFamily="34" charset="-122"/>
                <a:ea typeface="思源黑体 CN Heavy" panose="020B0A00000000000000" pitchFamily="34" charset="-122"/>
              </a:rPr>
              <a:t>1</a:t>
            </a:r>
            <a:endParaRPr lang="zh-CN" altLang="en-US" sz="1600" dirty="0">
              <a:blipFill dpi="0" rotWithShape="1">
                <a:blip r:embed="rId1"/>
                <a:srcRect/>
                <a:tile tx="-2273300" ty="-984250" sx="100000" sy="100000" flip="none" algn="tl"/>
              </a:blipFill>
            </a:endParaRPr>
          </a:p>
        </p:txBody>
      </p:sp>
      <p:sp>
        <p:nvSpPr>
          <p:cNvPr id="14" name="文本框 13"/>
          <p:cNvSpPr txBox="1"/>
          <p:nvPr/>
        </p:nvSpPr>
        <p:spPr>
          <a:xfrm>
            <a:off x="4596344" y="981938"/>
            <a:ext cx="3467616" cy="584775"/>
          </a:xfrm>
          <a:prstGeom prst="rect">
            <a:avLst/>
          </a:prstGeom>
          <a:noFill/>
        </p:spPr>
        <p:txBody>
          <a:bodyPr wrap="none" rtlCol="0">
            <a:spAutoFit/>
          </a:bodyPr>
          <a:lstStyle/>
          <a:p>
            <a:r>
              <a:rPr lang="zh-CN" altLang="en-US" sz="32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点击此处添加标题</a:t>
            </a:r>
            <a:endParaRPr lang="zh-CN" altLang="en-US" sz="32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15" name="文本框 14"/>
          <p:cNvSpPr txBox="1"/>
          <p:nvPr/>
        </p:nvSpPr>
        <p:spPr>
          <a:xfrm>
            <a:off x="4596344" y="1566713"/>
            <a:ext cx="5712205" cy="707886"/>
          </a:xfrm>
          <a:prstGeom prst="rect">
            <a:avLst/>
          </a:prstGeom>
          <a:noFill/>
        </p:spPr>
        <p:txBody>
          <a:bodyPr wrap="none" rtlCol="0">
            <a:spAutoFit/>
          </a:bodyPr>
          <a:lstStyle/>
          <a:p>
            <a:r>
              <a:rPr lang="en-US" altLang="zh-CN" sz="2000" dirty="0" smtClean="0">
                <a:solidFill>
                  <a:schemeClr val="bg1"/>
                </a:solidFill>
                <a:latin typeface="思源黑体 CN ExtraLight" panose="020B0200000000000000" pitchFamily="34" charset="-122"/>
                <a:ea typeface="思源黑体 CN ExtraLight" panose="020B0200000000000000" pitchFamily="34" charset="-122"/>
              </a:rPr>
              <a:t>WPS</a:t>
            </a:r>
            <a:r>
              <a:rPr lang="zh-CN" altLang="en-US" sz="2000" dirty="0" smtClean="0">
                <a:solidFill>
                  <a:schemeClr val="bg1"/>
                </a:solidFill>
                <a:latin typeface="思源黑体 CN ExtraLight" panose="020B0200000000000000" pitchFamily="34" charset="-122"/>
                <a:ea typeface="思源黑体 CN ExtraLight" panose="020B0200000000000000" pitchFamily="34" charset="-122"/>
              </a:rPr>
              <a:t>演示助您快速创建感染力的演示文稿，打造</a:t>
            </a:r>
            <a:endParaRPr lang="en-US" altLang="zh-CN" sz="2000" dirty="0" smtClean="0">
              <a:solidFill>
                <a:schemeClr val="bg1"/>
              </a:solidFill>
              <a:latin typeface="思源黑体 CN ExtraLight" panose="020B0200000000000000" pitchFamily="34" charset="-122"/>
              <a:ea typeface="思源黑体 CN ExtraLight" panose="020B0200000000000000" pitchFamily="34" charset="-122"/>
            </a:endParaRPr>
          </a:p>
          <a:p>
            <a:r>
              <a:rPr lang="zh-CN" altLang="en-US" sz="2000" dirty="0" smtClean="0">
                <a:solidFill>
                  <a:schemeClr val="bg1"/>
                </a:solidFill>
                <a:latin typeface="思源黑体 CN ExtraLight" panose="020B0200000000000000" pitchFamily="34" charset="-122"/>
                <a:ea typeface="思源黑体 CN ExtraLight" panose="020B0200000000000000" pitchFamily="34" charset="-122"/>
              </a:rPr>
              <a:t>令人震撼的影院效果。</a:t>
            </a:r>
            <a:endParaRPr lang="zh-CN" altLang="en-US" sz="2000" dirty="0">
              <a:solidFill>
                <a:schemeClr val="bg1"/>
              </a:solidFill>
              <a:latin typeface="思源黑体 CN ExtraLight" panose="020B0200000000000000" pitchFamily="34" charset="-122"/>
              <a:ea typeface="思源黑体 CN ExtraLight" panose="020B0200000000000000" pitchFamily="34" charset="-122"/>
            </a:endParaRPr>
          </a:p>
        </p:txBody>
      </p:sp>
      <p:sp>
        <p:nvSpPr>
          <p:cNvPr id="17" name="矩形 16"/>
          <p:cNvSpPr/>
          <p:nvPr/>
        </p:nvSpPr>
        <p:spPr>
          <a:xfrm>
            <a:off x="3406890" y="2844225"/>
            <a:ext cx="872355" cy="1446550"/>
          </a:xfrm>
          <a:prstGeom prst="rect">
            <a:avLst/>
          </a:prstGeom>
        </p:spPr>
        <p:txBody>
          <a:bodyPr wrap="none">
            <a:spAutoFit/>
          </a:bodyPr>
          <a:lstStyle/>
          <a:p>
            <a:r>
              <a:rPr lang="en-US" altLang="zh-CN" sz="8800" dirty="0" smtClean="0">
                <a:blipFill dpi="0" rotWithShape="1">
                  <a:blip r:embed="rId1"/>
                  <a:srcRect/>
                  <a:tile tx="-2273300" ty="-984250" sx="100000" sy="100000" flip="none" algn="tl"/>
                </a:blipFill>
                <a:latin typeface="思源黑体 CN Heavy" panose="020B0A00000000000000" pitchFamily="34" charset="-122"/>
                <a:ea typeface="思源黑体 CN Heavy" panose="020B0A00000000000000" pitchFamily="34" charset="-122"/>
              </a:rPr>
              <a:t>2</a:t>
            </a:r>
            <a:endParaRPr lang="zh-CN" altLang="en-US" sz="1600" dirty="0">
              <a:blipFill dpi="0" rotWithShape="1">
                <a:blip r:embed="rId1"/>
                <a:srcRect/>
                <a:tile tx="-2273300" ty="-984250" sx="100000" sy="100000" flip="none" algn="tl"/>
              </a:blipFill>
            </a:endParaRPr>
          </a:p>
        </p:txBody>
      </p:sp>
      <p:sp>
        <p:nvSpPr>
          <p:cNvPr id="19" name="文本框 18"/>
          <p:cNvSpPr txBox="1"/>
          <p:nvPr/>
        </p:nvSpPr>
        <p:spPr>
          <a:xfrm>
            <a:off x="4596344" y="3429000"/>
            <a:ext cx="5712205" cy="707886"/>
          </a:xfrm>
          <a:prstGeom prst="rect">
            <a:avLst/>
          </a:prstGeom>
          <a:noFill/>
        </p:spPr>
        <p:txBody>
          <a:bodyPr wrap="none" rtlCol="0">
            <a:spAutoFit/>
          </a:bodyPr>
          <a:lstStyle/>
          <a:p>
            <a:r>
              <a:rPr lang="en-US" altLang="zh-CN" sz="2000" dirty="0" smtClean="0">
                <a:solidFill>
                  <a:schemeClr val="bg1"/>
                </a:solidFill>
                <a:latin typeface="思源黑体 CN ExtraLight" panose="020B0200000000000000" pitchFamily="34" charset="-122"/>
                <a:ea typeface="思源黑体 CN ExtraLight" panose="020B0200000000000000" pitchFamily="34" charset="-122"/>
              </a:rPr>
              <a:t>WPS</a:t>
            </a:r>
            <a:r>
              <a:rPr lang="zh-CN" altLang="en-US" sz="2000" dirty="0" smtClean="0">
                <a:solidFill>
                  <a:schemeClr val="bg1"/>
                </a:solidFill>
                <a:latin typeface="思源黑体 CN ExtraLight" panose="020B0200000000000000" pitchFamily="34" charset="-122"/>
                <a:ea typeface="思源黑体 CN ExtraLight" panose="020B0200000000000000" pitchFamily="34" charset="-122"/>
              </a:rPr>
              <a:t>演示助您快速创建感染力的演示文稿，打造</a:t>
            </a:r>
            <a:endParaRPr lang="en-US" altLang="zh-CN" sz="2000" dirty="0" smtClean="0">
              <a:solidFill>
                <a:schemeClr val="bg1"/>
              </a:solidFill>
              <a:latin typeface="思源黑体 CN ExtraLight" panose="020B0200000000000000" pitchFamily="34" charset="-122"/>
              <a:ea typeface="思源黑体 CN ExtraLight" panose="020B0200000000000000" pitchFamily="34" charset="-122"/>
            </a:endParaRPr>
          </a:p>
          <a:p>
            <a:r>
              <a:rPr lang="zh-CN" altLang="en-US" sz="2000" dirty="0" smtClean="0">
                <a:solidFill>
                  <a:schemeClr val="bg1"/>
                </a:solidFill>
                <a:latin typeface="思源黑体 CN ExtraLight" panose="020B0200000000000000" pitchFamily="34" charset="-122"/>
                <a:ea typeface="思源黑体 CN ExtraLight" panose="020B0200000000000000" pitchFamily="34" charset="-122"/>
              </a:rPr>
              <a:t>令人震撼的影院效果。</a:t>
            </a:r>
            <a:endParaRPr lang="zh-CN" altLang="en-US" sz="2000" dirty="0">
              <a:solidFill>
                <a:schemeClr val="bg1"/>
              </a:solidFill>
              <a:latin typeface="思源黑体 CN ExtraLight" panose="020B0200000000000000" pitchFamily="34" charset="-122"/>
              <a:ea typeface="思源黑体 CN ExtraLight" panose="020B0200000000000000" pitchFamily="34" charset="-122"/>
            </a:endParaRPr>
          </a:p>
        </p:txBody>
      </p:sp>
      <p:sp>
        <p:nvSpPr>
          <p:cNvPr id="21" name="矩形 20"/>
          <p:cNvSpPr/>
          <p:nvPr/>
        </p:nvSpPr>
        <p:spPr>
          <a:xfrm>
            <a:off x="3406891" y="4709530"/>
            <a:ext cx="872355" cy="1446550"/>
          </a:xfrm>
          <a:prstGeom prst="rect">
            <a:avLst/>
          </a:prstGeom>
        </p:spPr>
        <p:txBody>
          <a:bodyPr wrap="none">
            <a:spAutoFit/>
          </a:bodyPr>
          <a:lstStyle/>
          <a:p>
            <a:r>
              <a:rPr lang="en-US" altLang="zh-CN" sz="8800" dirty="0" smtClean="0">
                <a:blipFill dpi="0" rotWithShape="1">
                  <a:blip r:embed="rId1"/>
                  <a:srcRect/>
                  <a:tile tx="-2273300" ty="-984250" sx="100000" sy="100000" flip="none" algn="tl"/>
                </a:blipFill>
                <a:latin typeface="思源黑体 CN Heavy" panose="020B0A00000000000000" pitchFamily="34" charset="-122"/>
                <a:ea typeface="思源黑体 CN Heavy" panose="020B0A00000000000000" pitchFamily="34" charset="-122"/>
              </a:rPr>
              <a:t>3</a:t>
            </a:r>
            <a:endParaRPr lang="zh-CN" altLang="en-US" sz="1600" dirty="0">
              <a:blipFill dpi="0" rotWithShape="1">
                <a:blip r:embed="rId1"/>
                <a:srcRect/>
                <a:tile tx="-2273300" ty="-984250" sx="100000" sy="100000" flip="none" algn="tl"/>
              </a:blipFill>
            </a:endParaRPr>
          </a:p>
        </p:txBody>
      </p:sp>
      <p:sp>
        <p:nvSpPr>
          <p:cNvPr id="23" name="文本框 22"/>
          <p:cNvSpPr txBox="1"/>
          <p:nvPr/>
        </p:nvSpPr>
        <p:spPr>
          <a:xfrm>
            <a:off x="4596344" y="5294305"/>
            <a:ext cx="5712205" cy="707886"/>
          </a:xfrm>
          <a:prstGeom prst="rect">
            <a:avLst/>
          </a:prstGeom>
          <a:noFill/>
        </p:spPr>
        <p:txBody>
          <a:bodyPr wrap="none" rtlCol="0">
            <a:spAutoFit/>
          </a:bodyPr>
          <a:lstStyle/>
          <a:p>
            <a:r>
              <a:rPr lang="en-US" altLang="zh-CN" sz="2000" dirty="0" smtClean="0">
                <a:solidFill>
                  <a:schemeClr val="bg1"/>
                </a:solidFill>
                <a:latin typeface="思源黑体 CN ExtraLight" panose="020B0200000000000000" pitchFamily="34" charset="-122"/>
                <a:ea typeface="思源黑体 CN ExtraLight" panose="020B0200000000000000" pitchFamily="34" charset="-122"/>
              </a:rPr>
              <a:t>WPS</a:t>
            </a:r>
            <a:r>
              <a:rPr lang="zh-CN" altLang="en-US" sz="2000" dirty="0" smtClean="0">
                <a:solidFill>
                  <a:schemeClr val="bg1"/>
                </a:solidFill>
                <a:latin typeface="思源黑体 CN ExtraLight" panose="020B0200000000000000" pitchFamily="34" charset="-122"/>
                <a:ea typeface="思源黑体 CN ExtraLight" panose="020B0200000000000000" pitchFamily="34" charset="-122"/>
              </a:rPr>
              <a:t>演示助您快速创建感染力的演示文稿，打造</a:t>
            </a:r>
            <a:endParaRPr lang="en-US" altLang="zh-CN" sz="2000" dirty="0" smtClean="0">
              <a:solidFill>
                <a:schemeClr val="bg1"/>
              </a:solidFill>
              <a:latin typeface="思源黑体 CN ExtraLight" panose="020B0200000000000000" pitchFamily="34" charset="-122"/>
              <a:ea typeface="思源黑体 CN ExtraLight" panose="020B0200000000000000" pitchFamily="34" charset="-122"/>
            </a:endParaRPr>
          </a:p>
          <a:p>
            <a:r>
              <a:rPr lang="zh-CN" altLang="en-US" sz="2000" dirty="0" smtClean="0">
                <a:solidFill>
                  <a:schemeClr val="bg1"/>
                </a:solidFill>
                <a:latin typeface="思源黑体 CN ExtraLight" panose="020B0200000000000000" pitchFamily="34" charset="-122"/>
                <a:ea typeface="思源黑体 CN ExtraLight" panose="020B0200000000000000" pitchFamily="34" charset="-122"/>
              </a:rPr>
              <a:t>令人震撼的影院效果。</a:t>
            </a:r>
            <a:endParaRPr lang="zh-CN" altLang="en-US" sz="2000" dirty="0">
              <a:solidFill>
                <a:schemeClr val="bg1"/>
              </a:solidFill>
              <a:latin typeface="思源黑体 CN ExtraLight" panose="020B0200000000000000" pitchFamily="34" charset="-122"/>
              <a:ea typeface="思源黑体 CN ExtraLight" panose="020B0200000000000000" pitchFamily="34" charset="-122"/>
            </a:endParaRPr>
          </a:p>
        </p:txBody>
      </p:sp>
      <p:sp>
        <p:nvSpPr>
          <p:cNvPr id="24" name="文本框 23"/>
          <p:cNvSpPr txBox="1"/>
          <p:nvPr/>
        </p:nvSpPr>
        <p:spPr>
          <a:xfrm>
            <a:off x="4596344" y="2859374"/>
            <a:ext cx="3467616" cy="584775"/>
          </a:xfrm>
          <a:prstGeom prst="rect">
            <a:avLst/>
          </a:prstGeom>
          <a:noFill/>
        </p:spPr>
        <p:txBody>
          <a:bodyPr wrap="none" rtlCol="0">
            <a:spAutoFit/>
          </a:bodyPr>
          <a:lstStyle/>
          <a:p>
            <a:r>
              <a:rPr lang="zh-CN" altLang="en-US" sz="32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点击此处添加标题</a:t>
            </a:r>
            <a:endParaRPr lang="zh-CN" altLang="en-US" sz="32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25" name="文本框 24"/>
          <p:cNvSpPr txBox="1"/>
          <p:nvPr/>
        </p:nvSpPr>
        <p:spPr>
          <a:xfrm>
            <a:off x="4596344" y="4706512"/>
            <a:ext cx="3467616" cy="584775"/>
          </a:xfrm>
          <a:prstGeom prst="rect">
            <a:avLst/>
          </a:prstGeom>
          <a:noFill/>
        </p:spPr>
        <p:txBody>
          <a:bodyPr wrap="none" rtlCol="0">
            <a:spAutoFit/>
          </a:bodyPr>
          <a:lstStyle/>
          <a:p>
            <a:r>
              <a:rPr lang="zh-CN" altLang="en-US" sz="32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点击此处添加标题</a:t>
            </a:r>
            <a:endParaRPr lang="zh-CN" altLang="en-US" sz="32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16603" y="408114"/>
            <a:ext cx="606256" cy="923330"/>
          </a:xfrm>
          <a:prstGeom prst="rect">
            <a:avLst/>
          </a:prstGeom>
        </p:spPr>
        <p:txBody>
          <a:bodyPr wrap="none">
            <a:spAutoFit/>
          </a:bodyPr>
          <a:lstStyle/>
          <a:p>
            <a:r>
              <a:rPr lang="en-US" altLang="zh-CN" sz="5400" dirty="0" smtClean="0">
                <a:blipFill dpi="0" rotWithShape="1">
                  <a:blip r:embed="rId1"/>
                  <a:srcRect/>
                  <a:tile tx="-2273300" ty="-984250" sx="100000" sy="100000" flip="none" algn="tl"/>
                </a:blipFill>
                <a:latin typeface="思源黑体 CN Heavy" panose="020B0A00000000000000" pitchFamily="34" charset="-122"/>
                <a:ea typeface="思源黑体 CN Heavy" panose="020B0A00000000000000" pitchFamily="34" charset="-122"/>
              </a:rPr>
              <a:t>1</a:t>
            </a:r>
            <a:endParaRPr lang="zh-CN" altLang="en-US" sz="1000" dirty="0">
              <a:blipFill dpi="0" rotWithShape="1">
                <a:blip r:embed="rId1"/>
                <a:srcRect/>
                <a:tile tx="-2273300" ty="-984250" sx="100000" sy="100000" flip="none" algn="tl"/>
              </a:blipFill>
            </a:endParaRPr>
          </a:p>
        </p:txBody>
      </p:sp>
      <p:sp>
        <p:nvSpPr>
          <p:cNvPr id="9" name="任意多边形 8"/>
          <p:cNvSpPr/>
          <p:nvPr/>
        </p:nvSpPr>
        <p:spPr>
          <a:xfrm>
            <a:off x="591064" y="1181216"/>
            <a:ext cx="4438650" cy="171450"/>
          </a:xfrm>
          <a:custGeom>
            <a:avLst/>
            <a:gdLst>
              <a:gd name="connsiteX0" fmla="*/ 0 w 4438650"/>
              <a:gd name="connsiteY0" fmla="*/ 0 h 171450"/>
              <a:gd name="connsiteX1" fmla="*/ 0 w 4438650"/>
              <a:gd name="connsiteY1" fmla="*/ 0 h 171450"/>
              <a:gd name="connsiteX2" fmla="*/ 476250 w 4438650"/>
              <a:gd name="connsiteY2" fmla="*/ 76200 h 171450"/>
              <a:gd name="connsiteX3" fmla="*/ 704850 w 4438650"/>
              <a:gd name="connsiteY3" fmla="*/ 133350 h 171450"/>
              <a:gd name="connsiteX4" fmla="*/ 1390650 w 4438650"/>
              <a:gd name="connsiteY4" fmla="*/ 152400 h 171450"/>
              <a:gd name="connsiteX5" fmla="*/ 2286000 w 4438650"/>
              <a:gd name="connsiteY5" fmla="*/ 133350 h 171450"/>
              <a:gd name="connsiteX6" fmla="*/ 2343150 w 4438650"/>
              <a:gd name="connsiteY6" fmla="*/ 114300 h 171450"/>
              <a:gd name="connsiteX7" fmla="*/ 2552700 w 4438650"/>
              <a:gd name="connsiteY7" fmla="*/ 76200 h 171450"/>
              <a:gd name="connsiteX8" fmla="*/ 3143250 w 4438650"/>
              <a:gd name="connsiteY8" fmla="*/ 95250 h 171450"/>
              <a:gd name="connsiteX9" fmla="*/ 3200400 w 4438650"/>
              <a:gd name="connsiteY9" fmla="*/ 133350 h 171450"/>
              <a:gd name="connsiteX10" fmla="*/ 3505200 w 4438650"/>
              <a:gd name="connsiteY10" fmla="*/ 171450 h 171450"/>
              <a:gd name="connsiteX11" fmla="*/ 3810000 w 4438650"/>
              <a:gd name="connsiteY11" fmla="*/ 152400 h 171450"/>
              <a:gd name="connsiteX12" fmla="*/ 3867150 w 4438650"/>
              <a:gd name="connsiteY12" fmla="*/ 133350 h 171450"/>
              <a:gd name="connsiteX13" fmla="*/ 4095750 w 4438650"/>
              <a:gd name="connsiteY13" fmla="*/ 95250 h 171450"/>
              <a:gd name="connsiteX14" fmla="*/ 4438650 w 4438650"/>
              <a:gd name="connsiteY14" fmla="*/ 57150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38650" h="171450">
                <a:moveTo>
                  <a:pt x="0" y="0"/>
                </a:moveTo>
                <a:lnTo>
                  <a:pt x="0" y="0"/>
                </a:lnTo>
                <a:cubicBezTo>
                  <a:pt x="359129" y="119710"/>
                  <a:pt x="-42626" y="2075"/>
                  <a:pt x="476250" y="76200"/>
                </a:cubicBezTo>
                <a:cubicBezTo>
                  <a:pt x="554006" y="87308"/>
                  <a:pt x="626576" y="126827"/>
                  <a:pt x="704850" y="133350"/>
                </a:cubicBezTo>
                <a:cubicBezTo>
                  <a:pt x="932748" y="152342"/>
                  <a:pt x="1162050" y="146050"/>
                  <a:pt x="1390650" y="152400"/>
                </a:cubicBezTo>
                <a:lnTo>
                  <a:pt x="2286000" y="133350"/>
                </a:lnTo>
                <a:cubicBezTo>
                  <a:pt x="2306064" y="132547"/>
                  <a:pt x="2323459" y="118238"/>
                  <a:pt x="2343150" y="114300"/>
                </a:cubicBezTo>
                <a:cubicBezTo>
                  <a:pt x="2684440" y="46042"/>
                  <a:pt x="2326804" y="132674"/>
                  <a:pt x="2552700" y="76200"/>
                </a:cubicBezTo>
                <a:cubicBezTo>
                  <a:pt x="2749550" y="82550"/>
                  <a:pt x="2947060" y="77939"/>
                  <a:pt x="3143250" y="95250"/>
                </a:cubicBezTo>
                <a:cubicBezTo>
                  <a:pt x="3166057" y="97262"/>
                  <a:pt x="3178680" y="126110"/>
                  <a:pt x="3200400" y="133350"/>
                </a:cubicBezTo>
                <a:cubicBezTo>
                  <a:pt x="3251042" y="150231"/>
                  <a:pt x="3485443" y="169474"/>
                  <a:pt x="3505200" y="171450"/>
                </a:cubicBezTo>
                <a:cubicBezTo>
                  <a:pt x="3606800" y="165100"/>
                  <a:pt x="3708761" y="163057"/>
                  <a:pt x="3810000" y="152400"/>
                </a:cubicBezTo>
                <a:cubicBezTo>
                  <a:pt x="3829970" y="150298"/>
                  <a:pt x="3847459" y="137288"/>
                  <a:pt x="3867150" y="133350"/>
                </a:cubicBezTo>
                <a:cubicBezTo>
                  <a:pt x="3942901" y="118200"/>
                  <a:pt x="4018971" y="103781"/>
                  <a:pt x="4095750" y="95250"/>
                </a:cubicBezTo>
                <a:lnTo>
                  <a:pt x="4438650" y="57150"/>
                </a:lnTo>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1562098" y="2087668"/>
            <a:ext cx="2247900" cy="2952750"/>
          </a:xfrm>
          <a:custGeom>
            <a:avLst/>
            <a:gdLst>
              <a:gd name="connsiteX0" fmla="*/ 0 w 2190752"/>
              <a:gd name="connsiteY0" fmla="*/ 365133 h 2819400"/>
              <a:gd name="connsiteX1" fmla="*/ 365133 w 2190752"/>
              <a:gd name="connsiteY1" fmla="*/ 0 h 2819400"/>
              <a:gd name="connsiteX2" fmla="*/ 1825619 w 2190752"/>
              <a:gd name="connsiteY2" fmla="*/ 0 h 2819400"/>
              <a:gd name="connsiteX3" fmla="*/ 2190752 w 2190752"/>
              <a:gd name="connsiteY3" fmla="*/ 365133 h 2819400"/>
              <a:gd name="connsiteX4" fmla="*/ 2190752 w 2190752"/>
              <a:gd name="connsiteY4" fmla="*/ 2454267 h 2819400"/>
              <a:gd name="connsiteX5" fmla="*/ 1825619 w 2190752"/>
              <a:gd name="connsiteY5" fmla="*/ 2819400 h 2819400"/>
              <a:gd name="connsiteX6" fmla="*/ 365133 w 2190752"/>
              <a:gd name="connsiteY6" fmla="*/ 2819400 h 2819400"/>
              <a:gd name="connsiteX7" fmla="*/ 0 w 2190752"/>
              <a:gd name="connsiteY7" fmla="*/ 2454267 h 2819400"/>
              <a:gd name="connsiteX8" fmla="*/ 0 w 2190752"/>
              <a:gd name="connsiteY8" fmla="*/ 365133 h 2819400"/>
              <a:gd name="connsiteX0-1" fmla="*/ 95252 w 2190752"/>
              <a:gd name="connsiteY0-2" fmla="*/ 438150 h 2819400"/>
              <a:gd name="connsiteX1-3" fmla="*/ 365133 w 2190752"/>
              <a:gd name="connsiteY1-4" fmla="*/ 0 h 2819400"/>
              <a:gd name="connsiteX2-5" fmla="*/ 1825619 w 2190752"/>
              <a:gd name="connsiteY2-6" fmla="*/ 0 h 2819400"/>
              <a:gd name="connsiteX3-7" fmla="*/ 2190752 w 2190752"/>
              <a:gd name="connsiteY3-8" fmla="*/ 365133 h 2819400"/>
              <a:gd name="connsiteX4-9" fmla="*/ 2190752 w 2190752"/>
              <a:gd name="connsiteY4-10" fmla="*/ 2454267 h 2819400"/>
              <a:gd name="connsiteX5-11" fmla="*/ 1825619 w 2190752"/>
              <a:gd name="connsiteY5-12" fmla="*/ 2819400 h 2819400"/>
              <a:gd name="connsiteX6-13" fmla="*/ 365133 w 2190752"/>
              <a:gd name="connsiteY6-14" fmla="*/ 2819400 h 2819400"/>
              <a:gd name="connsiteX7-15" fmla="*/ 0 w 2190752"/>
              <a:gd name="connsiteY7-16" fmla="*/ 2454267 h 2819400"/>
              <a:gd name="connsiteX8-17" fmla="*/ 95252 w 2190752"/>
              <a:gd name="connsiteY8-18" fmla="*/ 438150 h 2819400"/>
              <a:gd name="connsiteX0-19" fmla="*/ 0 w 2305050"/>
              <a:gd name="connsiteY0-20" fmla="*/ 476250 h 2819400"/>
              <a:gd name="connsiteX1-21" fmla="*/ 479431 w 2305050"/>
              <a:gd name="connsiteY1-22" fmla="*/ 0 h 2819400"/>
              <a:gd name="connsiteX2-23" fmla="*/ 1939917 w 2305050"/>
              <a:gd name="connsiteY2-24" fmla="*/ 0 h 2819400"/>
              <a:gd name="connsiteX3-25" fmla="*/ 2305050 w 2305050"/>
              <a:gd name="connsiteY3-26" fmla="*/ 365133 h 2819400"/>
              <a:gd name="connsiteX4-27" fmla="*/ 2305050 w 2305050"/>
              <a:gd name="connsiteY4-28" fmla="*/ 2454267 h 2819400"/>
              <a:gd name="connsiteX5-29" fmla="*/ 1939917 w 2305050"/>
              <a:gd name="connsiteY5-30" fmla="*/ 2819400 h 2819400"/>
              <a:gd name="connsiteX6-31" fmla="*/ 479431 w 2305050"/>
              <a:gd name="connsiteY6-32" fmla="*/ 2819400 h 2819400"/>
              <a:gd name="connsiteX7-33" fmla="*/ 114298 w 2305050"/>
              <a:gd name="connsiteY7-34" fmla="*/ 2454267 h 2819400"/>
              <a:gd name="connsiteX8-35" fmla="*/ 0 w 2305050"/>
              <a:gd name="connsiteY8-36" fmla="*/ 476250 h 2819400"/>
              <a:gd name="connsiteX0-37" fmla="*/ 0 w 2305050"/>
              <a:gd name="connsiteY0-38" fmla="*/ 476250 h 2819400"/>
              <a:gd name="connsiteX1-39" fmla="*/ 479431 w 2305050"/>
              <a:gd name="connsiteY1-40" fmla="*/ 0 h 2819400"/>
              <a:gd name="connsiteX2-41" fmla="*/ 1962150 w 2305050"/>
              <a:gd name="connsiteY2-42" fmla="*/ 57150 h 2819400"/>
              <a:gd name="connsiteX3-43" fmla="*/ 2305050 w 2305050"/>
              <a:gd name="connsiteY3-44" fmla="*/ 365133 h 2819400"/>
              <a:gd name="connsiteX4-45" fmla="*/ 2305050 w 2305050"/>
              <a:gd name="connsiteY4-46" fmla="*/ 2454267 h 2819400"/>
              <a:gd name="connsiteX5-47" fmla="*/ 1939917 w 2305050"/>
              <a:gd name="connsiteY5-48" fmla="*/ 2819400 h 2819400"/>
              <a:gd name="connsiteX6-49" fmla="*/ 479431 w 2305050"/>
              <a:gd name="connsiteY6-50" fmla="*/ 2819400 h 2819400"/>
              <a:gd name="connsiteX7-51" fmla="*/ 114298 w 2305050"/>
              <a:gd name="connsiteY7-52" fmla="*/ 2454267 h 2819400"/>
              <a:gd name="connsiteX8-53" fmla="*/ 0 w 2305050"/>
              <a:gd name="connsiteY8-54" fmla="*/ 476250 h 2819400"/>
              <a:gd name="connsiteX0-55" fmla="*/ 0 w 2305050"/>
              <a:gd name="connsiteY0-56" fmla="*/ 476250 h 2819400"/>
              <a:gd name="connsiteX1-57" fmla="*/ 479431 w 2305050"/>
              <a:gd name="connsiteY1-58" fmla="*/ 0 h 2819400"/>
              <a:gd name="connsiteX2-59" fmla="*/ 1962150 w 2305050"/>
              <a:gd name="connsiteY2-60" fmla="*/ 57150 h 2819400"/>
              <a:gd name="connsiteX3-61" fmla="*/ 2305050 w 2305050"/>
              <a:gd name="connsiteY3-62" fmla="*/ 365133 h 2819400"/>
              <a:gd name="connsiteX4-63" fmla="*/ 2305050 w 2305050"/>
              <a:gd name="connsiteY4-64" fmla="*/ 2454267 h 2819400"/>
              <a:gd name="connsiteX5-65" fmla="*/ 1939917 w 2305050"/>
              <a:gd name="connsiteY5-66" fmla="*/ 2819400 h 2819400"/>
              <a:gd name="connsiteX6-67" fmla="*/ 479431 w 2305050"/>
              <a:gd name="connsiteY6-68" fmla="*/ 2819400 h 2819400"/>
              <a:gd name="connsiteX7-69" fmla="*/ 45719 w 2305050"/>
              <a:gd name="connsiteY7-70" fmla="*/ 2533650 h 2819400"/>
              <a:gd name="connsiteX8-71" fmla="*/ 0 w 2305050"/>
              <a:gd name="connsiteY8-72" fmla="*/ 476250 h 2819400"/>
              <a:gd name="connsiteX0-73" fmla="*/ 0 w 2305050"/>
              <a:gd name="connsiteY0-74" fmla="*/ 476250 h 2819400"/>
              <a:gd name="connsiteX1-75" fmla="*/ 479431 w 2305050"/>
              <a:gd name="connsiteY1-76" fmla="*/ 0 h 2819400"/>
              <a:gd name="connsiteX2-77" fmla="*/ 1962150 w 2305050"/>
              <a:gd name="connsiteY2-78" fmla="*/ 57150 h 2819400"/>
              <a:gd name="connsiteX3-79" fmla="*/ 2305050 w 2305050"/>
              <a:gd name="connsiteY3-80" fmla="*/ 365133 h 2819400"/>
              <a:gd name="connsiteX4-81" fmla="*/ 2190750 w 2305050"/>
              <a:gd name="connsiteY4-82" fmla="*/ 2514600 h 2819400"/>
              <a:gd name="connsiteX5-83" fmla="*/ 1939917 w 2305050"/>
              <a:gd name="connsiteY5-84" fmla="*/ 2819400 h 2819400"/>
              <a:gd name="connsiteX6-85" fmla="*/ 479431 w 2305050"/>
              <a:gd name="connsiteY6-86" fmla="*/ 2819400 h 2819400"/>
              <a:gd name="connsiteX7-87" fmla="*/ 45719 w 2305050"/>
              <a:gd name="connsiteY7-88" fmla="*/ 2533650 h 2819400"/>
              <a:gd name="connsiteX8-89" fmla="*/ 0 w 2305050"/>
              <a:gd name="connsiteY8-90" fmla="*/ 476250 h 2819400"/>
              <a:gd name="connsiteX0-91" fmla="*/ 0 w 2305050"/>
              <a:gd name="connsiteY0-92" fmla="*/ 476250 h 2819400"/>
              <a:gd name="connsiteX1-93" fmla="*/ 479431 w 2305050"/>
              <a:gd name="connsiteY1-94" fmla="*/ 0 h 2819400"/>
              <a:gd name="connsiteX2-95" fmla="*/ 1962150 w 2305050"/>
              <a:gd name="connsiteY2-96" fmla="*/ 57150 h 2819400"/>
              <a:gd name="connsiteX3-97" fmla="*/ 2305050 w 2305050"/>
              <a:gd name="connsiteY3-98" fmla="*/ 365133 h 2819400"/>
              <a:gd name="connsiteX4-99" fmla="*/ 2190750 w 2305050"/>
              <a:gd name="connsiteY4-100" fmla="*/ 2514600 h 2819400"/>
              <a:gd name="connsiteX5-101" fmla="*/ 1924050 w 2305050"/>
              <a:gd name="connsiteY5-102" fmla="*/ 2724150 h 2819400"/>
              <a:gd name="connsiteX6-103" fmla="*/ 479431 w 2305050"/>
              <a:gd name="connsiteY6-104" fmla="*/ 2819400 h 2819400"/>
              <a:gd name="connsiteX7-105" fmla="*/ 45719 w 2305050"/>
              <a:gd name="connsiteY7-106" fmla="*/ 2533650 h 2819400"/>
              <a:gd name="connsiteX8-107" fmla="*/ 0 w 2305050"/>
              <a:gd name="connsiteY8-108" fmla="*/ 476250 h 2819400"/>
              <a:gd name="connsiteX0-109" fmla="*/ 0 w 2305050"/>
              <a:gd name="connsiteY0-110" fmla="*/ 476250 h 2838450"/>
              <a:gd name="connsiteX1-111" fmla="*/ 479431 w 2305050"/>
              <a:gd name="connsiteY1-112" fmla="*/ 0 h 2838450"/>
              <a:gd name="connsiteX2-113" fmla="*/ 1962150 w 2305050"/>
              <a:gd name="connsiteY2-114" fmla="*/ 57150 h 2838450"/>
              <a:gd name="connsiteX3-115" fmla="*/ 2305050 w 2305050"/>
              <a:gd name="connsiteY3-116" fmla="*/ 365133 h 2838450"/>
              <a:gd name="connsiteX4-117" fmla="*/ 2190750 w 2305050"/>
              <a:gd name="connsiteY4-118" fmla="*/ 2514600 h 2838450"/>
              <a:gd name="connsiteX5-119" fmla="*/ 1847850 w 2305050"/>
              <a:gd name="connsiteY5-120" fmla="*/ 2838450 h 2838450"/>
              <a:gd name="connsiteX6-121" fmla="*/ 479431 w 2305050"/>
              <a:gd name="connsiteY6-122" fmla="*/ 2819400 h 2838450"/>
              <a:gd name="connsiteX7-123" fmla="*/ 45719 w 2305050"/>
              <a:gd name="connsiteY7-124" fmla="*/ 2533650 h 2838450"/>
              <a:gd name="connsiteX8-125" fmla="*/ 0 w 2305050"/>
              <a:gd name="connsiteY8-126" fmla="*/ 476250 h 2838450"/>
              <a:gd name="connsiteX0-127" fmla="*/ 0 w 2247900"/>
              <a:gd name="connsiteY0-128" fmla="*/ 476250 h 2838450"/>
              <a:gd name="connsiteX1-129" fmla="*/ 479431 w 2247900"/>
              <a:gd name="connsiteY1-130" fmla="*/ 0 h 2838450"/>
              <a:gd name="connsiteX2-131" fmla="*/ 1962150 w 2247900"/>
              <a:gd name="connsiteY2-132" fmla="*/ 57150 h 2838450"/>
              <a:gd name="connsiteX3-133" fmla="*/ 2247900 w 2247900"/>
              <a:gd name="connsiteY3-134" fmla="*/ 495300 h 2838450"/>
              <a:gd name="connsiteX4-135" fmla="*/ 2190750 w 2247900"/>
              <a:gd name="connsiteY4-136" fmla="*/ 2514600 h 2838450"/>
              <a:gd name="connsiteX5-137" fmla="*/ 1847850 w 2247900"/>
              <a:gd name="connsiteY5-138" fmla="*/ 2838450 h 2838450"/>
              <a:gd name="connsiteX6-139" fmla="*/ 479431 w 2247900"/>
              <a:gd name="connsiteY6-140" fmla="*/ 2819400 h 2838450"/>
              <a:gd name="connsiteX7-141" fmla="*/ 45719 w 2247900"/>
              <a:gd name="connsiteY7-142" fmla="*/ 2533650 h 2838450"/>
              <a:gd name="connsiteX8-143" fmla="*/ 0 w 2247900"/>
              <a:gd name="connsiteY8-144" fmla="*/ 476250 h 2838450"/>
              <a:gd name="connsiteX0-145" fmla="*/ 0 w 2247900"/>
              <a:gd name="connsiteY0-146" fmla="*/ 514350 h 2876550"/>
              <a:gd name="connsiteX1-147" fmla="*/ 498481 w 2247900"/>
              <a:gd name="connsiteY1-148" fmla="*/ 0 h 2876550"/>
              <a:gd name="connsiteX2-149" fmla="*/ 1962150 w 2247900"/>
              <a:gd name="connsiteY2-150" fmla="*/ 95250 h 2876550"/>
              <a:gd name="connsiteX3-151" fmla="*/ 2247900 w 2247900"/>
              <a:gd name="connsiteY3-152" fmla="*/ 533400 h 2876550"/>
              <a:gd name="connsiteX4-153" fmla="*/ 2190750 w 2247900"/>
              <a:gd name="connsiteY4-154" fmla="*/ 2552700 h 2876550"/>
              <a:gd name="connsiteX5-155" fmla="*/ 1847850 w 2247900"/>
              <a:gd name="connsiteY5-156" fmla="*/ 2876550 h 2876550"/>
              <a:gd name="connsiteX6-157" fmla="*/ 479431 w 2247900"/>
              <a:gd name="connsiteY6-158" fmla="*/ 2857500 h 2876550"/>
              <a:gd name="connsiteX7-159" fmla="*/ 45719 w 2247900"/>
              <a:gd name="connsiteY7-160" fmla="*/ 2571750 h 2876550"/>
              <a:gd name="connsiteX8-161" fmla="*/ 0 w 2247900"/>
              <a:gd name="connsiteY8-162" fmla="*/ 514350 h 2876550"/>
              <a:gd name="connsiteX0-163" fmla="*/ 0 w 2247900"/>
              <a:gd name="connsiteY0-164" fmla="*/ 514350 h 2952750"/>
              <a:gd name="connsiteX1-165" fmla="*/ 498481 w 2247900"/>
              <a:gd name="connsiteY1-166" fmla="*/ 0 h 2952750"/>
              <a:gd name="connsiteX2-167" fmla="*/ 1962150 w 2247900"/>
              <a:gd name="connsiteY2-168" fmla="*/ 95250 h 2952750"/>
              <a:gd name="connsiteX3-169" fmla="*/ 2247900 w 2247900"/>
              <a:gd name="connsiteY3-170" fmla="*/ 533400 h 2952750"/>
              <a:gd name="connsiteX4-171" fmla="*/ 2190750 w 2247900"/>
              <a:gd name="connsiteY4-172" fmla="*/ 2552700 h 2952750"/>
              <a:gd name="connsiteX5-173" fmla="*/ 1847850 w 2247900"/>
              <a:gd name="connsiteY5-174" fmla="*/ 2952750 h 2952750"/>
              <a:gd name="connsiteX6-175" fmla="*/ 479431 w 2247900"/>
              <a:gd name="connsiteY6-176" fmla="*/ 2857500 h 2952750"/>
              <a:gd name="connsiteX7-177" fmla="*/ 45719 w 2247900"/>
              <a:gd name="connsiteY7-178" fmla="*/ 2571750 h 2952750"/>
              <a:gd name="connsiteX8-179" fmla="*/ 0 w 2247900"/>
              <a:gd name="connsiteY8-180" fmla="*/ 514350 h 29527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247900" h="2952750">
                <a:moveTo>
                  <a:pt x="0" y="514350"/>
                </a:moveTo>
                <a:cubicBezTo>
                  <a:pt x="0" y="312693"/>
                  <a:pt x="296824" y="0"/>
                  <a:pt x="498481" y="0"/>
                </a:cubicBezTo>
                <a:lnTo>
                  <a:pt x="1962150" y="95250"/>
                </a:lnTo>
                <a:cubicBezTo>
                  <a:pt x="2163807" y="95250"/>
                  <a:pt x="2247900" y="331743"/>
                  <a:pt x="2247900" y="533400"/>
                </a:cubicBezTo>
                <a:lnTo>
                  <a:pt x="2190750" y="2552700"/>
                </a:lnTo>
                <a:cubicBezTo>
                  <a:pt x="2190750" y="2754357"/>
                  <a:pt x="2049507" y="2952750"/>
                  <a:pt x="1847850" y="2952750"/>
                </a:cubicBezTo>
                <a:lnTo>
                  <a:pt x="479431" y="2857500"/>
                </a:lnTo>
                <a:cubicBezTo>
                  <a:pt x="277774" y="2857500"/>
                  <a:pt x="45719" y="2773407"/>
                  <a:pt x="45719" y="2571750"/>
                </a:cubicBezTo>
                <a:cubicBezTo>
                  <a:pt x="45719" y="1875372"/>
                  <a:pt x="0" y="1210728"/>
                  <a:pt x="0" y="514350"/>
                </a:cubicBezTo>
                <a:close/>
              </a:path>
            </a:pathLst>
          </a:custGeom>
          <a:noFill/>
          <a:ln w="50800">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4"/>
          <p:cNvSpPr/>
          <p:nvPr/>
        </p:nvSpPr>
        <p:spPr>
          <a:xfrm>
            <a:off x="5258056" y="2087668"/>
            <a:ext cx="2247900" cy="2952750"/>
          </a:xfrm>
          <a:custGeom>
            <a:avLst/>
            <a:gdLst>
              <a:gd name="connsiteX0" fmla="*/ 0 w 2190752"/>
              <a:gd name="connsiteY0" fmla="*/ 365133 h 2819400"/>
              <a:gd name="connsiteX1" fmla="*/ 365133 w 2190752"/>
              <a:gd name="connsiteY1" fmla="*/ 0 h 2819400"/>
              <a:gd name="connsiteX2" fmla="*/ 1825619 w 2190752"/>
              <a:gd name="connsiteY2" fmla="*/ 0 h 2819400"/>
              <a:gd name="connsiteX3" fmla="*/ 2190752 w 2190752"/>
              <a:gd name="connsiteY3" fmla="*/ 365133 h 2819400"/>
              <a:gd name="connsiteX4" fmla="*/ 2190752 w 2190752"/>
              <a:gd name="connsiteY4" fmla="*/ 2454267 h 2819400"/>
              <a:gd name="connsiteX5" fmla="*/ 1825619 w 2190752"/>
              <a:gd name="connsiteY5" fmla="*/ 2819400 h 2819400"/>
              <a:gd name="connsiteX6" fmla="*/ 365133 w 2190752"/>
              <a:gd name="connsiteY6" fmla="*/ 2819400 h 2819400"/>
              <a:gd name="connsiteX7" fmla="*/ 0 w 2190752"/>
              <a:gd name="connsiteY7" fmla="*/ 2454267 h 2819400"/>
              <a:gd name="connsiteX8" fmla="*/ 0 w 2190752"/>
              <a:gd name="connsiteY8" fmla="*/ 365133 h 2819400"/>
              <a:gd name="connsiteX0-1" fmla="*/ 95252 w 2190752"/>
              <a:gd name="connsiteY0-2" fmla="*/ 438150 h 2819400"/>
              <a:gd name="connsiteX1-3" fmla="*/ 365133 w 2190752"/>
              <a:gd name="connsiteY1-4" fmla="*/ 0 h 2819400"/>
              <a:gd name="connsiteX2-5" fmla="*/ 1825619 w 2190752"/>
              <a:gd name="connsiteY2-6" fmla="*/ 0 h 2819400"/>
              <a:gd name="connsiteX3-7" fmla="*/ 2190752 w 2190752"/>
              <a:gd name="connsiteY3-8" fmla="*/ 365133 h 2819400"/>
              <a:gd name="connsiteX4-9" fmla="*/ 2190752 w 2190752"/>
              <a:gd name="connsiteY4-10" fmla="*/ 2454267 h 2819400"/>
              <a:gd name="connsiteX5-11" fmla="*/ 1825619 w 2190752"/>
              <a:gd name="connsiteY5-12" fmla="*/ 2819400 h 2819400"/>
              <a:gd name="connsiteX6-13" fmla="*/ 365133 w 2190752"/>
              <a:gd name="connsiteY6-14" fmla="*/ 2819400 h 2819400"/>
              <a:gd name="connsiteX7-15" fmla="*/ 0 w 2190752"/>
              <a:gd name="connsiteY7-16" fmla="*/ 2454267 h 2819400"/>
              <a:gd name="connsiteX8-17" fmla="*/ 95252 w 2190752"/>
              <a:gd name="connsiteY8-18" fmla="*/ 438150 h 2819400"/>
              <a:gd name="connsiteX0-19" fmla="*/ 0 w 2305050"/>
              <a:gd name="connsiteY0-20" fmla="*/ 476250 h 2819400"/>
              <a:gd name="connsiteX1-21" fmla="*/ 479431 w 2305050"/>
              <a:gd name="connsiteY1-22" fmla="*/ 0 h 2819400"/>
              <a:gd name="connsiteX2-23" fmla="*/ 1939917 w 2305050"/>
              <a:gd name="connsiteY2-24" fmla="*/ 0 h 2819400"/>
              <a:gd name="connsiteX3-25" fmla="*/ 2305050 w 2305050"/>
              <a:gd name="connsiteY3-26" fmla="*/ 365133 h 2819400"/>
              <a:gd name="connsiteX4-27" fmla="*/ 2305050 w 2305050"/>
              <a:gd name="connsiteY4-28" fmla="*/ 2454267 h 2819400"/>
              <a:gd name="connsiteX5-29" fmla="*/ 1939917 w 2305050"/>
              <a:gd name="connsiteY5-30" fmla="*/ 2819400 h 2819400"/>
              <a:gd name="connsiteX6-31" fmla="*/ 479431 w 2305050"/>
              <a:gd name="connsiteY6-32" fmla="*/ 2819400 h 2819400"/>
              <a:gd name="connsiteX7-33" fmla="*/ 114298 w 2305050"/>
              <a:gd name="connsiteY7-34" fmla="*/ 2454267 h 2819400"/>
              <a:gd name="connsiteX8-35" fmla="*/ 0 w 2305050"/>
              <a:gd name="connsiteY8-36" fmla="*/ 476250 h 2819400"/>
              <a:gd name="connsiteX0-37" fmla="*/ 0 w 2305050"/>
              <a:gd name="connsiteY0-38" fmla="*/ 476250 h 2819400"/>
              <a:gd name="connsiteX1-39" fmla="*/ 479431 w 2305050"/>
              <a:gd name="connsiteY1-40" fmla="*/ 0 h 2819400"/>
              <a:gd name="connsiteX2-41" fmla="*/ 1962150 w 2305050"/>
              <a:gd name="connsiteY2-42" fmla="*/ 57150 h 2819400"/>
              <a:gd name="connsiteX3-43" fmla="*/ 2305050 w 2305050"/>
              <a:gd name="connsiteY3-44" fmla="*/ 365133 h 2819400"/>
              <a:gd name="connsiteX4-45" fmla="*/ 2305050 w 2305050"/>
              <a:gd name="connsiteY4-46" fmla="*/ 2454267 h 2819400"/>
              <a:gd name="connsiteX5-47" fmla="*/ 1939917 w 2305050"/>
              <a:gd name="connsiteY5-48" fmla="*/ 2819400 h 2819400"/>
              <a:gd name="connsiteX6-49" fmla="*/ 479431 w 2305050"/>
              <a:gd name="connsiteY6-50" fmla="*/ 2819400 h 2819400"/>
              <a:gd name="connsiteX7-51" fmla="*/ 114298 w 2305050"/>
              <a:gd name="connsiteY7-52" fmla="*/ 2454267 h 2819400"/>
              <a:gd name="connsiteX8-53" fmla="*/ 0 w 2305050"/>
              <a:gd name="connsiteY8-54" fmla="*/ 476250 h 2819400"/>
              <a:gd name="connsiteX0-55" fmla="*/ 0 w 2305050"/>
              <a:gd name="connsiteY0-56" fmla="*/ 476250 h 2819400"/>
              <a:gd name="connsiteX1-57" fmla="*/ 479431 w 2305050"/>
              <a:gd name="connsiteY1-58" fmla="*/ 0 h 2819400"/>
              <a:gd name="connsiteX2-59" fmla="*/ 1962150 w 2305050"/>
              <a:gd name="connsiteY2-60" fmla="*/ 57150 h 2819400"/>
              <a:gd name="connsiteX3-61" fmla="*/ 2305050 w 2305050"/>
              <a:gd name="connsiteY3-62" fmla="*/ 365133 h 2819400"/>
              <a:gd name="connsiteX4-63" fmla="*/ 2305050 w 2305050"/>
              <a:gd name="connsiteY4-64" fmla="*/ 2454267 h 2819400"/>
              <a:gd name="connsiteX5-65" fmla="*/ 1939917 w 2305050"/>
              <a:gd name="connsiteY5-66" fmla="*/ 2819400 h 2819400"/>
              <a:gd name="connsiteX6-67" fmla="*/ 479431 w 2305050"/>
              <a:gd name="connsiteY6-68" fmla="*/ 2819400 h 2819400"/>
              <a:gd name="connsiteX7-69" fmla="*/ 45719 w 2305050"/>
              <a:gd name="connsiteY7-70" fmla="*/ 2533650 h 2819400"/>
              <a:gd name="connsiteX8-71" fmla="*/ 0 w 2305050"/>
              <a:gd name="connsiteY8-72" fmla="*/ 476250 h 2819400"/>
              <a:gd name="connsiteX0-73" fmla="*/ 0 w 2305050"/>
              <a:gd name="connsiteY0-74" fmla="*/ 476250 h 2819400"/>
              <a:gd name="connsiteX1-75" fmla="*/ 479431 w 2305050"/>
              <a:gd name="connsiteY1-76" fmla="*/ 0 h 2819400"/>
              <a:gd name="connsiteX2-77" fmla="*/ 1962150 w 2305050"/>
              <a:gd name="connsiteY2-78" fmla="*/ 57150 h 2819400"/>
              <a:gd name="connsiteX3-79" fmla="*/ 2305050 w 2305050"/>
              <a:gd name="connsiteY3-80" fmla="*/ 365133 h 2819400"/>
              <a:gd name="connsiteX4-81" fmla="*/ 2190750 w 2305050"/>
              <a:gd name="connsiteY4-82" fmla="*/ 2514600 h 2819400"/>
              <a:gd name="connsiteX5-83" fmla="*/ 1939917 w 2305050"/>
              <a:gd name="connsiteY5-84" fmla="*/ 2819400 h 2819400"/>
              <a:gd name="connsiteX6-85" fmla="*/ 479431 w 2305050"/>
              <a:gd name="connsiteY6-86" fmla="*/ 2819400 h 2819400"/>
              <a:gd name="connsiteX7-87" fmla="*/ 45719 w 2305050"/>
              <a:gd name="connsiteY7-88" fmla="*/ 2533650 h 2819400"/>
              <a:gd name="connsiteX8-89" fmla="*/ 0 w 2305050"/>
              <a:gd name="connsiteY8-90" fmla="*/ 476250 h 2819400"/>
              <a:gd name="connsiteX0-91" fmla="*/ 0 w 2305050"/>
              <a:gd name="connsiteY0-92" fmla="*/ 476250 h 2819400"/>
              <a:gd name="connsiteX1-93" fmla="*/ 479431 w 2305050"/>
              <a:gd name="connsiteY1-94" fmla="*/ 0 h 2819400"/>
              <a:gd name="connsiteX2-95" fmla="*/ 1962150 w 2305050"/>
              <a:gd name="connsiteY2-96" fmla="*/ 57150 h 2819400"/>
              <a:gd name="connsiteX3-97" fmla="*/ 2305050 w 2305050"/>
              <a:gd name="connsiteY3-98" fmla="*/ 365133 h 2819400"/>
              <a:gd name="connsiteX4-99" fmla="*/ 2190750 w 2305050"/>
              <a:gd name="connsiteY4-100" fmla="*/ 2514600 h 2819400"/>
              <a:gd name="connsiteX5-101" fmla="*/ 1924050 w 2305050"/>
              <a:gd name="connsiteY5-102" fmla="*/ 2724150 h 2819400"/>
              <a:gd name="connsiteX6-103" fmla="*/ 479431 w 2305050"/>
              <a:gd name="connsiteY6-104" fmla="*/ 2819400 h 2819400"/>
              <a:gd name="connsiteX7-105" fmla="*/ 45719 w 2305050"/>
              <a:gd name="connsiteY7-106" fmla="*/ 2533650 h 2819400"/>
              <a:gd name="connsiteX8-107" fmla="*/ 0 w 2305050"/>
              <a:gd name="connsiteY8-108" fmla="*/ 476250 h 2819400"/>
              <a:gd name="connsiteX0-109" fmla="*/ 0 w 2305050"/>
              <a:gd name="connsiteY0-110" fmla="*/ 476250 h 2838450"/>
              <a:gd name="connsiteX1-111" fmla="*/ 479431 w 2305050"/>
              <a:gd name="connsiteY1-112" fmla="*/ 0 h 2838450"/>
              <a:gd name="connsiteX2-113" fmla="*/ 1962150 w 2305050"/>
              <a:gd name="connsiteY2-114" fmla="*/ 57150 h 2838450"/>
              <a:gd name="connsiteX3-115" fmla="*/ 2305050 w 2305050"/>
              <a:gd name="connsiteY3-116" fmla="*/ 365133 h 2838450"/>
              <a:gd name="connsiteX4-117" fmla="*/ 2190750 w 2305050"/>
              <a:gd name="connsiteY4-118" fmla="*/ 2514600 h 2838450"/>
              <a:gd name="connsiteX5-119" fmla="*/ 1847850 w 2305050"/>
              <a:gd name="connsiteY5-120" fmla="*/ 2838450 h 2838450"/>
              <a:gd name="connsiteX6-121" fmla="*/ 479431 w 2305050"/>
              <a:gd name="connsiteY6-122" fmla="*/ 2819400 h 2838450"/>
              <a:gd name="connsiteX7-123" fmla="*/ 45719 w 2305050"/>
              <a:gd name="connsiteY7-124" fmla="*/ 2533650 h 2838450"/>
              <a:gd name="connsiteX8-125" fmla="*/ 0 w 2305050"/>
              <a:gd name="connsiteY8-126" fmla="*/ 476250 h 2838450"/>
              <a:gd name="connsiteX0-127" fmla="*/ 0 w 2247900"/>
              <a:gd name="connsiteY0-128" fmla="*/ 476250 h 2838450"/>
              <a:gd name="connsiteX1-129" fmla="*/ 479431 w 2247900"/>
              <a:gd name="connsiteY1-130" fmla="*/ 0 h 2838450"/>
              <a:gd name="connsiteX2-131" fmla="*/ 1962150 w 2247900"/>
              <a:gd name="connsiteY2-132" fmla="*/ 57150 h 2838450"/>
              <a:gd name="connsiteX3-133" fmla="*/ 2247900 w 2247900"/>
              <a:gd name="connsiteY3-134" fmla="*/ 495300 h 2838450"/>
              <a:gd name="connsiteX4-135" fmla="*/ 2190750 w 2247900"/>
              <a:gd name="connsiteY4-136" fmla="*/ 2514600 h 2838450"/>
              <a:gd name="connsiteX5-137" fmla="*/ 1847850 w 2247900"/>
              <a:gd name="connsiteY5-138" fmla="*/ 2838450 h 2838450"/>
              <a:gd name="connsiteX6-139" fmla="*/ 479431 w 2247900"/>
              <a:gd name="connsiteY6-140" fmla="*/ 2819400 h 2838450"/>
              <a:gd name="connsiteX7-141" fmla="*/ 45719 w 2247900"/>
              <a:gd name="connsiteY7-142" fmla="*/ 2533650 h 2838450"/>
              <a:gd name="connsiteX8-143" fmla="*/ 0 w 2247900"/>
              <a:gd name="connsiteY8-144" fmla="*/ 476250 h 2838450"/>
              <a:gd name="connsiteX0-145" fmla="*/ 0 w 2247900"/>
              <a:gd name="connsiteY0-146" fmla="*/ 514350 h 2876550"/>
              <a:gd name="connsiteX1-147" fmla="*/ 498481 w 2247900"/>
              <a:gd name="connsiteY1-148" fmla="*/ 0 h 2876550"/>
              <a:gd name="connsiteX2-149" fmla="*/ 1962150 w 2247900"/>
              <a:gd name="connsiteY2-150" fmla="*/ 95250 h 2876550"/>
              <a:gd name="connsiteX3-151" fmla="*/ 2247900 w 2247900"/>
              <a:gd name="connsiteY3-152" fmla="*/ 533400 h 2876550"/>
              <a:gd name="connsiteX4-153" fmla="*/ 2190750 w 2247900"/>
              <a:gd name="connsiteY4-154" fmla="*/ 2552700 h 2876550"/>
              <a:gd name="connsiteX5-155" fmla="*/ 1847850 w 2247900"/>
              <a:gd name="connsiteY5-156" fmla="*/ 2876550 h 2876550"/>
              <a:gd name="connsiteX6-157" fmla="*/ 479431 w 2247900"/>
              <a:gd name="connsiteY6-158" fmla="*/ 2857500 h 2876550"/>
              <a:gd name="connsiteX7-159" fmla="*/ 45719 w 2247900"/>
              <a:gd name="connsiteY7-160" fmla="*/ 2571750 h 2876550"/>
              <a:gd name="connsiteX8-161" fmla="*/ 0 w 2247900"/>
              <a:gd name="connsiteY8-162" fmla="*/ 514350 h 2876550"/>
              <a:gd name="connsiteX0-163" fmla="*/ 0 w 2247900"/>
              <a:gd name="connsiteY0-164" fmla="*/ 514350 h 2952750"/>
              <a:gd name="connsiteX1-165" fmla="*/ 498481 w 2247900"/>
              <a:gd name="connsiteY1-166" fmla="*/ 0 h 2952750"/>
              <a:gd name="connsiteX2-167" fmla="*/ 1962150 w 2247900"/>
              <a:gd name="connsiteY2-168" fmla="*/ 95250 h 2952750"/>
              <a:gd name="connsiteX3-169" fmla="*/ 2247900 w 2247900"/>
              <a:gd name="connsiteY3-170" fmla="*/ 533400 h 2952750"/>
              <a:gd name="connsiteX4-171" fmla="*/ 2190750 w 2247900"/>
              <a:gd name="connsiteY4-172" fmla="*/ 2552700 h 2952750"/>
              <a:gd name="connsiteX5-173" fmla="*/ 1847850 w 2247900"/>
              <a:gd name="connsiteY5-174" fmla="*/ 2952750 h 2952750"/>
              <a:gd name="connsiteX6-175" fmla="*/ 479431 w 2247900"/>
              <a:gd name="connsiteY6-176" fmla="*/ 2857500 h 2952750"/>
              <a:gd name="connsiteX7-177" fmla="*/ 45719 w 2247900"/>
              <a:gd name="connsiteY7-178" fmla="*/ 2571750 h 2952750"/>
              <a:gd name="connsiteX8-179" fmla="*/ 0 w 2247900"/>
              <a:gd name="connsiteY8-180" fmla="*/ 514350 h 29527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247900" h="2952750">
                <a:moveTo>
                  <a:pt x="0" y="514350"/>
                </a:moveTo>
                <a:cubicBezTo>
                  <a:pt x="0" y="312693"/>
                  <a:pt x="296824" y="0"/>
                  <a:pt x="498481" y="0"/>
                </a:cubicBezTo>
                <a:lnTo>
                  <a:pt x="1962150" y="95250"/>
                </a:lnTo>
                <a:cubicBezTo>
                  <a:pt x="2163807" y="95250"/>
                  <a:pt x="2247900" y="331743"/>
                  <a:pt x="2247900" y="533400"/>
                </a:cubicBezTo>
                <a:lnTo>
                  <a:pt x="2190750" y="2552700"/>
                </a:lnTo>
                <a:cubicBezTo>
                  <a:pt x="2190750" y="2754357"/>
                  <a:pt x="2049507" y="2952750"/>
                  <a:pt x="1847850" y="2952750"/>
                </a:cubicBezTo>
                <a:lnTo>
                  <a:pt x="479431" y="2857500"/>
                </a:lnTo>
                <a:cubicBezTo>
                  <a:pt x="277774" y="2857500"/>
                  <a:pt x="45719" y="2773407"/>
                  <a:pt x="45719" y="2571750"/>
                </a:cubicBezTo>
                <a:cubicBezTo>
                  <a:pt x="45719" y="1875372"/>
                  <a:pt x="0" y="1210728"/>
                  <a:pt x="0" y="514350"/>
                </a:cubicBezTo>
                <a:close/>
              </a:path>
            </a:pathLst>
          </a:custGeom>
          <a:noFill/>
          <a:ln w="50800">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4"/>
          <p:cNvSpPr/>
          <p:nvPr/>
        </p:nvSpPr>
        <p:spPr>
          <a:xfrm>
            <a:off x="8954014" y="2087668"/>
            <a:ext cx="2247900" cy="2952750"/>
          </a:xfrm>
          <a:custGeom>
            <a:avLst/>
            <a:gdLst>
              <a:gd name="connsiteX0" fmla="*/ 0 w 2190752"/>
              <a:gd name="connsiteY0" fmla="*/ 365133 h 2819400"/>
              <a:gd name="connsiteX1" fmla="*/ 365133 w 2190752"/>
              <a:gd name="connsiteY1" fmla="*/ 0 h 2819400"/>
              <a:gd name="connsiteX2" fmla="*/ 1825619 w 2190752"/>
              <a:gd name="connsiteY2" fmla="*/ 0 h 2819400"/>
              <a:gd name="connsiteX3" fmla="*/ 2190752 w 2190752"/>
              <a:gd name="connsiteY3" fmla="*/ 365133 h 2819400"/>
              <a:gd name="connsiteX4" fmla="*/ 2190752 w 2190752"/>
              <a:gd name="connsiteY4" fmla="*/ 2454267 h 2819400"/>
              <a:gd name="connsiteX5" fmla="*/ 1825619 w 2190752"/>
              <a:gd name="connsiteY5" fmla="*/ 2819400 h 2819400"/>
              <a:gd name="connsiteX6" fmla="*/ 365133 w 2190752"/>
              <a:gd name="connsiteY6" fmla="*/ 2819400 h 2819400"/>
              <a:gd name="connsiteX7" fmla="*/ 0 w 2190752"/>
              <a:gd name="connsiteY7" fmla="*/ 2454267 h 2819400"/>
              <a:gd name="connsiteX8" fmla="*/ 0 w 2190752"/>
              <a:gd name="connsiteY8" fmla="*/ 365133 h 2819400"/>
              <a:gd name="connsiteX0-1" fmla="*/ 95252 w 2190752"/>
              <a:gd name="connsiteY0-2" fmla="*/ 438150 h 2819400"/>
              <a:gd name="connsiteX1-3" fmla="*/ 365133 w 2190752"/>
              <a:gd name="connsiteY1-4" fmla="*/ 0 h 2819400"/>
              <a:gd name="connsiteX2-5" fmla="*/ 1825619 w 2190752"/>
              <a:gd name="connsiteY2-6" fmla="*/ 0 h 2819400"/>
              <a:gd name="connsiteX3-7" fmla="*/ 2190752 w 2190752"/>
              <a:gd name="connsiteY3-8" fmla="*/ 365133 h 2819400"/>
              <a:gd name="connsiteX4-9" fmla="*/ 2190752 w 2190752"/>
              <a:gd name="connsiteY4-10" fmla="*/ 2454267 h 2819400"/>
              <a:gd name="connsiteX5-11" fmla="*/ 1825619 w 2190752"/>
              <a:gd name="connsiteY5-12" fmla="*/ 2819400 h 2819400"/>
              <a:gd name="connsiteX6-13" fmla="*/ 365133 w 2190752"/>
              <a:gd name="connsiteY6-14" fmla="*/ 2819400 h 2819400"/>
              <a:gd name="connsiteX7-15" fmla="*/ 0 w 2190752"/>
              <a:gd name="connsiteY7-16" fmla="*/ 2454267 h 2819400"/>
              <a:gd name="connsiteX8-17" fmla="*/ 95252 w 2190752"/>
              <a:gd name="connsiteY8-18" fmla="*/ 438150 h 2819400"/>
              <a:gd name="connsiteX0-19" fmla="*/ 0 w 2305050"/>
              <a:gd name="connsiteY0-20" fmla="*/ 476250 h 2819400"/>
              <a:gd name="connsiteX1-21" fmla="*/ 479431 w 2305050"/>
              <a:gd name="connsiteY1-22" fmla="*/ 0 h 2819400"/>
              <a:gd name="connsiteX2-23" fmla="*/ 1939917 w 2305050"/>
              <a:gd name="connsiteY2-24" fmla="*/ 0 h 2819400"/>
              <a:gd name="connsiteX3-25" fmla="*/ 2305050 w 2305050"/>
              <a:gd name="connsiteY3-26" fmla="*/ 365133 h 2819400"/>
              <a:gd name="connsiteX4-27" fmla="*/ 2305050 w 2305050"/>
              <a:gd name="connsiteY4-28" fmla="*/ 2454267 h 2819400"/>
              <a:gd name="connsiteX5-29" fmla="*/ 1939917 w 2305050"/>
              <a:gd name="connsiteY5-30" fmla="*/ 2819400 h 2819400"/>
              <a:gd name="connsiteX6-31" fmla="*/ 479431 w 2305050"/>
              <a:gd name="connsiteY6-32" fmla="*/ 2819400 h 2819400"/>
              <a:gd name="connsiteX7-33" fmla="*/ 114298 w 2305050"/>
              <a:gd name="connsiteY7-34" fmla="*/ 2454267 h 2819400"/>
              <a:gd name="connsiteX8-35" fmla="*/ 0 w 2305050"/>
              <a:gd name="connsiteY8-36" fmla="*/ 476250 h 2819400"/>
              <a:gd name="connsiteX0-37" fmla="*/ 0 w 2305050"/>
              <a:gd name="connsiteY0-38" fmla="*/ 476250 h 2819400"/>
              <a:gd name="connsiteX1-39" fmla="*/ 479431 w 2305050"/>
              <a:gd name="connsiteY1-40" fmla="*/ 0 h 2819400"/>
              <a:gd name="connsiteX2-41" fmla="*/ 1962150 w 2305050"/>
              <a:gd name="connsiteY2-42" fmla="*/ 57150 h 2819400"/>
              <a:gd name="connsiteX3-43" fmla="*/ 2305050 w 2305050"/>
              <a:gd name="connsiteY3-44" fmla="*/ 365133 h 2819400"/>
              <a:gd name="connsiteX4-45" fmla="*/ 2305050 w 2305050"/>
              <a:gd name="connsiteY4-46" fmla="*/ 2454267 h 2819400"/>
              <a:gd name="connsiteX5-47" fmla="*/ 1939917 w 2305050"/>
              <a:gd name="connsiteY5-48" fmla="*/ 2819400 h 2819400"/>
              <a:gd name="connsiteX6-49" fmla="*/ 479431 w 2305050"/>
              <a:gd name="connsiteY6-50" fmla="*/ 2819400 h 2819400"/>
              <a:gd name="connsiteX7-51" fmla="*/ 114298 w 2305050"/>
              <a:gd name="connsiteY7-52" fmla="*/ 2454267 h 2819400"/>
              <a:gd name="connsiteX8-53" fmla="*/ 0 w 2305050"/>
              <a:gd name="connsiteY8-54" fmla="*/ 476250 h 2819400"/>
              <a:gd name="connsiteX0-55" fmla="*/ 0 w 2305050"/>
              <a:gd name="connsiteY0-56" fmla="*/ 476250 h 2819400"/>
              <a:gd name="connsiteX1-57" fmla="*/ 479431 w 2305050"/>
              <a:gd name="connsiteY1-58" fmla="*/ 0 h 2819400"/>
              <a:gd name="connsiteX2-59" fmla="*/ 1962150 w 2305050"/>
              <a:gd name="connsiteY2-60" fmla="*/ 57150 h 2819400"/>
              <a:gd name="connsiteX3-61" fmla="*/ 2305050 w 2305050"/>
              <a:gd name="connsiteY3-62" fmla="*/ 365133 h 2819400"/>
              <a:gd name="connsiteX4-63" fmla="*/ 2305050 w 2305050"/>
              <a:gd name="connsiteY4-64" fmla="*/ 2454267 h 2819400"/>
              <a:gd name="connsiteX5-65" fmla="*/ 1939917 w 2305050"/>
              <a:gd name="connsiteY5-66" fmla="*/ 2819400 h 2819400"/>
              <a:gd name="connsiteX6-67" fmla="*/ 479431 w 2305050"/>
              <a:gd name="connsiteY6-68" fmla="*/ 2819400 h 2819400"/>
              <a:gd name="connsiteX7-69" fmla="*/ 45719 w 2305050"/>
              <a:gd name="connsiteY7-70" fmla="*/ 2533650 h 2819400"/>
              <a:gd name="connsiteX8-71" fmla="*/ 0 w 2305050"/>
              <a:gd name="connsiteY8-72" fmla="*/ 476250 h 2819400"/>
              <a:gd name="connsiteX0-73" fmla="*/ 0 w 2305050"/>
              <a:gd name="connsiteY0-74" fmla="*/ 476250 h 2819400"/>
              <a:gd name="connsiteX1-75" fmla="*/ 479431 w 2305050"/>
              <a:gd name="connsiteY1-76" fmla="*/ 0 h 2819400"/>
              <a:gd name="connsiteX2-77" fmla="*/ 1962150 w 2305050"/>
              <a:gd name="connsiteY2-78" fmla="*/ 57150 h 2819400"/>
              <a:gd name="connsiteX3-79" fmla="*/ 2305050 w 2305050"/>
              <a:gd name="connsiteY3-80" fmla="*/ 365133 h 2819400"/>
              <a:gd name="connsiteX4-81" fmla="*/ 2190750 w 2305050"/>
              <a:gd name="connsiteY4-82" fmla="*/ 2514600 h 2819400"/>
              <a:gd name="connsiteX5-83" fmla="*/ 1939917 w 2305050"/>
              <a:gd name="connsiteY5-84" fmla="*/ 2819400 h 2819400"/>
              <a:gd name="connsiteX6-85" fmla="*/ 479431 w 2305050"/>
              <a:gd name="connsiteY6-86" fmla="*/ 2819400 h 2819400"/>
              <a:gd name="connsiteX7-87" fmla="*/ 45719 w 2305050"/>
              <a:gd name="connsiteY7-88" fmla="*/ 2533650 h 2819400"/>
              <a:gd name="connsiteX8-89" fmla="*/ 0 w 2305050"/>
              <a:gd name="connsiteY8-90" fmla="*/ 476250 h 2819400"/>
              <a:gd name="connsiteX0-91" fmla="*/ 0 w 2305050"/>
              <a:gd name="connsiteY0-92" fmla="*/ 476250 h 2819400"/>
              <a:gd name="connsiteX1-93" fmla="*/ 479431 w 2305050"/>
              <a:gd name="connsiteY1-94" fmla="*/ 0 h 2819400"/>
              <a:gd name="connsiteX2-95" fmla="*/ 1962150 w 2305050"/>
              <a:gd name="connsiteY2-96" fmla="*/ 57150 h 2819400"/>
              <a:gd name="connsiteX3-97" fmla="*/ 2305050 w 2305050"/>
              <a:gd name="connsiteY3-98" fmla="*/ 365133 h 2819400"/>
              <a:gd name="connsiteX4-99" fmla="*/ 2190750 w 2305050"/>
              <a:gd name="connsiteY4-100" fmla="*/ 2514600 h 2819400"/>
              <a:gd name="connsiteX5-101" fmla="*/ 1924050 w 2305050"/>
              <a:gd name="connsiteY5-102" fmla="*/ 2724150 h 2819400"/>
              <a:gd name="connsiteX6-103" fmla="*/ 479431 w 2305050"/>
              <a:gd name="connsiteY6-104" fmla="*/ 2819400 h 2819400"/>
              <a:gd name="connsiteX7-105" fmla="*/ 45719 w 2305050"/>
              <a:gd name="connsiteY7-106" fmla="*/ 2533650 h 2819400"/>
              <a:gd name="connsiteX8-107" fmla="*/ 0 w 2305050"/>
              <a:gd name="connsiteY8-108" fmla="*/ 476250 h 2819400"/>
              <a:gd name="connsiteX0-109" fmla="*/ 0 w 2305050"/>
              <a:gd name="connsiteY0-110" fmla="*/ 476250 h 2838450"/>
              <a:gd name="connsiteX1-111" fmla="*/ 479431 w 2305050"/>
              <a:gd name="connsiteY1-112" fmla="*/ 0 h 2838450"/>
              <a:gd name="connsiteX2-113" fmla="*/ 1962150 w 2305050"/>
              <a:gd name="connsiteY2-114" fmla="*/ 57150 h 2838450"/>
              <a:gd name="connsiteX3-115" fmla="*/ 2305050 w 2305050"/>
              <a:gd name="connsiteY3-116" fmla="*/ 365133 h 2838450"/>
              <a:gd name="connsiteX4-117" fmla="*/ 2190750 w 2305050"/>
              <a:gd name="connsiteY4-118" fmla="*/ 2514600 h 2838450"/>
              <a:gd name="connsiteX5-119" fmla="*/ 1847850 w 2305050"/>
              <a:gd name="connsiteY5-120" fmla="*/ 2838450 h 2838450"/>
              <a:gd name="connsiteX6-121" fmla="*/ 479431 w 2305050"/>
              <a:gd name="connsiteY6-122" fmla="*/ 2819400 h 2838450"/>
              <a:gd name="connsiteX7-123" fmla="*/ 45719 w 2305050"/>
              <a:gd name="connsiteY7-124" fmla="*/ 2533650 h 2838450"/>
              <a:gd name="connsiteX8-125" fmla="*/ 0 w 2305050"/>
              <a:gd name="connsiteY8-126" fmla="*/ 476250 h 2838450"/>
              <a:gd name="connsiteX0-127" fmla="*/ 0 w 2247900"/>
              <a:gd name="connsiteY0-128" fmla="*/ 476250 h 2838450"/>
              <a:gd name="connsiteX1-129" fmla="*/ 479431 w 2247900"/>
              <a:gd name="connsiteY1-130" fmla="*/ 0 h 2838450"/>
              <a:gd name="connsiteX2-131" fmla="*/ 1962150 w 2247900"/>
              <a:gd name="connsiteY2-132" fmla="*/ 57150 h 2838450"/>
              <a:gd name="connsiteX3-133" fmla="*/ 2247900 w 2247900"/>
              <a:gd name="connsiteY3-134" fmla="*/ 495300 h 2838450"/>
              <a:gd name="connsiteX4-135" fmla="*/ 2190750 w 2247900"/>
              <a:gd name="connsiteY4-136" fmla="*/ 2514600 h 2838450"/>
              <a:gd name="connsiteX5-137" fmla="*/ 1847850 w 2247900"/>
              <a:gd name="connsiteY5-138" fmla="*/ 2838450 h 2838450"/>
              <a:gd name="connsiteX6-139" fmla="*/ 479431 w 2247900"/>
              <a:gd name="connsiteY6-140" fmla="*/ 2819400 h 2838450"/>
              <a:gd name="connsiteX7-141" fmla="*/ 45719 w 2247900"/>
              <a:gd name="connsiteY7-142" fmla="*/ 2533650 h 2838450"/>
              <a:gd name="connsiteX8-143" fmla="*/ 0 w 2247900"/>
              <a:gd name="connsiteY8-144" fmla="*/ 476250 h 2838450"/>
              <a:gd name="connsiteX0-145" fmla="*/ 0 w 2247900"/>
              <a:gd name="connsiteY0-146" fmla="*/ 514350 h 2876550"/>
              <a:gd name="connsiteX1-147" fmla="*/ 498481 w 2247900"/>
              <a:gd name="connsiteY1-148" fmla="*/ 0 h 2876550"/>
              <a:gd name="connsiteX2-149" fmla="*/ 1962150 w 2247900"/>
              <a:gd name="connsiteY2-150" fmla="*/ 95250 h 2876550"/>
              <a:gd name="connsiteX3-151" fmla="*/ 2247900 w 2247900"/>
              <a:gd name="connsiteY3-152" fmla="*/ 533400 h 2876550"/>
              <a:gd name="connsiteX4-153" fmla="*/ 2190750 w 2247900"/>
              <a:gd name="connsiteY4-154" fmla="*/ 2552700 h 2876550"/>
              <a:gd name="connsiteX5-155" fmla="*/ 1847850 w 2247900"/>
              <a:gd name="connsiteY5-156" fmla="*/ 2876550 h 2876550"/>
              <a:gd name="connsiteX6-157" fmla="*/ 479431 w 2247900"/>
              <a:gd name="connsiteY6-158" fmla="*/ 2857500 h 2876550"/>
              <a:gd name="connsiteX7-159" fmla="*/ 45719 w 2247900"/>
              <a:gd name="connsiteY7-160" fmla="*/ 2571750 h 2876550"/>
              <a:gd name="connsiteX8-161" fmla="*/ 0 w 2247900"/>
              <a:gd name="connsiteY8-162" fmla="*/ 514350 h 2876550"/>
              <a:gd name="connsiteX0-163" fmla="*/ 0 w 2247900"/>
              <a:gd name="connsiteY0-164" fmla="*/ 514350 h 2952750"/>
              <a:gd name="connsiteX1-165" fmla="*/ 498481 w 2247900"/>
              <a:gd name="connsiteY1-166" fmla="*/ 0 h 2952750"/>
              <a:gd name="connsiteX2-167" fmla="*/ 1962150 w 2247900"/>
              <a:gd name="connsiteY2-168" fmla="*/ 95250 h 2952750"/>
              <a:gd name="connsiteX3-169" fmla="*/ 2247900 w 2247900"/>
              <a:gd name="connsiteY3-170" fmla="*/ 533400 h 2952750"/>
              <a:gd name="connsiteX4-171" fmla="*/ 2190750 w 2247900"/>
              <a:gd name="connsiteY4-172" fmla="*/ 2552700 h 2952750"/>
              <a:gd name="connsiteX5-173" fmla="*/ 1847850 w 2247900"/>
              <a:gd name="connsiteY5-174" fmla="*/ 2952750 h 2952750"/>
              <a:gd name="connsiteX6-175" fmla="*/ 479431 w 2247900"/>
              <a:gd name="connsiteY6-176" fmla="*/ 2857500 h 2952750"/>
              <a:gd name="connsiteX7-177" fmla="*/ 45719 w 2247900"/>
              <a:gd name="connsiteY7-178" fmla="*/ 2571750 h 2952750"/>
              <a:gd name="connsiteX8-179" fmla="*/ 0 w 2247900"/>
              <a:gd name="connsiteY8-180" fmla="*/ 514350 h 29527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247900" h="2952750">
                <a:moveTo>
                  <a:pt x="0" y="514350"/>
                </a:moveTo>
                <a:cubicBezTo>
                  <a:pt x="0" y="312693"/>
                  <a:pt x="296824" y="0"/>
                  <a:pt x="498481" y="0"/>
                </a:cubicBezTo>
                <a:lnTo>
                  <a:pt x="1962150" y="95250"/>
                </a:lnTo>
                <a:cubicBezTo>
                  <a:pt x="2163807" y="95250"/>
                  <a:pt x="2247900" y="331743"/>
                  <a:pt x="2247900" y="533400"/>
                </a:cubicBezTo>
                <a:lnTo>
                  <a:pt x="2190750" y="2552700"/>
                </a:lnTo>
                <a:cubicBezTo>
                  <a:pt x="2190750" y="2754357"/>
                  <a:pt x="2049507" y="2952750"/>
                  <a:pt x="1847850" y="2952750"/>
                </a:cubicBezTo>
                <a:lnTo>
                  <a:pt x="479431" y="2857500"/>
                </a:lnTo>
                <a:cubicBezTo>
                  <a:pt x="277774" y="2857500"/>
                  <a:pt x="45719" y="2773407"/>
                  <a:pt x="45719" y="2571750"/>
                </a:cubicBezTo>
                <a:cubicBezTo>
                  <a:pt x="45719" y="1875372"/>
                  <a:pt x="0" y="1210728"/>
                  <a:pt x="0" y="514350"/>
                </a:cubicBezTo>
                <a:close/>
              </a:path>
            </a:pathLst>
          </a:custGeom>
          <a:noFill/>
          <a:ln w="50800">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2"/>
          <a:srcRect b="7855"/>
          <a:stretch>
            <a:fillRect/>
          </a:stretch>
        </p:blipFill>
        <p:spPr>
          <a:xfrm>
            <a:off x="1904965" y="2524971"/>
            <a:ext cx="1752708" cy="1666029"/>
          </a:xfrm>
          <a:prstGeom prst="rect">
            <a:avLst/>
          </a:prstGeom>
        </p:spPr>
      </p:pic>
      <p:pic>
        <p:nvPicPr>
          <p:cNvPr id="40" name="图片 39"/>
          <p:cNvPicPr>
            <a:picLocks noChangeAspect="1"/>
          </p:cNvPicPr>
          <p:nvPr/>
        </p:nvPicPr>
        <p:blipFill rotWithShape="1">
          <a:blip r:embed="rId2"/>
          <a:srcRect b="7855"/>
          <a:stretch>
            <a:fillRect/>
          </a:stretch>
        </p:blipFill>
        <p:spPr>
          <a:xfrm>
            <a:off x="5563079" y="2524971"/>
            <a:ext cx="1752708" cy="1666029"/>
          </a:xfrm>
          <a:prstGeom prst="rect">
            <a:avLst/>
          </a:prstGeom>
        </p:spPr>
      </p:pic>
      <p:pic>
        <p:nvPicPr>
          <p:cNvPr id="41" name="图片 40"/>
          <p:cNvPicPr>
            <a:picLocks noChangeAspect="1"/>
          </p:cNvPicPr>
          <p:nvPr/>
        </p:nvPicPr>
        <p:blipFill rotWithShape="1">
          <a:blip r:embed="rId2"/>
          <a:srcRect b="7855"/>
          <a:stretch>
            <a:fillRect/>
          </a:stretch>
        </p:blipFill>
        <p:spPr>
          <a:xfrm>
            <a:off x="9201610" y="2524971"/>
            <a:ext cx="1752708" cy="1666029"/>
          </a:xfrm>
          <a:prstGeom prst="rect">
            <a:avLst/>
          </a:prstGeom>
        </p:spPr>
      </p:pic>
      <p:sp>
        <p:nvSpPr>
          <p:cNvPr id="42" name="文本框 41"/>
          <p:cNvSpPr txBox="1"/>
          <p:nvPr/>
        </p:nvSpPr>
        <p:spPr>
          <a:xfrm>
            <a:off x="1392478" y="577391"/>
            <a:ext cx="3467616" cy="584775"/>
          </a:xfrm>
          <a:prstGeom prst="rect">
            <a:avLst/>
          </a:prstGeom>
          <a:noFill/>
        </p:spPr>
        <p:txBody>
          <a:bodyPr wrap="none" rtlCol="0">
            <a:spAutoFit/>
          </a:bodyPr>
          <a:lstStyle/>
          <a:p>
            <a:r>
              <a:rPr lang="zh-CN" altLang="en-US" sz="32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点击此处添加标题</a:t>
            </a:r>
            <a:endParaRPr lang="zh-CN" altLang="en-US" sz="32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43" name="文本框 42"/>
          <p:cNvSpPr txBox="1"/>
          <p:nvPr/>
        </p:nvSpPr>
        <p:spPr>
          <a:xfrm>
            <a:off x="2038313" y="4376707"/>
            <a:ext cx="1210588" cy="400110"/>
          </a:xfrm>
          <a:prstGeom prst="rect">
            <a:avLst/>
          </a:prstGeom>
          <a:noFill/>
        </p:spPr>
        <p:txBody>
          <a:bodyPr wrap="none" rtlCol="0">
            <a:spAutoFit/>
          </a:bodyPr>
          <a:lstStyle/>
          <a:p>
            <a:r>
              <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这</a:t>
            </a:r>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是文字</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44" name="文本框 43"/>
          <p:cNvSpPr txBox="1"/>
          <p:nvPr/>
        </p:nvSpPr>
        <p:spPr>
          <a:xfrm>
            <a:off x="5776712" y="4376707"/>
            <a:ext cx="1210588" cy="400110"/>
          </a:xfrm>
          <a:prstGeom prst="rect">
            <a:avLst/>
          </a:prstGeom>
          <a:noFill/>
        </p:spPr>
        <p:txBody>
          <a:bodyPr wrap="none" rtlCol="0">
            <a:spAutoFit/>
          </a:bodyPr>
          <a:lstStyle/>
          <a:p>
            <a:r>
              <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这</a:t>
            </a:r>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是文字</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45" name="文本框 44"/>
          <p:cNvSpPr txBox="1"/>
          <p:nvPr/>
        </p:nvSpPr>
        <p:spPr>
          <a:xfrm>
            <a:off x="9472670" y="4376707"/>
            <a:ext cx="1210588" cy="400110"/>
          </a:xfrm>
          <a:prstGeom prst="rect">
            <a:avLst/>
          </a:prstGeom>
          <a:noFill/>
        </p:spPr>
        <p:txBody>
          <a:bodyPr wrap="none" rtlCol="0">
            <a:spAutoFit/>
          </a:bodyPr>
          <a:lstStyle/>
          <a:p>
            <a:r>
              <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这</a:t>
            </a:r>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是文字</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46" name="文本框 45"/>
          <p:cNvSpPr txBox="1"/>
          <p:nvPr/>
        </p:nvSpPr>
        <p:spPr>
          <a:xfrm>
            <a:off x="1781832" y="5293646"/>
            <a:ext cx="1723549" cy="707886"/>
          </a:xfrm>
          <a:prstGeom prst="rect">
            <a:avLst/>
          </a:prstGeom>
          <a:noFill/>
        </p:spPr>
        <p:txBody>
          <a:bodyPr wrap="none" rtlCol="0">
            <a:spAutoFit/>
          </a:bodyPr>
          <a:lstStyle/>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请在这里输入</a:t>
            </a:r>
            <a:endParaRPr lang="en-US" altLang="zh-CN"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文字请在这里</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47" name="文本框 46"/>
          <p:cNvSpPr txBox="1"/>
          <p:nvPr/>
        </p:nvSpPr>
        <p:spPr>
          <a:xfrm>
            <a:off x="5577658" y="5293646"/>
            <a:ext cx="1723549" cy="707886"/>
          </a:xfrm>
          <a:prstGeom prst="rect">
            <a:avLst/>
          </a:prstGeom>
          <a:noFill/>
        </p:spPr>
        <p:txBody>
          <a:bodyPr wrap="none" rtlCol="0">
            <a:spAutoFit/>
          </a:bodyPr>
          <a:lstStyle/>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请在这里输入</a:t>
            </a:r>
            <a:endParaRPr lang="en-US" altLang="zh-CN"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文字请在这里</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48" name="文本框 47"/>
          <p:cNvSpPr txBox="1"/>
          <p:nvPr/>
        </p:nvSpPr>
        <p:spPr>
          <a:xfrm>
            <a:off x="9255134" y="5293646"/>
            <a:ext cx="1723549" cy="707886"/>
          </a:xfrm>
          <a:prstGeom prst="rect">
            <a:avLst/>
          </a:prstGeom>
          <a:noFill/>
        </p:spPr>
        <p:txBody>
          <a:bodyPr wrap="none" rtlCol="0">
            <a:spAutoFit/>
          </a:bodyPr>
          <a:lstStyle/>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请在这里输入</a:t>
            </a:r>
            <a:endParaRPr lang="en-US" altLang="zh-CN"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文字请在这里</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97228" y="501191"/>
            <a:ext cx="3467616" cy="584775"/>
          </a:xfrm>
          <a:prstGeom prst="rect">
            <a:avLst/>
          </a:prstGeom>
          <a:noFill/>
        </p:spPr>
        <p:txBody>
          <a:bodyPr wrap="none" rtlCol="0">
            <a:spAutoFit/>
          </a:bodyPr>
          <a:lstStyle/>
          <a:p>
            <a:r>
              <a:rPr lang="zh-CN" altLang="en-US" sz="32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点击此处添加标题</a:t>
            </a:r>
            <a:endParaRPr lang="zh-CN" altLang="en-US" sz="32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3" name="KSO_Shape"/>
          <p:cNvSpPr/>
          <p:nvPr/>
        </p:nvSpPr>
        <p:spPr>
          <a:xfrm>
            <a:off x="552450" y="496475"/>
            <a:ext cx="589491" cy="589491"/>
          </a:xfrm>
          <a:prstGeom prst="su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9" name="Shape 361"/>
          <p:cNvSpPr/>
          <p:nvPr/>
        </p:nvSpPr>
        <p:spPr>
          <a:xfrm>
            <a:off x="7488861" y="3895279"/>
            <a:ext cx="1256291" cy="1322709"/>
          </a:xfrm>
          <a:custGeom>
            <a:avLst/>
            <a:gdLst/>
            <a:ahLst/>
            <a:cxnLst/>
            <a:rect l="0" t="0" r="0" b="0"/>
            <a:pathLst>
              <a:path w="17496" h="18421" extrusionOk="0">
                <a:moveTo>
                  <a:pt x="7421" y="1047"/>
                </a:moveTo>
                <a:lnTo>
                  <a:pt x="7373" y="1071"/>
                </a:lnTo>
                <a:lnTo>
                  <a:pt x="7348" y="1120"/>
                </a:lnTo>
                <a:lnTo>
                  <a:pt x="7324" y="1169"/>
                </a:lnTo>
                <a:lnTo>
                  <a:pt x="7348" y="1315"/>
                </a:lnTo>
                <a:lnTo>
                  <a:pt x="7348" y="1461"/>
                </a:lnTo>
                <a:lnTo>
                  <a:pt x="7324" y="1582"/>
                </a:lnTo>
                <a:lnTo>
                  <a:pt x="7300" y="1704"/>
                </a:lnTo>
                <a:lnTo>
                  <a:pt x="7178" y="1923"/>
                </a:lnTo>
                <a:lnTo>
                  <a:pt x="7008" y="2142"/>
                </a:lnTo>
                <a:lnTo>
                  <a:pt x="6862" y="2385"/>
                </a:lnTo>
                <a:lnTo>
                  <a:pt x="6813" y="2483"/>
                </a:lnTo>
                <a:lnTo>
                  <a:pt x="6765" y="2604"/>
                </a:lnTo>
                <a:lnTo>
                  <a:pt x="6740" y="2750"/>
                </a:lnTo>
                <a:lnTo>
                  <a:pt x="6740" y="2872"/>
                </a:lnTo>
                <a:lnTo>
                  <a:pt x="6740" y="3018"/>
                </a:lnTo>
                <a:lnTo>
                  <a:pt x="6789" y="3164"/>
                </a:lnTo>
                <a:lnTo>
                  <a:pt x="6862" y="3286"/>
                </a:lnTo>
                <a:lnTo>
                  <a:pt x="6959" y="3432"/>
                </a:lnTo>
                <a:lnTo>
                  <a:pt x="7154" y="3699"/>
                </a:lnTo>
                <a:lnTo>
                  <a:pt x="7251" y="3845"/>
                </a:lnTo>
                <a:lnTo>
                  <a:pt x="7275" y="3991"/>
                </a:lnTo>
                <a:lnTo>
                  <a:pt x="7275" y="4064"/>
                </a:lnTo>
                <a:lnTo>
                  <a:pt x="7275" y="4137"/>
                </a:lnTo>
                <a:lnTo>
                  <a:pt x="7251" y="4186"/>
                </a:lnTo>
                <a:lnTo>
                  <a:pt x="7178" y="4259"/>
                </a:lnTo>
                <a:lnTo>
                  <a:pt x="7154" y="4332"/>
                </a:lnTo>
                <a:lnTo>
                  <a:pt x="7129" y="4405"/>
                </a:lnTo>
                <a:lnTo>
                  <a:pt x="7129" y="4478"/>
                </a:lnTo>
                <a:lnTo>
                  <a:pt x="7178" y="4527"/>
                </a:lnTo>
                <a:lnTo>
                  <a:pt x="7251" y="4575"/>
                </a:lnTo>
                <a:lnTo>
                  <a:pt x="7324" y="4600"/>
                </a:lnTo>
                <a:lnTo>
                  <a:pt x="7397" y="4575"/>
                </a:lnTo>
                <a:lnTo>
                  <a:pt x="7470" y="4527"/>
                </a:lnTo>
                <a:lnTo>
                  <a:pt x="7567" y="4429"/>
                </a:lnTo>
                <a:lnTo>
                  <a:pt x="7616" y="4332"/>
                </a:lnTo>
                <a:lnTo>
                  <a:pt x="7665" y="4235"/>
                </a:lnTo>
                <a:lnTo>
                  <a:pt x="7689" y="4113"/>
                </a:lnTo>
                <a:lnTo>
                  <a:pt x="7689" y="4016"/>
                </a:lnTo>
                <a:lnTo>
                  <a:pt x="7665" y="3918"/>
                </a:lnTo>
                <a:lnTo>
                  <a:pt x="7592" y="3724"/>
                </a:lnTo>
                <a:lnTo>
                  <a:pt x="7470" y="3505"/>
                </a:lnTo>
                <a:lnTo>
                  <a:pt x="7324" y="3310"/>
                </a:lnTo>
                <a:lnTo>
                  <a:pt x="7202" y="3115"/>
                </a:lnTo>
                <a:lnTo>
                  <a:pt x="7105" y="2921"/>
                </a:lnTo>
                <a:lnTo>
                  <a:pt x="7081" y="2823"/>
                </a:lnTo>
                <a:lnTo>
                  <a:pt x="7105" y="2726"/>
                </a:lnTo>
                <a:lnTo>
                  <a:pt x="7154" y="2604"/>
                </a:lnTo>
                <a:lnTo>
                  <a:pt x="7202" y="2483"/>
                </a:lnTo>
                <a:lnTo>
                  <a:pt x="7373" y="2239"/>
                </a:lnTo>
                <a:lnTo>
                  <a:pt x="7543" y="1972"/>
                </a:lnTo>
                <a:lnTo>
                  <a:pt x="7689" y="1728"/>
                </a:lnTo>
                <a:lnTo>
                  <a:pt x="7738" y="1607"/>
                </a:lnTo>
                <a:lnTo>
                  <a:pt x="7762" y="1485"/>
                </a:lnTo>
                <a:lnTo>
                  <a:pt x="7762" y="1363"/>
                </a:lnTo>
                <a:lnTo>
                  <a:pt x="7713" y="1242"/>
                </a:lnTo>
                <a:lnTo>
                  <a:pt x="7616" y="1144"/>
                </a:lnTo>
                <a:lnTo>
                  <a:pt x="7494" y="1071"/>
                </a:lnTo>
                <a:lnTo>
                  <a:pt x="7421" y="1047"/>
                </a:lnTo>
                <a:close/>
                <a:moveTo>
                  <a:pt x="10293" y="1242"/>
                </a:moveTo>
                <a:lnTo>
                  <a:pt x="10268" y="1266"/>
                </a:lnTo>
                <a:lnTo>
                  <a:pt x="10244" y="1363"/>
                </a:lnTo>
                <a:lnTo>
                  <a:pt x="10220" y="1485"/>
                </a:lnTo>
                <a:lnTo>
                  <a:pt x="10195" y="1607"/>
                </a:lnTo>
                <a:lnTo>
                  <a:pt x="10171" y="1680"/>
                </a:lnTo>
                <a:lnTo>
                  <a:pt x="10098" y="1826"/>
                </a:lnTo>
                <a:lnTo>
                  <a:pt x="10001" y="1923"/>
                </a:lnTo>
                <a:lnTo>
                  <a:pt x="9782" y="2166"/>
                </a:lnTo>
                <a:lnTo>
                  <a:pt x="9684" y="2288"/>
                </a:lnTo>
                <a:lnTo>
                  <a:pt x="9611" y="2434"/>
                </a:lnTo>
                <a:lnTo>
                  <a:pt x="9587" y="2604"/>
                </a:lnTo>
                <a:lnTo>
                  <a:pt x="9587" y="2775"/>
                </a:lnTo>
                <a:lnTo>
                  <a:pt x="9636" y="2921"/>
                </a:lnTo>
                <a:lnTo>
                  <a:pt x="9709" y="3042"/>
                </a:lnTo>
                <a:lnTo>
                  <a:pt x="9879" y="3286"/>
                </a:lnTo>
                <a:lnTo>
                  <a:pt x="10001" y="3456"/>
                </a:lnTo>
                <a:lnTo>
                  <a:pt x="10074" y="3626"/>
                </a:lnTo>
                <a:lnTo>
                  <a:pt x="10098" y="3724"/>
                </a:lnTo>
                <a:lnTo>
                  <a:pt x="10098" y="3821"/>
                </a:lnTo>
                <a:lnTo>
                  <a:pt x="10074" y="3918"/>
                </a:lnTo>
                <a:lnTo>
                  <a:pt x="10025" y="4016"/>
                </a:lnTo>
                <a:lnTo>
                  <a:pt x="9952" y="4137"/>
                </a:lnTo>
                <a:lnTo>
                  <a:pt x="9855" y="4235"/>
                </a:lnTo>
                <a:lnTo>
                  <a:pt x="9782" y="4332"/>
                </a:lnTo>
                <a:lnTo>
                  <a:pt x="9709" y="4454"/>
                </a:lnTo>
                <a:lnTo>
                  <a:pt x="9684" y="4502"/>
                </a:lnTo>
                <a:lnTo>
                  <a:pt x="9684" y="4575"/>
                </a:lnTo>
                <a:lnTo>
                  <a:pt x="9733" y="4673"/>
                </a:lnTo>
                <a:lnTo>
                  <a:pt x="9757" y="4721"/>
                </a:lnTo>
                <a:lnTo>
                  <a:pt x="9806" y="4746"/>
                </a:lnTo>
                <a:lnTo>
                  <a:pt x="9855" y="4770"/>
                </a:lnTo>
                <a:lnTo>
                  <a:pt x="9928" y="4746"/>
                </a:lnTo>
                <a:lnTo>
                  <a:pt x="10122" y="4648"/>
                </a:lnTo>
                <a:lnTo>
                  <a:pt x="10268" y="4502"/>
                </a:lnTo>
                <a:lnTo>
                  <a:pt x="10414" y="4332"/>
                </a:lnTo>
                <a:lnTo>
                  <a:pt x="10487" y="4137"/>
                </a:lnTo>
                <a:lnTo>
                  <a:pt x="10536" y="3943"/>
                </a:lnTo>
                <a:lnTo>
                  <a:pt x="10536" y="3724"/>
                </a:lnTo>
                <a:lnTo>
                  <a:pt x="10487" y="3505"/>
                </a:lnTo>
                <a:lnTo>
                  <a:pt x="10414" y="3310"/>
                </a:lnTo>
                <a:lnTo>
                  <a:pt x="10293" y="3140"/>
                </a:lnTo>
                <a:lnTo>
                  <a:pt x="10171" y="2994"/>
                </a:lnTo>
                <a:lnTo>
                  <a:pt x="10074" y="2872"/>
                </a:lnTo>
                <a:lnTo>
                  <a:pt x="10025" y="2775"/>
                </a:lnTo>
                <a:lnTo>
                  <a:pt x="10001" y="2653"/>
                </a:lnTo>
                <a:lnTo>
                  <a:pt x="10025" y="2556"/>
                </a:lnTo>
                <a:lnTo>
                  <a:pt x="10074" y="2434"/>
                </a:lnTo>
                <a:lnTo>
                  <a:pt x="10122" y="2337"/>
                </a:lnTo>
                <a:lnTo>
                  <a:pt x="10293" y="2118"/>
                </a:lnTo>
                <a:lnTo>
                  <a:pt x="10414" y="1947"/>
                </a:lnTo>
                <a:lnTo>
                  <a:pt x="10512" y="1753"/>
                </a:lnTo>
                <a:lnTo>
                  <a:pt x="10512" y="1655"/>
                </a:lnTo>
                <a:lnTo>
                  <a:pt x="10536" y="1558"/>
                </a:lnTo>
                <a:lnTo>
                  <a:pt x="10512" y="1461"/>
                </a:lnTo>
                <a:lnTo>
                  <a:pt x="10487" y="1363"/>
                </a:lnTo>
                <a:lnTo>
                  <a:pt x="10463" y="1290"/>
                </a:lnTo>
                <a:lnTo>
                  <a:pt x="10390" y="1266"/>
                </a:lnTo>
                <a:lnTo>
                  <a:pt x="10317" y="1242"/>
                </a:lnTo>
                <a:close/>
                <a:moveTo>
                  <a:pt x="8322" y="1"/>
                </a:moveTo>
                <a:lnTo>
                  <a:pt x="8273" y="49"/>
                </a:lnTo>
                <a:lnTo>
                  <a:pt x="8249" y="98"/>
                </a:lnTo>
                <a:lnTo>
                  <a:pt x="8273" y="171"/>
                </a:lnTo>
                <a:lnTo>
                  <a:pt x="8492" y="512"/>
                </a:lnTo>
                <a:lnTo>
                  <a:pt x="8614" y="682"/>
                </a:lnTo>
                <a:lnTo>
                  <a:pt x="8687" y="877"/>
                </a:lnTo>
                <a:lnTo>
                  <a:pt x="8711" y="1023"/>
                </a:lnTo>
                <a:lnTo>
                  <a:pt x="8735" y="1144"/>
                </a:lnTo>
                <a:lnTo>
                  <a:pt x="8711" y="1266"/>
                </a:lnTo>
                <a:lnTo>
                  <a:pt x="8687" y="1388"/>
                </a:lnTo>
                <a:lnTo>
                  <a:pt x="8614" y="1631"/>
                </a:lnTo>
                <a:lnTo>
                  <a:pt x="8492" y="1850"/>
                </a:lnTo>
                <a:lnTo>
                  <a:pt x="8322" y="2166"/>
                </a:lnTo>
                <a:lnTo>
                  <a:pt x="8249" y="2312"/>
                </a:lnTo>
                <a:lnTo>
                  <a:pt x="8200" y="2458"/>
                </a:lnTo>
                <a:lnTo>
                  <a:pt x="8200" y="2604"/>
                </a:lnTo>
                <a:lnTo>
                  <a:pt x="8200" y="2775"/>
                </a:lnTo>
                <a:lnTo>
                  <a:pt x="8249" y="2921"/>
                </a:lnTo>
                <a:lnTo>
                  <a:pt x="8322" y="3091"/>
                </a:lnTo>
                <a:lnTo>
                  <a:pt x="8419" y="3213"/>
                </a:lnTo>
                <a:lnTo>
                  <a:pt x="8516" y="3334"/>
                </a:lnTo>
                <a:lnTo>
                  <a:pt x="8589" y="3432"/>
                </a:lnTo>
                <a:lnTo>
                  <a:pt x="8638" y="3529"/>
                </a:lnTo>
                <a:lnTo>
                  <a:pt x="8662" y="3651"/>
                </a:lnTo>
                <a:lnTo>
                  <a:pt x="8662" y="3748"/>
                </a:lnTo>
                <a:lnTo>
                  <a:pt x="8638" y="3845"/>
                </a:lnTo>
                <a:lnTo>
                  <a:pt x="8614" y="3967"/>
                </a:lnTo>
                <a:lnTo>
                  <a:pt x="8516" y="4162"/>
                </a:lnTo>
                <a:lnTo>
                  <a:pt x="8297" y="4551"/>
                </a:lnTo>
                <a:lnTo>
                  <a:pt x="8200" y="4746"/>
                </a:lnTo>
                <a:lnTo>
                  <a:pt x="8103" y="4940"/>
                </a:lnTo>
                <a:lnTo>
                  <a:pt x="8054" y="5062"/>
                </a:lnTo>
                <a:lnTo>
                  <a:pt x="8054" y="5208"/>
                </a:lnTo>
                <a:lnTo>
                  <a:pt x="8054" y="5354"/>
                </a:lnTo>
                <a:lnTo>
                  <a:pt x="8078" y="5476"/>
                </a:lnTo>
                <a:lnTo>
                  <a:pt x="8127" y="5622"/>
                </a:lnTo>
                <a:lnTo>
                  <a:pt x="8224" y="5719"/>
                </a:lnTo>
                <a:lnTo>
                  <a:pt x="8297" y="5816"/>
                </a:lnTo>
                <a:lnTo>
                  <a:pt x="8419" y="5889"/>
                </a:lnTo>
                <a:lnTo>
                  <a:pt x="8492" y="5914"/>
                </a:lnTo>
                <a:lnTo>
                  <a:pt x="8565" y="5914"/>
                </a:lnTo>
                <a:lnTo>
                  <a:pt x="8614" y="5889"/>
                </a:lnTo>
                <a:lnTo>
                  <a:pt x="8662" y="5841"/>
                </a:lnTo>
                <a:lnTo>
                  <a:pt x="8711" y="5792"/>
                </a:lnTo>
                <a:lnTo>
                  <a:pt x="8711" y="5719"/>
                </a:lnTo>
                <a:lnTo>
                  <a:pt x="8687" y="5670"/>
                </a:lnTo>
                <a:lnTo>
                  <a:pt x="8662" y="5597"/>
                </a:lnTo>
                <a:lnTo>
                  <a:pt x="8589" y="5476"/>
                </a:lnTo>
                <a:lnTo>
                  <a:pt x="8541" y="5378"/>
                </a:lnTo>
                <a:lnTo>
                  <a:pt x="8516" y="5257"/>
                </a:lnTo>
                <a:lnTo>
                  <a:pt x="8516" y="5159"/>
                </a:lnTo>
                <a:lnTo>
                  <a:pt x="8541" y="5038"/>
                </a:lnTo>
                <a:lnTo>
                  <a:pt x="8565" y="4940"/>
                </a:lnTo>
                <a:lnTo>
                  <a:pt x="8687" y="4721"/>
                </a:lnTo>
                <a:lnTo>
                  <a:pt x="8954" y="4283"/>
                </a:lnTo>
                <a:lnTo>
                  <a:pt x="9076" y="4040"/>
                </a:lnTo>
                <a:lnTo>
                  <a:pt x="9100" y="3943"/>
                </a:lnTo>
                <a:lnTo>
                  <a:pt x="9125" y="3821"/>
                </a:lnTo>
                <a:lnTo>
                  <a:pt x="9125" y="3626"/>
                </a:lnTo>
                <a:lnTo>
                  <a:pt x="9076" y="3480"/>
                </a:lnTo>
                <a:lnTo>
                  <a:pt x="9027" y="3310"/>
                </a:lnTo>
                <a:lnTo>
                  <a:pt x="8930" y="3164"/>
                </a:lnTo>
                <a:lnTo>
                  <a:pt x="8784" y="2921"/>
                </a:lnTo>
                <a:lnTo>
                  <a:pt x="8711" y="2823"/>
                </a:lnTo>
                <a:lnTo>
                  <a:pt x="8662" y="2726"/>
                </a:lnTo>
                <a:lnTo>
                  <a:pt x="8662" y="2604"/>
                </a:lnTo>
                <a:lnTo>
                  <a:pt x="8662" y="2507"/>
                </a:lnTo>
                <a:lnTo>
                  <a:pt x="8711" y="2361"/>
                </a:lnTo>
                <a:lnTo>
                  <a:pt x="8784" y="2215"/>
                </a:lnTo>
                <a:lnTo>
                  <a:pt x="8954" y="1899"/>
                </a:lnTo>
                <a:lnTo>
                  <a:pt x="9076" y="1582"/>
                </a:lnTo>
                <a:lnTo>
                  <a:pt x="9125" y="1436"/>
                </a:lnTo>
                <a:lnTo>
                  <a:pt x="9149" y="1266"/>
                </a:lnTo>
                <a:lnTo>
                  <a:pt x="9149" y="1096"/>
                </a:lnTo>
                <a:lnTo>
                  <a:pt x="9125" y="901"/>
                </a:lnTo>
                <a:lnTo>
                  <a:pt x="9100" y="755"/>
                </a:lnTo>
                <a:lnTo>
                  <a:pt x="9052" y="609"/>
                </a:lnTo>
                <a:lnTo>
                  <a:pt x="8979" y="463"/>
                </a:lnTo>
                <a:lnTo>
                  <a:pt x="8881" y="341"/>
                </a:lnTo>
                <a:lnTo>
                  <a:pt x="8784" y="220"/>
                </a:lnTo>
                <a:lnTo>
                  <a:pt x="8662" y="122"/>
                </a:lnTo>
                <a:lnTo>
                  <a:pt x="8541" y="49"/>
                </a:lnTo>
                <a:lnTo>
                  <a:pt x="8395" y="1"/>
                </a:lnTo>
                <a:close/>
                <a:moveTo>
                  <a:pt x="6497" y="7982"/>
                </a:moveTo>
                <a:lnTo>
                  <a:pt x="6424" y="8079"/>
                </a:lnTo>
                <a:lnTo>
                  <a:pt x="6229" y="8055"/>
                </a:lnTo>
                <a:lnTo>
                  <a:pt x="5791" y="8030"/>
                </a:lnTo>
                <a:lnTo>
                  <a:pt x="6156" y="8006"/>
                </a:lnTo>
                <a:lnTo>
                  <a:pt x="6497" y="7982"/>
                </a:lnTo>
                <a:close/>
                <a:moveTo>
                  <a:pt x="10512" y="6911"/>
                </a:moveTo>
                <a:lnTo>
                  <a:pt x="11242" y="6960"/>
                </a:lnTo>
                <a:lnTo>
                  <a:pt x="11972" y="7009"/>
                </a:lnTo>
                <a:lnTo>
                  <a:pt x="12677" y="7106"/>
                </a:lnTo>
                <a:lnTo>
                  <a:pt x="13407" y="7228"/>
                </a:lnTo>
                <a:lnTo>
                  <a:pt x="14089" y="7374"/>
                </a:lnTo>
                <a:lnTo>
                  <a:pt x="14186" y="7422"/>
                </a:lnTo>
                <a:lnTo>
                  <a:pt x="14259" y="7471"/>
                </a:lnTo>
                <a:lnTo>
                  <a:pt x="14283" y="7520"/>
                </a:lnTo>
                <a:lnTo>
                  <a:pt x="14283" y="7593"/>
                </a:lnTo>
                <a:lnTo>
                  <a:pt x="14259" y="7666"/>
                </a:lnTo>
                <a:lnTo>
                  <a:pt x="14210" y="7714"/>
                </a:lnTo>
                <a:lnTo>
                  <a:pt x="14162" y="7787"/>
                </a:lnTo>
                <a:lnTo>
                  <a:pt x="14089" y="7836"/>
                </a:lnTo>
                <a:lnTo>
                  <a:pt x="13894" y="7909"/>
                </a:lnTo>
                <a:lnTo>
                  <a:pt x="13699" y="7958"/>
                </a:lnTo>
                <a:lnTo>
                  <a:pt x="13310" y="8030"/>
                </a:lnTo>
                <a:lnTo>
                  <a:pt x="12775" y="8079"/>
                </a:lnTo>
                <a:lnTo>
                  <a:pt x="12750" y="8006"/>
                </a:lnTo>
                <a:lnTo>
                  <a:pt x="12677" y="7982"/>
                </a:lnTo>
                <a:lnTo>
                  <a:pt x="12215" y="7860"/>
                </a:lnTo>
                <a:lnTo>
                  <a:pt x="11753" y="7787"/>
                </a:lnTo>
                <a:lnTo>
                  <a:pt x="11290" y="7714"/>
                </a:lnTo>
                <a:lnTo>
                  <a:pt x="10804" y="7666"/>
                </a:lnTo>
                <a:lnTo>
                  <a:pt x="9855" y="7617"/>
                </a:lnTo>
                <a:lnTo>
                  <a:pt x="8906" y="7593"/>
                </a:lnTo>
                <a:lnTo>
                  <a:pt x="7884" y="7593"/>
                </a:lnTo>
                <a:lnTo>
                  <a:pt x="6862" y="7641"/>
                </a:lnTo>
                <a:lnTo>
                  <a:pt x="6424" y="7666"/>
                </a:lnTo>
                <a:lnTo>
                  <a:pt x="5986" y="7714"/>
                </a:lnTo>
                <a:lnTo>
                  <a:pt x="5767" y="7739"/>
                </a:lnTo>
                <a:lnTo>
                  <a:pt x="5548" y="7787"/>
                </a:lnTo>
                <a:lnTo>
                  <a:pt x="5353" y="7860"/>
                </a:lnTo>
                <a:lnTo>
                  <a:pt x="5159" y="7933"/>
                </a:lnTo>
                <a:lnTo>
                  <a:pt x="5159" y="7958"/>
                </a:lnTo>
                <a:lnTo>
                  <a:pt x="5159" y="7982"/>
                </a:lnTo>
                <a:lnTo>
                  <a:pt x="5207" y="8006"/>
                </a:lnTo>
                <a:lnTo>
                  <a:pt x="5207" y="8006"/>
                </a:lnTo>
                <a:lnTo>
                  <a:pt x="4696" y="7958"/>
                </a:lnTo>
                <a:lnTo>
                  <a:pt x="4331" y="7933"/>
                </a:lnTo>
                <a:lnTo>
                  <a:pt x="3869" y="7909"/>
                </a:lnTo>
                <a:lnTo>
                  <a:pt x="3626" y="7860"/>
                </a:lnTo>
                <a:lnTo>
                  <a:pt x="3431" y="7787"/>
                </a:lnTo>
                <a:lnTo>
                  <a:pt x="3334" y="7739"/>
                </a:lnTo>
                <a:lnTo>
                  <a:pt x="3261" y="7666"/>
                </a:lnTo>
                <a:lnTo>
                  <a:pt x="3212" y="7617"/>
                </a:lnTo>
                <a:lnTo>
                  <a:pt x="3163" y="7520"/>
                </a:lnTo>
                <a:lnTo>
                  <a:pt x="3261" y="7471"/>
                </a:lnTo>
                <a:lnTo>
                  <a:pt x="3358" y="7398"/>
                </a:lnTo>
                <a:lnTo>
                  <a:pt x="3577" y="7325"/>
                </a:lnTo>
                <a:lnTo>
                  <a:pt x="3820" y="7301"/>
                </a:lnTo>
                <a:lnTo>
                  <a:pt x="4064" y="7276"/>
                </a:lnTo>
                <a:lnTo>
                  <a:pt x="5548" y="7130"/>
                </a:lnTo>
                <a:lnTo>
                  <a:pt x="6935" y="7009"/>
                </a:lnTo>
                <a:lnTo>
                  <a:pt x="8322" y="6936"/>
                </a:lnTo>
                <a:lnTo>
                  <a:pt x="9052" y="6911"/>
                </a:lnTo>
                <a:close/>
                <a:moveTo>
                  <a:pt x="7032" y="7933"/>
                </a:moveTo>
                <a:lnTo>
                  <a:pt x="6935" y="8079"/>
                </a:lnTo>
                <a:lnTo>
                  <a:pt x="6935" y="8103"/>
                </a:lnTo>
                <a:lnTo>
                  <a:pt x="6765" y="8079"/>
                </a:lnTo>
                <a:lnTo>
                  <a:pt x="6789" y="8030"/>
                </a:lnTo>
                <a:lnTo>
                  <a:pt x="6862" y="7958"/>
                </a:lnTo>
                <a:lnTo>
                  <a:pt x="6862" y="7933"/>
                </a:lnTo>
                <a:close/>
                <a:moveTo>
                  <a:pt x="7519" y="7909"/>
                </a:moveTo>
                <a:lnTo>
                  <a:pt x="7470" y="8006"/>
                </a:lnTo>
                <a:lnTo>
                  <a:pt x="7421" y="8103"/>
                </a:lnTo>
                <a:lnTo>
                  <a:pt x="7275" y="8103"/>
                </a:lnTo>
                <a:lnTo>
                  <a:pt x="7348" y="8006"/>
                </a:lnTo>
                <a:lnTo>
                  <a:pt x="7421" y="7909"/>
                </a:lnTo>
                <a:close/>
                <a:moveTo>
                  <a:pt x="8054" y="7909"/>
                </a:moveTo>
                <a:lnTo>
                  <a:pt x="7981" y="8006"/>
                </a:lnTo>
                <a:lnTo>
                  <a:pt x="7908" y="8103"/>
                </a:lnTo>
                <a:lnTo>
                  <a:pt x="7908" y="8128"/>
                </a:lnTo>
                <a:lnTo>
                  <a:pt x="7665" y="8128"/>
                </a:lnTo>
                <a:lnTo>
                  <a:pt x="7689" y="8030"/>
                </a:lnTo>
                <a:lnTo>
                  <a:pt x="7786" y="7909"/>
                </a:lnTo>
                <a:close/>
                <a:moveTo>
                  <a:pt x="8468" y="7909"/>
                </a:moveTo>
                <a:lnTo>
                  <a:pt x="8395" y="8006"/>
                </a:lnTo>
                <a:lnTo>
                  <a:pt x="8322" y="8128"/>
                </a:lnTo>
                <a:lnTo>
                  <a:pt x="8224" y="8128"/>
                </a:lnTo>
                <a:lnTo>
                  <a:pt x="8322" y="7909"/>
                </a:lnTo>
                <a:close/>
                <a:moveTo>
                  <a:pt x="8784" y="7909"/>
                </a:moveTo>
                <a:lnTo>
                  <a:pt x="8662" y="8128"/>
                </a:lnTo>
                <a:lnTo>
                  <a:pt x="8541" y="8128"/>
                </a:lnTo>
                <a:lnTo>
                  <a:pt x="8589" y="7909"/>
                </a:lnTo>
                <a:close/>
                <a:moveTo>
                  <a:pt x="10171" y="7958"/>
                </a:moveTo>
                <a:lnTo>
                  <a:pt x="10122" y="8006"/>
                </a:lnTo>
                <a:lnTo>
                  <a:pt x="10001" y="8128"/>
                </a:lnTo>
                <a:lnTo>
                  <a:pt x="9976" y="8128"/>
                </a:lnTo>
                <a:lnTo>
                  <a:pt x="10049" y="7958"/>
                </a:lnTo>
                <a:close/>
                <a:moveTo>
                  <a:pt x="10414" y="7982"/>
                </a:moveTo>
                <a:lnTo>
                  <a:pt x="10585" y="8006"/>
                </a:lnTo>
                <a:lnTo>
                  <a:pt x="10585" y="8055"/>
                </a:lnTo>
                <a:lnTo>
                  <a:pt x="10560" y="8128"/>
                </a:lnTo>
                <a:lnTo>
                  <a:pt x="10341" y="8128"/>
                </a:lnTo>
                <a:lnTo>
                  <a:pt x="10414" y="7982"/>
                </a:lnTo>
                <a:close/>
                <a:moveTo>
                  <a:pt x="10779" y="8006"/>
                </a:moveTo>
                <a:lnTo>
                  <a:pt x="11485" y="8103"/>
                </a:lnTo>
                <a:lnTo>
                  <a:pt x="10804" y="8128"/>
                </a:lnTo>
                <a:lnTo>
                  <a:pt x="10779" y="8055"/>
                </a:lnTo>
                <a:lnTo>
                  <a:pt x="10779" y="8006"/>
                </a:lnTo>
                <a:close/>
                <a:moveTo>
                  <a:pt x="9319" y="7909"/>
                </a:moveTo>
                <a:lnTo>
                  <a:pt x="9222" y="8030"/>
                </a:lnTo>
                <a:lnTo>
                  <a:pt x="9125" y="8152"/>
                </a:lnTo>
                <a:lnTo>
                  <a:pt x="8979" y="8152"/>
                </a:lnTo>
                <a:lnTo>
                  <a:pt x="9027" y="7909"/>
                </a:lnTo>
                <a:close/>
                <a:moveTo>
                  <a:pt x="9417" y="7909"/>
                </a:moveTo>
                <a:lnTo>
                  <a:pt x="9952" y="7958"/>
                </a:lnTo>
                <a:lnTo>
                  <a:pt x="9855" y="8103"/>
                </a:lnTo>
                <a:lnTo>
                  <a:pt x="9855" y="8128"/>
                </a:lnTo>
                <a:lnTo>
                  <a:pt x="9611" y="8128"/>
                </a:lnTo>
                <a:lnTo>
                  <a:pt x="9660" y="8030"/>
                </a:lnTo>
                <a:lnTo>
                  <a:pt x="9660" y="7982"/>
                </a:lnTo>
                <a:lnTo>
                  <a:pt x="9636" y="7958"/>
                </a:lnTo>
                <a:lnTo>
                  <a:pt x="9611" y="7933"/>
                </a:lnTo>
                <a:lnTo>
                  <a:pt x="9563" y="7958"/>
                </a:lnTo>
                <a:lnTo>
                  <a:pt x="9441" y="8103"/>
                </a:lnTo>
                <a:lnTo>
                  <a:pt x="9417" y="8152"/>
                </a:lnTo>
                <a:lnTo>
                  <a:pt x="9344" y="8152"/>
                </a:lnTo>
                <a:lnTo>
                  <a:pt x="9417" y="7933"/>
                </a:lnTo>
                <a:lnTo>
                  <a:pt x="9417" y="7909"/>
                </a:lnTo>
                <a:close/>
                <a:moveTo>
                  <a:pt x="1874" y="8955"/>
                </a:moveTo>
                <a:lnTo>
                  <a:pt x="2117" y="9004"/>
                </a:lnTo>
                <a:lnTo>
                  <a:pt x="2360" y="9052"/>
                </a:lnTo>
                <a:lnTo>
                  <a:pt x="2604" y="9052"/>
                </a:lnTo>
                <a:lnTo>
                  <a:pt x="2823" y="10342"/>
                </a:lnTo>
                <a:lnTo>
                  <a:pt x="3115" y="11607"/>
                </a:lnTo>
                <a:lnTo>
                  <a:pt x="3309" y="12362"/>
                </a:lnTo>
                <a:lnTo>
                  <a:pt x="3309" y="12362"/>
                </a:lnTo>
                <a:lnTo>
                  <a:pt x="3163" y="12167"/>
                </a:lnTo>
                <a:lnTo>
                  <a:pt x="2993" y="11997"/>
                </a:lnTo>
                <a:lnTo>
                  <a:pt x="2823" y="11826"/>
                </a:lnTo>
                <a:lnTo>
                  <a:pt x="2628" y="11656"/>
                </a:lnTo>
                <a:lnTo>
                  <a:pt x="2385" y="11486"/>
                </a:lnTo>
                <a:lnTo>
                  <a:pt x="2117" y="11315"/>
                </a:lnTo>
                <a:lnTo>
                  <a:pt x="1825" y="11145"/>
                </a:lnTo>
                <a:lnTo>
                  <a:pt x="1557" y="10950"/>
                </a:lnTo>
                <a:lnTo>
                  <a:pt x="1338" y="10731"/>
                </a:lnTo>
                <a:lnTo>
                  <a:pt x="1217" y="10610"/>
                </a:lnTo>
                <a:lnTo>
                  <a:pt x="1144" y="10464"/>
                </a:lnTo>
                <a:lnTo>
                  <a:pt x="1071" y="10342"/>
                </a:lnTo>
                <a:lnTo>
                  <a:pt x="998" y="10196"/>
                </a:lnTo>
                <a:lnTo>
                  <a:pt x="973" y="10050"/>
                </a:lnTo>
                <a:lnTo>
                  <a:pt x="949" y="9880"/>
                </a:lnTo>
                <a:lnTo>
                  <a:pt x="949" y="9734"/>
                </a:lnTo>
                <a:lnTo>
                  <a:pt x="998" y="9563"/>
                </a:lnTo>
                <a:lnTo>
                  <a:pt x="1046" y="9442"/>
                </a:lnTo>
                <a:lnTo>
                  <a:pt x="1119" y="9320"/>
                </a:lnTo>
                <a:lnTo>
                  <a:pt x="1241" y="9198"/>
                </a:lnTo>
                <a:lnTo>
                  <a:pt x="1338" y="9101"/>
                </a:lnTo>
                <a:lnTo>
                  <a:pt x="1484" y="9028"/>
                </a:lnTo>
                <a:lnTo>
                  <a:pt x="1630" y="8979"/>
                </a:lnTo>
                <a:lnTo>
                  <a:pt x="1752" y="8955"/>
                </a:lnTo>
                <a:close/>
                <a:moveTo>
                  <a:pt x="14137" y="15525"/>
                </a:moveTo>
                <a:lnTo>
                  <a:pt x="14405" y="15598"/>
                </a:lnTo>
                <a:lnTo>
                  <a:pt x="14405" y="15720"/>
                </a:lnTo>
                <a:lnTo>
                  <a:pt x="14405" y="15841"/>
                </a:lnTo>
                <a:lnTo>
                  <a:pt x="14381" y="15939"/>
                </a:lnTo>
                <a:lnTo>
                  <a:pt x="14356" y="16012"/>
                </a:lnTo>
                <a:lnTo>
                  <a:pt x="14283" y="16060"/>
                </a:lnTo>
                <a:lnTo>
                  <a:pt x="14235" y="16085"/>
                </a:lnTo>
                <a:lnTo>
                  <a:pt x="14137" y="16109"/>
                </a:lnTo>
                <a:lnTo>
                  <a:pt x="14040" y="16109"/>
                </a:lnTo>
                <a:lnTo>
                  <a:pt x="13529" y="16133"/>
                </a:lnTo>
                <a:lnTo>
                  <a:pt x="13018" y="16133"/>
                </a:lnTo>
                <a:lnTo>
                  <a:pt x="13213" y="15866"/>
                </a:lnTo>
                <a:lnTo>
                  <a:pt x="13383" y="15549"/>
                </a:lnTo>
                <a:lnTo>
                  <a:pt x="13797" y="15549"/>
                </a:lnTo>
                <a:lnTo>
                  <a:pt x="14137" y="15525"/>
                </a:lnTo>
                <a:close/>
                <a:moveTo>
                  <a:pt x="4623" y="15379"/>
                </a:moveTo>
                <a:lnTo>
                  <a:pt x="4891" y="15768"/>
                </a:lnTo>
                <a:lnTo>
                  <a:pt x="5183" y="16157"/>
                </a:lnTo>
                <a:lnTo>
                  <a:pt x="5183" y="16157"/>
                </a:lnTo>
                <a:lnTo>
                  <a:pt x="3796" y="16085"/>
                </a:lnTo>
                <a:lnTo>
                  <a:pt x="3674" y="16109"/>
                </a:lnTo>
                <a:lnTo>
                  <a:pt x="3577" y="16060"/>
                </a:lnTo>
                <a:lnTo>
                  <a:pt x="3504" y="15987"/>
                </a:lnTo>
                <a:lnTo>
                  <a:pt x="3455" y="15841"/>
                </a:lnTo>
                <a:lnTo>
                  <a:pt x="3772" y="15695"/>
                </a:lnTo>
                <a:lnTo>
                  <a:pt x="4185" y="15525"/>
                </a:lnTo>
                <a:lnTo>
                  <a:pt x="4623" y="15379"/>
                </a:lnTo>
                <a:close/>
                <a:moveTo>
                  <a:pt x="3017" y="7982"/>
                </a:moveTo>
                <a:lnTo>
                  <a:pt x="3163" y="8079"/>
                </a:lnTo>
                <a:lnTo>
                  <a:pt x="3309" y="8152"/>
                </a:lnTo>
                <a:lnTo>
                  <a:pt x="3480" y="8201"/>
                </a:lnTo>
                <a:lnTo>
                  <a:pt x="3650" y="8249"/>
                </a:lnTo>
                <a:lnTo>
                  <a:pt x="3991" y="8298"/>
                </a:lnTo>
                <a:lnTo>
                  <a:pt x="4331" y="8322"/>
                </a:lnTo>
                <a:lnTo>
                  <a:pt x="5329" y="8420"/>
                </a:lnTo>
                <a:lnTo>
                  <a:pt x="6302" y="8493"/>
                </a:lnTo>
                <a:lnTo>
                  <a:pt x="7300" y="8541"/>
                </a:lnTo>
                <a:lnTo>
                  <a:pt x="8297" y="8566"/>
                </a:lnTo>
                <a:lnTo>
                  <a:pt x="10293" y="8566"/>
                </a:lnTo>
                <a:lnTo>
                  <a:pt x="12288" y="8517"/>
                </a:lnTo>
                <a:lnTo>
                  <a:pt x="13067" y="8493"/>
                </a:lnTo>
                <a:lnTo>
                  <a:pt x="13432" y="8468"/>
                </a:lnTo>
                <a:lnTo>
                  <a:pt x="13821" y="8395"/>
                </a:lnTo>
                <a:lnTo>
                  <a:pt x="14016" y="8347"/>
                </a:lnTo>
                <a:lnTo>
                  <a:pt x="14235" y="8249"/>
                </a:lnTo>
                <a:lnTo>
                  <a:pt x="14454" y="8152"/>
                </a:lnTo>
                <a:lnTo>
                  <a:pt x="14648" y="8006"/>
                </a:lnTo>
                <a:lnTo>
                  <a:pt x="14648" y="8931"/>
                </a:lnTo>
                <a:lnTo>
                  <a:pt x="14478" y="8931"/>
                </a:lnTo>
                <a:lnTo>
                  <a:pt x="14308" y="8955"/>
                </a:lnTo>
                <a:lnTo>
                  <a:pt x="13943" y="9052"/>
                </a:lnTo>
                <a:lnTo>
                  <a:pt x="13334" y="9174"/>
                </a:lnTo>
                <a:lnTo>
                  <a:pt x="12726" y="9247"/>
                </a:lnTo>
                <a:lnTo>
                  <a:pt x="12458" y="9271"/>
                </a:lnTo>
                <a:lnTo>
                  <a:pt x="12191" y="9271"/>
                </a:lnTo>
                <a:lnTo>
                  <a:pt x="11655" y="9247"/>
                </a:lnTo>
                <a:lnTo>
                  <a:pt x="10585" y="9247"/>
                </a:lnTo>
                <a:lnTo>
                  <a:pt x="10536" y="9271"/>
                </a:lnTo>
                <a:lnTo>
                  <a:pt x="10536" y="9296"/>
                </a:lnTo>
                <a:lnTo>
                  <a:pt x="10536" y="9344"/>
                </a:lnTo>
                <a:lnTo>
                  <a:pt x="10560" y="9369"/>
                </a:lnTo>
                <a:lnTo>
                  <a:pt x="10828" y="9442"/>
                </a:lnTo>
                <a:lnTo>
                  <a:pt x="11096" y="9490"/>
                </a:lnTo>
                <a:lnTo>
                  <a:pt x="11363" y="9539"/>
                </a:lnTo>
                <a:lnTo>
                  <a:pt x="11631" y="9563"/>
                </a:lnTo>
                <a:lnTo>
                  <a:pt x="12191" y="9539"/>
                </a:lnTo>
                <a:lnTo>
                  <a:pt x="12726" y="9515"/>
                </a:lnTo>
                <a:lnTo>
                  <a:pt x="13213" y="9490"/>
                </a:lnTo>
                <a:lnTo>
                  <a:pt x="13724" y="9417"/>
                </a:lnTo>
                <a:lnTo>
                  <a:pt x="13967" y="9369"/>
                </a:lnTo>
                <a:lnTo>
                  <a:pt x="14210" y="9320"/>
                </a:lnTo>
                <a:lnTo>
                  <a:pt x="14429" y="9223"/>
                </a:lnTo>
                <a:lnTo>
                  <a:pt x="14648" y="9125"/>
                </a:lnTo>
                <a:lnTo>
                  <a:pt x="14648" y="9125"/>
                </a:lnTo>
                <a:lnTo>
                  <a:pt x="14600" y="9612"/>
                </a:lnTo>
                <a:lnTo>
                  <a:pt x="13748" y="9855"/>
                </a:lnTo>
                <a:lnTo>
                  <a:pt x="13310" y="9977"/>
                </a:lnTo>
                <a:lnTo>
                  <a:pt x="12872" y="10050"/>
                </a:lnTo>
                <a:lnTo>
                  <a:pt x="12410" y="10050"/>
                </a:lnTo>
                <a:lnTo>
                  <a:pt x="11947" y="10026"/>
                </a:lnTo>
                <a:lnTo>
                  <a:pt x="11485" y="9977"/>
                </a:lnTo>
                <a:lnTo>
                  <a:pt x="11266" y="9977"/>
                </a:lnTo>
                <a:lnTo>
                  <a:pt x="11047" y="10001"/>
                </a:lnTo>
                <a:lnTo>
                  <a:pt x="10974" y="10026"/>
                </a:lnTo>
                <a:lnTo>
                  <a:pt x="10950" y="10074"/>
                </a:lnTo>
                <a:lnTo>
                  <a:pt x="10950" y="10123"/>
                </a:lnTo>
                <a:lnTo>
                  <a:pt x="10998" y="10172"/>
                </a:lnTo>
                <a:lnTo>
                  <a:pt x="11217" y="10293"/>
                </a:lnTo>
                <a:lnTo>
                  <a:pt x="11461" y="10366"/>
                </a:lnTo>
                <a:lnTo>
                  <a:pt x="11704" y="10439"/>
                </a:lnTo>
                <a:lnTo>
                  <a:pt x="11996" y="10464"/>
                </a:lnTo>
                <a:lnTo>
                  <a:pt x="12264" y="10464"/>
                </a:lnTo>
                <a:lnTo>
                  <a:pt x="12531" y="10439"/>
                </a:lnTo>
                <a:lnTo>
                  <a:pt x="13042" y="10415"/>
                </a:lnTo>
                <a:lnTo>
                  <a:pt x="13432" y="10342"/>
                </a:lnTo>
                <a:lnTo>
                  <a:pt x="13821" y="10269"/>
                </a:lnTo>
                <a:lnTo>
                  <a:pt x="14210" y="10123"/>
                </a:lnTo>
                <a:lnTo>
                  <a:pt x="14551" y="9953"/>
                </a:lnTo>
                <a:lnTo>
                  <a:pt x="14551" y="10074"/>
                </a:lnTo>
                <a:lnTo>
                  <a:pt x="14454" y="10537"/>
                </a:lnTo>
                <a:lnTo>
                  <a:pt x="14113" y="10585"/>
                </a:lnTo>
                <a:lnTo>
                  <a:pt x="13772" y="10658"/>
                </a:lnTo>
                <a:lnTo>
                  <a:pt x="13456" y="10756"/>
                </a:lnTo>
                <a:lnTo>
                  <a:pt x="13140" y="10829"/>
                </a:lnTo>
                <a:lnTo>
                  <a:pt x="12702" y="10853"/>
                </a:lnTo>
                <a:lnTo>
                  <a:pt x="12264" y="10902"/>
                </a:lnTo>
                <a:lnTo>
                  <a:pt x="11826" y="10950"/>
                </a:lnTo>
                <a:lnTo>
                  <a:pt x="11607" y="10999"/>
                </a:lnTo>
                <a:lnTo>
                  <a:pt x="11412" y="11072"/>
                </a:lnTo>
                <a:lnTo>
                  <a:pt x="11388" y="11096"/>
                </a:lnTo>
                <a:lnTo>
                  <a:pt x="11412" y="11121"/>
                </a:lnTo>
                <a:lnTo>
                  <a:pt x="11607" y="11218"/>
                </a:lnTo>
                <a:lnTo>
                  <a:pt x="11826" y="11267"/>
                </a:lnTo>
                <a:lnTo>
                  <a:pt x="12045" y="11291"/>
                </a:lnTo>
                <a:lnTo>
                  <a:pt x="12288" y="11291"/>
                </a:lnTo>
                <a:lnTo>
                  <a:pt x="12750" y="11242"/>
                </a:lnTo>
                <a:lnTo>
                  <a:pt x="13188" y="11194"/>
                </a:lnTo>
                <a:lnTo>
                  <a:pt x="13748" y="11121"/>
                </a:lnTo>
                <a:lnTo>
                  <a:pt x="14064" y="11048"/>
                </a:lnTo>
                <a:lnTo>
                  <a:pt x="14356" y="10950"/>
                </a:lnTo>
                <a:lnTo>
                  <a:pt x="14162" y="11729"/>
                </a:lnTo>
                <a:lnTo>
                  <a:pt x="13845" y="11753"/>
                </a:lnTo>
                <a:lnTo>
                  <a:pt x="13553" y="11778"/>
                </a:lnTo>
                <a:lnTo>
                  <a:pt x="12921" y="11875"/>
                </a:lnTo>
                <a:lnTo>
                  <a:pt x="12653" y="11875"/>
                </a:lnTo>
                <a:lnTo>
                  <a:pt x="12337" y="11899"/>
                </a:lnTo>
                <a:lnTo>
                  <a:pt x="12191" y="11899"/>
                </a:lnTo>
                <a:lnTo>
                  <a:pt x="12069" y="11948"/>
                </a:lnTo>
                <a:lnTo>
                  <a:pt x="11923" y="11997"/>
                </a:lnTo>
                <a:lnTo>
                  <a:pt x="11801" y="12070"/>
                </a:lnTo>
                <a:lnTo>
                  <a:pt x="11801" y="12094"/>
                </a:lnTo>
                <a:lnTo>
                  <a:pt x="11801" y="12118"/>
                </a:lnTo>
                <a:lnTo>
                  <a:pt x="11923" y="12191"/>
                </a:lnTo>
                <a:lnTo>
                  <a:pt x="12069" y="12240"/>
                </a:lnTo>
                <a:lnTo>
                  <a:pt x="12191" y="12264"/>
                </a:lnTo>
                <a:lnTo>
                  <a:pt x="12653" y="12264"/>
                </a:lnTo>
                <a:lnTo>
                  <a:pt x="12921" y="12216"/>
                </a:lnTo>
                <a:lnTo>
                  <a:pt x="13505" y="12167"/>
                </a:lnTo>
                <a:lnTo>
                  <a:pt x="13772" y="12143"/>
                </a:lnTo>
                <a:lnTo>
                  <a:pt x="14064" y="12070"/>
                </a:lnTo>
                <a:lnTo>
                  <a:pt x="14064" y="12070"/>
                </a:lnTo>
                <a:lnTo>
                  <a:pt x="13943" y="12483"/>
                </a:lnTo>
                <a:lnTo>
                  <a:pt x="13845" y="12848"/>
                </a:lnTo>
                <a:lnTo>
                  <a:pt x="13724" y="12800"/>
                </a:lnTo>
                <a:lnTo>
                  <a:pt x="13626" y="12775"/>
                </a:lnTo>
                <a:lnTo>
                  <a:pt x="13383" y="12775"/>
                </a:lnTo>
                <a:lnTo>
                  <a:pt x="12896" y="12848"/>
                </a:lnTo>
                <a:lnTo>
                  <a:pt x="12337" y="12897"/>
                </a:lnTo>
                <a:lnTo>
                  <a:pt x="12069" y="12946"/>
                </a:lnTo>
                <a:lnTo>
                  <a:pt x="11777" y="13043"/>
                </a:lnTo>
                <a:lnTo>
                  <a:pt x="11753" y="13067"/>
                </a:lnTo>
                <a:lnTo>
                  <a:pt x="11753" y="13116"/>
                </a:lnTo>
                <a:lnTo>
                  <a:pt x="11777" y="13165"/>
                </a:lnTo>
                <a:lnTo>
                  <a:pt x="11801" y="13189"/>
                </a:lnTo>
                <a:lnTo>
                  <a:pt x="12069" y="13238"/>
                </a:lnTo>
                <a:lnTo>
                  <a:pt x="12361" y="13238"/>
                </a:lnTo>
                <a:lnTo>
                  <a:pt x="12896" y="13213"/>
                </a:lnTo>
                <a:lnTo>
                  <a:pt x="13334" y="13189"/>
                </a:lnTo>
                <a:lnTo>
                  <a:pt x="13578" y="13165"/>
                </a:lnTo>
                <a:lnTo>
                  <a:pt x="13675" y="13140"/>
                </a:lnTo>
                <a:lnTo>
                  <a:pt x="13772" y="13092"/>
                </a:lnTo>
                <a:lnTo>
                  <a:pt x="13772" y="13092"/>
                </a:lnTo>
                <a:lnTo>
                  <a:pt x="13505" y="13870"/>
                </a:lnTo>
                <a:lnTo>
                  <a:pt x="13310" y="13870"/>
                </a:lnTo>
                <a:lnTo>
                  <a:pt x="13115" y="13895"/>
                </a:lnTo>
                <a:lnTo>
                  <a:pt x="12896" y="13919"/>
                </a:lnTo>
                <a:lnTo>
                  <a:pt x="12702" y="13943"/>
                </a:lnTo>
                <a:lnTo>
                  <a:pt x="12483" y="13943"/>
                </a:lnTo>
                <a:lnTo>
                  <a:pt x="12239" y="13919"/>
                </a:lnTo>
                <a:lnTo>
                  <a:pt x="11777" y="13870"/>
                </a:lnTo>
                <a:lnTo>
                  <a:pt x="11753" y="13895"/>
                </a:lnTo>
                <a:lnTo>
                  <a:pt x="11753" y="13919"/>
                </a:lnTo>
                <a:lnTo>
                  <a:pt x="11947" y="14041"/>
                </a:lnTo>
                <a:lnTo>
                  <a:pt x="12142" y="14138"/>
                </a:lnTo>
                <a:lnTo>
                  <a:pt x="12361" y="14187"/>
                </a:lnTo>
                <a:lnTo>
                  <a:pt x="12604" y="14211"/>
                </a:lnTo>
                <a:lnTo>
                  <a:pt x="12775" y="14235"/>
                </a:lnTo>
                <a:lnTo>
                  <a:pt x="13188" y="14235"/>
                </a:lnTo>
                <a:lnTo>
                  <a:pt x="13383" y="14187"/>
                </a:lnTo>
                <a:lnTo>
                  <a:pt x="13383" y="14187"/>
                </a:lnTo>
                <a:lnTo>
                  <a:pt x="13286" y="14430"/>
                </a:lnTo>
                <a:lnTo>
                  <a:pt x="13261" y="14454"/>
                </a:lnTo>
                <a:lnTo>
                  <a:pt x="13237" y="14479"/>
                </a:lnTo>
                <a:lnTo>
                  <a:pt x="13213" y="14576"/>
                </a:lnTo>
                <a:lnTo>
                  <a:pt x="13140" y="14527"/>
                </a:lnTo>
                <a:lnTo>
                  <a:pt x="12872" y="14527"/>
                </a:lnTo>
                <a:lnTo>
                  <a:pt x="12507" y="14552"/>
                </a:lnTo>
                <a:lnTo>
                  <a:pt x="12288" y="14552"/>
                </a:lnTo>
                <a:lnTo>
                  <a:pt x="12069" y="14503"/>
                </a:lnTo>
                <a:lnTo>
                  <a:pt x="11850" y="14479"/>
                </a:lnTo>
                <a:lnTo>
                  <a:pt x="11631" y="14454"/>
                </a:lnTo>
                <a:lnTo>
                  <a:pt x="11582" y="14479"/>
                </a:lnTo>
                <a:lnTo>
                  <a:pt x="11558" y="14503"/>
                </a:lnTo>
                <a:lnTo>
                  <a:pt x="11558" y="14552"/>
                </a:lnTo>
                <a:lnTo>
                  <a:pt x="11582" y="14600"/>
                </a:lnTo>
                <a:lnTo>
                  <a:pt x="11655" y="14673"/>
                </a:lnTo>
                <a:lnTo>
                  <a:pt x="11753" y="14746"/>
                </a:lnTo>
                <a:lnTo>
                  <a:pt x="11947" y="14844"/>
                </a:lnTo>
                <a:lnTo>
                  <a:pt x="12166" y="14917"/>
                </a:lnTo>
                <a:lnTo>
                  <a:pt x="12410" y="14941"/>
                </a:lnTo>
                <a:lnTo>
                  <a:pt x="12750" y="14941"/>
                </a:lnTo>
                <a:lnTo>
                  <a:pt x="12945" y="14892"/>
                </a:lnTo>
                <a:lnTo>
                  <a:pt x="13115" y="14819"/>
                </a:lnTo>
                <a:lnTo>
                  <a:pt x="12872" y="15257"/>
                </a:lnTo>
                <a:lnTo>
                  <a:pt x="12750" y="15233"/>
                </a:lnTo>
                <a:lnTo>
                  <a:pt x="12629" y="15257"/>
                </a:lnTo>
                <a:lnTo>
                  <a:pt x="12385" y="15257"/>
                </a:lnTo>
                <a:lnTo>
                  <a:pt x="12191" y="15233"/>
                </a:lnTo>
                <a:lnTo>
                  <a:pt x="11996" y="15209"/>
                </a:lnTo>
                <a:lnTo>
                  <a:pt x="11801" y="15184"/>
                </a:lnTo>
                <a:lnTo>
                  <a:pt x="11631" y="15184"/>
                </a:lnTo>
                <a:lnTo>
                  <a:pt x="11582" y="15209"/>
                </a:lnTo>
                <a:lnTo>
                  <a:pt x="11607" y="15257"/>
                </a:lnTo>
                <a:lnTo>
                  <a:pt x="11655" y="15330"/>
                </a:lnTo>
                <a:lnTo>
                  <a:pt x="11728" y="15403"/>
                </a:lnTo>
                <a:lnTo>
                  <a:pt x="11801" y="15476"/>
                </a:lnTo>
                <a:lnTo>
                  <a:pt x="11899" y="15525"/>
                </a:lnTo>
                <a:lnTo>
                  <a:pt x="12093" y="15574"/>
                </a:lnTo>
                <a:lnTo>
                  <a:pt x="12288" y="15598"/>
                </a:lnTo>
                <a:lnTo>
                  <a:pt x="12458" y="15622"/>
                </a:lnTo>
                <a:lnTo>
                  <a:pt x="12653" y="15622"/>
                </a:lnTo>
                <a:lnTo>
                  <a:pt x="12458" y="15890"/>
                </a:lnTo>
                <a:lnTo>
                  <a:pt x="12264" y="15866"/>
                </a:lnTo>
                <a:lnTo>
                  <a:pt x="12045" y="15890"/>
                </a:lnTo>
                <a:lnTo>
                  <a:pt x="11826" y="15866"/>
                </a:lnTo>
                <a:lnTo>
                  <a:pt x="11631" y="15841"/>
                </a:lnTo>
                <a:lnTo>
                  <a:pt x="11558" y="15841"/>
                </a:lnTo>
                <a:lnTo>
                  <a:pt x="11461" y="15890"/>
                </a:lnTo>
                <a:lnTo>
                  <a:pt x="11509" y="15987"/>
                </a:lnTo>
                <a:lnTo>
                  <a:pt x="11607" y="16060"/>
                </a:lnTo>
                <a:lnTo>
                  <a:pt x="11728" y="16133"/>
                </a:lnTo>
                <a:lnTo>
                  <a:pt x="11850" y="16157"/>
                </a:lnTo>
                <a:lnTo>
                  <a:pt x="8930" y="16206"/>
                </a:lnTo>
                <a:lnTo>
                  <a:pt x="7324" y="16206"/>
                </a:lnTo>
                <a:lnTo>
                  <a:pt x="5694" y="16182"/>
                </a:lnTo>
                <a:lnTo>
                  <a:pt x="5718" y="16109"/>
                </a:lnTo>
                <a:lnTo>
                  <a:pt x="5718" y="16036"/>
                </a:lnTo>
                <a:lnTo>
                  <a:pt x="5694" y="15963"/>
                </a:lnTo>
                <a:lnTo>
                  <a:pt x="5645" y="15890"/>
                </a:lnTo>
                <a:lnTo>
                  <a:pt x="5305" y="15428"/>
                </a:lnTo>
                <a:lnTo>
                  <a:pt x="5013" y="14965"/>
                </a:lnTo>
                <a:lnTo>
                  <a:pt x="4721" y="14454"/>
                </a:lnTo>
                <a:lnTo>
                  <a:pt x="4477" y="13968"/>
                </a:lnTo>
                <a:lnTo>
                  <a:pt x="4258" y="13432"/>
                </a:lnTo>
                <a:lnTo>
                  <a:pt x="4064" y="12897"/>
                </a:lnTo>
                <a:lnTo>
                  <a:pt x="3869" y="12362"/>
                </a:lnTo>
                <a:lnTo>
                  <a:pt x="3723" y="11826"/>
                </a:lnTo>
                <a:lnTo>
                  <a:pt x="3553" y="11267"/>
                </a:lnTo>
                <a:lnTo>
                  <a:pt x="3431" y="10683"/>
                </a:lnTo>
                <a:lnTo>
                  <a:pt x="3163" y="9539"/>
                </a:lnTo>
                <a:lnTo>
                  <a:pt x="3090" y="9125"/>
                </a:lnTo>
                <a:lnTo>
                  <a:pt x="3042" y="8736"/>
                </a:lnTo>
                <a:lnTo>
                  <a:pt x="3017" y="8371"/>
                </a:lnTo>
                <a:lnTo>
                  <a:pt x="3017" y="7982"/>
                </a:lnTo>
                <a:close/>
                <a:moveTo>
                  <a:pt x="4258" y="14746"/>
                </a:moveTo>
                <a:lnTo>
                  <a:pt x="4502" y="15209"/>
                </a:lnTo>
                <a:lnTo>
                  <a:pt x="4064" y="15257"/>
                </a:lnTo>
                <a:lnTo>
                  <a:pt x="3626" y="15379"/>
                </a:lnTo>
                <a:lnTo>
                  <a:pt x="3455" y="15428"/>
                </a:lnTo>
                <a:lnTo>
                  <a:pt x="3285" y="15501"/>
                </a:lnTo>
                <a:lnTo>
                  <a:pt x="3115" y="15622"/>
                </a:lnTo>
                <a:lnTo>
                  <a:pt x="3042" y="15671"/>
                </a:lnTo>
                <a:lnTo>
                  <a:pt x="2993" y="15744"/>
                </a:lnTo>
                <a:lnTo>
                  <a:pt x="2944" y="15914"/>
                </a:lnTo>
                <a:lnTo>
                  <a:pt x="2944" y="16060"/>
                </a:lnTo>
                <a:lnTo>
                  <a:pt x="2993" y="16182"/>
                </a:lnTo>
                <a:lnTo>
                  <a:pt x="3066" y="16279"/>
                </a:lnTo>
                <a:lnTo>
                  <a:pt x="3163" y="16352"/>
                </a:lnTo>
                <a:lnTo>
                  <a:pt x="3309" y="16401"/>
                </a:lnTo>
                <a:lnTo>
                  <a:pt x="3455" y="16449"/>
                </a:lnTo>
                <a:lnTo>
                  <a:pt x="3601" y="16474"/>
                </a:lnTo>
                <a:lnTo>
                  <a:pt x="4283" y="16547"/>
                </a:lnTo>
                <a:lnTo>
                  <a:pt x="4988" y="16571"/>
                </a:lnTo>
                <a:lnTo>
                  <a:pt x="6375" y="16620"/>
                </a:lnTo>
                <a:lnTo>
                  <a:pt x="9125" y="16620"/>
                </a:lnTo>
                <a:lnTo>
                  <a:pt x="11801" y="16571"/>
                </a:lnTo>
                <a:lnTo>
                  <a:pt x="13018" y="16571"/>
                </a:lnTo>
                <a:lnTo>
                  <a:pt x="13626" y="16547"/>
                </a:lnTo>
                <a:lnTo>
                  <a:pt x="13943" y="16522"/>
                </a:lnTo>
                <a:lnTo>
                  <a:pt x="14235" y="16498"/>
                </a:lnTo>
                <a:lnTo>
                  <a:pt x="14381" y="16449"/>
                </a:lnTo>
                <a:lnTo>
                  <a:pt x="14527" y="16376"/>
                </a:lnTo>
                <a:lnTo>
                  <a:pt x="14673" y="16303"/>
                </a:lnTo>
                <a:lnTo>
                  <a:pt x="14819" y="16182"/>
                </a:lnTo>
                <a:lnTo>
                  <a:pt x="14916" y="16060"/>
                </a:lnTo>
                <a:lnTo>
                  <a:pt x="14965" y="15914"/>
                </a:lnTo>
                <a:lnTo>
                  <a:pt x="14965" y="15841"/>
                </a:lnTo>
                <a:lnTo>
                  <a:pt x="14965" y="15744"/>
                </a:lnTo>
                <a:lnTo>
                  <a:pt x="14940" y="15671"/>
                </a:lnTo>
                <a:lnTo>
                  <a:pt x="14916" y="15574"/>
                </a:lnTo>
                <a:lnTo>
                  <a:pt x="14794" y="15403"/>
                </a:lnTo>
                <a:lnTo>
                  <a:pt x="14648" y="15282"/>
                </a:lnTo>
                <a:lnTo>
                  <a:pt x="14478" y="15209"/>
                </a:lnTo>
                <a:lnTo>
                  <a:pt x="14308" y="15184"/>
                </a:lnTo>
                <a:lnTo>
                  <a:pt x="14137" y="15160"/>
                </a:lnTo>
                <a:lnTo>
                  <a:pt x="13553" y="15160"/>
                </a:lnTo>
                <a:lnTo>
                  <a:pt x="13699" y="14819"/>
                </a:lnTo>
                <a:lnTo>
                  <a:pt x="13724" y="14771"/>
                </a:lnTo>
                <a:lnTo>
                  <a:pt x="14454" y="14844"/>
                </a:lnTo>
                <a:lnTo>
                  <a:pt x="14794" y="14917"/>
                </a:lnTo>
                <a:lnTo>
                  <a:pt x="15135" y="14990"/>
                </a:lnTo>
                <a:lnTo>
                  <a:pt x="15500" y="15087"/>
                </a:lnTo>
                <a:lnTo>
                  <a:pt x="15816" y="15184"/>
                </a:lnTo>
                <a:lnTo>
                  <a:pt x="16157" y="15330"/>
                </a:lnTo>
                <a:lnTo>
                  <a:pt x="16497" y="15452"/>
                </a:lnTo>
                <a:lnTo>
                  <a:pt x="16741" y="15598"/>
                </a:lnTo>
                <a:lnTo>
                  <a:pt x="16911" y="15744"/>
                </a:lnTo>
                <a:lnTo>
                  <a:pt x="17033" y="15914"/>
                </a:lnTo>
                <a:lnTo>
                  <a:pt x="17081" y="16060"/>
                </a:lnTo>
                <a:lnTo>
                  <a:pt x="17081" y="16230"/>
                </a:lnTo>
                <a:lnTo>
                  <a:pt x="17008" y="16401"/>
                </a:lnTo>
                <a:lnTo>
                  <a:pt x="16911" y="16547"/>
                </a:lnTo>
                <a:lnTo>
                  <a:pt x="16789" y="16717"/>
                </a:lnTo>
                <a:lnTo>
                  <a:pt x="16643" y="16863"/>
                </a:lnTo>
                <a:lnTo>
                  <a:pt x="16449" y="17009"/>
                </a:lnTo>
                <a:lnTo>
                  <a:pt x="16059" y="17277"/>
                </a:lnTo>
                <a:lnTo>
                  <a:pt x="15670" y="17496"/>
                </a:lnTo>
                <a:lnTo>
                  <a:pt x="15305" y="17642"/>
                </a:lnTo>
                <a:lnTo>
                  <a:pt x="14965" y="17763"/>
                </a:lnTo>
                <a:lnTo>
                  <a:pt x="14600" y="17836"/>
                </a:lnTo>
                <a:lnTo>
                  <a:pt x="14259" y="17909"/>
                </a:lnTo>
                <a:lnTo>
                  <a:pt x="13894" y="17958"/>
                </a:lnTo>
                <a:lnTo>
                  <a:pt x="13140" y="18007"/>
                </a:lnTo>
                <a:lnTo>
                  <a:pt x="12410" y="18055"/>
                </a:lnTo>
                <a:lnTo>
                  <a:pt x="11558" y="18080"/>
                </a:lnTo>
                <a:lnTo>
                  <a:pt x="10706" y="18080"/>
                </a:lnTo>
                <a:lnTo>
                  <a:pt x="9027" y="18055"/>
                </a:lnTo>
                <a:lnTo>
                  <a:pt x="7324" y="18031"/>
                </a:lnTo>
                <a:lnTo>
                  <a:pt x="6473" y="18007"/>
                </a:lnTo>
                <a:lnTo>
                  <a:pt x="5645" y="17982"/>
                </a:lnTo>
                <a:lnTo>
                  <a:pt x="4794" y="17934"/>
                </a:lnTo>
                <a:lnTo>
                  <a:pt x="3942" y="17861"/>
                </a:lnTo>
                <a:lnTo>
                  <a:pt x="3115" y="17739"/>
                </a:lnTo>
                <a:lnTo>
                  <a:pt x="2287" y="17593"/>
                </a:lnTo>
                <a:lnTo>
                  <a:pt x="1898" y="17496"/>
                </a:lnTo>
                <a:lnTo>
                  <a:pt x="1509" y="17350"/>
                </a:lnTo>
                <a:lnTo>
                  <a:pt x="1168" y="17179"/>
                </a:lnTo>
                <a:lnTo>
                  <a:pt x="827" y="16985"/>
                </a:lnTo>
                <a:lnTo>
                  <a:pt x="633" y="16839"/>
                </a:lnTo>
                <a:lnTo>
                  <a:pt x="487" y="16668"/>
                </a:lnTo>
                <a:lnTo>
                  <a:pt x="365" y="16449"/>
                </a:lnTo>
                <a:lnTo>
                  <a:pt x="316" y="16328"/>
                </a:lnTo>
                <a:lnTo>
                  <a:pt x="316" y="16230"/>
                </a:lnTo>
                <a:lnTo>
                  <a:pt x="316" y="16085"/>
                </a:lnTo>
                <a:lnTo>
                  <a:pt x="341" y="15963"/>
                </a:lnTo>
                <a:lnTo>
                  <a:pt x="414" y="15866"/>
                </a:lnTo>
                <a:lnTo>
                  <a:pt x="511" y="15768"/>
                </a:lnTo>
                <a:lnTo>
                  <a:pt x="730" y="15622"/>
                </a:lnTo>
                <a:lnTo>
                  <a:pt x="949" y="15501"/>
                </a:lnTo>
                <a:lnTo>
                  <a:pt x="1314" y="15330"/>
                </a:lnTo>
                <a:lnTo>
                  <a:pt x="1728" y="15184"/>
                </a:lnTo>
                <a:lnTo>
                  <a:pt x="2141" y="15063"/>
                </a:lnTo>
                <a:lnTo>
                  <a:pt x="2555" y="14965"/>
                </a:lnTo>
                <a:lnTo>
                  <a:pt x="2993" y="14892"/>
                </a:lnTo>
                <a:lnTo>
                  <a:pt x="3407" y="14844"/>
                </a:lnTo>
                <a:lnTo>
                  <a:pt x="4258" y="14746"/>
                </a:lnTo>
                <a:close/>
                <a:moveTo>
                  <a:pt x="9076" y="6498"/>
                </a:moveTo>
                <a:lnTo>
                  <a:pt x="8103" y="6522"/>
                </a:lnTo>
                <a:lnTo>
                  <a:pt x="7129" y="6571"/>
                </a:lnTo>
                <a:lnTo>
                  <a:pt x="6156" y="6644"/>
                </a:lnTo>
                <a:lnTo>
                  <a:pt x="5183" y="6717"/>
                </a:lnTo>
                <a:lnTo>
                  <a:pt x="4526" y="6765"/>
                </a:lnTo>
                <a:lnTo>
                  <a:pt x="4161" y="6790"/>
                </a:lnTo>
                <a:lnTo>
                  <a:pt x="3796" y="6838"/>
                </a:lnTo>
                <a:lnTo>
                  <a:pt x="3431" y="6911"/>
                </a:lnTo>
                <a:lnTo>
                  <a:pt x="3285" y="6960"/>
                </a:lnTo>
                <a:lnTo>
                  <a:pt x="3115" y="7033"/>
                </a:lnTo>
                <a:lnTo>
                  <a:pt x="2993" y="7106"/>
                </a:lnTo>
                <a:lnTo>
                  <a:pt x="2847" y="7228"/>
                </a:lnTo>
                <a:lnTo>
                  <a:pt x="2750" y="7325"/>
                </a:lnTo>
                <a:lnTo>
                  <a:pt x="2652" y="7471"/>
                </a:lnTo>
                <a:lnTo>
                  <a:pt x="2628" y="7520"/>
                </a:lnTo>
                <a:lnTo>
                  <a:pt x="2628" y="7593"/>
                </a:lnTo>
                <a:lnTo>
                  <a:pt x="2652" y="7666"/>
                </a:lnTo>
                <a:lnTo>
                  <a:pt x="2579" y="7812"/>
                </a:lnTo>
                <a:lnTo>
                  <a:pt x="2555" y="7982"/>
                </a:lnTo>
                <a:lnTo>
                  <a:pt x="2531" y="8152"/>
                </a:lnTo>
                <a:lnTo>
                  <a:pt x="2506" y="8298"/>
                </a:lnTo>
                <a:lnTo>
                  <a:pt x="2360" y="8249"/>
                </a:lnTo>
                <a:lnTo>
                  <a:pt x="2214" y="8201"/>
                </a:lnTo>
                <a:lnTo>
                  <a:pt x="2044" y="8176"/>
                </a:lnTo>
                <a:lnTo>
                  <a:pt x="1874" y="8176"/>
                </a:lnTo>
                <a:lnTo>
                  <a:pt x="1557" y="8201"/>
                </a:lnTo>
                <a:lnTo>
                  <a:pt x="1265" y="8249"/>
                </a:lnTo>
                <a:lnTo>
                  <a:pt x="1046" y="8347"/>
                </a:lnTo>
                <a:lnTo>
                  <a:pt x="827" y="8468"/>
                </a:lnTo>
                <a:lnTo>
                  <a:pt x="657" y="8639"/>
                </a:lnTo>
                <a:lnTo>
                  <a:pt x="487" y="8833"/>
                </a:lnTo>
                <a:lnTo>
                  <a:pt x="365" y="9052"/>
                </a:lnTo>
                <a:lnTo>
                  <a:pt x="268" y="9271"/>
                </a:lnTo>
                <a:lnTo>
                  <a:pt x="195" y="9515"/>
                </a:lnTo>
                <a:lnTo>
                  <a:pt x="170" y="9758"/>
                </a:lnTo>
                <a:lnTo>
                  <a:pt x="170" y="10026"/>
                </a:lnTo>
                <a:lnTo>
                  <a:pt x="219" y="10293"/>
                </a:lnTo>
                <a:lnTo>
                  <a:pt x="292" y="10537"/>
                </a:lnTo>
                <a:lnTo>
                  <a:pt x="389" y="10780"/>
                </a:lnTo>
                <a:lnTo>
                  <a:pt x="535" y="10999"/>
                </a:lnTo>
                <a:lnTo>
                  <a:pt x="706" y="11194"/>
                </a:lnTo>
                <a:lnTo>
                  <a:pt x="900" y="11388"/>
                </a:lnTo>
                <a:lnTo>
                  <a:pt x="1095" y="11559"/>
                </a:lnTo>
                <a:lnTo>
                  <a:pt x="1363" y="11729"/>
                </a:lnTo>
                <a:lnTo>
                  <a:pt x="1606" y="11899"/>
                </a:lnTo>
                <a:lnTo>
                  <a:pt x="2117" y="12240"/>
                </a:lnTo>
                <a:lnTo>
                  <a:pt x="2409" y="12459"/>
                </a:lnTo>
                <a:lnTo>
                  <a:pt x="2531" y="12581"/>
                </a:lnTo>
                <a:lnTo>
                  <a:pt x="2652" y="12727"/>
                </a:lnTo>
                <a:lnTo>
                  <a:pt x="2725" y="12873"/>
                </a:lnTo>
                <a:lnTo>
                  <a:pt x="2774" y="13043"/>
                </a:lnTo>
                <a:lnTo>
                  <a:pt x="2750" y="13165"/>
                </a:lnTo>
                <a:lnTo>
                  <a:pt x="2725" y="13238"/>
                </a:lnTo>
                <a:lnTo>
                  <a:pt x="2677" y="13262"/>
                </a:lnTo>
                <a:lnTo>
                  <a:pt x="2604" y="13262"/>
                </a:lnTo>
                <a:lnTo>
                  <a:pt x="2531" y="13213"/>
                </a:lnTo>
                <a:lnTo>
                  <a:pt x="2458" y="13189"/>
                </a:lnTo>
                <a:lnTo>
                  <a:pt x="2312" y="13165"/>
                </a:lnTo>
                <a:lnTo>
                  <a:pt x="2190" y="13213"/>
                </a:lnTo>
                <a:lnTo>
                  <a:pt x="2068" y="13286"/>
                </a:lnTo>
                <a:lnTo>
                  <a:pt x="1995" y="13408"/>
                </a:lnTo>
                <a:lnTo>
                  <a:pt x="1971" y="13530"/>
                </a:lnTo>
                <a:lnTo>
                  <a:pt x="1971" y="13603"/>
                </a:lnTo>
                <a:lnTo>
                  <a:pt x="1995" y="13651"/>
                </a:lnTo>
                <a:lnTo>
                  <a:pt x="2020" y="13724"/>
                </a:lnTo>
                <a:lnTo>
                  <a:pt x="2093" y="13773"/>
                </a:lnTo>
                <a:lnTo>
                  <a:pt x="2263" y="13895"/>
                </a:lnTo>
                <a:lnTo>
                  <a:pt x="2458" y="13968"/>
                </a:lnTo>
                <a:lnTo>
                  <a:pt x="2677" y="13992"/>
                </a:lnTo>
                <a:lnTo>
                  <a:pt x="2871" y="13968"/>
                </a:lnTo>
                <a:lnTo>
                  <a:pt x="3066" y="13895"/>
                </a:lnTo>
                <a:lnTo>
                  <a:pt x="3236" y="13773"/>
                </a:lnTo>
                <a:lnTo>
                  <a:pt x="3309" y="13700"/>
                </a:lnTo>
                <a:lnTo>
                  <a:pt x="3358" y="13603"/>
                </a:lnTo>
                <a:lnTo>
                  <a:pt x="3431" y="13505"/>
                </a:lnTo>
                <a:lnTo>
                  <a:pt x="3455" y="13408"/>
                </a:lnTo>
                <a:lnTo>
                  <a:pt x="3504" y="13213"/>
                </a:lnTo>
                <a:lnTo>
                  <a:pt x="3504" y="13019"/>
                </a:lnTo>
                <a:lnTo>
                  <a:pt x="3650" y="13432"/>
                </a:lnTo>
                <a:lnTo>
                  <a:pt x="3820" y="13822"/>
                </a:lnTo>
                <a:lnTo>
                  <a:pt x="3991" y="14211"/>
                </a:lnTo>
                <a:lnTo>
                  <a:pt x="4185" y="14600"/>
                </a:lnTo>
                <a:lnTo>
                  <a:pt x="3723" y="14600"/>
                </a:lnTo>
                <a:lnTo>
                  <a:pt x="3285" y="14625"/>
                </a:lnTo>
                <a:lnTo>
                  <a:pt x="2823" y="14673"/>
                </a:lnTo>
                <a:lnTo>
                  <a:pt x="2385" y="14746"/>
                </a:lnTo>
                <a:lnTo>
                  <a:pt x="1922" y="14819"/>
                </a:lnTo>
                <a:lnTo>
                  <a:pt x="1484" y="14941"/>
                </a:lnTo>
                <a:lnTo>
                  <a:pt x="1071" y="15087"/>
                </a:lnTo>
                <a:lnTo>
                  <a:pt x="657" y="15282"/>
                </a:lnTo>
                <a:lnTo>
                  <a:pt x="487" y="15379"/>
                </a:lnTo>
                <a:lnTo>
                  <a:pt x="341" y="15476"/>
                </a:lnTo>
                <a:lnTo>
                  <a:pt x="219" y="15574"/>
                </a:lnTo>
                <a:lnTo>
                  <a:pt x="122" y="15695"/>
                </a:lnTo>
                <a:lnTo>
                  <a:pt x="49" y="15841"/>
                </a:lnTo>
                <a:lnTo>
                  <a:pt x="24" y="15963"/>
                </a:lnTo>
                <a:lnTo>
                  <a:pt x="0" y="16109"/>
                </a:lnTo>
                <a:lnTo>
                  <a:pt x="0" y="16255"/>
                </a:lnTo>
                <a:lnTo>
                  <a:pt x="24" y="16376"/>
                </a:lnTo>
                <a:lnTo>
                  <a:pt x="49" y="16522"/>
                </a:lnTo>
                <a:lnTo>
                  <a:pt x="122" y="16668"/>
                </a:lnTo>
                <a:lnTo>
                  <a:pt x="195" y="16790"/>
                </a:lnTo>
                <a:lnTo>
                  <a:pt x="292" y="16936"/>
                </a:lnTo>
                <a:lnTo>
                  <a:pt x="389" y="17058"/>
                </a:lnTo>
                <a:lnTo>
                  <a:pt x="511" y="17179"/>
                </a:lnTo>
                <a:lnTo>
                  <a:pt x="633" y="17301"/>
                </a:lnTo>
                <a:lnTo>
                  <a:pt x="827" y="17423"/>
                </a:lnTo>
                <a:lnTo>
                  <a:pt x="1046" y="17544"/>
                </a:lnTo>
                <a:lnTo>
                  <a:pt x="1241" y="17642"/>
                </a:lnTo>
                <a:lnTo>
                  <a:pt x="1460" y="17739"/>
                </a:lnTo>
                <a:lnTo>
                  <a:pt x="1922" y="17885"/>
                </a:lnTo>
                <a:lnTo>
                  <a:pt x="2409" y="18007"/>
                </a:lnTo>
                <a:lnTo>
                  <a:pt x="2896" y="18080"/>
                </a:lnTo>
                <a:lnTo>
                  <a:pt x="3382" y="18128"/>
                </a:lnTo>
                <a:lnTo>
                  <a:pt x="4331" y="18226"/>
                </a:lnTo>
                <a:lnTo>
                  <a:pt x="5451" y="18299"/>
                </a:lnTo>
                <a:lnTo>
                  <a:pt x="6570" y="18347"/>
                </a:lnTo>
                <a:lnTo>
                  <a:pt x="8833" y="18396"/>
                </a:lnTo>
                <a:lnTo>
                  <a:pt x="9928" y="18420"/>
                </a:lnTo>
                <a:lnTo>
                  <a:pt x="11047" y="18420"/>
                </a:lnTo>
                <a:lnTo>
                  <a:pt x="12142" y="18396"/>
                </a:lnTo>
                <a:lnTo>
                  <a:pt x="13261" y="18347"/>
                </a:lnTo>
                <a:lnTo>
                  <a:pt x="13675" y="18323"/>
                </a:lnTo>
                <a:lnTo>
                  <a:pt x="14113" y="18274"/>
                </a:lnTo>
                <a:lnTo>
                  <a:pt x="14527" y="18201"/>
                </a:lnTo>
                <a:lnTo>
                  <a:pt x="14965" y="18128"/>
                </a:lnTo>
                <a:lnTo>
                  <a:pt x="15378" y="18007"/>
                </a:lnTo>
                <a:lnTo>
                  <a:pt x="15767" y="17861"/>
                </a:lnTo>
                <a:lnTo>
                  <a:pt x="16157" y="17690"/>
                </a:lnTo>
                <a:lnTo>
                  <a:pt x="16546" y="17471"/>
                </a:lnTo>
                <a:lnTo>
                  <a:pt x="16814" y="17277"/>
                </a:lnTo>
                <a:lnTo>
                  <a:pt x="17057" y="17033"/>
                </a:lnTo>
                <a:lnTo>
                  <a:pt x="17276" y="16766"/>
                </a:lnTo>
                <a:lnTo>
                  <a:pt x="17349" y="16620"/>
                </a:lnTo>
                <a:lnTo>
                  <a:pt x="17422" y="16474"/>
                </a:lnTo>
                <a:lnTo>
                  <a:pt x="17471" y="16328"/>
                </a:lnTo>
                <a:lnTo>
                  <a:pt x="17495" y="16157"/>
                </a:lnTo>
                <a:lnTo>
                  <a:pt x="17495" y="16012"/>
                </a:lnTo>
                <a:lnTo>
                  <a:pt x="17471" y="15866"/>
                </a:lnTo>
                <a:lnTo>
                  <a:pt x="17398" y="15720"/>
                </a:lnTo>
                <a:lnTo>
                  <a:pt x="17325" y="15598"/>
                </a:lnTo>
                <a:lnTo>
                  <a:pt x="17179" y="15452"/>
                </a:lnTo>
                <a:lnTo>
                  <a:pt x="17033" y="15330"/>
                </a:lnTo>
                <a:lnTo>
                  <a:pt x="16692" y="15111"/>
                </a:lnTo>
                <a:lnTo>
                  <a:pt x="16327" y="14941"/>
                </a:lnTo>
                <a:lnTo>
                  <a:pt x="15938" y="14795"/>
                </a:lnTo>
                <a:lnTo>
                  <a:pt x="15524" y="14673"/>
                </a:lnTo>
                <a:lnTo>
                  <a:pt x="15110" y="14576"/>
                </a:lnTo>
                <a:lnTo>
                  <a:pt x="14697" y="14503"/>
                </a:lnTo>
                <a:lnTo>
                  <a:pt x="14283" y="14454"/>
                </a:lnTo>
                <a:lnTo>
                  <a:pt x="13870" y="14406"/>
                </a:lnTo>
                <a:lnTo>
                  <a:pt x="14040" y="13968"/>
                </a:lnTo>
                <a:lnTo>
                  <a:pt x="14186" y="13530"/>
                </a:lnTo>
                <a:lnTo>
                  <a:pt x="14454" y="12629"/>
                </a:lnTo>
                <a:lnTo>
                  <a:pt x="14794" y="11340"/>
                </a:lnTo>
                <a:lnTo>
                  <a:pt x="14916" y="10683"/>
                </a:lnTo>
                <a:lnTo>
                  <a:pt x="15038" y="10026"/>
                </a:lnTo>
                <a:lnTo>
                  <a:pt x="15135" y="9417"/>
                </a:lnTo>
                <a:lnTo>
                  <a:pt x="15159" y="9077"/>
                </a:lnTo>
                <a:lnTo>
                  <a:pt x="15159" y="8760"/>
                </a:lnTo>
                <a:lnTo>
                  <a:pt x="15159" y="8444"/>
                </a:lnTo>
                <a:lnTo>
                  <a:pt x="15110" y="8128"/>
                </a:lnTo>
                <a:lnTo>
                  <a:pt x="15038" y="7836"/>
                </a:lnTo>
                <a:lnTo>
                  <a:pt x="14940" y="7544"/>
                </a:lnTo>
                <a:lnTo>
                  <a:pt x="14916" y="7495"/>
                </a:lnTo>
                <a:lnTo>
                  <a:pt x="14892" y="7471"/>
                </a:lnTo>
                <a:lnTo>
                  <a:pt x="14794" y="7447"/>
                </a:lnTo>
                <a:lnTo>
                  <a:pt x="14746" y="7325"/>
                </a:lnTo>
                <a:lnTo>
                  <a:pt x="14673" y="7228"/>
                </a:lnTo>
                <a:lnTo>
                  <a:pt x="14600" y="7130"/>
                </a:lnTo>
                <a:lnTo>
                  <a:pt x="14478" y="7057"/>
                </a:lnTo>
                <a:lnTo>
                  <a:pt x="14235" y="6936"/>
                </a:lnTo>
                <a:lnTo>
                  <a:pt x="13943" y="6863"/>
                </a:lnTo>
                <a:lnTo>
                  <a:pt x="13626" y="6790"/>
                </a:lnTo>
                <a:lnTo>
                  <a:pt x="13310" y="6765"/>
                </a:lnTo>
                <a:lnTo>
                  <a:pt x="12823" y="6717"/>
                </a:lnTo>
                <a:lnTo>
                  <a:pt x="11899" y="6595"/>
                </a:lnTo>
                <a:lnTo>
                  <a:pt x="10950" y="6522"/>
                </a:lnTo>
                <a:lnTo>
                  <a:pt x="10025" y="6498"/>
                </a:lnTo>
                <a:close/>
              </a:path>
            </a:pathLst>
          </a:custGeom>
          <a:solidFill>
            <a:srgbClr val="FFFFFF"/>
          </a:solidFill>
          <a:ln>
            <a:noFill/>
          </a:ln>
        </p:spPr>
        <p:txBody>
          <a:bodyPr lIns="121900" tIns="121900" rIns="121900" bIns="12190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2400"/>
          </a:p>
        </p:txBody>
      </p:sp>
      <p:sp>
        <p:nvSpPr>
          <p:cNvPr id="13" name="Shape 351"/>
          <p:cNvSpPr/>
          <p:nvPr/>
        </p:nvSpPr>
        <p:spPr>
          <a:xfrm>
            <a:off x="1905001" y="1923084"/>
            <a:ext cx="1305329" cy="798170"/>
          </a:xfrm>
          <a:custGeom>
            <a:avLst/>
            <a:gdLst/>
            <a:ahLst/>
            <a:cxnLst/>
            <a:rect l="0" t="0" r="0" b="0"/>
            <a:pathLst>
              <a:path w="19978" h="12216" extrusionOk="0">
                <a:moveTo>
                  <a:pt x="8128" y="560"/>
                </a:moveTo>
                <a:lnTo>
                  <a:pt x="8517" y="609"/>
                </a:lnTo>
                <a:lnTo>
                  <a:pt x="8055" y="925"/>
                </a:lnTo>
                <a:lnTo>
                  <a:pt x="7617" y="1193"/>
                </a:lnTo>
                <a:lnTo>
                  <a:pt x="7422" y="1339"/>
                </a:lnTo>
                <a:lnTo>
                  <a:pt x="7325" y="1436"/>
                </a:lnTo>
                <a:lnTo>
                  <a:pt x="7252" y="1534"/>
                </a:lnTo>
                <a:lnTo>
                  <a:pt x="7252" y="1582"/>
                </a:lnTo>
                <a:lnTo>
                  <a:pt x="7252" y="1655"/>
                </a:lnTo>
                <a:lnTo>
                  <a:pt x="7300" y="1680"/>
                </a:lnTo>
                <a:lnTo>
                  <a:pt x="7349" y="1704"/>
                </a:lnTo>
                <a:lnTo>
                  <a:pt x="7471" y="1704"/>
                </a:lnTo>
                <a:lnTo>
                  <a:pt x="7592" y="1680"/>
                </a:lnTo>
                <a:lnTo>
                  <a:pt x="7836" y="1582"/>
                </a:lnTo>
                <a:lnTo>
                  <a:pt x="8055" y="1436"/>
                </a:lnTo>
                <a:lnTo>
                  <a:pt x="8274" y="1315"/>
                </a:lnTo>
                <a:lnTo>
                  <a:pt x="8711" y="1023"/>
                </a:lnTo>
                <a:lnTo>
                  <a:pt x="9149" y="731"/>
                </a:lnTo>
                <a:lnTo>
                  <a:pt x="9393" y="828"/>
                </a:lnTo>
                <a:lnTo>
                  <a:pt x="9660" y="925"/>
                </a:lnTo>
                <a:lnTo>
                  <a:pt x="9320" y="1071"/>
                </a:lnTo>
                <a:lnTo>
                  <a:pt x="9003" y="1217"/>
                </a:lnTo>
                <a:lnTo>
                  <a:pt x="8736" y="1339"/>
                </a:lnTo>
                <a:lnTo>
                  <a:pt x="8492" y="1509"/>
                </a:lnTo>
                <a:lnTo>
                  <a:pt x="8371" y="1607"/>
                </a:lnTo>
                <a:lnTo>
                  <a:pt x="8274" y="1728"/>
                </a:lnTo>
                <a:lnTo>
                  <a:pt x="8201" y="1850"/>
                </a:lnTo>
                <a:lnTo>
                  <a:pt x="8152" y="1996"/>
                </a:lnTo>
                <a:lnTo>
                  <a:pt x="8152" y="2045"/>
                </a:lnTo>
                <a:lnTo>
                  <a:pt x="8176" y="2045"/>
                </a:lnTo>
                <a:lnTo>
                  <a:pt x="8201" y="2069"/>
                </a:lnTo>
                <a:lnTo>
                  <a:pt x="8225" y="2069"/>
                </a:lnTo>
                <a:lnTo>
                  <a:pt x="8492" y="1947"/>
                </a:lnTo>
                <a:lnTo>
                  <a:pt x="8711" y="1801"/>
                </a:lnTo>
                <a:lnTo>
                  <a:pt x="8955" y="1680"/>
                </a:lnTo>
                <a:lnTo>
                  <a:pt x="9198" y="1558"/>
                </a:lnTo>
                <a:lnTo>
                  <a:pt x="9417" y="1485"/>
                </a:lnTo>
                <a:lnTo>
                  <a:pt x="9660" y="1412"/>
                </a:lnTo>
                <a:lnTo>
                  <a:pt x="9904" y="1339"/>
                </a:lnTo>
                <a:lnTo>
                  <a:pt x="10123" y="1266"/>
                </a:lnTo>
                <a:lnTo>
                  <a:pt x="10463" y="1558"/>
                </a:lnTo>
                <a:lnTo>
                  <a:pt x="10269" y="1582"/>
                </a:lnTo>
                <a:lnTo>
                  <a:pt x="10050" y="1631"/>
                </a:lnTo>
                <a:lnTo>
                  <a:pt x="9660" y="1777"/>
                </a:lnTo>
                <a:lnTo>
                  <a:pt x="9490" y="1874"/>
                </a:lnTo>
                <a:lnTo>
                  <a:pt x="9295" y="1947"/>
                </a:lnTo>
                <a:lnTo>
                  <a:pt x="9101" y="2045"/>
                </a:lnTo>
                <a:lnTo>
                  <a:pt x="8955" y="2191"/>
                </a:lnTo>
                <a:lnTo>
                  <a:pt x="8930" y="2239"/>
                </a:lnTo>
                <a:lnTo>
                  <a:pt x="8930" y="2264"/>
                </a:lnTo>
                <a:lnTo>
                  <a:pt x="8930" y="2337"/>
                </a:lnTo>
                <a:lnTo>
                  <a:pt x="9003" y="2410"/>
                </a:lnTo>
                <a:lnTo>
                  <a:pt x="9076" y="2410"/>
                </a:lnTo>
                <a:lnTo>
                  <a:pt x="9320" y="2361"/>
                </a:lnTo>
                <a:lnTo>
                  <a:pt x="9539" y="2288"/>
                </a:lnTo>
                <a:lnTo>
                  <a:pt x="9977" y="2093"/>
                </a:lnTo>
                <a:lnTo>
                  <a:pt x="10147" y="2045"/>
                </a:lnTo>
                <a:lnTo>
                  <a:pt x="10317" y="1947"/>
                </a:lnTo>
                <a:lnTo>
                  <a:pt x="10463" y="1850"/>
                </a:lnTo>
                <a:lnTo>
                  <a:pt x="10585" y="1704"/>
                </a:lnTo>
                <a:lnTo>
                  <a:pt x="10804" y="1972"/>
                </a:lnTo>
                <a:lnTo>
                  <a:pt x="10390" y="2191"/>
                </a:lnTo>
                <a:lnTo>
                  <a:pt x="10196" y="2288"/>
                </a:lnTo>
                <a:lnTo>
                  <a:pt x="10001" y="2385"/>
                </a:lnTo>
                <a:lnTo>
                  <a:pt x="9904" y="2434"/>
                </a:lnTo>
                <a:lnTo>
                  <a:pt x="9831" y="2507"/>
                </a:lnTo>
                <a:lnTo>
                  <a:pt x="9758" y="2604"/>
                </a:lnTo>
                <a:lnTo>
                  <a:pt x="9709" y="2702"/>
                </a:lnTo>
                <a:lnTo>
                  <a:pt x="9709" y="2726"/>
                </a:lnTo>
                <a:lnTo>
                  <a:pt x="9733" y="2750"/>
                </a:lnTo>
                <a:lnTo>
                  <a:pt x="9782" y="2775"/>
                </a:lnTo>
                <a:lnTo>
                  <a:pt x="10001" y="2775"/>
                </a:lnTo>
                <a:lnTo>
                  <a:pt x="10220" y="2702"/>
                </a:lnTo>
                <a:lnTo>
                  <a:pt x="10634" y="2507"/>
                </a:lnTo>
                <a:lnTo>
                  <a:pt x="10853" y="2434"/>
                </a:lnTo>
                <a:lnTo>
                  <a:pt x="11072" y="2361"/>
                </a:lnTo>
                <a:lnTo>
                  <a:pt x="11096" y="2361"/>
                </a:lnTo>
                <a:lnTo>
                  <a:pt x="11145" y="2458"/>
                </a:lnTo>
                <a:lnTo>
                  <a:pt x="10926" y="2556"/>
                </a:lnTo>
                <a:lnTo>
                  <a:pt x="10707" y="2677"/>
                </a:lnTo>
                <a:lnTo>
                  <a:pt x="10269" y="2945"/>
                </a:lnTo>
                <a:lnTo>
                  <a:pt x="10244" y="2994"/>
                </a:lnTo>
                <a:lnTo>
                  <a:pt x="10244" y="3042"/>
                </a:lnTo>
                <a:lnTo>
                  <a:pt x="10269" y="3067"/>
                </a:lnTo>
                <a:lnTo>
                  <a:pt x="10317" y="3091"/>
                </a:lnTo>
                <a:lnTo>
                  <a:pt x="10561" y="3067"/>
                </a:lnTo>
                <a:lnTo>
                  <a:pt x="10804" y="2994"/>
                </a:lnTo>
                <a:lnTo>
                  <a:pt x="11047" y="2896"/>
                </a:lnTo>
                <a:lnTo>
                  <a:pt x="11291" y="2775"/>
                </a:lnTo>
                <a:lnTo>
                  <a:pt x="11388" y="3091"/>
                </a:lnTo>
                <a:lnTo>
                  <a:pt x="11291" y="3091"/>
                </a:lnTo>
                <a:lnTo>
                  <a:pt x="11218" y="3115"/>
                </a:lnTo>
                <a:lnTo>
                  <a:pt x="11047" y="3164"/>
                </a:lnTo>
                <a:lnTo>
                  <a:pt x="10853" y="3286"/>
                </a:lnTo>
                <a:lnTo>
                  <a:pt x="10780" y="3334"/>
                </a:lnTo>
                <a:lnTo>
                  <a:pt x="10707" y="3432"/>
                </a:lnTo>
                <a:lnTo>
                  <a:pt x="10707" y="3505"/>
                </a:lnTo>
                <a:lnTo>
                  <a:pt x="10731" y="3553"/>
                </a:lnTo>
                <a:lnTo>
                  <a:pt x="10780" y="3602"/>
                </a:lnTo>
                <a:lnTo>
                  <a:pt x="10828" y="3602"/>
                </a:lnTo>
                <a:lnTo>
                  <a:pt x="10999" y="3553"/>
                </a:lnTo>
                <a:lnTo>
                  <a:pt x="11169" y="3505"/>
                </a:lnTo>
                <a:lnTo>
                  <a:pt x="11339" y="3456"/>
                </a:lnTo>
                <a:lnTo>
                  <a:pt x="11412" y="3432"/>
                </a:lnTo>
                <a:lnTo>
                  <a:pt x="11461" y="3383"/>
                </a:lnTo>
                <a:lnTo>
                  <a:pt x="11534" y="3602"/>
                </a:lnTo>
                <a:lnTo>
                  <a:pt x="11461" y="3626"/>
                </a:lnTo>
                <a:lnTo>
                  <a:pt x="11388" y="3675"/>
                </a:lnTo>
                <a:lnTo>
                  <a:pt x="11291" y="3724"/>
                </a:lnTo>
                <a:lnTo>
                  <a:pt x="11193" y="3772"/>
                </a:lnTo>
                <a:lnTo>
                  <a:pt x="11193" y="3821"/>
                </a:lnTo>
                <a:lnTo>
                  <a:pt x="11193" y="3845"/>
                </a:lnTo>
                <a:lnTo>
                  <a:pt x="11291" y="3894"/>
                </a:lnTo>
                <a:lnTo>
                  <a:pt x="11412" y="3943"/>
                </a:lnTo>
                <a:lnTo>
                  <a:pt x="11534" y="3943"/>
                </a:lnTo>
                <a:lnTo>
                  <a:pt x="11631" y="3894"/>
                </a:lnTo>
                <a:lnTo>
                  <a:pt x="11680" y="3967"/>
                </a:lnTo>
                <a:lnTo>
                  <a:pt x="11777" y="4016"/>
                </a:lnTo>
                <a:lnTo>
                  <a:pt x="11850" y="4040"/>
                </a:lnTo>
                <a:lnTo>
                  <a:pt x="11948" y="4040"/>
                </a:lnTo>
                <a:lnTo>
                  <a:pt x="12021" y="4016"/>
                </a:lnTo>
                <a:lnTo>
                  <a:pt x="12094" y="3967"/>
                </a:lnTo>
                <a:lnTo>
                  <a:pt x="12142" y="3894"/>
                </a:lnTo>
                <a:lnTo>
                  <a:pt x="12142" y="3797"/>
                </a:lnTo>
                <a:lnTo>
                  <a:pt x="12069" y="3359"/>
                </a:lnTo>
                <a:lnTo>
                  <a:pt x="11972" y="2945"/>
                </a:lnTo>
                <a:lnTo>
                  <a:pt x="12240" y="2726"/>
                </a:lnTo>
                <a:lnTo>
                  <a:pt x="12507" y="2531"/>
                </a:lnTo>
                <a:lnTo>
                  <a:pt x="12653" y="2458"/>
                </a:lnTo>
                <a:lnTo>
                  <a:pt x="12824" y="2410"/>
                </a:lnTo>
                <a:lnTo>
                  <a:pt x="12994" y="2361"/>
                </a:lnTo>
                <a:lnTo>
                  <a:pt x="13164" y="2337"/>
                </a:lnTo>
                <a:lnTo>
                  <a:pt x="13383" y="2337"/>
                </a:lnTo>
                <a:lnTo>
                  <a:pt x="13627" y="2385"/>
                </a:lnTo>
                <a:lnTo>
                  <a:pt x="13481" y="2458"/>
                </a:lnTo>
                <a:lnTo>
                  <a:pt x="13359" y="2556"/>
                </a:lnTo>
                <a:lnTo>
                  <a:pt x="13262" y="2702"/>
                </a:lnTo>
                <a:lnTo>
                  <a:pt x="13237" y="2775"/>
                </a:lnTo>
                <a:lnTo>
                  <a:pt x="13213" y="2848"/>
                </a:lnTo>
                <a:lnTo>
                  <a:pt x="13213" y="2896"/>
                </a:lnTo>
                <a:lnTo>
                  <a:pt x="13237" y="2921"/>
                </a:lnTo>
                <a:lnTo>
                  <a:pt x="13286" y="2945"/>
                </a:lnTo>
                <a:lnTo>
                  <a:pt x="13310" y="2921"/>
                </a:lnTo>
                <a:lnTo>
                  <a:pt x="13602" y="2750"/>
                </a:lnTo>
                <a:lnTo>
                  <a:pt x="13870" y="2604"/>
                </a:lnTo>
                <a:lnTo>
                  <a:pt x="14065" y="2507"/>
                </a:lnTo>
                <a:lnTo>
                  <a:pt x="14308" y="2629"/>
                </a:lnTo>
                <a:lnTo>
                  <a:pt x="14551" y="2750"/>
                </a:lnTo>
                <a:lnTo>
                  <a:pt x="14405" y="2775"/>
                </a:lnTo>
                <a:lnTo>
                  <a:pt x="14259" y="2823"/>
                </a:lnTo>
                <a:lnTo>
                  <a:pt x="14113" y="2872"/>
                </a:lnTo>
                <a:lnTo>
                  <a:pt x="13967" y="2945"/>
                </a:lnTo>
                <a:lnTo>
                  <a:pt x="13846" y="3018"/>
                </a:lnTo>
                <a:lnTo>
                  <a:pt x="13724" y="3115"/>
                </a:lnTo>
                <a:lnTo>
                  <a:pt x="13627" y="3213"/>
                </a:lnTo>
                <a:lnTo>
                  <a:pt x="13554" y="3310"/>
                </a:lnTo>
                <a:lnTo>
                  <a:pt x="13554" y="3359"/>
                </a:lnTo>
                <a:lnTo>
                  <a:pt x="13554" y="3407"/>
                </a:lnTo>
                <a:lnTo>
                  <a:pt x="13602" y="3456"/>
                </a:lnTo>
                <a:lnTo>
                  <a:pt x="13651" y="3480"/>
                </a:lnTo>
                <a:lnTo>
                  <a:pt x="13797" y="3456"/>
                </a:lnTo>
                <a:lnTo>
                  <a:pt x="13943" y="3407"/>
                </a:lnTo>
                <a:lnTo>
                  <a:pt x="14211" y="3286"/>
                </a:lnTo>
                <a:lnTo>
                  <a:pt x="14381" y="3237"/>
                </a:lnTo>
                <a:lnTo>
                  <a:pt x="14527" y="3188"/>
                </a:lnTo>
                <a:lnTo>
                  <a:pt x="14697" y="3140"/>
                </a:lnTo>
                <a:lnTo>
                  <a:pt x="14843" y="3091"/>
                </a:lnTo>
                <a:lnTo>
                  <a:pt x="14892" y="3067"/>
                </a:lnTo>
                <a:lnTo>
                  <a:pt x="14916" y="3018"/>
                </a:lnTo>
                <a:lnTo>
                  <a:pt x="15038" y="3140"/>
                </a:lnTo>
                <a:lnTo>
                  <a:pt x="14770" y="3213"/>
                </a:lnTo>
                <a:lnTo>
                  <a:pt x="14551" y="3261"/>
                </a:lnTo>
                <a:lnTo>
                  <a:pt x="14332" y="3359"/>
                </a:lnTo>
                <a:lnTo>
                  <a:pt x="14211" y="3432"/>
                </a:lnTo>
                <a:lnTo>
                  <a:pt x="14113" y="3505"/>
                </a:lnTo>
                <a:lnTo>
                  <a:pt x="14040" y="3578"/>
                </a:lnTo>
                <a:lnTo>
                  <a:pt x="13992" y="3675"/>
                </a:lnTo>
                <a:lnTo>
                  <a:pt x="13967" y="3748"/>
                </a:lnTo>
                <a:lnTo>
                  <a:pt x="13992" y="3821"/>
                </a:lnTo>
                <a:lnTo>
                  <a:pt x="14040" y="3845"/>
                </a:lnTo>
                <a:lnTo>
                  <a:pt x="14113" y="3845"/>
                </a:lnTo>
                <a:lnTo>
                  <a:pt x="14551" y="3724"/>
                </a:lnTo>
                <a:lnTo>
                  <a:pt x="14989" y="3602"/>
                </a:lnTo>
                <a:lnTo>
                  <a:pt x="15184" y="3578"/>
                </a:lnTo>
                <a:lnTo>
                  <a:pt x="15379" y="3505"/>
                </a:lnTo>
                <a:lnTo>
                  <a:pt x="15452" y="3602"/>
                </a:lnTo>
                <a:lnTo>
                  <a:pt x="15208" y="3675"/>
                </a:lnTo>
                <a:lnTo>
                  <a:pt x="15014" y="3748"/>
                </a:lnTo>
                <a:lnTo>
                  <a:pt x="14843" y="3845"/>
                </a:lnTo>
                <a:lnTo>
                  <a:pt x="14673" y="3967"/>
                </a:lnTo>
                <a:lnTo>
                  <a:pt x="14503" y="4089"/>
                </a:lnTo>
                <a:lnTo>
                  <a:pt x="14478" y="4113"/>
                </a:lnTo>
                <a:lnTo>
                  <a:pt x="14478" y="4162"/>
                </a:lnTo>
                <a:lnTo>
                  <a:pt x="14503" y="4210"/>
                </a:lnTo>
                <a:lnTo>
                  <a:pt x="14551" y="4259"/>
                </a:lnTo>
                <a:lnTo>
                  <a:pt x="14600" y="4259"/>
                </a:lnTo>
                <a:lnTo>
                  <a:pt x="15452" y="4016"/>
                </a:lnTo>
                <a:lnTo>
                  <a:pt x="15671" y="3967"/>
                </a:lnTo>
                <a:lnTo>
                  <a:pt x="15768" y="4186"/>
                </a:lnTo>
                <a:lnTo>
                  <a:pt x="15549" y="4259"/>
                </a:lnTo>
                <a:lnTo>
                  <a:pt x="15330" y="4332"/>
                </a:lnTo>
                <a:lnTo>
                  <a:pt x="15111" y="4429"/>
                </a:lnTo>
                <a:lnTo>
                  <a:pt x="14916" y="4551"/>
                </a:lnTo>
                <a:lnTo>
                  <a:pt x="14892" y="4600"/>
                </a:lnTo>
                <a:lnTo>
                  <a:pt x="14916" y="4648"/>
                </a:lnTo>
                <a:lnTo>
                  <a:pt x="14941" y="4697"/>
                </a:lnTo>
                <a:lnTo>
                  <a:pt x="15014" y="4697"/>
                </a:lnTo>
                <a:lnTo>
                  <a:pt x="15354" y="4624"/>
                </a:lnTo>
                <a:lnTo>
                  <a:pt x="15719" y="4551"/>
                </a:lnTo>
                <a:lnTo>
                  <a:pt x="15500" y="4648"/>
                </a:lnTo>
                <a:lnTo>
                  <a:pt x="15281" y="4746"/>
                </a:lnTo>
                <a:lnTo>
                  <a:pt x="15257" y="4770"/>
                </a:lnTo>
                <a:lnTo>
                  <a:pt x="15233" y="4819"/>
                </a:lnTo>
                <a:lnTo>
                  <a:pt x="15233" y="4867"/>
                </a:lnTo>
                <a:lnTo>
                  <a:pt x="15281" y="4940"/>
                </a:lnTo>
                <a:lnTo>
                  <a:pt x="15354" y="4940"/>
                </a:lnTo>
                <a:lnTo>
                  <a:pt x="15841" y="4867"/>
                </a:lnTo>
                <a:lnTo>
                  <a:pt x="15841" y="4989"/>
                </a:lnTo>
                <a:lnTo>
                  <a:pt x="15695" y="5013"/>
                </a:lnTo>
                <a:lnTo>
                  <a:pt x="15598" y="5038"/>
                </a:lnTo>
                <a:lnTo>
                  <a:pt x="15525" y="5086"/>
                </a:lnTo>
                <a:lnTo>
                  <a:pt x="15379" y="5208"/>
                </a:lnTo>
                <a:lnTo>
                  <a:pt x="15354" y="5281"/>
                </a:lnTo>
                <a:lnTo>
                  <a:pt x="15379" y="5330"/>
                </a:lnTo>
                <a:lnTo>
                  <a:pt x="15427" y="5378"/>
                </a:lnTo>
                <a:lnTo>
                  <a:pt x="15476" y="5378"/>
                </a:lnTo>
                <a:lnTo>
                  <a:pt x="15622" y="5354"/>
                </a:lnTo>
                <a:lnTo>
                  <a:pt x="15768" y="5378"/>
                </a:lnTo>
                <a:lnTo>
                  <a:pt x="15768" y="5427"/>
                </a:lnTo>
                <a:lnTo>
                  <a:pt x="15768" y="5524"/>
                </a:lnTo>
                <a:lnTo>
                  <a:pt x="15792" y="5622"/>
                </a:lnTo>
                <a:lnTo>
                  <a:pt x="15865" y="5695"/>
                </a:lnTo>
                <a:lnTo>
                  <a:pt x="15938" y="5768"/>
                </a:lnTo>
                <a:lnTo>
                  <a:pt x="16036" y="5792"/>
                </a:lnTo>
                <a:lnTo>
                  <a:pt x="16133" y="5792"/>
                </a:lnTo>
                <a:lnTo>
                  <a:pt x="16206" y="5768"/>
                </a:lnTo>
                <a:lnTo>
                  <a:pt x="16279" y="5695"/>
                </a:lnTo>
                <a:lnTo>
                  <a:pt x="16328" y="5695"/>
                </a:lnTo>
                <a:lnTo>
                  <a:pt x="16619" y="5622"/>
                </a:lnTo>
                <a:lnTo>
                  <a:pt x="16911" y="5597"/>
                </a:lnTo>
                <a:lnTo>
                  <a:pt x="17179" y="5597"/>
                </a:lnTo>
                <a:lnTo>
                  <a:pt x="17422" y="5646"/>
                </a:lnTo>
                <a:lnTo>
                  <a:pt x="17276" y="5695"/>
                </a:lnTo>
                <a:lnTo>
                  <a:pt x="17106" y="5768"/>
                </a:lnTo>
                <a:lnTo>
                  <a:pt x="16936" y="5865"/>
                </a:lnTo>
                <a:lnTo>
                  <a:pt x="16814" y="5987"/>
                </a:lnTo>
                <a:lnTo>
                  <a:pt x="16765" y="6060"/>
                </a:lnTo>
                <a:lnTo>
                  <a:pt x="16717" y="6133"/>
                </a:lnTo>
                <a:lnTo>
                  <a:pt x="16717" y="6206"/>
                </a:lnTo>
                <a:lnTo>
                  <a:pt x="16765" y="6279"/>
                </a:lnTo>
                <a:lnTo>
                  <a:pt x="16838" y="6303"/>
                </a:lnTo>
                <a:lnTo>
                  <a:pt x="16911" y="6279"/>
                </a:lnTo>
                <a:lnTo>
                  <a:pt x="17179" y="6157"/>
                </a:lnTo>
                <a:lnTo>
                  <a:pt x="17447" y="6060"/>
                </a:lnTo>
                <a:lnTo>
                  <a:pt x="17739" y="6011"/>
                </a:lnTo>
                <a:lnTo>
                  <a:pt x="17909" y="5962"/>
                </a:lnTo>
                <a:lnTo>
                  <a:pt x="18031" y="5914"/>
                </a:lnTo>
                <a:lnTo>
                  <a:pt x="18298" y="6133"/>
                </a:lnTo>
                <a:lnTo>
                  <a:pt x="18152" y="6181"/>
                </a:lnTo>
                <a:lnTo>
                  <a:pt x="17933" y="6254"/>
                </a:lnTo>
                <a:lnTo>
                  <a:pt x="17739" y="6352"/>
                </a:lnTo>
                <a:lnTo>
                  <a:pt x="17544" y="6473"/>
                </a:lnTo>
                <a:lnTo>
                  <a:pt x="17349" y="6595"/>
                </a:lnTo>
                <a:lnTo>
                  <a:pt x="17325" y="6668"/>
                </a:lnTo>
                <a:lnTo>
                  <a:pt x="17325" y="6741"/>
                </a:lnTo>
                <a:lnTo>
                  <a:pt x="17374" y="6790"/>
                </a:lnTo>
                <a:lnTo>
                  <a:pt x="17422" y="6814"/>
                </a:lnTo>
                <a:lnTo>
                  <a:pt x="17641" y="6765"/>
                </a:lnTo>
                <a:lnTo>
                  <a:pt x="17860" y="6717"/>
                </a:lnTo>
                <a:lnTo>
                  <a:pt x="18274" y="6595"/>
                </a:lnTo>
                <a:lnTo>
                  <a:pt x="18639" y="6473"/>
                </a:lnTo>
                <a:lnTo>
                  <a:pt x="18761" y="6644"/>
                </a:lnTo>
                <a:lnTo>
                  <a:pt x="18493" y="6717"/>
                </a:lnTo>
                <a:lnTo>
                  <a:pt x="18250" y="6814"/>
                </a:lnTo>
                <a:lnTo>
                  <a:pt x="18006" y="6960"/>
                </a:lnTo>
                <a:lnTo>
                  <a:pt x="17812" y="7130"/>
                </a:lnTo>
                <a:lnTo>
                  <a:pt x="17787" y="7155"/>
                </a:lnTo>
                <a:lnTo>
                  <a:pt x="17787" y="7179"/>
                </a:lnTo>
                <a:lnTo>
                  <a:pt x="17812" y="7252"/>
                </a:lnTo>
                <a:lnTo>
                  <a:pt x="17860" y="7276"/>
                </a:lnTo>
                <a:lnTo>
                  <a:pt x="17933" y="7276"/>
                </a:lnTo>
                <a:lnTo>
                  <a:pt x="18177" y="7179"/>
                </a:lnTo>
                <a:lnTo>
                  <a:pt x="18444" y="7130"/>
                </a:lnTo>
                <a:lnTo>
                  <a:pt x="18955" y="7033"/>
                </a:lnTo>
                <a:lnTo>
                  <a:pt x="19004" y="7106"/>
                </a:lnTo>
                <a:lnTo>
                  <a:pt x="18785" y="7155"/>
                </a:lnTo>
                <a:lnTo>
                  <a:pt x="18566" y="7203"/>
                </a:lnTo>
                <a:lnTo>
                  <a:pt x="18371" y="7301"/>
                </a:lnTo>
                <a:lnTo>
                  <a:pt x="18177" y="7398"/>
                </a:lnTo>
                <a:lnTo>
                  <a:pt x="18177" y="7447"/>
                </a:lnTo>
                <a:lnTo>
                  <a:pt x="18177" y="7471"/>
                </a:lnTo>
                <a:lnTo>
                  <a:pt x="18201" y="7471"/>
                </a:lnTo>
                <a:lnTo>
                  <a:pt x="18396" y="7495"/>
                </a:lnTo>
                <a:lnTo>
                  <a:pt x="18590" y="7495"/>
                </a:lnTo>
                <a:lnTo>
                  <a:pt x="18955" y="7447"/>
                </a:lnTo>
                <a:lnTo>
                  <a:pt x="19126" y="7422"/>
                </a:lnTo>
                <a:lnTo>
                  <a:pt x="19174" y="7544"/>
                </a:lnTo>
                <a:lnTo>
                  <a:pt x="18980" y="7568"/>
                </a:lnTo>
                <a:lnTo>
                  <a:pt x="18761" y="7617"/>
                </a:lnTo>
                <a:lnTo>
                  <a:pt x="18444" y="7714"/>
                </a:lnTo>
                <a:lnTo>
                  <a:pt x="18396" y="7763"/>
                </a:lnTo>
                <a:lnTo>
                  <a:pt x="18371" y="7836"/>
                </a:lnTo>
                <a:lnTo>
                  <a:pt x="18371" y="7909"/>
                </a:lnTo>
                <a:lnTo>
                  <a:pt x="18396" y="7933"/>
                </a:lnTo>
                <a:lnTo>
                  <a:pt x="18444" y="7957"/>
                </a:lnTo>
                <a:lnTo>
                  <a:pt x="18809" y="7982"/>
                </a:lnTo>
                <a:lnTo>
                  <a:pt x="19296" y="7982"/>
                </a:lnTo>
                <a:lnTo>
                  <a:pt x="19320" y="8201"/>
                </a:lnTo>
                <a:lnTo>
                  <a:pt x="19272" y="8201"/>
                </a:lnTo>
                <a:lnTo>
                  <a:pt x="19101" y="8176"/>
                </a:lnTo>
                <a:lnTo>
                  <a:pt x="18907" y="8201"/>
                </a:lnTo>
                <a:lnTo>
                  <a:pt x="18736" y="8225"/>
                </a:lnTo>
                <a:lnTo>
                  <a:pt x="18566" y="8274"/>
                </a:lnTo>
                <a:lnTo>
                  <a:pt x="18542" y="8298"/>
                </a:lnTo>
                <a:lnTo>
                  <a:pt x="18517" y="8322"/>
                </a:lnTo>
                <a:lnTo>
                  <a:pt x="18493" y="8420"/>
                </a:lnTo>
                <a:lnTo>
                  <a:pt x="18542" y="8468"/>
                </a:lnTo>
                <a:lnTo>
                  <a:pt x="18566" y="8493"/>
                </a:lnTo>
                <a:lnTo>
                  <a:pt x="18907" y="8493"/>
                </a:lnTo>
                <a:lnTo>
                  <a:pt x="19223" y="8517"/>
                </a:lnTo>
                <a:lnTo>
                  <a:pt x="19345" y="8541"/>
                </a:lnTo>
                <a:lnTo>
                  <a:pt x="19345" y="8833"/>
                </a:lnTo>
                <a:lnTo>
                  <a:pt x="19199" y="8785"/>
                </a:lnTo>
                <a:lnTo>
                  <a:pt x="18882" y="8785"/>
                </a:lnTo>
                <a:lnTo>
                  <a:pt x="18736" y="8809"/>
                </a:lnTo>
                <a:lnTo>
                  <a:pt x="18688" y="8833"/>
                </a:lnTo>
                <a:lnTo>
                  <a:pt x="18663" y="8858"/>
                </a:lnTo>
                <a:lnTo>
                  <a:pt x="18663" y="8931"/>
                </a:lnTo>
                <a:lnTo>
                  <a:pt x="18688" y="9004"/>
                </a:lnTo>
                <a:lnTo>
                  <a:pt x="18712" y="9004"/>
                </a:lnTo>
                <a:lnTo>
                  <a:pt x="18761" y="9028"/>
                </a:lnTo>
                <a:lnTo>
                  <a:pt x="18882" y="9028"/>
                </a:lnTo>
                <a:lnTo>
                  <a:pt x="19028" y="9077"/>
                </a:lnTo>
                <a:lnTo>
                  <a:pt x="19150" y="9125"/>
                </a:lnTo>
                <a:lnTo>
                  <a:pt x="19296" y="9174"/>
                </a:lnTo>
                <a:lnTo>
                  <a:pt x="19199" y="9466"/>
                </a:lnTo>
                <a:lnTo>
                  <a:pt x="18980" y="9417"/>
                </a:lnTo>
                <a:lnTo>
                  <a:pt x="18736" y="9417"/>
                </a:lnTo>
                <a:lnTo>
                  <a:pt x="18688" y="9442"/>
                </a:lnTo>
                <a:lnTo>
                  <a:pt x="18663" y="9466"/>
                </a:lnTo>
                <a:lnTo>
                  <a:pt x="18663" y="9515"/>
                </a:lnTo>
                <a:lnTo>
                  <a:pt x="18663" y="9563"/>
                </a:lnTo>
                <a:lnTo>
                  <a:pt x="18663" y="9612"/>
                </a:lnTo>
                <a:lnTo>
                  <a:pt x="18712" y="9636"/>
                </a:lnTo>
                <a:lnTo>
                  <a:pt x="18736" y="9661"/>
                </a:lnTo>
                <a:lnTo>
                  <a:pt x="18907" y="9709"/>
                </a:lnTo>
                <a:lnTo>
                  <a:pt x="19053" y="9758"/>
                </a:lnTo>
                <a:lnTo>
                  <a:pt x="18955" y="9928"/>
                </a:lnTo>
                <a:lnTo>
                  <a:pt x="18834" y="10099"/>
                </a:lnTo>
                <a:lnTo>
                  <a:pt x="18663" y="10074"/>
                </a:lnTo>
                <a:lnTo>
                  <a:pt x="18444" y="10074"/>
                </a:lnTo>
                <a:lnTo>
                  <a:pt x="18420" y="10099"/>
                </a:lnTo>
                <a:lnTo>
                  <a:pt x="18396" y="10172"/>
                </a:lnTo>
                <a:lnTo>
                  <a:pt x="18420" y="10220"/>
                </a:lnTo>
                <a:lnTo>
                  <a:pt x="18444" y="10245"/>
                </a:lnTo>
                <a:lnTo>
                  <a:pt x="18493" y="10245"/>
                </a:lnTo>
                <a:lnTo>
                  <a:pt x="18663" y="10269"/>
                </a:lnTo>
                <a:lnTo>
                  <a:pt x="18542" y="10391"/>
                </a:lnTo>
                <a:lnTo>
                  <a:pt x="18371" y="10512"/>
                </a:lnTo>
                <a:lnTo>
                  <a:pt x="18274" y="10464"/>
                </a:lnTo>
                <a:lnTo>
                  <a:pt x="18225" y="10439"/>
                </a:lnTo>
                <a:lnTo>
                  <a:pt x="18152" y="10439"/>
                </a:lnTo>
                <a:lnTo>
                  <a:pt x="18104" y="10488"/>
                </a:lnTo>
                <a:lnTo>
                  <a:pt x="18079" y="10537"/>
                </a:lnTo>
                <a:lnTo>
                  <a:pt x="18079" y="10610"/>
                </a:lnTo>
                <a:lnTo>
                  <a:pt x="18104" y="10658"/>
                </a:lnTo>
                <a:lnTo>
                  <a:pt x="17739" y="10829"/>
                </a:lnTo>
                <a:lnTo>
                  <a:pt x="17349" y="10950"/>
                </a:lnTo>
                <a:lnTo>
                  <a:pt x="16960" y="11023"/>
                </a:lnTo>
                <a:lnTo>
                  <a:pt x="16546" y="11096"/>
                </a:lnTo>
                <a:lnTo>
                  <a:pt x="16133" y="11121"/>
                </a:lnTo>
                <a:lnTo>
                  <a:pt x="15719" y="11145"/>
                </a:lnTo>
                <a:lnTo>
                  <a:pt x="14916" y="11169"/>
                </a:lnTo>
                <a:lnTo>
                  <a:pt x="13140" y="11194"/>
                </a:lnTo>
                <a:lnTo>
                  <a:pt x="12264" y="11242"/>
                </a:lnTo>
                <a:lnTo>
                  <a:pt x="11364" y="11340"/>
                </a:lnTo>
                <a:lnTo>
                  <a:pt x="10244" y="11461"/>
                </a:lnTo>
                <a:lnTo>
                  <a:pt x="9125" y="11559"/>
                </a:lnTo>
                <a:lnTo>
                  <a:pt x="8565" y="11583"/>
                </a:lnTo>
                <a:lnTo>
                  <a:pt x="8006" y="11583"/>
                </a:lnTo>
                <a:lnTo>
                  <a:pt x="7446" y="11559"/>
                </a:lnTo>
                <a:lnTo>
                  <a:pt x="6862" y="11510"/>
                </a:lnTo>
                <a:lnTo>
                  <a:pt x="5086" y="11364"/>
                </a:lnTo>
                <a:lnTo>
                  <a:pt x="4210" y="11242"/>
                </a:lnTo>
                <a:lnTo>
                  <a:pt x="3772" y="11169"/>
                </a:lnTo>
                <a:lnTo>
                  <a:pt x="3334" y="11072"/>
                </a:lnTo>
                <a:lnTo>
                  <a:pt x="2993" y="10999"/>
                </a:lnTo>
                <a:lnTo>
                  <a:pt x="2653" y="10877"/>
                </a:lnTo>
                <a:lnTo>
                  <a:pt x="2336" y="10756"/>
                </a:lnTo>
                <a:lnTo>
                  <a:pt x="2020" y="10610"/>
                </a:lnTo>
                <a:lnTo>
                  <a:pt x="1704" y="10439"/>
                </a:lnTo>
                <a:lnTo>
                  <a:pt x="1436" y="10245"/>
                </a:lnTo>
                <a:lnTo>
                  <a:pt x="1168" y="10001"/>
                </a:lnTo>
                <a:lnTo>
                  <a:pt x="949" y="9734"/>
                </a:lnTo>
                <a:lnTo>
                  <a:pt x="852" y="9588"/>
                </a:lnTo>
                <a:lnTo>
                  <a:pt x="779" y="9417"/>
                </a:lnTo>
                <a:lnTo>
                  <a:pt x="706" y="9271"/>
                </a:lnTo>
                <a:lnTo>
                  <a:pt x="657" y="9101"/>
                </a:lnTo>
                <a:lnTo>
                  <a:pt x="633" y="8931"/>
                </a:lnTo>
                <a:lnTo>
                  <a:pt x="609" y="8760"/>
                </a:lnTo>
                <a:lnTo>
                  <a:pt x="633" y="8420"/>
                </a:lnTo>
                <a:lnTo>
                  <a:pt x="682" y="8103"/>
                </a:lnTo>
                <a:lnTo>
                  <a:pt x="803" y="7763"/>
                </a:lnTo>
                <a:lnTo>
                  <a:pt x="949" y="7447"/>
                </a:lnTo>
                <a:lnTo>
                  <a:pt x="1120" y="7155"/>
                </a:lnTo>
                <a:lnTo>
                  <a:pt x="1387" y="6814"/>
                </a:lnTo>
                <a:lnTo>
                  <a:pt x="1679" y="6498"/>
                </a:lnTo>
                <a:lnTo>
                  <a:pt x="1996" y="6230"/>
                </a:lnTo>
                <a:lnTo>
                  <a:pt x="2336" y="5962"/>
                </a:lnTo>
                <a:lnTo>
                  <a:pt x="2336" y="5962"/>
                </a:lnTo>
                <a:lnTo>
                  <a:pt x="2117" y="6279"/>
                </a:lnTo>
                <a:lnTo>
                  <a:pt x="1898" y="6571"/>
                </a:lnTo>
                <a:lnTo>
                  <a:pt x="1874" y="6644"/>
                </a:lnTo>
                <a:lnTo>
                  <a:pt x="1898" y="6717"/>
                </a:lnTo>
                <a:lnTo>
                  <a:pt x="1947" y="6765"/>
                </a:lnTo>
                <a:lnTo>
                  <a:pt x="2044" y="6765"/>
                </a:lnTo>
                <a:lnTo>
                  <a:pt x="2117" y="6741"/>
                </a:lnTo>
                <a:lnTo>
                  <a:pt x="2190" y="6692"/>
                </a:lnTo>
                <a:lnTo>
                  <a:pt x="2336" y="6595"/>
                </a:lnTo>
                <a:lnTo>
                  <a:pt x="2458" y="6449"/>
                </a:lnTo>
                <a:lnTo>
                  <a:pt x="2555" y="6303"/>
                </a:lnTo>
                <a:lnTo>
                  <a:pt x="2847" y="5987"/>
                </a:lnTo>
                <a:lnTo>
                  <a:pt x="3164" y="5695"/>
                </a:lnTo>
                <a:lnTo>
                  <a:pt x="3188" y="5646"/>
                </a:lnTo>
                <a:lnTo>
                  <a:pt x="3212" y="5646"/>
                </a:lnTo>
                <a:lnTo>
                  <a:pt x="3091" y="5792"/>
                </a:lnTo>
                <a:lnTo>
                  <a:pt x="2847" y="6133"/>
                </a:lnTo>
                <a:lnTo>
                  <a:pt x="2774" y="6303"/>
                </a:lnTo>
                <a:lnTo>
                  <a:pt x="2677" y="6498"/>
                </a:lnTo>
                <a:lnTo>
                  <a:pt x="2677" y="6546"/>
                </a:lnTo>
                <a:lnTo>
                  <a:pt x="2726" y="6546"/>
                </a:lnTo>
                <a:lnTo>
                  <a:pt x="2896" y="6449"/>
                </a:lnTo>
                <a:lnTo>
                  <a:pt x="3066" y="6327"/>
                </a:lnTo>
                <a:lnTo>
                  <a:pt x="3212" y="6206"/>
                </a:lnTo>
                <a:lnTo>
                  <a:pt x="3334" y="6035"/>
                </a:lnTo>
                <a:lnTo>
                  <a:pt x="3480" y="5889"/>
                </a:lnTo>
                <a:lnTo>
                  <a:pt x="3626" y="5695"/>
                </a:lnTo>
                <a:lnTo>
                  <a:pt x="3650" y="5719"/>
                </a:lnTo>
                <a:lnTo>
                  <a:pt x="3699" y="5816"/>
                </a:lnTo>
                <a:lnTo>
                  <a:pt x="3577" y="5938"/>
                </a:lnTo>
                <a:lnTo>
                  <a:pt x="3456" y="6108"/>
                </a:lnTo>
                <a:lnTo>
                  <a:pt x="3407" y="6230"/>
                </a:lnTo>
                <a:lnTo>
                  <a:pt x="3407" y="6327"/>
                </a:lnTo>
                <a:lnTo>
                  <a:pt x="3407" y="6352"/>
                </a:lnTo>
                <a:lnTo>
                  <a:pt x="3456" y="6376"/>
                </a:lnTo>
                <a:lnTo>
                  <a:pt x="3529" y="6376"/>
                </a:lnTo>
                <a:lnTo>
                  <a:pt x="3626" y="6327"/>
                </a:lnTo>
                <a:lnTo>
                  <a:pt x="3772" y="6206"/>
                </a:lnTo>
                <a:lnTo>
                  <a:pt x="3869" y="6108"/>
                </a:lnTo>
                <a:lnTo>
                  <a:pt x="3967" y="6157"/>
                </a:lnTo>
                <a:lnTo>
                  <a:pt x="4064" y="6181"/>
                </a:lnTo>
                <a:lnTo>
                  <a:pt x="4186" y="6157"/>
                </a:lnTo>
                <a:lnTo>
                  <a:pt x="4283" y="6084"/>
                </a:lnTo>
                <a:lnTo>
                  <a:pt x="4307" y="6035"/>
                </a:lnTo>
                <a:lnTo>
                  <a:pt x="4307" y="5987"/>
                </a:lnTo>
                <a:lnTo>
                  <a:pt x="4137" y="5719"/>
                </a:lnTo>
                <a:lnTo>
                  <a:pt x="4015" y="5403"/>
                </a:lnTo>
                <a:lnTo>
                  <a:pt x="3918" y="5062"/>
                </a:lnTo>
                <a:lnTo>
                  <a:pt x="3845" y="4697"/>
                </a:lnTo>
                <a:lnTo>
                  <a:pt x="3821" y="4356"/>
                </a:lnTo>
                <a:lnTo>
                  <a:pt x="3821" y="3991"/>
                </a:lnTo>
                <a:lnTo>
                  <a:pt x="3845" y="3651"/>
                </a:lnTo>
                <a:lnTo>
                  <a:pt x="3894" y="3334"/>
                </a:lnTo>
                <a:lnTo>
                  <a:pt x="3942" y="3115"/>
                </a:lnTo>
                <a:lnTo>
                  <a:pt x="4015" y="2896"/>
                </a:lnTo>
                <a:lnTo>
                  <a:pt x="4113" y="2677"/>
                </a:lnTo>
                <a:lnTo>
                  <a:pt x="4210" y="2483"/>
                </a:lnTo>
                <a:lnTo>
                  <a:pt x="4332" y="2288"/>
                </a:lnTo>
                <a:lnTo>
                  <a:pt x="4478" y="2093"/>
                </a:lnTo>
                <a:lnTo>
                  <a:pt x="4599" y="1923"/>
                </a:lnTo>
                <a:lnTo>
                  <a:pt x="4770" y="1753"/>
                </a:lnTo>
                <a:lnTo>
                  <a:pt x="5110" y="1461"/>
                </a:lnTo>
                <a:lnTo>
                  <a:pt x="5475" y="1193"/>
                </a:lnTo>
                <a:lnTo>
                  <a:pt x="5865" y="974"/>
                </a:lnTo>
                <a:lnTo>
                  <a:pt x="6303" y="828"/>
                </a:lnTo>
                <a:lnTo>
                  <a:pt x="6716" y="706"/>
                </a:lnTo>
                <a:lnTo>
                  <a:pt x="7179" y="633"/>
                </a:lnTo>
                <a:lnTo>
                  <a:pt x="7008" y="731"/>
                </a:lnTo>
                <a:lnTo>
                  <a:pt x="6789" y="852"/>
                </a:lnTo>
                <a:lnTo>
                  <a:pt x="6546" y="998"/>
                </a:lnTo>
                <a:lnTo>
                  <a:pt x="6424" y="1071"/>
                </a:lnTo>
                <a:lnTo>
                  <a:pt x="6327" y="1169"/>
                </a:lnTo>
                <a:lnTo>
                  <a:pt x="6278" y="1266"/>
                </a:lnTo>
                <a:lnTo>
                  <a:pt x="6230" y="1363"/>
                </a:lnTo>
                <a:lnTo>
                  <a:pt x="6254" y="1412"/>
                </a:lnTo>
                <a:lnTo>
                  <a:pt x="6303" y="1461"/>
                </a:lnTo>
                <a:lnTo>
                  <a:pt x="6400" y="1485"/>
                </a:lnTo>
                <a:lnTo>
                  <a:pt x="6522" y="1461"/>
                </a:lnTo>
                <a:lnTo>
                  <a:pt x="6643" y="1436"/>
                </a:lnTo>
                <a:lnTo>
                  <a:pt x="6765" y="1363"/>
                </a:lnTo>
                <a:lnTo>
                  <a:pt x="7033" y="1217"/>
                </a:lnTo>
                <a:lnTo>
                  <a:pt x="7203" y="1096"/>
                </a:lnTo>
                <a:lnTo>
                  <a:pt x="7811" y="779"/>
                </a:lnTo>
                <a:lnTo>
                  <a:pt x="7982" y="682"/>
                </a:lnTo>
                <a:lnTo>
                  <a:pt x="8055" y="633"/>
                </a:lnTo>
                <a:lnTo>
                  <a:pt x="8128" y="560"/>
                </a:lnTo>
                <a:close/>
                <a:moveTo>
                  <a:pt x="7933" y="1"/>
                </a:moveTo>
                <a:lnTo>
                  <a:pt x="7349" y="49"/>
                </a:lnTo>
                <a:lnTo>
                  <a:pt x="6789" y="147"/>
                </a:lnTo>
                <a:lnTo>
                  <a:pt x="6254" y="268"/>
                </a:lnTo>
                <a:lnTo>
                  <a:pt x="5767" y="439"/>
                </a:lnTo>
                <a:lnTo>
                  <a:pt x="5524" y="536"/>
                </a:lnTo>
                <a:lnTo>
                  <a:pt x="5281" y="658"/>
                </a:lnTo>
                <a:lnTo>
                  <a:pt x="5062" y="804"/>
                </a:lnTo>
                <a:lnTo>
                  <a:pt x="4843" y="950"/>
                </a:lnTo>
                <a:lnTo>
                  <a:pt x="4624" y="1120"/>
                </a:lnTo>
                <a:lnTo>
                  <a:pt x="4429" y="1315"/>
                </a:lnTo>
                <a:lnTo>
                  <a:pt x="4259" y="1509"/>
                </a:lnTo>
                <a:lnTo>
                  <a:pt x="4088" y="1728"/>
                </a:lnTo>
                <a:lnTo>
                  <a:pt x="3942" y="1947"/>
                </a:lnTo>
                <a:lnTo>
                  <a:pt x="3796" y="2166"/>
                </a:lnTo>
                <a:lnTo>
                  <a:pt x="3675" y="2410"/>
                </a:lnTo>
                <a:lnTo>
                  <a:pt x="3577" y="2653"/>
                </a:lnTo>
                <a:lnTo>
                  <a:pt x="3480" y="2896"/>
                </a:lnTo>
                <a:lnTo>
                  <a:pt x="3407" y="3164"/>
                </a:lnTo>
                <a:lnTo>
                  <a:pt x="3358" y="3407"/>
                </a:lnTo>
                <a:lnTo>
                  <a:pt x="3310" y="3675"/>
                </a:lnTo>
                <a:lnTo>
                  <a:pt x="3310" y="3870"/>
                </a:lnTo>
                <a:lnTo>
                  <a:pt x="3334" y="4210"/>
                </a:lnTo>
                <a:lnTo>
                  <a:pt x="3383" y="4624"/>
                </a:lnTo>
                <a:lnTo>
                  <a:pt x="3480" y="5086"/>
                </a:lnTo>
                <a:lnTo>
                  <a:pt x="3285" y="5086"/>
                </a:lnTo>
                <a:lnTo>
                  <a:pt x="3115" y="5111"/>
                </a:lnTo>
                <a:lnTo>
                  <a:pt x="2726" y="5184"/>
                </a:lnTo>
                <a:lnTo>
                  <a:pt x="2409" y="5305"/>
                </a:lnTo>
                <a:lnTo>
                  <a:pt x="2166" y="5427"/>
                </a:lnTo>
                <a:lnTo>
                  <a:pt x="1825" y="5622"/>
                </a:lnTo>
                <a:lnTo>
                  <a:pt x="1485" y="5889"/>
                </a:lnTo>
                <a:lnTo>
                  <a:pt x="1193" y="6157"/>
                </a:lnTo>
                <a:lnTo>
                  <a:pt x="901" y="6473"/>
                </a:lnTo>
                <a:lnTo>
                  <a:pt x="657" y="6814"/>
                </a:lnTo>
                <a:lnTo>
                  <a:pt x="439" y="7179"/>
                </a:lnTo>
                <a:lnTo>
                  <a:pt x="268" y="7544"/>
                </a:lnTo>
                <a:lnTo>
                  <a:pt x="122" y="7909"/>
                </a:lnTo>
                <a:lnTo>
                  <a:pt x="25" y="8274"/>
                </a:lnTo>
                <a:lnTo>
                  <a:pt x="1" y="8614"/>
                </a:lnTo>
                <a:lnTo>
                  <a:pt x="1" y="8931"/>
                </a:lnTo>
                <a:lnTo>
                  <a:pt x="74" y="9247"/>
                </a:lnTo>
                <a:lnTo>
                  <a:pt x="171" y="9539"/>
                </a:lnTo>
                <a:lnTo>
                  <a:pt x="293" y="9807"/>
                </a:lnTo>
                <a:lnTo>
                  <a:pt x="487" y="10074"/>
                </a:lnTo>
                <a:lnTo>
                  <a:pt x="682" y="10318"/>
                </a:lnTo>
                <a:lnTo>
                  <a:pt x="925" y="10561"/>
                </a:lnTo>
                <a:lnTo>
                  <a:pt x="1168" y="10756"/>
                </a:lnTo>
                <a:lnTo>
                  <a:pt x="1436" y="10950"/>
                </a:lnTo>
                <a:lnTo>
                  <a:pt x="1728" y="11121"/>
                </a:lnTo>
                <a:lnTo>
                  <a:pt x="2020" y="11267"/>
                </a:lnTo>
                <a:lnTo>
                  <a:pt x="2336" y="11413"/>
                </a:lnTo>
                <a:lnTo>
                  <a:pt x="2628" y="11534"/>
                </a:lnTo>
                <a:lnTo>
                  <a:pt x="2945" y="11632"/>
                </a:lnTo>
                <a:lnTo>
                  <a:pt x="3334" y="11729"/>
                </a:lnTo>
                <a:lnTo>
                  <a:pt x="3723" y="11802"/>
                </a:lnTo>
                <a:lnTo>
                  <a:pt x="4526" y="11924"/>
                </a:lnTo>
                <a:lnTo>
                  <a:pt x="6132" y="12070"/>
                </a:lnTo>
                <a:lnTo>
                  <a:pt x="7276" y="12167"/>
                </a:lnTo>
                <a:lnTo>
                  <a:pt x="7836" y="12191"/>
                </a:lnTo>
                <a:lnTo>
                  <a:pt x="8395" y="12216"/>
                </a:lnTo>
                <a:lnTo>
                  <a:pt x="8955" y="12191"/>
                </a:lnTo>
                <a:lnTo>
                  <a:pt x="9514" y="12167"/>
                </a:lnTo>
                <a:lnTo>
                  <a:pt x="10098" y="12118"/>
                </a:lnTo>
                <a:lnTo>
                  <a:pt x="10658" y="12070"/>
                </a:lnTo>
                <a:lnTo>
                  <a:pt x="11583" y="11948"/>
                </a:lnTo>
                <a:lnTo>
                  <a:pt x="12507" y="11875"/>
                </a:lnTo>
                <a:lnTo>
                  <a:pt x="13432" y="11826"/>
                </a:lnTo>
                <a:lnTo>
                  <a:pt x="14357" y="11802"/>
                </a:lnTo>
                <a:lnTo>
                  <a:pt x="15208" y="11802"/>
                </a:lnTo>
                <a:lnTo>
                  <a:pt x="16060" y="11753"/>
                </a:lnTo>
                <a:lnTo>
                  <a:pt x="16498" y="11729"/>
                </a:lnTo>
                <a:lnTo>
                  <a:pt x="16911" y="11656"/>
                </a:lnTo>
                <a:lnTo>
                  <a:pt x="17325" y="11583"/>
                </a:lnTo>
                <a:lnTo>
                  <a:pt x="17739" y="11486"/>
                </a:lnTo>
                <a:lnTo>
                  <a:pt x="18079" y="11364"/>
                </a:lnTo>
                <a:lnTo>
                  <a:pt x="18396" y="11218"/>
                </a:lnTo>
                <a:lnTo>
                  <a:pt x="18688" y="11048"/>
                </a:lnTo>
                <a:lnTo>
                  <a:pt x="18931" y="10853"/>
                </a:lnTo>
                <a:lnTo>
                  <a:pt x="19174" y="10634"/>
                </a:lnTo>
                <a:lnTo>
                  <a:pt x="19369" y="10415"/>
                </a:lnTo>
                <a:lnTo>
                  <a:pt x="19539" y="10147"/>
                </a:lnTo>
                <a:lnTo>
                  <a:pt x="19685" y="9880"/>
                </a:lnTo>
                <a:lnTo>
                  <a:pt x="19807" y="9588"/>
                </a:lnTo>
                <a:lnTo>
                  <a:pt x="19904" y="9296"/>
                </a:lnTo>
                <a:lnTo>
                  <a:pt x="19953" y="8979"/>
                </a:lnTo>
                <a:lnTo>
                  <a:pt x="19977" y="8663"/>
                </a:lnTo>
                <a:lnTo>
                  <a:pt x="19977" y="8322"/>
                </a:lnTo>
                <a:lnTo>
                  <a:pt x="19953" y="8006"/>
                </a:lnTo>
                <a:lnTo>
                  <a:pt x="19880" y="7665"/>
                </a:lnTo>
                <a:lnTo>
                  <a:pt x="19783" y="7325"/>
                </a:lnTo>
                <a:lnTo>
                  <a:pt x="19710" y="7057"/>
                </a:lnTo>
                <a:lnTo>
                  <a:pt x="19588" y="6790"/>
                </a:lnTo>
                <a:lnTo>
                  <a:pt x="19442" y="6546"/>
                </a:lnTo>
                <a:lnTo>
                  <a:pt x="19296" y="6303"/>
                </a:lnTo>
                <a:lnTo>
                  <a:pt x="19126" y="6060"/>
                </a:lnTo>
                <a:lnTo>
                  <a:pt x="18955" y="5865"/>
                </a:lnTo>
                <a:lnTo>
                  <a:pt x="18761" y="5670"/>
                </a:lnTo>
                <a:lnTo>
                  <a:pt x="18542" y="5476"/>
                </a:lnTo>
                <a:lnTo>
                  <a:pt x="18323" y="5330"/>
                </a:lnTo>
                <a:lnTo>
                  <a:pt x="18104" y="5208"/>
                </a:lnTo>
                <a:lnTo>
                  <a:pt x="17860" y="5086"/>
                </a:lnTo>
                <a:lnTo>
                  <a:pt x="17593" y="5013"/>
                </a:lnTo>
                <a:lnTo>
                  <a:pt x="17325" y="4965"/>
                </a:lnTo>
                <a:lnTo>
                  <a:pt x="17057" y="4940"/>
                </a:lnTo>
                <a:lnTo>
                  <a:pt x="16790" y="4965"/>
                </a:lnTo>
                <a:lnTo>
                  <a:pt x="16522" y="5013"/>
                </a:lnTo>
                <a:lnTo>
                  <a:pt x="16522" y="4794"/>
                </a:lnTo>
                <a:lnTo>
                  <a:pt x="16522" y="4600"/>
                </a:lnTo>
                <a:lnTo>
                  <a:pt x="16473" y="4381"/>
                </a:lnTo>
                <a:lnTo>
                  <a:pt x="16425" y="4186"/>
                </a:lnTo>
                <a:lnTo>
                  <a:pt x="16352" y="3991"/>
                </a:lnTo>
                <a:lnTo>
                  <a:pt x="16279" y="3797"/>
                </a:lnTo>
                <a:lnTo>
                  <a:pt x="16182" y="3602"/>
                </a:lnTo>
                <a:lnTo>
                  <a:pt x="16060" y="3407"/>
                </a:lnTo>
                <a:lnTo>
                  <a:pt x="15792" y="3067"/>
                </a:lnTo>
                <a:lnTo>
                  <a:pt x="15500" y="2750"/>
                </a:lnTo>
                <a:lnTo>
                  <a:pt x="15184" y="2483"/>
                </a:lnTo>
                <a:lnTo>
                  <a:pt x="14843" y="2239"/>
                </a:lnTo>
                <a:lnTo>
                  <a:pt x="14673" y="2142"/>
                </a:lnTo>
                <a:lnTo>
                  <a:pt x="14478" y="2045"/>
                </a:lnTo>
                <a:lnTo>
                  <a:pt x="14284" y="1972"/>
                </a:lnTo>
                <a:lnTo>
                  <a:pt x="14089" y="1899"/>
                </a:lnTo>
                <a:lnTo>
                  <a:pt x="13870" y="1850"/>
                </a:lnTo>
                <a:lnTo>
                  <a:pt x="13651" y="1801"/>
                </a:lnTo>
                <a:lnTo>
                  <a:pt x="13432" y="1777"/>
                </a:lnTo>
                <a:lnTo>
                  <a:pt x="13213" y="1777"/>
                </a:lnTo>
                <a:lnTo>
                  <a:pt x="12994" y="1801"/>
                </a:lnTo>
                <a:lnTo>
                  <a:pt x="12775" y="1826"/>
                </a:lnTo>
                <a:lnTo>
                  <a:pt x="12580" y="1899"/>
                </a:lnTo>
                <a:lnTo>
                  <a:pt x="12386" y="1972"/>
                </a:lnTo>
                <a:lnTo>
                  <a:pt x="12215" y="2069"/>
                </a:lnTo>
                <a:lnTo>
                  <a:pt x="12069" y="2191"/>
                </a:lnTo>
                <a:lnTo>
                  <a:pt x="11923" y="2361"/>
                </a:lnTo>
                <a:lnTo>
                  <a:pt x="11802" y="2531"/>
                </a:lnTo>
                <a:lnTo>
                  <a:pt x="11656" y="2239"/>
                </a:lnTo>
                <a:lnTo>
                  <a:pt x="11485" y="1947"/>
                </a:lnTo>
                <a:lnTo>
                  <a:pt x="11291" y="1680"/>
                </a:lnTo>
                <a:lnTo>
                  <a:pt x="11072" y="1412"/>
                </a:lnTo>
                <a:lnTo>
                  <a:pt x="10828" y="1169"/>
                </a:lnTo>
                <a:lnTo>
                  <a:pt x="10585" y="925"/>
                </a:lnTo>
                <a:lnTo>
                  <a:pt x="10317" y="731"/>
                </a:lnTo>
                <a:lnTo>
                  <a:pt x="10050" y="536"/>
                </a:lnTo>
                <a:lnTo>
                  <a:pt x="9806" y="390"/>
                </a:lnTo>
                <a:lnTo>
                  <a:pt x="9563" y="268"/>
                </a:lnTo>
                <a:lnTo>
                  <a:pt x="9320" y="195"/>
                </a:lnTo>
                <a:lnTo>
                  <a:pt x="9052" y="122"/>
                </a:lnTo>
                <a:lnTo>
                  <a:pt x="8784" y="74"/>
                </a:lnTo>
                <a:lnTo>
                  <a:pt x="8492" y="25"/>
                </a:lnTo>
                <a:lnTo>
                  <a:pt x="8225" y="1"/>
                </a:lnTo>
                <a:close/>
              </a:path>
            </a:pathLst>
          </a:custGeom>
          <a:solidFill>
            <a:srgbClr val="FFFFFF"/>
          </a:solidFill>
          <a:ln>
            <a:noFill/>
          </a:ln>
        </p:spPr>
        <p:txBody>
          <a:bodyPr lIns="121900" tIns="121900" rIns="121900" bIns="12190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2400"/>
          </a:p>
        </p:txBody>
      </p:sp>
      <p:sp>
        <p:nvSpPr>
          <p:cNvPr id="14" name="Shape 346"/>
          <p:cNvSpPr/>
          <p:nvPr/>
        </p:nvSpPr>
        <p:spPr>
          <a:xfrm>
            <a:off x="7488861" y="1817019"/>
            <a:ext cx="1256291" cy="926250"/>
          </a:xfrm>
          <a:custGeom>
            <a:avLst/>
            <a:gdLst/>
            <a:ahLst/>
            <a:cxnLst/>
            <a:rect l="0" t="0" r="0" b="0"/>
            <a:pathLst>
              <a:path w="18153" h="13384" extrusionOk="0">
                <a:moveTo>
                  <a:pt x="15865" y="1752"/>
                </a:moveTo>
                <a:lnTo>
                  <a:pt x="15962" y="1801"/>
                </a:lnTo>
                <a:lnTo>
                  <a:pt x="16230" y="1801"/>
                </a:lnTo>
                <a:lnTo>
                  <a:pt x="16279" y="1825"/>
                </a:lnTo>
                <a:lnTo>
                  <a:pt x="16303" y="1850"/>
                </a:lnTo>
                <a:lnTo>
                  <a:pt x="16327" y="1923"/>
                </a:lnTo>
                <a:lnTo>
                  <a:pt x="16303" y="1971"/>
                </a:lnTo>
                <a:lnTo>
                  <a:pt x="16279" y="2117"/>
                </a:lnTo>
                <a:lnTo>
                  <a:pt x="16230" y="2190"/>
                </a:lnTo>
                <a:lnTo>
                  <a:pt x="16157" y="2288"/>
                </a:lnTo>
                <a:lnTo>
                  <a:pt x="16084" y="2336"/>
                </a:lnTo>
                <a:lnTo>
                  <a:pt x="16011" y="2361"/>
                </a:lnTo>
                <a:lnTo>
                  <a:pt x="15938" y="2336"/>
                </a:lnTo>
                <a:lnTo>
                  <a:pt x="15865" y="2239"/>
                </a:lnTo>
                <a:lnTo>
                  <a:pt x="15792" y="2142"/>
                </a:lnTo>
                <a:lnTo>
                  <a:pt x="15768" y="2020"/>
                </a:lnTo>
                <a:lnTo>
                  <a:pt x="15768" y="1923"/>
                </a:lnTo>
                <a:lnTo>
                  <a:pt x="15841" y="1801"/>
                </a:lnTo>
                <a:lnTo>
                  <a:pt x="15865" y="1752"/>
                </a:lnTo>
                <a:close/>
                <a:moveTo>
                  <a:pt x="10925" y="4015"/>
                </a:moveTo>
                <a:lnTo>
                  <a:pt x="11023" y="4039"/>
                </a:lnTo>
                <a:lnTo>
                  <a:pt x="11071" y="4064"/>
                </a:lnTo>
                <a:lnTo>
                  <a:pt x="11096" y="4064"/>
                </a:lnTo>
                <a:lnTo>
                  <a:pt x="11096" y="4088"/>
                </a:lnTo>
                <a:lnTo>
                  <a:pt x="11120" y="4112"/>
                </a:lnTo>
                <a:lnTo>
                  <a:pt x="11120" y="4137"/>
                </a:lnTo>
                <a:lnTo>
                  <a:pt x="11120" y="4185"/>
                </a:lnTo>
                <a:lnTo>
                  <a:pt x="11120" y="4210"/>
                </a:lnTo>
                <a:lnTo>
                  <a:pt x="11096" y="4283"/>
                </a:lnTo>
                <a:lnTo>
                  <a:pt x="11023" y="4380"/>
                </a:lnTo>
                <a:lnTo>
                  <a:pt x="10998" y="4429"/>
                </a:lnTo>
                <a:lnTo>
                  <a:pt x="10950" y="4477"/>
                </a:lnTo>
                <a:lnTo>
                  <a:pt x="10901" y="4477"/>
                </a:lnTo>
                <a:lnTo>
                  <a:pt x="10901" y="4453"/>
                </a:lnTo>
                <a:lnTo>
                  <a:pt x="10877" y="4453"/>
                </a:lnTo>
                <a:lnTo>
                  <a:pt x="10828" y="4380"/>
                </a:lnTo>
                <a:lnTo>
                  <a:pt x="10779" y="4307"/>
                </a:lnTo>
                <a:lnTo>
                  <a:pt x="10779" y="4234"/>
                </a:lnTo>
                <a:lnTo>
                  <a:pt x="10779" y="4137"/>
                </a:lnTo>
                <a:lnTo>
                  <a:pt x="10828" y="4064"/>
                </a:lnTo>
                <a:lnTo>
                  <a:pt x="10901" y="4015"/>
                </a:lnTo>
                <a:close/>
                <a:moveTo>
                  <a:pt x="12507" y="5159"/>
                </a:moveTo>
                <a:lnTo>
                  <a:pt x="12580" y="5183"/>
                </a:lnTo>
                <a:lnTo>
                  <a:pt x="12629" y="5256"/>
                </a:lnTo>
                <a:lnTo>
                  <a:pt x="12677" y="5329"/>
                </a:lnTo>
                <a:lnTo>
                  <a:pt x="12677" y="5451"/>
                </a:lnTo>
                <a:lnTo>
                  <a:pt x="12653" y="5548"/>
                </a:lnTo>
                <a:lnTo>
                  <a:pt x="12604" y="5645"/>
                </a:lnTo>
                <a:lnTo>
                  <a:pt x="12556" y="5743"/>
                </a:lnTo>
                <a:lnTo>
                  <a:pt x="12507" y="5767"/>
                </a:lnTo>
                <a:lnTo>
                  <a:pt x="12458" y="5791"/>
                </a:lnTo>
                <a:lnTo>
                  <a:pt x="12337" y="5767"/>
                </a:lnTo>
                <a:lnTo>
                  <a:pt x="12239" y="5718"/>
                </a:lnTo>
                <a:lnTo>
                  <a:pt x="12166" y="5645"/>
                </a:lnTo>
                <a:lnTo>
                  <a:pt x="12142" y="5572"/>
                </a:lnTo>
                <a:lnTo>
                  <a:pt x="12142" y="5499"/>
                </a:lnTo>
                <a:lnTo>
                  <a:pt x="12166" y="5426"/>
                </a:lnTo>
                <a:lnTo>
                  <a:pt x="12191" y="5353"/>
                </a:lnTo>
                <a:lnTo>
                  <a:pt x="12264" y="5329"/>
                </a:lnTo>
                <a:lnTo>
                  <a:pt x="12312" y="5305"/>
                </a:lnTo>
                <a:lnTo>
                  <a:pt x="12337" y="5256"/>
                </a:lnTo>
                <a:lnTo>
                  <a:pt x="12361" y="5183"/>
                </a:lnTo>
                <a:lnTo>
                  <a:pt x="12410" y="5159"/>
                </a:lnTo>
                <a:close/>
                <a:moveTo>
                  <a:pt x="5499" y="6229"/>
                </a:moveTo>
                <a:lnTo>
                  <a:pt x="5597" y="6302"/>
                </a:lnTo>
                <a:lnTo>
                  <a:pt x="5694" y="6351"/>
                </a:lnTo>
                <a:lnTo>
                  <a:pt x="5743" y="6424"/>
                </a:lnTo>
                <a:lnTo>
                  <a:pt x="5767" y="6546"/>
                </a:lnTo>
                <a:lnTo>
                  <a:pt x="5743" y="6643"/>
                </a:lnTo>
                <a:lnTo>
                  <a:pt x="5670" y="6740"/>
                </a:lnTo>
                <a:lnTo>
                  <a:pt x="5621" y="6813"/>
                </a:lnTo>
                <a:lnTo>
                  <a:pt x="5524" y="6838"/>
                </a:lnTo>
                <a:lnTo>
                  <a:pt x="5475" y="6862"/>
                </a:lnTo>
                <a:lnTo>
                  <a:pt x="5426" y="6862"/>
                </a:lnTo>
                <a:lnTo>
                  <a:pt x="5329" y="6789"/>
                </a:lnTo>
                <a:lnTo>
                  <a:pt x="5280" y="6716"/>
                </a:lnTo>
                <a:lnTo>
                  <a:pt x="5280" y="6643"/>
                </a:lnTo>
                <a:lnTo>
                  <a:pt x="5280" y="6594"/>
                </a:lnTo>
                <a:lnTo>
                  <a:pt x="5305" y="6497"/>
                </a:lnTo>
                <a:lnTo>
                  <a:pt x="5353" y="6400"/>
                </a:lnTo>
                <a:lnTo>
                  <a:pt x="5475" y="6254"/>
                </a:lnTo>
                <a:lnTo>
                  <a:pt x="5499" y="6229"/>
                </a:lnTo>
                <a:close/>
                <a:moveTo>
                  <a:pt x="7568" y="7470"/>
                </a:moveTo>
                <a:lnTo>
                  <a:pt x="7616" y="7519"/>
                </a:lnTo>
                <a:lnTo>
                  <a:pt x="7689" y="7519"/>
                </a:lnTo>
                <a:lnTo>
                  <a:pt x="7835" y="7543"/>
                </a:lnTo>
                <a:lnTo>
                  <a:pt x="7908" y="7568"/>
                </a:lnTo>
                <a:lnTo>
                  <a:pt x="7957" y="7592"/>
                </a:lnTo>
                <a:lnTo>
                  <a:pt x="7957" y="7616"/>
                </a:lnTo>
                <a:lnTo>
                  <a:pt x="7957" y="7641"/>
                </a:lnTo>
                <a:lnTo>
                  <a:pt x="7957" y="7665"/>
                </a:lnTo>
                <a:lnTo>
                  <a:pt x="7908" y="7714"/>
                </a:lnTo>
                <a:lnTo>
                  <a:pt x="7908" y="7738"/>
                </a:lnTo>
                <a:lnTo>
                  <a:pt x="7811" y="7811"/>
                </a:lnTo>
                <a:lnTo>
                  <a:pt x="7787" y="7835"/>
                </a:lnTo>
                <a:lnTo>
                  <a:pt x="7714" y="7884"/>
                </a:lnTo>
                <a:lnTo>
                  <a:pt x="7641" y="7884"/>
                </a:lnTo>
                <a:lnTo>
                  <a:pt x="7641" y="7908"/>
                </a:lnTo>
                <a:lnTo>
                  <a:pt x="7592" y="7908"/>
                </a:lnTo>
                <a:lnTo>
                  <a:pt x="7543" y="7884"/>
                </a:lnTo>
                <a:lnTo>
                  <a:pt x="7519" y="7884"/>
                </a:lnTo>
                <a:lnTo>
                  <a:pt x="7495" y="7860"/>
                </a:lnTo>
                <a:lnTo>
                  <a:pt x="7495" y="7835"/>
                </a:lnTo>
                <a:lnTo>
                  <a:pt x="7470" y="7811"/>
                </a:lnTo>
                <a:lnTo>
                  <a:pt x="7422" y="7689"/>
                </a:lnTo>
                <a:lnTo>
                  <a:pt x="7397" y="7616"/>
                </a:lnTo>
                <a:lnTo>
                  <a:pt x="7422" y="7543"/>
                </a:lnTo>
                <a:lnTo>
                  <a:pt x="7495" y="7519"/>
                </a:lnTo>
                <a:lnTo>
                  <a:pt x="7568" y="7470"/>
                </a:lnTo>
                <a:close/>
                <a:moveTo>
                  <a:pt x="16011" y="1363"/>
                </a:moveTo>
                <a:lnTo>
                  <a:pt x="15889" y="1387"/>
                </a:lnTo>
                <a:lnTo>
                  <a:pt x="15768" y="1436"/>
                </a:lnTo>
                <a:lnTo>
                  <a:pt x="15646" y="1509"/>
                </a:lnTo>
                <a:lnTo>
                  <a:pt x="15573" y="1582"/>
                </a:lnTo>
                <a:lnTo>
                  <a:pt x="15500" y="1655"/>
                </a:lnTo>
                <a:lnTo>
                  <a:pt x="15476" y="1752"/>
                </a:lnTo>
                <a:lnTo>
                  <a:pt x="15427" y="1825"/>
                </a:lnTo>
                <a:lnTo>
                  <a:pt x="15403" y="2020"/>
                </a:lnTo>
                <a:lnTo>
                  <a:pt x="15451" y="2215"/>
                </a:lnTo>
                <a:lnTo>
                  <a:pt x="15500" y="2361"/>
                </a:lnTo>
                <a:lnTo>
                  <a:pt x="15330" y="2458"/>
                </a:lnTo>
                <a:lnTo>
                  <a:pt x="15159" y="2579"/>
                </a:lnTo>
                <a:lnTo>
                  <a:pt x="14989" y="2725"/>
                </a:lnTo>
                <a:lnTo>
                  <a:pt x="14843" y="2896"/>
                </a:lnTo>
                <a:lnTo>
                  <a:pt x="14283" y="3528"/>
                </a:lnTo>
                <a:lnTo>
                  <a:pt x="13918" y="3893"/>
                </a:lnTo>
                <a:lnTo>
                  <a:pt x="13529" y="4234"/>
                </a:lnTo>
                <a:lnTo>
                  <a:pt x="13140" y="4599"/>
                </a:lnTo>
                <a:lnTo>
                  <a:pt x="12775" y="4964"/>
                </a:lnTo>
                <a:lnTo>
                  <a:pt x="12677" y="4891"/>
                </a:lnTo>
                <a:lnTo>
                  <a:pt x="12556" y="4842"/>
                </a:lnTo>
                <a:lnTo>
                  <a:pt x="12507" y="4842"/>
                </a:lnTo>
                <a:lnTo>
                  <a:pt x="12434" y="4818"/>
                </a:lnTo>
                <a:lnTo>
                  <a:pt x="12264" y="4818"/>
                </a:lnTo>
                <a:lnTo>
                  <a:pt x="12191" y="4867"/>
                </a:lnTo>
                <a:lnTo>
                  <a:pt x="12020" y="4696"/>
                </a:lnTo>
                <a:lnTo>
                  <a:pt x="11826" y="4502"/>
                </a:lnTo>
                <a:lnTo>
                  <a:pt x="11655" y="4331"/>
                </a:lnTo>
                <a:lnTo>
                  <a:pt x="11582" y="4307"/>
                </a:lnTo>
                <a:lnTo>
                  <a:pt x="11582" y="4161"/>
                </a:lnTo>
                <a:lnTo>
                  <a:pt x="11582" y="4039"/>
                </a:lnTo>
                <a:lnTo>
                  <a:pt x="11534" y="3918"/>
                </a:lnTo>
                <a:lnTo>
                  <a:pt x="11485" y="3820"/>
                </a:lnTo>
                <a:lnTo>
                  <a:pt x="11388" y="3723"/>
                </a:lnTo>
                <a:lnTo>
                  <a:pt x="11242" y="3626"/>
                </a:lnTo>
                <a:lnTo>
                  <a:pt x="11169" y="3577"/>
                </a:lnTo>
                <a:lnTo>
                  <a:pt x="11120" y="3528"/>
                </a:lnTo>
                <a:lnTo>
                  <a:pt x="11047" y="3504"/>
                </a:lnTo>
                <a:lnTo>
                  <a:pt x="10974" y="3504"/>
                </a:lnTo>
                <a:lnTo>
                  <a:pt x="10828" y="3528"/>
                </a:lnTo>
                <a:lnTo>
                  <a:pt x="10682" y="3601"/>
                </a:lnTo>
                <a:lnTo>
                  <a:pt x="10536" y="3723"/>
                </a:lnTo>
                <a:lnTo>
                  <a:pt x="10439" y="3869"/>
                </a:lnTo>
                <a:lnTo>
                  <a:pt x="10341" y="4039"/>
                </a:lnTo>
                <a:lnTo>
                  <a:pt x="10317" y="4234"/>
                </a:lnTo>
                <a:lnTo>
                  <a:pt x="10317" y="4380"/>
                </a:lnTo>
                <a:lnTo>
                  <a:pt x="10171" y="4477"/>
                </a:lnTo>
                <a:lnTo>
                  <a:pt x="10025" y="4575"/>
                </a:lnTo>
                <a:lnTo>
                  <a:pt x="9879" y="4721"/>
                </a:lnTo>
                <a:lnTo>
                  <a:pt x="9733" y="4867"/>
                </a:lnTo>
                <a:lnTo>
                  <a:pt x="9490" y="5159"/>
                </a:lnTo>
                <a:lnTo>
                  <a:pt x="9319" y="5402"/>
                </a:lnTo>
                <a:lnTo>
                  <a:pt x="8954" y="5864"/>
                </a:lnTo>
                <a:lnTo>
                  <a:pt x="8614" y="6375"/>
                </a:lnTo>
                <a:lnTo>
                  <a:pt x="8298" y="6789"/>
                </a:lnTo>
                <a:lnTo>
                  <a:pt x="8152" y="7008"/>
                </a:lnTo>
                <a:lnTo>
                  <a:pt x="8030" y="7227"/>
                </a:lnTo>
                <a:lnTo>
                  <a:pt x="7908" y="7203"/>
                </a:lnTo>
                <a:lnTo>
                  <a:pt x="7787" y="7178"/>
                </a:lnTo>
                <a:lnTo>
                  <a:pt x="7738" y="7154"/>
                </a:lnTo>
                <a:lnTo>
                  <a:pt x="7616" y="7130"/>
                </a:lnTo>
                <a:lnTo>
                  <a:pt x="7470" y="7130"/>
                </a:lnTo>
                <a:lnTo>
                  <a:pt x="7349" y="7178"/>
                </a:lnTo>
                <a:lnTo>
                  <a:pt x="7227" y="7251"/>
                </a:lnTo>
                <a:lnTo>
                  <a:pt x="7178" y="7203"/>
                </a:lnTo>
                <a:lnTo>
                  <a:pt x="6935" y="7081"/>
                </a:lnTo>
                <a:lnTo>
                  <a:pt x="6692" y="6935"/>
                </a:lnTo>
                <a:lnTo>
                  <a:pt x="6448" y="6765"/>
                </a:lnTo>
                <a:lnTo>
                  <a:pt x="6327" y="6716"/>
                </a:lnTo>
                <a:lnTo>
                  <a:pt x="6205" y="6667"/>
                </a:lnTo>
                <a:lnTo>
                  <a:pt x="6229" y="6546"/>
                </a:lnTo>
                <a:lnTo>
                  <a:pt x="6205" y="6424"/>
                </a:lnTo>
                <a:lnTo>
                  <a:pt x="6181" y="6278"/>
                </a:lnTo>
                <a:lnTo>
                  <a:pt x="6132" y="6181"/>
                </a:lnTo>
                <a:lnTo>
                  <a:pt x="6059" y="6059"/>
                </a:lnTo>
                <a:lnTo>
                  <a:pt x="5986" y="5962"/>
                </a:lnTo>
                <a:lnTo>
                  <a:pt x="5889" y="5889"/>
                </a:lnTo>
                <a:lnTo>
                  <a:pt x="5767" y="5840"/>
                </a:lnTo>
                <a:lnTo>
                  <a:pt x="5694" y="5816"/>
                </a:lnTo>
                <a:lnTo>
                  <a:pt x="5621" y="5791"/>
                </a:lnTo>
                <a:lnTo>
                  <a:pt x="5475" y="5791"/>
                </a:lnTo>
                <a:lnTo>
                  <a:pt x="5329" y="5840"/>
                </a:lnTo>
                <a:lnTo>
                  <a:pt x="5207" y="5913"/>
                </a:lnTo>
                <a:lnTo>
                  <a:pt x="5086" y="6010"/>
                </a:lnTo>
                <a:lnTo>
                  <a:pt x="4964" y="6156"/>
                </a:lnTo>
                <a:lnTo>
                  <a:pt x="4891" y="6302"/>
                </a:lnTo>
                <a:lnTo>
                  <a:pt x="4818" y="6473"/>
                </a:lnTo>
                <a:lnTo>
                  <a:pt x="4818" y="6570"/>
                </a:lnTo>
                <a:lnTo>
                  <a:pt x="4818" y="6692"/>
                </a:lnTo>
                <a:lnTo>
                  <a:pt x="4769" y="6716"/>
                </a:lnTo>
                <a:lnTo>
                  <a:pt x="3918" y="7714"/>
                </a:lnTo>
                <a:lnTo>
                  <a:pt x="3504" y="8225"/>
                </a:lnTo>
                <a:lnTo>
                  <a:pt x="3090" y="8760"/>
                </a:lnTo>
                <a:lnTo>
                  <a:pt x="2677" y="9271"/>
                </a:lnTo>
                <a:lnTo>
                  <a:pt x="2214" y="9782"/>
                </a:lnTo>
                <a:lnTo>
                  <a:pt x="2044" y="9952"/>
                </a:lnTo>
                <a:lnTo>
                  <a:pt x="1874" y="10147"/>
                </a:lnTo>
                <a:lnTo>
                  <a:pt x="1801" y="10244"/>
                </a:lnTo>
                <a:lnTo>
                  <a:pt x="1752" y="10366"/>
                </a:lnTo>
                <a:lnTo>
                  <a:pt x="1703" y="10488"/>
                </a:lnTo>
                <a:lnTo>
                  <a:pt x="1703" y="10609"/>
                </a:lnTo>
                <a:lnTo>
                  <a:pt x="1728" y="10682"/>
                </a:lnTo>
                <a:lnTo>
                  <a:pt x="1776" y="10731"/>
                </a:lnTo>
                <a:lnTo>
                  <a:pt x="1849" y="10755"/>
                </a:lnTo>
                <a:lnTo>
                  <a:pt x="1922" y="10731"/>
                </a:lnTo>
                <a:lnTo>
                  <a:pt x="2020" y="10682"/>
                </a:lnTo>
                <a:lnTo>
                  <a:pt x="2117" y="10633"/>
                </a:lnTo>
                <a:lnTo>
                  <a:pt x="2263" y="10463"/>
                </a:lnTo>
                <a:lnTo>
                  <a:pt x="2579" y="10123"/>
                </a:lnTo>
                <a:lnTo>
                  <a:pt x="2969" y="9733"/>
                </a:lnTo>
                <a:lnTo>
                  <a:pt x="3163" y="9514"/>
                </a:lnTo>
                <a:lnTo>
                  <a:pt x="3334" y="9295"/>
                </a:lnTo>
                <a:lnTo>
                  <a:pt x="3747" y="8760"/>
                </a:lnTo>
                <a:lnTo>
                  <a:pt x="4185" y="8225"/>
                </a:lnTo>
                <a:lnTo>
                  <a:pt x="4648" y="7714"/>
                </a:lnTo>
                <a:lnTo>
                  <a:pt x="5086" y="7203"/>
                </a:lnTo>
                <a:lnTo>
                  <a:pt x="5159" y="7251"/>
                </a:lnTo>
                <a:lnTo>
                  <a:pt x="5280" y="7300"/>
                </a:lnTo>
                <a:lnTo>
                  <a:pt x="5378" y="7324"/>
                </a:lnTo>
                <a:lnTo>
                  <a:pt x="5499" y="7324"/>
                </a:lnTo>
                <a:lnTo>
                  <a:pt x="5645" y="7300"/>
                </a:lnTo>
                <a:lnTo>
                  <a:pt x="5791" y="7251"/>
                </a:lnTo>
                <a:lnTo>
                  <a:pt x="5913" y="7154"/>
                </a:lnTo>
                <a:lnTo>
                  <a:pt x="6010" y="7057"/>
                </a:lnTo>
                <a:lnTo>
                  <a:pt x="6205" y="7178"/>
                </a:lnTo>
                <a:lnTo>
                  <a:pt x="6400" y="7300"/>
                </a:lnTo>
                <a:lnTo>
                  <a:pt x="6716" y="7519"/>
                </a:lnTo>
                <a:lnTo>
                  <a:pt x="6862" y="7616"/>
                </a:lnTo>
                <a:lnTo>
                  <a:pt x="7032" y="7689"/>
                </a:lnTo>
                <a:lnTo>
                  <a:pt x="7057" y="7811"/>
                </a:lnTo>
                <a:lnTo>
                  <a:pt x="7105" y="7933"/>
                </a:lnTo>
                <a:lnTo>
                  <a:pt x="7154" y="8030"/>
                </a:lnTo>
                <a:lnTo>
                  <a:pt x="7227" y="8127"/>
                </a:lnTo>
                <a:lnTo>
                  <a:pt x="7324" y="8176"/>
                </a:lnTo>
                <a:lnTo>
                  <a:pt x="7397" y="8225"/>
                </a:lnTo>
                <a:lnTo>
                  <a:pt x="7495" y="8273"/>
                </a:lnTo>
                <a:lnTo>
                  <a:pt x="7714" y="8273"/>
                </a:lnTo>
                <a:lnTo>
                  <a:pt x="7835" y="8225"/>
                </a:lnTo>
                <a:lnTo>
                  <a:pt x="8006" y="8127"/>
                </a:lnTo>
                <a:lnTo>
                  <a:pt x="8152" y="8006"/>
                </a:lnTo>
                <a:lnTo>
                  <a:pt x="8225" y="7908"/>
                </a:lnTo>
                <a:lnTo>
                  <a:pt x="8273" y="7835"/>
                </a:lnTo>
                <a:lnTo>
                  <a:pt x="8298" y="7738"/>
                </a:lnTo>
                <a:lnTo>
                  <a:pt x="8322" y="7641"/>
                </a:lnTo>
                <a:lnTo>
                  <a:pt x="8322" y="7543"/>
                </a:lnTo>
                <a:lnTo>
                  <a:pt x="8298" y="7470"/>
                </a:lnTo>
                <a:lnTo>
                  <a:pt x="8468" y="7300"/>
                </a:lnTo>
                <a:lnTo>
                  <a:pt x="8614" y="7130"/>
                </a:lnTo>
                <a:lnTo>
                  <a:pt x="8906" y="6740"/>
                </a:lnTo>
                <a:lnTo>
                  <a:pt x="9173" y="6327"/>
                </a:lnTo>
                <a:lnTo>
                  <a:pt x="9417" y="5962"/>
                </a:lnTo>
                <a:lnTo>
                  <a:pt x="9782" y="5499"/>
                </a:lnTo>
                <a:lnTo>
                  <a:pt x="10195" y="5086"/>
                </a:lnTo>
                <a:lnTo>
                  <a:pt x="10268" y="5013"/>
                </a:lnTo>
                <a:lnTo>
                  <a:pt x="10366" y="4940"/>
                </a:lnTo>
                <a:lnTo>
                  <a:pt x="10585" y="4818"/>
                </a:lnTo>
                <a:lnTo>
                  <a:pt x="10706" y="4891"/>
                </a:lnTo>
                <a:lnTo>
                  <a:pt x="10828" y="4915"/>
                </a:lnTo>
                <a:lnTo>
                  <a:pt x="10950" y="4940"/>
                </a:lnTo>
                <a:lnTo>
                  <a:pt x="11096" y="4915"/>
                </a:lnTo>
                <a:lnTo>
                  <a:pt x="11193" y="4867"/>
                </a:lnTo>
                <a:lnTo>
                  <a:pt x="11266" y="4794"/>
                </a:lnTo>
                <a:lnTo>
                  <a:pt x="11363" y="4721"/>
                </a:lnTo>
                <a:lnTo>
                  <a:pt x="11436" y="4648"/>
                </a:lnTo>
                <a:lnTo>
                  <a:pt x="11704" y="4964"/>
                </a:lnTo>
                <a:lnTo>
                  <a:pt x="11874" y="5183"/>
                </a:lnTo>
                <a:lnTo>
                  <a:pt x="11801" y="5305"/>
                </a:lnTo>
                <a:lnTo>
                  <a:pt x="11777" y="5426"/>
                </a:lnTo>
                <a:lnTo>
                  <a:pt x="11753" y="5548"/>
                </a:lnTo>
                <a:lnTo>
                  <a:pt x="11777" y="5694"/>
                </a:lnTo>
                <a:lnTo>
                  <a:pt x="11826" y="5816"/>
                </a:lnTo>
                <a:lnTo>
                  <a:pt x="11899" y="5913"/>
                </a:lnTo>
                <a:lnTo>
                  <a:pt x="12020" y="6010"/>
                </a:lnTo>
                <a:lnTo>
                  <a:pt x="12142" y="6059"/>
                </a:lnTo>
                <a:lnTo>
                  <a:pt x="12264" y="6108"/>
                </a:lnTo>
                <a:lnTo>
                  <a:pt x="12410" y="6108"/>
                </a:lnTo>
                <a:lnTo>
                  <a:pt x="12531" y="6083"/>
                </a:lnTo>
                <a:lnTo>
                  <a:pt x="12653" y="6035"/>
                </a:lnTo>
                <a:lnTo>
                  <a:pt x="12726" y="5986"/>
                </a:lnTo>
                <a:lnTo>
                  <a:pt x="12799" y="5913"/>
                </a:lnTo>
                <a:lnTo>
                  <a:pt x="12872" y="5840"/>
                </a:lnTo>
                <a:lnTo>
                  <a:pt x="12921" y="5743"/>
                </a:lnTo>
                <a:lnTo>
                  <a:pt x="12969" y="5548"/>
                </a:lnTo>
                <a:lnTo>
                  <a:pt x="12969" y="5329"/>
                </a:lnTo>
                <a:lnTo>
                  <a:pt x="12969" y="5280"/>
                </a:lnTo>
                <a:lnTo>
                  <a:pt x="13042" y="5256"/>
                </a:lnTo>
                <a:lnTo>
                  <a:pt x="13383" y="4915"/>
                </a:lnTo>
                <a:lnTo>
                  <a:pt x="13748" y="4575"/>
                </a:lnTo>
                <a:lnTo>
                  <a:pt x="14454" y="3942"/>
                </a:lnTo>
                <a:lnTo>
                  <a:pt x="15111" y="3309"/>
                </a:lnTo>
                <a:lnTo>
                  <a:pt x="15768" y="2677"/>
                </a:lnTo>
                <a:lnTo>
                  <a:pt x="15792" y="2652"/>
                </a:lnTo>
                <a:lnTo>
                  <a:pt x="15914" y="2701"/>
                </a:lnTo>
                <a:lnTo>
                  <a:pt x="16157" y="2701"/>
                </a:lnTo>
                <a:lnTo>
                  <a:pt x="16279" y="2652"/>
                </a:lnTo>
                <a:lnTo>
                  <a:pt x="16376" y="2579"/>
                </a:lnTo>
                <a:lnTo>
                  <a:pt x="16449" y="2506"/>
                </a:lnTo>
                <a:lnTo>
                  <a:pt x="16522" y="2409"/>
                </a:lnTo>
                <a:lnTo>
                  <a:pt x="16595" y="2312"/>
                </a:lnTo>
                <a:lnTo>
                  <a:pt x="16643" y="2215"/>
                </a:lnTo>
                <a:lnTo>
                  <a:pt x="16668" y="2093"/>
                </a:lnTo>
                <a:lnTo>
                  <a:pt x="16692" y="1996"/>
                </a:lnTo>
                <a:lnTo>
                  <a:pt x="16692" y="1874"/>
                </a:lnTo>
                <a:lnTo>
                  <a:pt x="16668" y="1777"/>
                </a:lnTo>
                <a:lnTo>
                  <a:pt x="16643" y="1679"/>
                </a:lnTo>
                <a:lnTo>
                  <a:pt x="16570" y="1606"/>
                </a:lnTo>
                <a:lnTo>
                  <a:pt x="16522" y="1533"/>
                </a:lnTo>
                <a:lnTo>
                  <a:pt x="16424" y="1460"/>
                </a:lnTo>
                <a:lnTo>
                  <a:pt x="16352" y="1436"/>
                </a:lnTo>
                <a:lnTo>
                  <a:pt x="16254" y="1412"/>
                </a:lnTo>
                <a:lnTo>
                  <a:pt x="16157" y="1387"/>
                </a:lnTo>
                <a:lnTo>
                  <a:pt x="16011" y="1363"/>
                </a:lnTo>
                <a:close/>
                <a:moveTo>
                  <a:pt x="195" y="0"/>
                </a:moveTo>
                <a:lnTo>
                  <a:pt x="146" y="49"/>
                </a:lnTo>
                <a:lnTo>
                  <a:pt x="98" y="73"/>
                </a:lnTo>
                <a:lnTo>
                  <a:pt x="49" y="195"/>
                </a:lnTo>
                <a:lnTo>
                  <a:pt x="0" y="317"/>
                </a:lnTo>
                <a:lnTo>
                  <a:pt x="0" y="438"/>
                </a:lnTo>
                <a:lnTo>
                  <a:pt x="0" y="584"/>
                </a:lnTo>
                <a:lnTo>
                  <a:pt x="25" y="876"/>
                </a:lnTo>
                <a:lnTo>
                  <a:pt x="49" y="1120"/>
                </a:lnTo>
                <a:lnTo>
                  <a:pt x="49" y="1947"/>
                </a:lnTo>
                <a:lnTo>
                  <a:pt x="25" y="2774"/>
                </a:lnTo>
                <a:lnTo>
                  <a:pt x="49" y="3601"/>
                </a:lnTo>
                <a:lnTo>
                  <a:pt x="25" y="4429"/>
                </a:lnTo>
                <a:lnTo>
                  <a:pt x="0" y="6108"/>
                </a:lnTo>
                <a:lnTo>
                  <a:pt x="0" y="6984"/>
                </a:lnTo>
                <a:lnTo>
                  <a:pt x="0" y="7860"/>
                </a:lnTo>
                <a:lnTo>
                  <a:pt x="73" y="9587"/>
                </a:lnTo>
                <a:lnTo>
                  <a:pt x="146" y="11315"/>
                </a:lnTo>
                <a:lnTo>
                  <a:pt x="171" y="12191"/>
                </a:lnTo>
                <a:lnTo>
                  <a:pt x="171" y="13067"/>
                </a:lnTo>
                <a:lnTo>
                  <a:pt x="195" y="13188"/>
                </a:lnTo>
                <a:lnTo>
                  <a:pt x="268" y="13261"/>
                </a:lnTo>
                <a:lnTo>
                  <a:pt x="317" y="13310"/>
                </a:lnTo>
                <a:lnTo>
                  <a:pt x="390" y="13310"/>
                </a:lnTo>
                <a:lnTo>
                  <a:pt x="900" y="13383"/>
                </a:lnTo>
                <a:lnTo>
                  <a:pt x="1898" y="13383"/>
                </a:lnTo>
                <a:lnTo>
                  <a:pt x="2409" y="13334"/>
                </a:lnTo>
                <a:lnTo>
                  <a:pt x="3431" y="13261"/>
                </a:lnTo>
                <a:lnTo>
                  <a:pt x="3942" y="13213"/>
                </a:lnTo>
                <a:lnTo>
                  <a:pt x="4453" y="13188"/>
                </a:lnTo>
                <a:lnTo>
                  <a:pt x="10025" y="13188"/>
                </a:lnTo>
                <a:lnTo>
                  <a:pt x="11169" y="13164"/>
                </a:lnTo>
                <a:lnTo>
                  <a:pt x="13432" y="13091"/>
                </a:lnTo>
                <a:lnTo>
                  <a:pt x="14575" y="13067"/>
                </a:lnTo>
                <a:lnTo>
                  <a:pt x="16741" y="13067"/>
                </a:lnTo>
                <a:lnTo>
                  <a:pt x="17276" y="13091"/>
                </a:lnTo>
                <a:lnTo>
                  <a:pt x="17544" y="13140"/>
                </a:lnTo>
                <a:lnTo>
                  <a:pt x="17811" y="13164"/>
                </a:lnTo>
                <a:lnTo>
                  <a:pt x="17933" y="13164"/>
                </a:lnTo>
                <a:lnTo>
                  <a:pt x="18030" y="13115"/>
                </a:lnTo>
                <a:lnTo>
                  <a:pt x="18103" y="13042"/>
                </a:lnTo>
                <a:lnTo>
                  <a:pt x="18152" y="12945"/>
                </a:lnTo>
                <a:lnTo>
                  <a:pt x="18152" y="12848"/>
                </a:lnTo>
                <a:lnTo>
                  <a:pt x="18128" y="12750"/>
                </a:lnTo>
                <a:lnTo>
                  <a:pt x="18055" y="12677"/>
                </a:lnTo>
                <a:lnTo>
                  <a:pt x="17957" y="12629"/>
                </a:lnTo>
                <a:lnTo>
                  <a:pt x="17495" y="12556"/>
                </a:lnTo>
                <a:lnTo>
                  <a:pt x="17008" y="12531"/>
                </a:lnTo>
                <a:lnTo>
                  <a:pt x="16084" y="12507"/>
                </a:lnTo>
                <a:lnTo>
                  <a:pt x="14940" y="12483"/>
                </a:lnTo>
                <a:lnTo>
                  <a:pt x="13821" y="12507"/>
                </a:lnTo>
                <a:lnTo>
                  <a:pt x="11534" y="12580"/>
                </a:lnTo>
                <a:lnTo>
                  <a:pt x="10414" y="12604"/>
                </a:lnTo>
                <a:lnTo>
                  <a:pt x="9271" y="12629"/>
                </a:lnTo>
                <a:lnTo>
                  <a:pt x="7032" y="12604"/>
                </a:lnTo>
                <a:lnTo>
                  <a:pt x="5913" y="12604"/>
                </a:lnTo>
                <a:lnTo>
                  <a:pt x="4818" y="12629"/>
                </a:lnTo>
                <a:lnTo>
                  <a:pt x="3796" y="12677"/>
                </a:lnTo>
                <a:lnTo>
                  <a:pt x="2774" y="12726"/>
                </a:lnTo>
                <a:lnTo>
                  <a:pt x="1752" y="12799"/>
                </a:lnTo>
                <a:lnTo>
                  <a:pt x="730" y="12848"/>
                </a:lnTo>
                <a:lnTo>
                  <a:pt x="681" y="11169"/>
                </a:lnTo>
                <a:lnTo>
                  <a:pt x="608" y="9490"/>
                </a:lnTo>
                <a:lnTo>
                  <a:pt x="535" y="7787"/>
                </a:lnTo>
                <a:lnTo>
                  <a:pt x="535" y="6959"/>
                </a:lnTo>
                <a:lnTo>
                  <a:pt x="535" y="6108"/>
                </a:lnTo>
                <a:lnTo>
                  <a:pt x="560" y="4356"/>
                </a:lnTo>
                <a:lnTo>
                  <a:pt x="560" y="2579"/>
                </a:lnTo>
                <a:lnTo>
                  <a:pt x="560" y="1752"/>
                </a:lnTo>
                <a:lnTo>
                  <a:pt x="584" y="1363"/>
                </a:lnTo>
                <a:lnTo>
                  <a:pt x="584" y="949"/>
                </a:lnTo>
                <a:lnTo>
                  <a:pt x="560" y="706"/>
                </a:lnTo>
                <a:lnTo>
                  <a:pt x="535" y="438"/>
                </a:lnTo>
                <a:lnTo>
                  <a:pt x="511" y="317"/>
                </a:lnTo>
                <a:lnTo>
                  <a:pt x="463" y="219"/>
                </a:lnTo>
                <a:lnTo>
                  <a:pt x="390" y="98"/>
                </a:lnTo>
                <a:lnTo>
                  <a:pt x="317" y="25"/>
                </a:lnTo>
                <a:lnTo>
                  <a:pt x="244" y="0"/>
                </a:lnTo>
                <a:close/>
              </a:path>
            </a:pathLst>
          </a:custGeom>
          <a:solidFill>
            <a:srgbClr val="FFFFFF"/>
          </a:solidFill>
          <a:ln>
            <a:noFill/>
          </a:ln>
        </p:spPr>
        <p:txBody>
          <a:bodyPr lIns="121900" tIns="121900" rIns="121900" bIns="12190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2400"/>
          </a:p>
        </p:txBody>
      </p:sp>
      <p:sp>
        <p:nvSpPr>
          <p:cNvPr id="15" name="Shape 349"/>
          <p:cNvSpPr/>
          <p:nvPr/>
        </p:nvSpPr>
        <p:spPr>
          <a:xfrm>
            <a:off x="1905001" y="3895279"/>
            <a:ext cx="1305329" cy="1322709"/>
          </a:xfrm>
          <a:custGeom>
            <a:avLst/>
            <a:gdLst/>
            <a:ahLst/>
            <a:cxnLst/>
            <a:rect l="0" t="0" r="0" b="0"/>
            <a:pathLst>
              <a:path w="16449" h="16668" extrusionOk="0">
                <a:moveTo>
                  <a:pt x="12288" y="1995"/>
                </a:moveTo>
                <a:lnTo>
                  <a:pt x="12093" y="2117"/>
                </a:lnTo>
                <a:lnTo>
                  <a:pt x="11923" y="2239"/>
                </a:lnTo>
                <a:lnTo>
                  <a:pt x="11655" y="2531"/>
                </a:lnTo>
                <a:lnTo>
                  <a:pt x="11461" y="2433"/>
                </a:lnTo>
                <a:lnTo>
                  <a:pt x="11874" y="2214"/>
                </a:lnTo>
                <a:lnTo>
                  <a:pt x="12288" y="1995"/>
                </a:lnTo>
                <a:close/>
                <a:moveTo>
                  <a:pt x="13261" y="2239"/>
                </a:moveTo>
                <a:lnTo>
                  <a:pt x="13359" y="2263"/>
                </a:lnTo>
                <a:lnTo>
                  <a:pt x="13456" y="2287"/>
                </a:lnTo>
                <a:lnTo>
                  <a:pt x="13529" y="2336"/>
                </a:lnTo>
                <a:lnTo>
                  <a:pt x="13578" y="2433"/>
                </a:lnTo>
                <a:lnTo>
                  <a:pt x="13626" y="2531"/>
                </a:lnTo>
                <a:lnTo>
                  <a:pt x="13675" y="2725"/>
                </a:lnTo>
                <a:lnTo>
                  <a:pt x="13651" y="2896"/>
                </a:lnTo>
                <a:lnTo>
                  <a:pt x="13626" y="3090"/>
                </a:lnTo>
                <a:lnTo>
                  <a:pt x="13578" y="3285"/>
                </a:lnTo>
                <a:lnTo>
                  <a:pt x="13480" y="3480"/>
                </a:lnTo>
                <a:lnTo>
                  <a:pt x="13383" y="3650"/>
                </a:lnTo>
                <a:lnTo>
                  <a:pt x="13188" y="4015"/>
                </a:lnTo>
                <a:lnTo>
                  <a:pt x="12969" y="3674"/>
                </a:lnTo>
                <a:lnTo>
                  <a:pt x="12702" y="3358"/>
                </a:lnTo>
                <a:lnTo>
                  <a:pt x="12410" y="3066"/>
                </a:lnTo>
                <a:lnTo>
                  <a:pt x="12093" y="2823"/>
                </a:lnTo>
                <a:lnTo>
                  <a:pt x="12288" y="2677"/>
                </a:lnTo>
                <a:lnTo>
                  <a:pt x="12483" y="2531"/>
                </a:lnTo>
                <a:lnTo>
                  <a:pt x="12726" y="2385"/>
                </a:lnTo>
                <a:lnTo>
                  <a:pt x="12945" y="2287"/>
                </a:lnTo>
                <a:lnTo>
                  <a:pt x="13164" y="2239"/>
                </a:lnTo>
                <a:close/>
                <a:moveTo>
                  <a:pt x="7981" y="3699"/>
                </a:moveTo>
                <a:lnTo>
                  <a:pt x="7981" y="3723"/>
                </a:lnTo>
                <a:lnTo>
                  <a:pt x="7932" y="3723"/>
                </a:lnTo>
                <a:lnTo>
                  <a:pt x="7908" y="3747"/>
                </a:lnTo>
                <a:lnTo>
                  <a:pt x="7835" y="3796"/>
                </a:lnTo>
                <a:lnTo>
                  <a:pt x="7786" y="3845"/>
                </a:lnTo>
                <a:lnTo>
                  <a:pt x="7738" y="3918"/>
                </a:lnTo>
                <a:lnTo>
                  <a:pt x="7689" y="3991"/>
                </a:lnTo>
                <a:lnTo>
                  <a:pt x="7689" y="4064"/>
                </a:lnTo>
                <a:lnTo>
                  <a:pt x="7689" y="4088"/>
                </a:lnTo>
                <a:lnTo>
                  <a:pt x="7689" y="4112"/>
                </a:lnTo>
                <a:lnTo>
                  <a:pt x="7689" y="4137"/>
                </a:lnTo>
                <a:lnTo>
                  <a:pt x="7689" y="4161"/>
                </a:lnTo>
                <a:lnTo>
                  <a:pt x="7689" y="4307"/>
                </a:lnTo>
                <a:lnTo>
                  <a:pt x="7738" y="4453"/>
                </a:lnTo>
                <a:lnTo>
                  <a:pt x="7786" y="4526"/>
                </a:lnTo>
                <a:lnTo>
                  <a:pt x="7859" y="4574"/>
                </a:lnTo>
                <a:lnTo>
                  <a:pt x="8030" y="4672"/>
                </a:lnTo>
                <a:lnTo>
                  <a:pt x="8176" y="4720"/>
                </a:lnTo>
                <a:lnTo>
                  <a:pt x="8297" y="4720"/>
                </a:lnTo>
                <a:lnTo>
                  <a:pt x="8395" y="4696"/>
                </a:lnTo>
                <a:lnTo>
                  <a:pt x="8492" y="4672"/>
                </a:lnTo>
                <a:lnTo>
                  <a:pt x="8589" y="4599"/>
                </a:lnTo>
                <a:lnTo>
                  <a:pt x="8662" y="4526"/>
                </a:lnTo>
                <a:lnTo>
                  <a:pt x="8711" y="4429"/>
                </a:lnTo>
                <a:lnTo>
                  <a:pt x="8711" y="4307"/>
                </a:lnTo>
                <a:lnTo>
                  <a:pt x="8711" y="4185"/>
                </a:lnTo>
                <a:lnTo>
                  <a:pt x="8662" y="4064"/>
                </a:lnTo>
                <a:lnTo>
                  <a:pt x="8614" y="3942"/>
                </a:lnTo>
                <a:lnTo>
                  <a:pt x="8541" y="3845"/>
                </a:lnTo>
                <a:lnTo>
                  <a:pt x="8468" y="3772"/>
                </a:lnTo>
                <a:lnTo>
                  <a:pt x="8370" y="3723"/>
                </a:lnTo>
                <a:lnTo>
                  <a:pt x="8273" y="3699"/>
                </a:lnTo>
                <a:close/>
                <a:moveTo>
                  <a:pt x="9830" y="3966"/>
                </a:moveTo>
                <a:lnTo>
                  <a:pt x="9709" y="3991"/>
                </a:lnTo>
                <a:lnTo>
                  <a:pt x="9611" y="4064"/>
                </a:lnTo>
                <a:lnTo>
                  <a:pt x="9538" y="4161"/>
                </a:lnTo>
                <a:lnTo>
                  <a:pt x="9514" y="4258"/>
                </a:lnTo>
                <a:lnTo>
                  <a:pt x="9490" y="4356"/>
                </a:lnTo>
                <a:lnTo>
                  <a:pt x="9514" y="4453"/>
                </a:lnTo>
                <a:lnTo>
                  <a:pt x="9563" y="4574"/>
                </a:lnTo>
                <a:lnTo>
                  <a:pt x="9636" y="4647"/>
                </a:lnTo>
                <a:lnTo>
                  <a:pt x="9757" y="4720"/>
                </a:lnTo>
                <a:lnTo>
                  <a:pt x="9879" y="4745"/>
                </a:lnTo>
                <a:lnTo>
                  <a:pt x="10025" y="4696"/>
                </a:lnTo>
                <a:lnTo>
                  <a:pt x="10098" y="4672"/>
                </a:lnTo>
                <a:lnTo>
                  <a:pt x="10147" y="4623"/>
                </a:lnTo>
                <a:lnTo>
                  <a:pt x="10244" y="4502"/>
                </a:lnTo>
                <a:lnTo>
                  <a:pt x="10268" y="4429"/>
                </a:lnTo>
                <a:lnTo>
                  <a:pt x="10268" y="4356"/>
                </a:lnTo>
                <a:lnTo>
                  <a:pt x="10244" y="4234"/>
                </a:lnTo>
                <a:lnTo>
                  <a:pt x="10220" y="4161"/>
                </a:lnTo>
                <a:lnTo>
                  <a:pt x="10147" y="4064"/>
                </a:lnTo>
                <a:lnTo>
                  <a:pt x="10074" y="4015"/>
                </a:lnTo>
                <a:lnTo>
                  <a:pt x="9952" y="3966"/>
                </a:lnTo>
                <a:close/>
                <a:moveTo>
                  <a:pt x="9125" y="5572"/>
                </a:moveTo>
                <a:lnTo>
                  <a:pt x="9003" y="5596"/>
                </a:lnTo>
                <a:lnTo>
                  <a:pt x="8881" y="5669"/>
                </a:lnTo>
                <a:lnTo>
                  <a:pt x="8808" y="5791"/>
                </a:lnTo>
                <a:lnTo>
                  <a:pt x="8784" y="5913"/>
                </a:lnTo>
                <a:lnTo>
                  <a:pt x="8808" y="6034"/>
                </a:lnTo>
                <a:lnTo>
                  <a:pt x="8881" y="6156"/>
                </a:lnTo>
                <a:lnTo>
                  <a:pt x="9003" y="6229"/>
                </a:lnTo>
                <a:lnTo>
                  <a:pt x="9125" y="6253"/>
                </a:lnTo>
                <a:lnTo>
                  <a:pt x="9246" y="6229"/>
                </a:lnTo>
                <a:lnTo>
                  <a:pt x="9368" y="6156"/>
                </a:lnTo>
                <a:lnTo>
                  <a:pt x="9441" y="6034"/>
                </a:lnTo>
                <a:lnTo>
                  <a:pt x="9465" y="5913"/>
                </a:lnTo>
                <a:lnTo>
                  <a:pt x="9441" y="5791"/>
                </a:lnTo>
                <a:lnTo>
                  <a:pt x="9368" y="5669"/>
                </a:lnTo>
                <a:lnTo>
                  <a:pt x="9246" y="5596"/>
                </a:lnTo>
                <a:lnTo>
                  <a:pt x="9125" y="5572"/>
                </a:lnTo>
                <a:close/>
                <a:moveTo>
                  <a:pt x="5013" y="9441"/>
                </a:moveTo>
                <a:lnTo>
                  <a:pt x="4842" y="9538"/>
                </a:lnTo>
                <a:lnTo>
                  <a:pt x="4672" y="9684"/>
                </a:lnTo>
                <a:lnTo>
                  <a:pt x="4502" y="9855"/>
                </a:lnTo>
                <a:lnTo>
                  <a:pt x="4356" y="10025"/>
                </a:lnTo>
                <a:lnTo>
                  <a:pt x="4112" y="10414"/>
                </a:lnTo>
                <a:lnTo>
                  <a:pt x="3918" y="10779"/>
                </a:lnTo>
                <a:lnTo>
                  <a:pt x="3723" y="11144"/>
                </a:lnTo>
                <a:lnTo>
                  <a:pt x="3650" y="11363"/>
                </a:lnTo>
                <a:lnTo>
                  <a:pt x="3553" y="11582"/>
                </a:lnTo>
                <a:lnTo>
                  <a:pt x="3504" y="11826"/>
                </a:lnTo>
                <a:lnTo>
                  <a:pt x="3480" y="12045"/>
                </a:lnTo>
                <a:lnTo>
                  <a:pt x="3480" y="12239"/>
                </a:lnTo>
                <a:lnTo>
                  <a:pt x="3528" y="12337"/>
                </a:lnTo>
                <a:lnTo>
                  <a:pt x="3577" y="12410"/>
                </a:lnTo>
                <a:lnTo>
                  <a:pt x="3601" y="12434"/>
                </a:lnTo>
                <a:lnTo>
                  <a:pt x="3626" y="12458"/>
                </a:lnTo>
                <a:lnTo>
                  <a:pt x="3650" y="12434"/>
                </a:lnTo>
                <a:lnTo>
                  <a:pt x="3674" y="12410"/>
                </a:lnTo>
                <a:lnTo>
                  <a:pt x="3747" y="12288"/>
                </a:lnTo>
                <a:lnTo>
                  <a:pt x="3772" y="12166"/>
                </a:lnTo>
                <a:lnTo>
                  <a:pt x="3820" y="11874"/>
                </a:lnTo>
                <a:lnTo>
                  <a:pt x="3869" y="11631"/>
                </a:lnTo>
                <a:lnTo>
                  <a:pt x="3966" y="11388"/>
                </a:lnTo>
                <a:lnTo>
                  <a:pt x="4137" y="10925"/>
                </a:lnTo>
                <a:lnTo>
                  <a:pt x="4331" y="10536"/>
                </a:lnTo>
                <a:lnTo>
                  <a:pt x="4575" y="10171"/>
                </a:lnTo>
                <a:lnTo>
                  <a:pt x="4818" y="9830"/>
                </a:lnTo>
                <a:lnTo>
                  <a:pt x="5061" y="9490"/>
                </a:lnTo>
                <a:lnTo>
                  <a:pt x="5061" y="9465"/>
                </a:lnTo>
                <a:lnTo>
                  <a:pt x="5061" y="9441"/>
                </a:lnTo>
                <a:close/>
                <a:moveTo>
                  <a:pt x="9003" y="2287"/>
                </a:moveTo>
                <a:lnTo>
                  <a:pt x="9319" y="2312"/>
                </a:lnTo>
                <a:lnTo>
                  <a:pt x="9611" y="2360"/>
                </a:lnTo>
                <a:lnTo>
                  <a:pt x="9928" y="2409"/>
                </a:lnTo>
                <a:lnTo>
                  <a:pt x="10220" y="2482"/>
                </a:lnTo>
                <a:lnTo>
                  <a:pt x="10512" y="2579"/>
                </a:lnTo>
                <a:lnTo>
                  <a:pt x="10804" y="2677"/>
                </a:lnTo>
                <a:lnTo>
                  <a:pt x="11071" y="2798"/>
                </a:lnTo>
                <a:lnTo>
                  <a:pt x="11339" y="2944"/>
                </a:lnTo>
                <a:lnTo>
                  <a:pt x="11582" y="3066"/>
                </a:lnTo>
                <a:lnTo>
                  <a:pt x="11826" y="3236"/>
                </a:lnTo>
                <a:lnTo>
                  <a:pt x="12020" y="3382"/>
                </a:lnTo>
                <a:lnTo>
                  <a:pt x="12215" y="3577"/>
                </a:lnTo>
                <a:lnTo>
                  <a:pt x="12580" y="3966"/>
                </a:lnTo>
                <a:lnTo>
                  <a:pt x="12921" y="4380"/>
                </a:lnTo>
                <a:lnTo>
                  <a:pt x="12410" y="5012"/>
                </a:lnTo>
                <a:lnTo>
                  <a:pt x="11874" y="5596"/>
                </a:lnTo>
                <a:lnTo>
                  <a:pt x="11339" y="6180"/>
                </a:lnTo>
                <a:lnTo>
                  <a:pt x="10804" y="6764"/>
                </a:lnTo>
                <a:lnTo>
                  <a:pt x="9684" y="7908"/>
                </a:lnTo>
                <a:lnTo>
                  <a:pt x="9149" y="8492"/>
                </a:lnTo>
                <a:lnTo>
                  <a:pt x="8614" y="9076"/>
                </a:lnTo>
                <a:lnTo>
                  <a:pt x="6667" y="11217"/>
                </a:lnTo>
                <a:lnTo>
                  <a:pt x="6302" y="11631"/>
                </a:lnTo>
                <a:lnTo>
                  <a:pt x="5889" y="12045"/>
                </a:lnTo>
                <a:lnTo>
                  <a:pt x="5499" y="12410"/>
                </a:lnTo>
                <a:lnTo>
                  <a:pt x="5061" y="12774"/>
                </a:lnTo>
                <a:lnTo>
                  <a:pt x="5061" y="12774"/>
                </a:lnTo>
                <a:lnTo>
                  <a:pt x="5110" y="12677"/>
                </a:lnTo>
                <a:lnTo>
                  <a:pt x="5329" y="12166"/>
                </a:lnTo>
                <a:lnTo>
                  <a:pt x="5572" y="11631"/>
                </a:lnTo>
                <a:lnTo>
                  <a:pt x="5597" y="11582"/>
                </a:lnTo>
                <a:lnTo>
                  <a:pt x="5548" y="11558"/>
                </a:lnTo>
                <a:lnTo>
                  <a:pt x="5499" y="11534"/>
                </a:lnTo>
                <a:lnTo>
                  <a:pt x="5475" y="11582"/>
                </a:lnTo>
                <a:lnTo>
                  <a:pt x="5183" y="11996"/>
                </a:lnTo>
                <a:lnTo>
                  <a:pt x="4915" y="12434"/>
                </a:lnTo>
                <a:lnTo>
                  <a:pt x="4745" y="12750"/>
                </a:lnTo>
                <a:lnTo>
                  <a:pt x="4648" y="12920"/>
                </a:lnTo>
                <a:lnTo>
                  <a:pt x="4599" y="13091"/>
                </a:lnTo>
                <a:lnTo>
                  <a:pt x="4477" y="13188"/>
                </a:lnTo>
                <a:lnTo>
                  <a:pt x="4404" y="13115"/>
                </a:lnTo>
                <a:lnTo>
                  <a:pt x="4258" y="13042"/>
                </a:lnTo>
                <a:lnTo>
                  <a:pt x="4331" y="12750"/>
                </a:lnTo>
                <a:lnTo>
                  <a:pt x="4404" y="12507"/>
                </a:lnTo>
                <a:lnTo>
                  <a:pt x="4526" y="12264"/>
                </a:lnTo>
                <a:lnTo>
                  <a:pt x="4769" y="11801"/>
                </a:lnTo>
                <a:lnTo>
                  <a:pt x="5232" y="11071"/>
                </a:lnTo>
                <a:lnTo>
                  <a:pt x="5694" y="10366"/>
                </a:lnTo>
                <a:lnTo>
                  <a:pt x="5718" y="10341"/>
                </a:lnTo>
                <a:lnTo>
                  <a:pt x="5694" y="10317"/>
                </a:lnTo>
                <a:lnTo>
                  <a:pt x="5670" y="10293"/>
                </a:lnTo>
                <a:lnTo>
                  <a:pt x="5645" y="10317"/>
                </a:lnTo>
                <a:lnTo>
                  <a:pt x="5037" y="11047"/>
                </a:lnTo>
                <a:lnTo>
                  <a:pt x="4745" y="11412"/>
                </a:lnTo>
                <a:lnTo>
                  <a:pt x="4477" y="11801"/>
                </a:lnTo>
                <a:lnTo>
                  <a:pt x="4331" y="12020"/>
                </a:lnTo>
                <a:lnTo>
                  <a:pt x="4185" y="12288"/>
                </a:lnTo>
                <a:lnTo>
                  <a:pt x="4064" y="12556"/>
                </a:lnTo>
                <a:lnTo>
                  <a:pt x="3966" y="12847"/>
                </a:lnTo>
                <a:lnTo>
                  <a:pt x="3674" y="12604"/>
                </a:lnTo>
                <a:lnTo>
                  <a:pt x="3407" y="12312"/>
                </a:lnTo>
                <a:lnTo>
                  <a:pt x="3188" y="11996"/>
                </a:lnTo>
                <a:lnTo>
                  <a:pt x="2969" y="11655"/>
                </a:lnTo>
                <a:lnTo>
                  <a:pt x="3066" y="11436"/>
                </a:lnTo>
                <a:lnTo>
                  <a:pt x="3139" y="11193"/>
                </a:lnTo>
                <a:lnTo>
                  <a:pt x="3236" y="10950"/>
                </a:lnTo>
                <a:lnTo>
                  <a:pt x="3358" y="10706"/>
                </a:lnTo>
                <a:lnTo>
                  <a:pt x="3626" y="10220"/>
                </a:lnTo>
                <a:lnTo>
                  <a:pt x="3869" y="9782"/>
                </a:lnTo>
                <a:lnTo>
                  <a:pt x="4161" y="9368"/>
                </a:lnTo>
                <a:lnTo>
                  <a:pt x="4453" y="8954"/>
                </a:lnTo>
                <a:lnTo>
                  <a:pt x="4769" y="8565"/>
                </a:lnTo>
                <a:lnTo>
                  <a:pt x="4794" y="8541"/>
                </a:lnTo>
                <a:lnTo>
                  <a:pt x="4769" y="8516"/>
                </a:lnTo>
                <a:lnTo>
                  <a:pt x="4745" y="8492"/>
                </a:lnTo>
                <a:lnTo>
                  <a:pt x="4721" y="8492"/>
                </a:lnTo>
                <a:lnTo>
                  <a:pt x="4331" y="8808"/>
                </a:lnTo>
                <a:lnTo>
                  <a:pt x="3991" y="9149"/>
                </a:lnTo>
                <a:lnTo>
                  <a:pt x="3699" y="9514"/>
                </a:lnTo>
                <a:lnTo>
                  <a:pt x="3407" y="9928"/>
                </a:lnTo>
                <a:lnTo>
                  <a:pt x="3236" y="10195"/>
                </a:lnTo>
                <a:lnTo>
                  <a:pt x="3042" y="10512"/>
                </a:lnTo>
                <a:lnTo>
                  <a:pt x="2871" y="10852"/>
                </a:lnTo>
                <a:lnTo>
                  <a:pt x="2798" y="11047"/>
                </a:lnTo>
                <a:lnTo>
                  <a:pt x="2750" y="11217"/>
                </a:lnTo>
                <a:lnTo>
                  <a:pt x="2579" y="10852"/>
                </a:lnTo>
                <a:lnTo>
                  <a:pt x="2458" y="10487"/>
                </a:lnTo>
                <a:lnTo>
                  <a:pt x="2579" y="10341"/>
                </a:lnTo>
                <a:lnTo>
                  <a:pt x="2652" y="10195"/>
                </a:lnTo>
                <a:lnTo>
                  <a:pt x="2798" y="9830"/>
                </a:lnTo>
                <a:lnTo>
                  <a:pt x="3236" y="8954"/>
                </a:lnTo>
                <a:lnTo>
                  <a:pt x="3455" y="8565"/>
                </a:lnTo>
                <a:lnTo>
                  <a:pt x="3699" y="8200"/>
                </a:lnTo>
                <a:lnTo>
                  <a:pt x="3966" y="7835"/>
                </a:lnTo>
                <a:lnTo>
                  <a:pt x="4185" y="7446"/>
                </a:lnTo>
                <a:lnTo>
                  <a:pt x="4210" y="7421"/>
                </a:lnTo>
                <a:lnTo>
                  <a:pt x="4185" y="7397"/>
                </a:lnTo>
                <a:lnTo>
                  <a:pt x="4161" y="7373"/>
                </a:lnTo>
                <a:lnTo>
                  <a:pt x="4137" y="7397"/>
                </a:lnTo>
                <a:lnTo>
                  <a:pt x="3966" y="7494"/>
                </a:lnTo>
                <a:lnTo>
                  <a:pt x="3820" y="7640"/>
                </a:lnTo>
                <a:lnTo>
                  <a:pt x="3674" y="7786"/>
                </a:lnTo>
                <a:lnTo>
                  <a:pt x="3528" y="7957"/>
                </a:lnTo>
                <a:lnTo>
                  <a:pt x="3285" y="8346"/>
                </a:lnTo>
                <a:lnTo>
                  <a:pt x="3066" y="8687"/>
                </a:lnTo>
                <a:lnTo>
                  <a:pt x="2798" y="9198"/>
                </a:lnTo>
                <a:lnTo>
                  <a:pt x="2555" y="9709"/>
                </a:lnTo>
                <a:lnTo>
                  <a:pt x="2458" y="9928"/>
                </a:lnTo>
                <a:lnTo>
                  <a:pt x="2360" y="10171"/>
                </a:lnTo>
                <a:lnTo>
                  <a:pt x="2239" y="9757"/>
                </a:lnTo>
                <a:lnTo>
                  <a:pt x="2166" y="9368"/>
                </a:lnTo>
                <a:lnTo>
                  <a:pt x="2239" y="9173"/>
                </a:lnTo>
                <a:lnTo>
                  <a:pt x="2385" y="8833"/>
                </a:lnTo>
                <a:lnTo>
                  <a:pt x="2555" y="8492"/>
                </a:lnTo>
                <a:lnTo>
                  <a:pt x="2725" y="8176"/>
                </a:lnTo>
                <a:lnTo>
                  <a:pt x="2920" y="7859"/>
                </a:lnTo>
                <a:lnTo>
                  <a:pt x="3309" y="7300"/>
                </a:lnTo>
                <a:lnTo>
                  <a:pt x="3528" y="7056"/>
                </a:lnTo>
                <a:lnTo>
                  <a:pt x="3747" y="6789"/>
                </a:lnTo>
                <a:lnTo>
                  <a:pt x="3893" y="6667"/>
                </a:lnTo>
                <a:lnTo>
                  <a:pt x="4088" y="6545"/>
                </a:lnTo>
                <a:lnTo>
                  <a:pt x="4234" y="6399"/>
                </a:lnTo>
                <a:lnTo>
                  <a:pt x="4380" y="6253"/>
                </a:lnTo>
                <a:lnTo>
                  <a:pt x="4356" y="6229"/>
                </a:lnTo>
                <a:lnTo>
                  <a:pt x="4283" y="6205"/>
                </a:lnTo>
                <a:lnTo>
                  <a:pt x="4185" y="6180"/>
                </a:lnTo>
                <a:lnTo>
                  <a:pt x="4064" y="6229"/>
                </a:lnTo>
                <a:lnTo>
                  <a:pt x="3942" y="6278"/>
                </a:lnTo>
                <a:lnTo>
                  <a:pt x="3820" y="6375"/>
                </a:lnTo>
                <a:lnTo>
                  <a:pt x="3699" y="6472"/>
                </a:lnTo>
                <a:lnTo>
                  <a:pt x="3455" y="6716"/>
                </a:lnTo>
                <a:lnTo>
                  <a:pt x="3236" y="6983"/>
                </a:lnTo>
                <a:lnTo>
                  <a:pt x="3017" y="7251"/>
                </a:lnTo>
                <a:lnTo>
                  <a:pt x="2750" y="7640"/>
                </a:lnTo>
                <a:lnTo>
                  <a:pt x="2579" y="7908"/>
                </a:lnTo>
                <a:lnTo>
                  <a:pt x="2409" y="8176"/>
                </a:lnTo>
                <a:lnTo>
                  <a:pt x="2239" y="8468"/>
                </a:lnTo>
                <a:lnTo>
                  <a:pt x="2093" y="8784"/>
                </a:lnTo>
                <a:lnTo>
                  <a:pt x="2093" y="8565"/>
                </a:lnTo>
                <a:lnTo>
                  <a:pt x="2093" y="8224"/>
                </a:lnTo>
                <a:lnTo>
                  <a:pt x="2239" y="7835"/>
                </a:lnTo>
                <a:lnTo>
                  <a:pt x="2385" y="7567"/>
                </a:lnTo>
                <a:lnTo>
                  <a:pt x="2506" y="7324"/>
                </a:lnTo>
                <a:lnTo>
                  <a:pt x="2823" y="6837"/>
                </a:lnTo>
                <a:lnTo>
                  <a:pt x="3139" y="6375"/>
                </a:lnTo>
                <a:lnTo>
                  <a:pt x="3309" y="6156"/>
                </a:lnTo>
                <a:lnTo>
                  <a:pt x="3504" y="5961"/>
                </a:lnTo>
                <a:lnTo>
                  <a:pt x="3723" y="5742"/>
                </a:lnTo>
                <a:lnTo>
                  <a:pt x="3942" y="5572"/>
                </a:lnTo>
                <a:lnTo>
                  <a:pt x="4161" y="5402"/>
                </a:lnTo>
                <a:lnTo>
                  <a:pt x="4404" y="5256"/>
                </a:lnTo>
                <a:lnTo>
                  <a:pt x="4429" y="5207"/>
                </a:lnTo>
                <a:lnTo>
                  <a:pt x="4429" y="5158"/>
                </a:lnTo>
                <a:lnTo>
                  <a:pt x="4380" y="5110"/>
                </a:lnTo>
                <a:lnTo>
                  <a:pt x="4331" y="5110"/>
                </a:lnTo>
                <a:lnTo>
                  <a:pt x="4088" y="5207"/>
                </a:lnTo>
                <a:lnTo>
                  <a:pt x="3845" y="5353"/>
                </a:lnTo>
                <a:lnTo>
                  <a:pt x="3626" y="5499"/>
                </a:lnTo>
                <a:lnTo>
                  <a:pt x="3431" y="5645"/>
                </a:lnTo>
                <a:lnTo>
                  <a:pt x="3236" y="5840"/>
                </a:lnTo>
                <a:lnTo>
                  <a:pt x="3042" y="6034"/>
                </a:lnTo>
                <a:lnTo>
                  <a:pt x="2701" y="6424"/>
                </a:lnTo>
                <a:lnTo>
                  <a:pt x="2409" y="6837"/>
                </a:lnTo>
                <a:lnTo>
                  <a:pt x="2166" y="7251"/>
                </a:lnTo>
                <a:lnTo>
                  <a:pt x="2239" y="6910"/>
                </a:lnTo>
                <a:lnTo>
                  <a:pt x="2312" y="6570"/>
                </a:lnTo>
                <a:lnTo>
                  <a:pt x="2409" y="6229"/>
                </a:lnTo>
                <a:lnTo>
                  <a:pt x="2531" y="5888"/>
                </a:lnTo>
                <a:lnTo>
                  <a:pt x="2774" y="5621"/>
                </a:lnTo>
                <a:lnTo>
                  <a:pt x="3042" y="5402"/>
                </a:lnTo>
                <a:lnTo>
                  <a:pt x="3626" y="4964"/>
                </a:lnTo>
                <a:lnTo>
                  <a:pt x="3650" y="4915"/>
                </a:lnTo>
                <a:lnTo>
                  <a:pt x="3650" y="4866"/>
                </a:lnTo>
                <a:lnTo>
                  <a:pt x="3626" y="4818"/>
                </a:lnTo>
                <a:lnTo>
                  <a:pt x="3407" y="4818"/>
                </a:lnTo>
                <a:lnTo>
                  <a:pt x="3261" y="4866"/>
                </a:lnTo>
                <a:lnTo>
                  <a:pt x="3090" y="4939"/>
                </a:lnTo>
                <a:lnTo>
                  <a:pt x="2944" y="5012"/>
                </a:lnTo>
                <a:lnTo>
                  <a:pt x="3236" y="4574"/>
                </a:lnTo>
                <a:lnTo>
                  <a:pt x="3577" y="4161"/>
                </a:lnTo>
                <a:lnTo>
                  <a:pt x="3747" y="3966"/>
                </a:lnTo>
                <a:lnTo>
                  <a:pt x="3942" y="3796"/>
                </a:lnTo>
                <a:lnTo>
                  <a:pt x="4137" y="3626"/>
                </a:lnTo>
                <a:lnTo>
                  <a:pt x="4356" y="3480"/>
                </a:lnTo>
                <a:lnTo>
                  <a:pt x="4623" y="3309"/>
                </a:lnTo>
                <a:lnTo>
                  <a:pt x="4867" y="3163"/>
                </a:lnTo>
                <a:lnTo>
                  <a:pt x="5426" y="2896"/>
                </a:lnTo>
                <a:lnTo>
                  <a:pt x="5986" y="2677"/>
                </a:lnTo>
                <a:lnTo>
                  <a:pt x="6594" y="2506"/>
                </a:lnTo>
                <a:lnTo>
                  <a:pt x="7178" y="2385"/>
                </a:lnTo>
                <a:lnTo>
                  <a:pt x="7786" y="2312"/>
                </a:lnTo>
                <a:lnTo>
                  <a:pt x="8419" y="2287"/>
                </a:lnTo>
                <a:close/>
                <a:moveTo>
                  <a:pt x="2506" y="11947"/>
                </a:moveTo>
                <a:lnTo>
                  <a:pt x="2798" y="12410"/>
                </a:lnTo>
                <a:lnTo>
                  <a:pt x="2969" y="12628"/>
                </a:lnTo>
                <a:lnTo>
                  <a:pt x="3139" y="12823"/>
                </a:lnTo>
                <a:lnTo>
                  <a:pt x="3334" y="12993"/>
                </a:lnTo>
                <a:lnTo>
                  <a:pt x="3528" y="13188"/>
                </a:lnTo>
                <a:lnTo>
                  <a:pt x="3723" y="13334"/>
                </a:lnTo>
                <a:lnTo>
                  <a:pt x="3918" y="13480"/>
                </a:lnTo>
                <a:lnTo>
                  <a:pt x="3528" y="13675"/>
                </a:lnTo>
                <a:lnTo>
                  <a:pt x="3309" y="13748"/>
                </a:lnTo>
                <a:lnTo>
                  <a:pt x="3090" y="13821"/>
                </a:lnTo>
                <a:lnTo>
                  <a:pt x="2871" y="13845"/>
                </a:lnTo>
                <a:lnTo>
                  <a:pt x="2677" y="13845"/>
                </a:lnTo>
                <a:lnTo>
                  <a:pt x="2506" y="13796"/>
                </a:lnTo>
                <a:lnTo>
                  <a:pt x="2409" y="13772"/>
                </a:lnTo>
                <a:lnTo>
                  <a:pt x="2336" y="13723"/>
                </a:lnTo>
                <a:lnTo>
                  <a:pt x="2239" y="13626"/>
                </a:lnTo>
                <a:lnTo>
                  <a:pt x="2190" y="13553"/>
                </a:lnTo>
                <a:lnTo>
                  <a:pt x="2141" y="13456"/>
                </a:lnTo>
                <a:lnTo>
                  <a:pt x="2117" y="13358"/>
                </a:lnTo>
                <a:lnTo>
                  <a:pt x="2117" y="13139"/>
                </a:lnTo>
                <a:lnTo>
                  <a:pt x="2166" y="12896"/>
                </a:lnTo>
                <a:lnTo>
                  <a:pt x="2239" y="12653"/>
                </a:lnTo>
                <a:lnTo>
                  <a:pt x="2336" y="12410"/>
                </a:lnTo>
                <a:lnTo>
                  <a:pt x="2506" y="11947"/>
                </a:lnTo>
                <a:close/>
                <a:moveTo>
                  <a:pt x="14064" y="6570"/>
                </a:moveTo>
                <a:lnTo>
                  <a:pt x="14113" y="6740"/>
                </a:lnTo>
                <a:lnTo>
                  <a:pt x="14162" y="6910"/>
                </a:lnTo>
                <a:lnTo>
                  <a:pt x="14210" y="7105"/>
                </a:lnTo>
                <a:lnTo>
                  <a:pt x="14235" y="7324"/>
                </a:lnTo>
                <a:lnTo>
                  <a:pt x="14235" y="7713"/>
                </a:lnTo>
                <a:lnTo>
                  <a:pt x="14235" y="8078"/>
                </a:lnTo>
                <a:lnTo>
                  <a:pt x="14235" y="8541"/>
                </a:lnTo>
                <a:lnTo>
                  <a:pt x="14210" y="9003"/>
                </a:lnTo>
                <a:lnTo>
                  <a:pt x="14162" y="9465"/>
                </a:lnTo>
                <a:lnTo>
                  <a:pt x="14064" y="9928"/>
                </a:lnTo>
                <a:lnTo>
                  <a:pt x="13943" y="10341"/>
                </a:lnTo>
                <a:lnTo>
                  <a:pt x="13797" y="10731"/>
                </a:lnTo>
                <a:lnTo>
                  <a:pt x="13602" y="11120"/>
                </a:lnTo>
                <a:lnTo>
                  <a:pt x="13383" y="11485"/>
                </a:lnTo>
                <a:lnTo>
                  <a:pt x="13140" y="11850"/>
                </a:lnTo>
                <a:lnTo>
                  <a:pt x="12848" y="12166"/>
                </a:lnTo>
                <a:lnTo>
                  <a:pt x="12556" y="12483"/>
                </a:lnTo>
                <a:lnTo>
                  <a:pt x="12239" y="12799"/>
                </a:lnTo>
                <a:lnTo>
                  <a:pt x="12191" y="12726"/>
                </a:lnTo>
                <a:lnTo>
                  <a:pt x="12142" y="12701"/>
                </a:lnTo>
                <a:lnTo>
                  <a:pt x="12020" y="12628"/>
                </a:lnTo>
                <a:lnTo>
                  <a:pt x="11972" y="12628"/>
                </a:lnTo>
                <a:lnTo>
                  <a:pt x="11947" y="12653"/>
                </a:lnTo>
                <a:lnTo>
                  <a:pt x="11947" y="12677"/>
                </a:lnTo>
                <a:lnTo>
                  <a:pt x="11947" y="12726"/>
                </a:lnTo>
                <a:lnTo>
                  <a:pt x="11996" y="12774"/>
                </a:lnTo>
                <a:lnTo>
                  <a:pt x="12020" y="12823"/>
                </a:lnTo>
                <a:lnTo>
                  <a:pt x="12045" y="12969"/>
                </a:lnTo>
                <a:lnTo>
                  <a:pt x="11680" y="13237"/>
                </a:lnTo>
                <a:lnTo>
                  <a:pt x="11582" y="13018"/>
                </a:lnTo>
                <a:lnTo>
                  <a:pt x="11558" y="12896"/>
                </a:lnTo>
                <a:lnTo>
                  <a:pt x="11534" y="12774"/>
                </a:lnTo>
                <a:lnTo>
                  <a:pt x="11509" y="12726"/>
                </a:lnTo>
                <a:lnTo>
                  <a:pt x="11461" y="12701"/>
                </a:lnTo>
                <a:lnTo>
                  <a:pt x="11412" y="12726"/>
                </a:lnTo>
                <a:lnTo>
                  <a:pt x="11388" y="12774"/>
                </a:lnTo>
                <a:lnTo>
                  <a:pt x="11363" y="13115"/>
                </a:lnTo>
                <a:lnTo>
                  <a:pt x="11363" y="13285"/>
                </a:lnTo>
                <a:lnTo>
                  <a:pt x="11388" y="13431"/>
                </a:lnTo>
                <a:lnTo>
                  <a:pt x="11266" y="13529"/>
                </a:lnTo>
                <a:lnTo>
                  <a:pt x="11096" y="13626"/>
                </a:lnTo>
                <a:lnTo>
                  <a:pt x="11023" y="13310"/>
                </a:lnTo>
                <a:lnTo>
                  <a:pt x="10925" y="12993"/>
                </a:lnTo>
                <a:lnTo>
                  <a:pt x="10877" y="12969"/>
                </a:lnTo>
                <a:lnTo>
                  <a:pt x="10828" y="12993"/>
                </a:lnTo>
                <a:lnTo>
                  <a:pt x="10779" y="13188"/>
                </a:lnTo>
                <a:lnTo>
                  <a:pt x="10779" y="13383"/>
                </a:lnTo>
                <a:lnTo>
                  <a:pt x="10804" y="13577"/>
                </a:lnTo>
                <a:lnTo>
                  <a:pt x="10852" y="13772"/>
                </a:lnTo>
                <a:lnTo>
                  <a:pt x="10487" y="13918"/>
                </a:lnTo>
                <a:lnTo>
                  <a:pt x="10487" y="13821"/>
                </a:lnTo>
                <a:lnTo>
                  <a:pt x="10463" y="13480"/>
                </a:lnTo>
                <a:lnTo>
                  <a:pt x="10439" y="13310"/>
                </a:lnTo>
                <a:lnTo>
                  <a:pt x="10414" y="13139"/>
                </a:lnTo>
                <a:lnTo>
                  <a:pt x="10390" y="13091"/>
                </a:lnTo>
                <a:lnTo>
                  <a:pt x="10293" y="13091"/>
                </a:lnTo>
                <a:lnTo>
                  <a:pt x="10268" y="13139"/>
                </a:lnTo>
                <a:lnTo>
                  <a:pt x="10195" y="13480"/>
                </a:lnTo>
                <a:lnTo>
                  <a:pt x="10195" y="13821"/>
                </a:lnTo>
                <a:lnTo>
                  <a:pt x="10171" y="14040"/>
                </a:lnTo>
                <a:lnTo>
                  <a:pt x="9782" y="14186"/>
                </a:lnTo>
                <a:lnTo>
                  <a:pt x="9806" y="13845"/>
                </a:lnTo>
                <a:lnTo>
                  <a:pt x="9879" y="13504"/>
                </a:lnTo>
                <a:lnTo>
                  <a:pt x="9928" y="13164"/>
                </a:lnTo>
                <a:lnTo>
                  <a:pt x="9952" y="12823"/>
                </a:lnTo>
                <a:lnTo>
                  <a:pt x="9952" y="12774"/>
                </a:lnTo>
                <a:lnTo>
                  <a:pt x="9928" y="12750"/>
                </a:lnTo>
                <a:lnTo>
                  <a:pt x="9879" y="12726"/>
                </a:lnTo>
                <a:lnTo>
                  <a:pt x="9806" y="12750"/>
                </a:lnTo>
                <a:lnTo>
                  <a:pt x="9757" y="12799"/>
                </a:lnTo>
                <a:lnTo>
                  <a:pt x="9636" y="13139"/>
                </a:lnTo>
                <a:lnTo>
                  <a:pt x="9490" y="13504"/>
                </a:lnTo>
                <a:lnTo>
                  <a:pt x="9417" y="13894"/>
                </a:lnTo>
                <a:lnTo>
                  <a:pt x="9392" y="14088"/>
                </a:lnTo>
                <a:lnTo>
                  <a:pt x="9368" y="14283"/>
                </a:lnTo>
                <a:lnTo>
                  <a:pt x="9125" y="14332"/>
                </a:lnTo>
                <a:lnTo>
                  <a:pt x="9125" y="14064"/>
                </a:lnTo>
                <a:lnTo>
                  <a:pt x="9149" y="13821"/>
                </a:lnTo>
                <a:lnTo>
                  <a:pt x="9173" y="13431"/>
                </a:lnTo>
                <a:lnTo>
                  <a:pt x="9222" y="13237"/>
                </a:lnTo>
                <a:lnTo>
                  <a:pt x="9246" y="13139"/>
                </a:lnTo>
                <a:lnTo>
                  <a:pt x="9295" y="13091"/>
                </a:lnTo>
                <a:lnTo>
                  <a:pt x="9295" y="13066"/>
                </a:lnTo>
                <a:lnTo>
                  <a:pt x="9295" y="13042"/>
                </a:lnTo>
                <a:lnTo>
                  <a:pt x="9246" y="13042"/>
                </a:lnTo>
                <a:lnTo>
                  <a:pt x="9173" y="13091"/>
                </a:lnTo>
                <a:lnTo>
                  <a:pt x="9125" y="13139"/>
                </a:lnTo>
                <a:lnTo>
                  <a:pt x="9027" y="13310"/>
                </a:lnTo>
                <a:lnTo>
                  <a:pt x="8954" y="13480"/>
                </a:lnTo>
                <a:lnTo>
                  <a:pt x="8906" y="13650"/>
                </a:lnTo>
                <a:lnTo>
                  <a:pt x="8808" y="13991"/>
                </a:lnTo>
                <a:lnTo>
                  <a:pt x="8784" y="14210"/>
                </a:lnTo>
                <a:lnTo>
                  <a:pt x="8784" y="14405"/>
                </a:lnTo>
                <a:lnTo>
                  <a:pt x="8443" y="14453"/>
                </a:lnTo>
                <a:lnTo>
                  <a:pt x="8443" y="14332"/>
                </a:lnTo>
                <a:lnTo>
                  <a:pt x="8492" y="13894"/>
                </a:lnTo>
                <a:lnTo>
                  <a:pt x="8589" y="13456"/>
                </a:lnTo>
                <a:lnTo>
                  <a:pt x="8735" y="13042"/>
                </a:lnTo>
                <a:lnTo>
                  <a:pt x="8833" y="12847"/>
                </a:lnTo>
                <a:lnTo>
                  <a:pt x="8930" y="12653"/>
                </a:lnTo>
                <a:lnTo>
                  <a:pt x="8930" y="12628"/>
                </a:lnTo>
                <a:lnTo>
                  <a:pt x="8906" y="12580"/>
                </a:lnTo>
                <a:lnTo>
                  <a:pt x="8881" y="12580"/>
                </a:lnTo>
                <a:lnTo>
                  <a:pt x="8857" y="12604"/>
                </a:lnTo>
                <a:lnTo>
                  <a:pt x="8687" y="12799"/>
                </a:lnTo>
                <a:lnTo>
                  <a:pt x="8516" y="12993"/>
                </a:lnTo>
                <a:lnTo>
                  <a:pt x="8395" y="13237"/>
                </a:lnTo>
                <a:lnTo>
                  <a:pt x="8297" y="13456"/>
                </a:lnTo>
                <a:lnTo>
                  <a:pt x="8200" y="13723"/>
                </a:lnTo>
                <a:lnTo>
                  <a:pt x="8127" y="13967"/>
                </a:lnTo>
                <a:lnTo>
                  <a:pt x="8103" y="14234"/>
                </a:lnTo>
                <a:lnTo>
                  <a:pt x="8078" y="14478"/>
                </a:lnTo>
                <a:lnTo>
                  <a:pt x="7762" y="14502"/>
                </a:lnTo>
                <a:lnTo>
                  <a:pt x="7811" y="14259"/>
                </a:lnTo>
                <a:lnTo>
                  <a:pt x="7859" y="14113"/>
                </a:lnTo>
                <a:lnTo>
                  <a:pt x="7908" y="13967"/>
                </a:lnTo>
                <a:lnTo>
                  <a:pt x="7957" y="13796"/>
                </a:lnTo>
                <a:lnTo>
                  <a:pt x="7981" y="13650"/>
                </a:lnTo>
                <a:lnTo>
                  <a:pt x="7957" y="13602"/>
                </a:lnTo>
                <a:lnTo>
                  <a:pt x="7932" y="13577"/>
                </a:lnTo>
                <a:lnTo>
                  <a:pt x="7884" y="13577"/>
                </a:lnTo>
                <a:lnTo>
                  <a:pt x="7811" y="13626"/>
                </a:lnTo>
                <a:lnTo>
                  <a:pt x="7738" y="13699"/>
                </a:lnTo>
                <a:lnTo>
                  <a:pt x="7689" y="13772"/>
                </a:lnTo>
                <a:lnTo>
                  <a:pt x="7640" y="13869"/>
                </a:lnTo>
                <a:lnTo>
                  <a:pt x="7567" y="14064"/>
                </a:lnTo>
                <a:lnTo>
                  <a:pt x="7519" y="14259"/>
                </a:lnTo>
                <a:lnTo>
                  <a:pt x="7446" y="14526"/>
                </a:lnTo>
                <a:lnTo>
                  <a:pt x="7105" y="14526"/>
                </a:lnTo>
                <a:lnTo>
                  <a:pt x="7129" y="14380"/>
                </a:lnTo>
                <a:lnTo>
                  <a:pt x="7178" y="14210"/>
                </a:lnTo>
                <a:lnTo>
                  <a:pt x="7300" y="13894"/>
                </a:lnTo>
                <a:lnTo>
                  <a:pt x="7421" y="13577"/>
                </a:lnTo>
                <a:lnTo>
                  <a:pt x="7421" y="13529"/>
                </a:lnTo>
                <a:lnTo>
                  <a:pt x="7397" y="13504"/>
                </a:lnTo>
                <a:lnTo>
                  <a:pt x="7324" y="13504"/>
                </a:lnTo>
                <a:lnTo>
                  <a:pt x="7154" y="13650"/>
                </a:lnTo>
                <a:lnTo>
                  <a:pt x="7008" y="13821"/>
                </a:lnTo>
                <a:lnTo>
                  <a:pt x="6886" y="13991"/>
                </a:lnTo>
                <a:lnTo>
                  <a:pt x="6789" y="14210"/>
                </a:lnTo>
                <a:lnTo>
                  <a:pt x="6740" y="14332"/>
                </a:lnTo>
                <a:lnTo>
                  <a:pt x="6716" y="14502"/>
                </a:lnTo>
                <a:lnTo>
                  <a:pt x="6497" y="14453"/>
                </a:lnTo>
                <a:lnTo>
                  <a:pt x="6302" y="14380"/>
                </a:lnTo>
                <a:lnTo>
                  <a:pt x="5889" y="14210"/>
                </a:lnTo>
                <a:lnTo>
                  <a:pt x="7008" y="13358"/>
                </a:lnTo>
                <a:lnTo>
                  <a:pt x="8078" y="12458"/>
                </a:lnTo>
                <a:lnTo>
                  <a:pt x="8881" y="11777"/>
                </a:lnTo>
                <a:lnTo>
                  <a:pt x="9271" y="11436"/>
                </a:lnTo>
                <a:lnTo>
                  <a:pt x="9684" y="11120"/>
                </a:lnTo>
                <a:lnTo>
                  <a:pt x="10463" y="10512"/>
                </a:lnTo>
                <a:lnTo>
                  <a:pt x="10828" y="10195"/>
                </a:lnTo>
                <a:lnTo>
                  <a:pt x="11193" y="9855"/>
                </a:lnTo>
                <a:lnTo>
                  <a:pt x="11388" y="9636"/>
                </a:lnTo>
                <a:lnTo>
                  <a:pt x="11582" y="9417"/>
                </a:lnTo>
                <a:lnTo>
                  <a:pt x="11923" y="8930"/>
                </a:lnTo>
                <a:lnTo>
                  <a:pt x="12264" y="8443"/>
                </a:lnTo>
                <a:lnTo>
                  <a:pt x="12434" y="8200"/>
                </a:lnTo>
                <a:lnTo>
                  <a:pt x="12629" y="7981"/>
                </a:lnTo>
                <a:lnTo>
                  <a:pt x="12969" y="7616"/>
                </a:lnTo>
                <a:lnTo>
                  <a:pt x="13334" y="7251"/>
                </a:lnTo>
                <a:lnTo>
                  <a:pt x="13699" y="6910"/>
                </a:lnTo>
                <a:lnTo>
                  <a:pt x="14064" y="6570"/>
                </a:lnTo>
                <a:close/>
                <a:moveTo>
                  <a:pt x="14356" y="1460"/>
                </a:moveTo>
                <a:lnTo>
                  <a:pt x="14575" y="1509"/>
                </a:lnTo>
                <a:lnTo>
                  <a:pt x="14721" y="1582"/>
                </a:lnTo>
                <a:lnTo>
                  <a:pt x="14843" y="1679"/>
                </a:lnTo>
                <a:lnTo>
                  <a:pt x="14916" y="1825"/>
                </a:lnTo>
                <a:lnTo>
                  <a:pt x="14964" y="1971"/>
                </a:lnTo>
                <a:lnTo>
                  <a:pt x="14989" y="2141"/>
                </a:lnTo>
                <a:lnTo>
                  <a:pt x="14964" y="2312"/>
                </a:lnTo>
                <a:lnTo>
                  <a:pt x="14940" y="2506"/>
                </a:lnTo>
                <a:lnTo>
                  <a:pt x="14867" y="2701"/>
                </a:lnTo>
                <a:lnTo>
                  <a:pt x="14721" y="3090"/>
                </a:lnTo>
                <a:lnTo>
                  <a:pt x="14551" y="3455"/>
                </a:lnTo>
                <a:lnTo>
                  <a:pt x="14381" y="3747"/>
                </a:lnTo>
                <a:lnTo>
                  <a:pt x="14162" y="4112"/>
                </a:lnTo>
                <a:lnTo>
                  <a:pt x="13918" y="4477"/>
                </a:lnTo>
                <a:lnTo>
                  <a:pt x="13432" y="5183"/>
                </a:lnTo>
                <a:lnTo>
                  <a:pt x="12385" y="6545"/>
                </a:lnTo>
                <a:lnTo>
                  <a:pt x="12045" y="7008"/>
                </a:lnTo>
                <a:lnTo>
                  <a:pt x="11704" y="7421"/>
                </a:lnTo>
                <a:lnTo>
                  <a:pt x="11339" y="7835"/>
                </a:lnTo>
                <a:lnTo>
                  <a:pt x="10950" y="8224"/>
                </a:lnTo>
                <a:lnTo>
                  <a:pt x="10560" y="8614"/>
                </a:lnTo>
                <a:lnTo>
                  <a:pt x="10171" y="9003"/>
                </a:lnTo>
                <a:lnTo>
                  <a:pt x="9319" y="9733"/>
                </a:lnTo>
                <a:lnTo>
                  <a:pt x="8565" y="10341"/>
                </a:lnTo>
                <a:lnTo>
                  <a:pt x="7835" y="10974"/>
                </a:lnTo>
                <a:lnTo>
                  <a:pt x="7129" y="11607"/>
                </a:lnTo>
                <a:lnTo>
                  <a:pt x="6789" y="11947"/>
                </a:lnTo>
                <a:lnTo>
                  <a:pt x="6448" y="12288"/>
                </a:lnTo>
                <a:lnTo>
                  <a:pt x="5791" y="12945"/>
                </a:lnTo>
                <a:lnTo>
                  <a:pt x="5134" y="13602"/>
                </a:lnTo>
                <a:lnTo>
                  <a:pt x="4794" y="13918"/>
                </a:lnTo>
                <a:lnTo>
                  <a:pt x="4429" y="14210"/>
                </a:lnTo>
                <a:lnTo>
                  <a:pt x="4064" y="14478"/>
                </a:lnTo>
                <a:lnTo>
                  <a:pt x="3674" y="14745"/>
                </a:lnTo>
                <a:lnTo>
                  <a:pt x="3431" y="14891"/>
                </a:lnTo>
                <a:lnTo>
                  <a:pt x="3115" y="15037"/>
                </a:lnTo>
                <a:lnTo>
                  <a:pt x="2750" y="15208"/>
                </a:lnTo>
                <a:lnTo>
                  <a:pt x="2360" y="15305"/>
                </a:lnTo>
                <a:lnTo>
                  <a:pt x="2166" y="15354"/>
                </a:lnTo>
                <a:lnTo>
                  <a:pt x="1971" y="15378"/>
                </a:lnTo>
                <a:lnTo>
                  <a:pt x="1776" y="15402"/>
                </a:lnTo>
                <a:lnTo>
                  <a:pt x="1606" y="15378"/>
                </a:lnTo>
                <a:lnTo>
                  <a:pt x="1460" y="15329"/>
                </a:lnTo>
                <a:lnTo>
                  <a:pt x="1314" y="15256"/>
                </a:lnTo>
                <a:lnTo>
                  <a:pt x="1192" y="15159"/>
                </a:lnTo>
                <a:lnTo>
                  <a:pt x="1095" y="15037"/>
                </a:lnTo>
                <a:lnTo>
                  <a:pt x="1022" y="14867"/>
                </a:lnTo>
                <a:lnTo>
                  <a:pt x="973" y="14672"/>
                </a:lnTo>
                <a:lnTo>
                  <a:pt x="973" y="14478"/>
                </a:lnTo>
                <a:lnTo>
                  <a:pt x="973" y="14283"/>
                </a:lnTo>
                <a:lnTo>
                  <a:pt x="998" y="14064"/>
                </a:lnTo>
                <a:lnTo>
                  <a:pt x="1046" y="13869"/>
                </a:lnTo>
                <a:lnTo>
                  <a:pt x="1168" y="13456"/>
                </a:lnTo>
                <a:lnTo>
                  <a:pt x="1752" y="12288"/>
                </a:lnTo>
                <a:lnTo>
                  <a:pt x="2020" y="11753"/>
                </a:lnTo>
                <a:lnTo>
                  <a:pt x="2141" y="11558"/>
                </a:lnTo>
                <a:lnTo>
                  <a:pt x="2190" y="11485"/>
                </a:lnTo>
                <a:lnTo>
                  <a:pt x="2239" y="11436"/>
                </a:lnTo>
                <a:lnTo>
                  <a:pt x="2287" y="11534"/>
                </a:lnTo>
                <a:lnTo>
                  <a:pt x="2263" y="11558"/>
                </a:lnTo>
                <a:lnTo>
                  <a:pt x="1995" y="12118"/>
                </a:lnTo>
                <a:lnTo>
                  <a:pt x="1874" y="12410"/>
                </a:lnTo>
                <a:lnTo>
                  <a:pt x="1776" y="12701"/>
                </a:lnTo>
                <a:lnTo>
                  <a:pt x="1703" y="12993"/>
                </a:lnTo>
                <a:lnTo>
                  <a:pt x="1703" y="13139"/>
                </a:lnTo>
                <a:lnTo>
                  <a:pt x="1703" y="13285"/>
                </a:lnTo>
                <a:lnTo>
                  <a:pt x="1703" y="13431"/>
                </a:lnTo>
                <a:lnTo>
                  <a:pt x="1728" y="13577"/>
                </a:lnTo>
                <a:lnTo>
                  <a:pt x="1776" y="13723"/>
                </a:lnTo>
                <a:lnTo>
                  <a:pt x="1849" y="13869"/>
                </a:lnTo>
                <a:lnTo>
                  <a:pt x="1922" y="13967"/>
                </a:lnTo>
                <a:lnTo>
                  <a:pt x="2020" y="14064"/>
                </a:lnTo>
                <a:lnTo>
                  <a:pt x="2117" y="14137"/>
                </a:lnTo>
                <a:lnTo>
                  <a:pt x="2214" y="14210"/>
                </a:lnTo>
                <a:lnTo>
                  <a:pt x="2336" y="14234"/>
                </a:lnTo>
                <a:lnTo>
                  <a:pt x="2458" y="14283"/>
                </a:lnTo>
                <a:lnTo>
                  <a:pt x="2701" y="14283"/>
                </a:lnTo>
                <a:lnTo>
                  <a:pt x="2969" y="14259"/>
                </a:lnTo>
                <a:lnTo>
                  <a:pt x="3236" y="14210"/>
                </a:lnTo>
                <a:lnTo>
                  <a:pt x="3480" y="14137"/>
                </a:lnTo>
                <a:lnTo>
                  <a:pt x="3674" y="14040"/>
                </a:lnTo>
                <a:lnTo>
                  <a:pt x="4064" y="13869"/>
                </a:lnTo>
                <a:lnTo>
                  <a:pt x="4404" y="13650"/>
                </a:lnTo>
                <a:lnTo>
                  <a:pt x="4745" y="13407"/>
                </a:lnTo>
                <a:lnTo>
                  <a:pt x="5086" y="13139"/>
                </a:lnTo>
                <a:lnTo>
                  <a:pt x="5718" y="12580"/>
                </a:lnTo>
                <a:lnTo>
                  <a:pt x="6351" y="12020"/>
                </a:lnTo>
                <a:lnTo>
                  <a:pt x="7056" y="11315"/>
                </a:lnTo>
                <a:lnTo>
                  <a:pt x="7762" y="10585"/>
                </a:lnTo>
                <a:lnTo>
                  <a:pt x="8443" y="9855"/>
                </a:lnTo>
                <a:lnTo>
                  <a:pt x="9149" y="9125"/>
                </a:lnTo>
                <a:lnTo>
                  <a:pt x="10585" y="7665"/>
                </a:lnTo>
                <a:lnTo>
                  <a:pt x="11315" y="6910"/>
                </a:lnTo>
                <a:lnTo>
                  <a:pt x="12045" y="6180"/>
                </a:lnTo>
                <a:lnTo>
                  <a:pt x="12580" y="5596"/>
                </a:lnTo>
                <a:lnTo>
                  <a:pt x="13091" y="4988"/>
                </a:lnTo>
                <a:lnTo>
                  <a:pt x="13334" y="4672"/>
                </a:lnTo>
                <a:lnTo>
                  <a:pt x="13553" y="4356"/>
                </a:lnTo>
                <a:lnTo>
                  <a:pt x="13772" y="4015"/>
                </a:lnTo>
                <a:lnTo>
                  <a:pt x="13943" y="3674"/>
                </a:lnTo>
                <a:lnTo>
                  <a:pt x="14040" y="3407"/>
                </a:lnTo>
                <a:lnTo>
                  <a:pt x="14113" y="3163"/>
                </a:lnTo>
                <a:lnTo>
                  <a:pt x="14162" y="2896"/>
                </a:lnTo>
                <a:lnTo>
                  <a:pt x="14186" y="2628"/>
                </a:lnTo>
                <a:lnTo>
                  <a:pt x="14137" y="2385"/>
                </a:lnTo>
                <a:lnTo>
                  <a:pt x="14089" y="2263"/>
                </a:lnTo>
                <a:lnTo>
                  <a:pt x="14040" y="2141"/>
                </a:lnTo>
                <a:lnTo>
                  <a:pt x="13967" y="2044"/>
                </a:lnTo>
                <a:lnTo>
                  <a:pt x="13894" y="1947"/>
                </a:lnTo>
                <a:lnTo>
                  <a:pt x="13772" y="1849"/>
                </a:lnTo>
                <a:lnTo>
                  <a:pt x="13651" y="1776"/>
                </a:lnTo>
                <a:lnTo>
                  <a:pt x="13480" y="1703"/>
                </a:lnTo>
                <a:lnTo>
                  <a:pt x="13334" y="1679"/>
                </a:lnTo>
                <a:lnTo>
                  <a:pt x="12994" y="1679"/>
                </a:lnTo>
                <a:lnTo>
                  <a:pt x="13261" y="1606"/>
                </a:lnTo>
                <a:lnTo>
                  <a:pt x="13529" y="1533"/>
                </a:lnTo>
                <a:lnTo>
                  <a:pt x="13821" y="1484"/>
                </a:lnTo>
                <a:lnTo>
                  <a:pt x="14113" y="1460"/>
                </a:lnTo>
                <a:close/>
                <a:moveTo>
                  <a:pt x="15573" y="535"/>
                </a:moveTo>
                <a:lnTo>
                  <a:pt x="15694" y="584"/>
                </a:lnTo>
                <a:lnTo>
                  <a:pt x="15767" y="633"/>
                </a:lnTo>
                <a:lnTo>
                  <a:pt x="15816" y="681"/>
                </a:lnTo>
                <a:lnTo>
                  <a:pt x="15840" y="754"/>
                </a:lnTo>
                <a:lnTo>
                  <a:pt x="15889" y="852"/>
                </a:lnTo>
                <a:lnTo>
                  <a:pt x="15938" y="1119"/>
                </a:lnTo>
                <a:lnTo>
                  <a:pt x="15938" y="1387"/>
                </a:lnTo>
                <a:lnTo>
                  <a:pt x="15913" y="1679"/>
                </a:lnTo>
                <a:lnTo>
                  <a:pt x="15865" y="1971"/>
                </a:lnTo>
                <a:lnTo>
                  <a:pt x="15719" y="2531"/>
                </a:lnTo>
                <a:lnTo>
                  <a:pt x="15548" y="3066"/>
                </a:lnTo>
                <a:lnTo>
                  <a:pt x="15378" y="3577"/>
                </a:lnTo>
                <a:lnTo>
                  <a:pt x="15159" y="4088"/>
                </a:lnTo>
                <a:lnTo>
                  <a:pt x="14916" y="4574"/>
                </a:lnTo>
                <a:lnTo>
                  <a:pt x="14624" y="5061"/>
                </a:lnTo>
                <a:lnTo>
                  <a:pt x="14332" y="5499"/>
                </a:lnTo>
                <a:lnTo>
                  <a:pt x="13991" y="5937"/>
                </a:lnTo>
                <a:lnTo>
                  <a:pt x="13626" y="6351"/>
                </a:lnTo>
                <a:lnTo>
                  <a:pt x="13261" y="6740"/>
                </a:lnTo>
                <a:lnTo>
                  <a:pt x="12604" y="7397"/>
                </a:lnTo>
                <a:lnTo>
                  <a:pt x="12288" y="7738"/>
                </a:lnTo>
                <a:lnTo>
                  <a:pt x="11996" y="8103"/>
                </a:lnTo>
                <a:lnTo>
                  <a:pt x="11363" y="8979"/>
                </a:lnTo>
                <a:lnTo>
                  <a:pt x="11047" y="9392"/>
                </a:lnTo>
                <a:lnTo>
                  <a:pt x="10877" y="9611"/>
                </a:lnTo>
                <a:lnTo>
                  <a:pt x="10682" y="9806"/>
                </a:lnTo>
                <a:lnTo>
                  <a:pt x="10293" y="10122"/>
                </a:lnTo>
                <a:lnTo>
                  <a:pt x="9903" y="10439"/>
                </a:lnTo>
                <a:lnTo>
                  <a:pt x="9100" y="11047"/>
                </a:lnTo>
                <a:lnTo>
                  <a:pt x="8687" y="11388"/>
                </a:lnTo>
                <a:lnTo>
                  <a:pt x="8297" y="11728"/>
                </a:lnTo>
                <a:lnTo>
                  <a:pt x="7519" y="12410"/>
                </a:lnTo>
                <a:lnTo>
                  <a:pt x="6837" y="12969"/>
                </a:lnTo>
                <a:lnTo>
                  <a:pt x="6156" y="13529"/>
                </a:lnTo>
                <a:lnTo>
                  <a:pt x="5475" y="14064"/>
                </a:lnTo>
                <a:lnTo>
                  <a:pt x="4769" y="14575"/>
                </a:lnTo>
                <a:lnTo>
                  <a:pt x="4283" y="14916"/>
                </a:lnTo>
                <a:lnTo>
                  <a:pt x="3796" y="15208"/>
                </a:lnTo>
                <a:lnTo>
                  <a:pt x="3285" y="15500"/>
                </a:lnTo>
                <a:lnTo>
                  <a:pt x="2750" y="15767"/>
                </a:lnTo>
                <a:lnTo>
                  <a:pt x="2287" y="15962"/>
                </a:lnTo>
                <a:lnTo>
                  <a:pt x="2020" y="16059"/>
                </a:lnTo>
                <a:lnTo>
                  <a:pt x="1752" y="16132"/>
                </a:lnTo>
                <a:lnTo>
                  <a:pt x="1484" y="16205"/>
                </a:lnTo>
                <a:lnTo>
                  <a:pt x="1217" y="16230"/>
                </a:lnTo>
                <a:lnTo>
                  <a:pt x="949" y="16205"/>
                </a:lnTo>
                <a:lnTo>
                  <a:pt x="827" y="16181"/>
                </a:lnTo>
                <a:lnTo>
                  <a:pt x="730" y="16132"/>
                </a:lnTo>
                <a:lnTo>
                  <a:pt x="633" y="16084"/>
                </a:lnTo>
                <a:lnTo>
                  <a:pt x="560" y="16011"/>
                </a:lnTo>
                <a:lnTo>
                  <a:pt x="511" y="15938"/>
                </a:lnTo>
                <a:lnTo>
                  <a:pt x="462" y="15840"/>
                </a:lnTo>
                <a:lnTo>
                  <a:pt x="438" y="15646"/>
                </a:lnTo>
                <a:lnTo>
                  <a:pt x="438" y="15402"/>
                </a:lnTo>
                <a:lnTo>
                  <a:pt x="487" y="15159"/>
                </a:lnTo>
                <a:lnTo>
                  <a:pt x="560" y="14891"/>
                </a:lnTo>
                <a:lnTo>
                  <a:pt x="754" y="14405"/>
                </a:lnTo>
                <a:lnTo>
                  <a:pt x="754" y="14599"/>
                </a:lnTo>
                <a:lnTo>
                  <a:pt x="754" y="14794"/>
                </a:lnTo>
                <a:lnTo>
                  <a:pt x="803" y="14964"/>
                </a:lnTo>
                <a:lnTo>
                  <a:pt x="827" y="15110"/>
                </a:lnTo>
                <a:lnTo>
                  <a:pt x="900" y="15232"/>
                </a:lnTo>
                <a:lnTo>
                  <a:pt x="973" y="15354"/>
                </a:lnTo>
                <a:lnTo>
                  <a:pt x="1046" y="15427"/>
                </a:lnTo>
                <a:lnTo>
                  <a:pt x="1144" y="15500"/>
                </a:lnTo>
                <a:lnTo>
                  <a:pt x="1241" y="15573"/>
                </a:lnTo>
                <a:lnTo>
                  <a:pt x="1338" y="15597"/>
                </a:lnTo>
                <a:lnTo>
                  <a:pt x="1460" y="15646"/>
                </a:lnTo>
                <a:lnTo>
                  <a:pt x="1849" y="15646"/>
                </a:lnTo>
                <a:lnTo>
                  <a:pt x="2141" y="15597"/>
                </a:lnTo>
                <a:lnTo>
                  <a:pt x="2433" y="15500"/>
                </a:lnTo>
                <a:lnTo>
                  <a:pt x="2750" y="15402"/>
                </a:lnTo>
                <a:lnTo>
                  <a:pt x="3042" y="15256"/>
                </a:lnTo>
                <a:lnTo>
                  <a:pt x="3626" y="14964"/>
                </a:lnTo>
                <a:lnTo>
                  <a:pt x="4112" y="14648"/>
                </a:lnTo>
                <a:lnTo>
                  <a:pt x="4453" y="14405"/>
                </a:lnTo>
                <a:lnTo>
                  <a:pt x="4794" y="14137"/>
                </a:lnTo>
                <a:lnTo>
                  <a:pt x="5134" y="13845"/>
                </a:lnTo>
                <a:lnTo>
                  <a:pt x="5767" y="13261"/>
                </a:lnTo>
                <a:lnTo>
                  <a:pt x="6375" y="12653"/>
                </a:lnTo>
                <a:lnTo>
                  <a:pt x="6983" y="12045"/>
                </a:lnTo>
                <a:lnTo>
                  <a:pt x="7738" y="11363"/>
                </a:lnTo>
                <a:lnTo>
                  <a:pt x="8492" y="10731"/>
                </a:lnTo>
                <a:lnTo>
                  <a:pt x="9271" y="10098"/>
                </a:lnTo>
                <a:lnTo>
                  <a:pt x="10049" y="9465"/>
                </a:lnTo>
                <a:lnTo>
                  <a:pt x="10439" y="9125"/>
                </a:lnTo>
                <a:lnTo>
                  <a:pt x="10828" y="8760"/>
                </a:lnTo>
                <a:lnTo>
                  <a:pt x="11193" y="8395"/>
                </a:lnTo>
                <a:lnTo>
                  <a:pt x="11558" y="8030"/>
                </a:lnTo>
                <a:lnTo>
                  <a:pt x="11899" y="7665"/>
                </a:lnTo>
                <a:lnTo>
                  <a:pt x="12239" y="7275"/>
                </a:lnTo>
                <a:lnTo>
                  <a:pt x="12896" y="6448"/>
                </a:lnTo>
                <a:lnTo>
                  <a:pt x="13894" y="5110"/>
                </a:lnTo>
                <a:lnTo>
                  <a:pt x="14381" y="4429"/>
                </a:lnTo>
                <a:lnTo>
                  <a:pt x="14599" y="4064"/>
                </a:lnTo>
                <a:lnTo>
                  <a:pt x="14818" y="3723"/>
                </a:lnTo>
                <a:lnTo>
                  <a:pt x="14989" y="3382"/>
                </a:lnTo>
                <a:lnTo>
                  <a:pt x="15159" y="2993"/>
                </a:lnTo>
                <a:lnTo>
                  <a:pt x="15281" y="2604"/>
                </a:lnTo>
                <a:lnTo>
                  <a:pt x="15329" y="2409"/>
                </a:lnTo>
                <a:lnTo>
                  <a:pt x="15378" y="2214"/>
                </a:lnTo>
                <a:lnTo>
                  <a:pt x="15378" y="2020"/>
                </a:lnTo>
                <a:lnTo>
                  <a:pt x="15354" y="1849"/>
                </a:lnTo>
                <a:lnTo>
                  <a:pt x="15305" y="1655"/>
                </a:lnTo>
                <a:lnTo>
                  <a:pt x="15232" y="1509"/>
                </a:lnTo>
                <a:lnTo>
                  <a:pt x="15135" y="1363"/>
                </a:lnTo>
                <a:lnTo>
                  <a:pt x="14989" y="1241"/>
                </a:lnTo>
                <a:lnTo>
                  <a:pt x="14794" y="1144"/>
                </a:lnTo>
                <a:lnTo>
                  <a:pt x="14575" y="1046"/>
                </a:lnTo>
                <a:lnTo>
                  <a:pt x="14332" y="998"/>
                </a:lnTo>
                <a:lnTo>
                  <a:pt x="14089" y="973"/>
                </a:lnTo>
                <a:lnTo>
                  <a:pt x="14818" y="730"/>
                </a:lnTo>
                <a:lnTo>
                  <a:pt x="15110" y="608"/>
                </a:lnTo>
                <a:lnTo>
                  <a:pt x="15281" y="560"/>
                </a:lnTo>
                <a:lnTo>
                  <a:pt x="15427" y="535"/>
                </a:lnTo>
                <a:close/>
                <a:moveTo>
                  <a:pt x="15451" y="0"/>
                </a:moveTo>
                <a:lnTo>
                  <a:pt x="15305" y="24"/>
                </a:lnTo>
                <a:lnTo>
                  <a:pt x="15013" y="97"/>
                </a:lnTo>
                <a:lnTo>
                  <a:pt x="13845" y="462"/>
                </a:lnTo>
                <a:lnTo>
                  <a:pt x="13261" y="657"/>
                </a:lnTo>
                <a:lnTo>
                  <a:pt x="12702" y="876"/>
                </a:lnTo>
                <a:lnTo>
                  <a:pt x="12118" y="1119"/>
                </a:lnTo>
                <a:lnTo>
                  <a:pt x="11582" y="1411"/>
                </a:lnTo>
                <a:lnTo>
                  <a:pt x="11047" y="1703"/>
                </a:lnTo>
                <a:lnTo>
                  <a:pt x="10536" y="2020"/>
                </a:lnTo>
                <a:lnTo>
                  <a:pt x="10512" y="2068"/>
                </a:lnTo>
                <a:lnTo>
                  <a:pt x="10195" y="1971"/>
                </a:lnTo>
                <a:lnTo>
                  <a:pt x="9879" y="1898"/>
                </a:lnTo>
                <a:lnTo>
                  <a:pt x="9246" y="1801"/>
                </a:lnTo>
                <a:lnTo>
                  <a:pt x="8906" y="1776"/>
                </a:lnTo>
                <a:lnTo>
                  <a:pt x="8565" y="1752"/>
                </a:lnTo>
                <a:lnTo>
                  <a:pt x="8224" y="1752"/>
                </a:lnTo>
                <a:lnTo>
                  <a:pt x="7884" y="1776"/>
                </a:lnTo>
                <a:lnTo>
                  <a:pt x="7543" y="1801"/>
                </a:lnTo>
                <a:lnTo>
                  <a:pt x="7178" y="1849"/>
                </a:lnTo>
                <a:lnTo>
                  <a:pt x="6837" y="1898"/>
                </a:lnTo>
                <a:lnTo>
                  <a:pt x="6497" y="1971"/>
                </a:lnTo>
                <a:lnTo>
                  <a:pt x="6181" y="2068"/>
                </a:lnTo>
                <a:lnTo>
                  <a:pt x="5840" y="2166"/>
                </a:lnTo>
                <a:lnTo>
                  <a:pt x="5524" y="2287"/>
                </a:lnTo>
                <a:lnTo>
                  <a:pt x="5207" y="2409"/>
                </a:lnTo>
                <a:lnTo>
                  <a:pt x="4891" y="2555"/>
                </a:lnTo>
                <a:lnTo>
                  <a:pt x="4575" y="2725"/>
                </a:lnTo>
                <a:lnTo>
                  <a:pt x="4283" y="2896"/>
                </a:lnTo>
                <a:lnTo>
                  <a:pt x="3991" y="3090"/>
                </a:lnTo>
                <a:lnTo>
                  <a:pt x="3626" y="3358"/>
                </a:lnTo>
                <a:lnTo>
                  <a:pt x="3285" y="3699"/>
                </a:lnTo>
                <a:lnTo>
                  <a:pt x="2969" y="4039"/>
                </a:lnTo>
                <a:lnTo>
                  <a:pt x="2677" y="4429"/>
                </a:lnTo>
                <a:lnTo>
                  <a:pt x="2433" y="4842"/>
                </a:lnTo>
                <a:lnTo>
                  <a:pt x="2214" y="5256"/>
                </a:lnTo>
                <a:lnTo>
                  <a:pt x="2044" y="5718"/>
                </a:lnTo>
                <a:lnTo>
                  <a:pt x="1874" y="6156"/>
                </a:lnTo>
                <a:lnTo>
                  <a:pt x="1776" y="6351"/>
                </a:lnTo>
                <a:lnTo>
                  <a:pt x="1679" y="6521"/>
                </a:lnTo>
                <a:lnTo>
                  <a:pt x="1630" y="6691"/>
                </a:lnTo>
                <a:lnTo>
                  <a:pt x="1630" y="6862"/>
                </a:lnTo>
                <a:lnTo>
                  <a:pt x="1655" y="6910"/>
                </a:lnTo>
                <a:lnTo>
                  <a:pt x="1703" y="6935"/>
                </a:lnTo>
                <a:lnTo>
                  <a:pt x="1630" y="7348"/>
                </a:lnTo>
                <a:lnTo>
                  <a:pt x="1582" y="7762"/>
                </a:lnTo>
                <a:lnTo>
                  <a:pt x="1557" y="8151"/>
                </a:lnTo>
                <a:lnTo>
                  <a:pt x="1557" y="8565"/>
                </a:lnTo>
                <a:lnTo>
                  <a:pt x="1557" y="8881"/>
                </a:lnTo>
                <a:lnTo>
                  <a:pt x="1606" y="9198"/>
                </a:lnTo>
                <a:lnTo>
                  <a:pt x="1655" y="9514"/>
                </a:lnTo>
                <a:lnTo>
                  <a:pt x="1703" y="9830"/>
                </a:lnTo>
                <a:lnTo>
                  <a:pt x="1776" y="10171"/>
                </a:lnTo>
                <a:lnTo>
                  <a:pt x="1874" y="10487"/>
                </a:lnTo>
                <a:lnTo>
                  <a:pt x="1995" y="10828"/>
                </a:lnTo>
                <a:lnTo>
                  <a:pt x="2117" y="11144"/>
                </a:lnTo>
                <a:lnTo>
                  <a:pt x="2020" y="11193"/>
                </a:lnTo>
                <a:lnTo>
                  <a:pt x="1898" y="11290"/>
                </a:lnTo>
                <a:lnTo>
                  <a:pt x="1776" y="11412"/>
                </a:lnTo>
                <a:lnTo>
                  <a:pt x="1655" y="11607"/>
                </a:lnTo>
                <a:lnTo>
                  <a:pt x="1387" y="12045"/>
                </a:lnTo>
                <a:lnTo>
                  <a:pt x="1119" y="12556"/>
                </a:lnTo>
                <a:lnTo>
                  <a:pt x="876" y="13091"/>
                </a:lnTo>
                <a:lnTo>
                  <a:pt x="657" y="13553"/>
                </a:lnTo>
                <a:lnTo>
                  <a:pt x="414" y="14113"/>
                </a:lnTo>
                <a:lnTo>
                  <a:pt x="243" y="14551"/>
                </a:lnTo>
                <a:lnTo>
                  <a:pt x="97" y="14989"/>
                </a:lnTo>
                <a:lnTo>
                  <a:pt x="49" y="15208"/>
                </a:lnTo>
                <a:lnTo>
                  <a:pt x="0" y="15427"/>
                </a:lnTo>
                <a:lnTo>
                  <a:pt x="0" y="15670"/>
                </a:lnTo>
                <a:lnTo>
                  <a:pt x="49" y="15889"/>
                </a:lnTo>
                <a:lnTo>
                  <a:pt x="97" y="16084"/>
                </a:lnTo>
                <a:lnTo>
                  <a:pt x="195" y="16254"/>
                </a:lnTo>
                <a:lnTo>
                  <a:pt x="316" y="16400"/>
                </a:lnTo>
                <a:lnTo>
                  <a:pt x="487" y="16497"/>
                </a:lnTo>
                <a:lnTo>
                  <a:pt x="657" y="16595"/>
                </a:lnTo>
                <a:lnTo>
                  <a:pt x="827" y="16643"/>
                </a:lnTo>
                <a:lnTo>
                  <a:pt x="1046" y="16668"/>
                </a:lnTo>
                <a:lnTo>
                  <a:pt x="1241" y="16668"/>
                </a:lnTo>
                <a:lnTo>
                  <a:pt x="1509" y="16643"/>
                </a:lnTo>
                <a:lnTo>
                  <a:pt x="1776" y="16570"/>
                </a:lnTo>
                <a:lnTo>
                  <a:pt x="2044" y="16497"/>
                </a:lnTo>
                <a:lnTo>
                  <a:pt x="2312" y="16400"/>
                </a:lnTo>
                <a:lnTo>
                  <a:pt x="2823" y="16157"/>
                </a:lnTo>
                <a:lnTo>
                  <a:pt x="3309" y="15913"/>
                </a:lnTo>
                <a:lnTo>
                  <a:pt x="3796" y="15646"/>
                </a:lnTo>
                <a:lnTo>
                  <a:pt x="4258" y="15378"/>
                </a:lnTo>
                <a:lnTo>
                  <a:pt x="4721" y="15062"/>
                </a:lnTo>
                <a:lnTo>
                  <a:pt x="5183" y="14745"/>
                </a:lnTo>
                <a:lnTo>
                  <a:pt x="5791" y="14307"/>
                </a:lnTo>
                <a:lnTo>
                  <a:pt x="5767" y="14405"/>
                </a:lnTo>
                <a:lnTo>
                  <a:pt x="5767" y="14502"/>
                </a:lnTo>
                <a:lnTo>
                  <a:pt x="5791" y="14599"/>
                </a:lnTo>
                <a:lnTo>
                  <a:pt x="5864" y="14672"/>
                </a:lnTo>
                <a:lnTo>
                  <a:pt x="5937" y="14745"/>
                </a:lnTo>
                <a:lnTo>
                  <a:pt x="6035" y="14794"/>
                </a:lnTo>
                <a:lnTo>
                  <a:pt x="6302" y="14867"/>
                </a:lnTo>
                <a:lnTo>
                  <a:pt x="6594" y="14940"/>
                </a:lnTo>
                <a:lnTo>
                  <a:pt x="6910" y="14964"/>
                </a:lnTo>
                <a:lnTo>
                  <a:pt x="7227" y="14989"/>
                </a:lnTo>
                <a:lnTo>
                  <a:pt x="7543" y="14989"/>
                </a:lnTo>
                <a:lnTo>
                  <a:pt x="7567" y="15037"/>
                </a:lnTo>
                <a:lnTo>
                  <a:pt x="7640" y="15062"/>
                </a:lnTo>
                <a:lnTo>
                  <a:pt x="7689" y="15062"/>
                </a:lnTo>
                <a:lnTo>
                  <a:pt x="7713" y="15037"/>
                </a:lnTo>
                <a:lnTo>
                  <a:pt x="7738" y="14964"/>
                </a:lnTo>
                <a:lnTo>
                  <a:pt x="8127" y="14940"/>
                </a:lnTo>
                <a:lnTo>
                  <a:pt x="8224" y="14940"/>
                </a:lnTo>
                <a:lnTo>
                  <a:pt x="8322" y="14964"/>
                </a:lnTo>
                <a:lnTo>
                  <a:pt x="8395" y="14916"/>
                </a:lnTo>
                <a:lnTo>
                  <a:pt x="8808" y="14867"/>
                </a:lnTo>
                <a:lnTo>
                  <a:pt x="9198" y="14794"/>
                </a:lnTo>
                <a:lnTo>
                  <a:pt x="9611" y="14697"/>
                </a:lnTo>
                <a:lnTo>
                  <a:pt x="10001" y="14599"/>
                </a:lnTo>
                <a:lnTo>
                  <a:pt x="10390" y="14453"/>
                </a:lnTo>
                <a:lnTo>
                  <a:pt x="10779" y="14307"/>
                </a:lnTo>
                <a:lnTo>
                  <a:pt x="11144" y="14137"/>
                </a:lnTo>
                <a:lnTo>
                  <a:pt x="11509" y="13918"/>
                </a:lnTo>
                <a:lnTo>
                  <a:pt x="12020" y="13577"/>
                </a:lnTo>
                <a:lnTo>
                  <a:pt x="12507" y="13164"/>
                </a:lnTo>
                <a:lnTo>
                  <a:pt x="12969" y="12726"/>
                </a:lnTo>
                <a:lnTo>
                  <a:pt x="13359" y="12264"/>
                </a:lnTo>
                <a:lnTo>
                  <a:pt x="13553" y="11996"/>
                </a:lnTo>
                <a:lnTo>
                  <a:pt x="13724" y="11753"/>
                </a:lnTo>
                <a:lnTo>
                  <a:pt x="13894" y="11485"/>
                </a:lnTo>
                <a:lnTo>
                  <a:pt x="14040" y="11193"/>
                </a:lnTo>
                <a:lnTo>
                  <a:pt x="14186" y="10925"/>
                </a:lnTo>
                <a:lnTo>
                  <a:pt x="14308" y="10633"/>
                </a:lnTo>
                <a:lnTo>
                  <a:pt x="14405" y="10341"/>
                </a:lnTo>
                <a:lnTo>
                  <a:pt x="14478" y="10049"/>
                </a:lnTo>
                <a:lnTo>
                  <a:pt x="14599" y="9538"/>
                </a:lnTo>
                <a:lnTo>
                  <a:pt x="14648" y="9003"/>
                </a:lnTo>
                <a:lnTo>
                  <a:pt x="14672" y="8468"/>
                </a:lnTo>
                <a:lnTo>
                  <a:pt x="14697" y="7957"/>
                </a:lnTo>
                <a:lnTo>
                  <a:pt x="14697" y="7519"/>
                </a:lnTo>
                <a:lnTo>
                  <a:pt x="14672" y="7032"/>
                </a:lnTo>
                <a:lnTo>
                  <a:pt x="14624" y="6813"/>
                </a:lnTo>
                <a:lnTo>
                  <a:pt x="14575" y="6594"/>
                </a:lnTo>
                <a:lnTo>
                  <a:pt x="14502" y="6375"/>
                </a:lnTo>
                <a:lnTo>
                  <a:pt x="14381" y="6180"/>
                </a:lnTo>
                <a:lnTo>
                  <a:pt x="14745" y="5718"/>
                </a:lnTo>
                <a:lnTo>
                  <a:pt x="15086" y="5207"/>
                </a:lnTo>
                <a:lnTo>
                  <a:pt x="15378" y="4696"/>
                </a:lnTo>
                <a:lnTo>
                  <a:pt x="15646" y="4185"/>
                </a:lnTo>
                <a:lnTo>
                  <a:pt x="15889" y="3650"/>
                </a:lnTo>
                <a:lnTo>
                  <a:pt x="16084" y="3090"/>
                </a:lnTo>
                <a:lnTo>
                  <a:pt x="16254" y="2506"/>
                </a:lnTo>
                <a:lnTo>
                  <a:pt x="16376" y="1922"/>
                </a:lnTo>
                <a:lnTo>
                  <a:pt x="16449" y="1509"/>
                </a:lnTo>
                <a:lnTo>
                  <a:pt x="16449" y="1290"/>
                </a:lnTo>
                <a:lnTo>
                  <a:pt x="16449" y="1046"/>
                </a:lnTo>
                <a:lnTo>
                  <a:pt x="16424" y="803"/>
                </a:lnTo>
                <a:lnTo>
                  <a:pt x="16376" y="584"/>
                </a:lnTo>
                <a:lnTo>
                  <a:pt x="16303" y="389"/>
                </a:lnTo>
                <a:lnTo>
                  <a:pt x="16230" y="316"/>
                </a:lnTo>
                <a:lnTo>
                  <a:pt x="16157" y="243"/>
                </a:lnTo>
                <a:lnTo>
                  <a:pt x="16035" y="122"/>
                </a:lnTo>
                <a:lnTo>
                  <a:pt x="15889" y="49"/>
                </a:lnTo>
                <a:lnTo>
                  <a:pt x="15767" y="24"/>
                </a:lnTo>
                <a:lnTo>
                  <a:pt x="15621" y="0"/>
                </a:lnTo>
                <a:close/>
              </a:path>
            </a:pathLst>
          </a:custGeom>
          <a:solidFill>
            <a:srgbClr val="FFFFFF"/>
          </a:solidFill>
          <a:ln>
            <a:noFill/>
          </a:ln>
        </p:spPr>
        <p:txBody>
          <a:bodyPr lIns="121900" tIns="121900" rIns="121900" bIns="12190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2400"/>
          </a:p>
        </p:txBody>
      </p:sp>
      <p:sp>
        <p:nvSpPr>
          <p:cNvPr id="16" name="文本框 15"/>
          <p:cNvSpPr txBox="1"/>
          <p:nvPr/>
        </p:nvSpPr>
        <p:spPr>
          <a:xfrm>
            <a:off x="3464919" y="2036349"/>
            <a:ext cx="1723549" cy="707886"/>
          </a:xfrm>
          <a:prstGeom prst="rect">
            <a:avLst/>
          </a:prstGeom>
          <a:noFill/>
        </p:spPr>
        <p:txBody>
          <a:bodyPr wrap="none" rtlCol="0">
            <a:spAutoFit/>
          </a:bodyPr>
          <a:lstStyle/>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请在这里输入</a:t>
            </a:r>
            <a:endParaRPr lang="en-US" altLang="zh-CN"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文字请在这里</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17" name="文本框 16"/>
          <p:cNvSpPr txBox="1"/>
          <p:nvPr/>
        </p:nvSpPr>
        <p:spPr>
          <a:xfrm>
            <a:off x="3464918" y="4202690"/>
            <a:ext cx="1723549" cy="707886"/>
          </a:xfrm>
          <a:prstGeom prst="rect">
            <a:avLst/>
          </a:prstGeom>
          <a:noFill/>
        </p:spPr>
        <p:txBody>
          <a:bodyPr wrap="none" rtlCol="0">
            <a:spAutoFit/>
          </a:bodyPr>
          <a:lstStyle/>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请在这里输入</a:t>
            </a:r>
            <a:endParaRPr lang="en-US" altLang="zh-CN"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文字请在这里</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18" name="文本框 17"/>
          <p:cNvSpPr txBox="1"/>
          <p:nvPr/>
        </p:nvSpPr>
        <p:spPr>
          <a:xfrm>
            <a:off x="9027517" y="2011367"/>
            <a:ext cx="1723549" cy="707886"/>
          </a:xfrm>
          <a:prstGeom prst="rect">
            <a:avLst/>
          </a:prstGeom>
          <a:noFill/>
        </p:spPr>
        <p:txBody>
          <a:bodyPr wrap="none" rtlCol="0">
            <a:spAutoFit/>
          </a:bodyPr>
          <a:lstStyle/>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请在这里输入</a:t>
            </a:r>
            <a:endParaRPr lang="en-US" altLang="zh-CN"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文字请在这里</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19" name="文本框 18"/>
          <p:cNvSpPr txBox="1"/>
          <p:nvPr/>
        </p:nvSpPr>
        <p:spPr>
          <a:xfrm>
            <a:off x="9027518" y="4202690"/>
            <a:ext cx="1723549" cy="707886"/>
          </a:xfrm>
          <a:prstGeom prst="rect">
            <a:avLst/>
          </a:prstGeom>
          <a:noFill/>
        </p:spPr>
        <p:txBody>
          <a:bodyPr wrap="none" rtlCol="0">
            <a:spAutoFit/>
          </a:bodyPr>
          <a:lstStyle/>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请在这里输入</a:t>
            </a:r>
            <a:endParaRPr lang="en-US" altLang="zh-CN"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文字请在这里</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6603" y="408114"/>
            <a:ext cx="606256" cy="923330"/>
          </a:xfrm>
          <a:prstGeom prst="rect">
            <a:avLst/>
          </a:prstGeom>
        </p:spPr>
        <p:txBody>
          <a:bodyPr wrap="none">
            <a:spAutoFit/>
          </a:bodyPr>
          <a:lstStyle/>
          <a:p>
            <a:r>
              <a:rPr lang="en-US" altLang="zh-CN" sz="5400" dirty="0" smtClean="0">
                <a:blipFill dpi="0" rotWithShape="1">
                  <a:blip r:embed="rId1"/>
                  <a:srcRect/>
                  <a:tile tx="-2273300" ty="-984250" sx="100000" sy="100000" flip="none" algn="tl"/>
                </a:blipFill>
                <a:latin typeface="思源黑体 CN Heavy" panose="020B0A00000000000000" pitchFamily="34" charset="-122"/>
                <a:ea typeface="思源黑体 CN Heavy" panose="020B0A00000000000000" pitchFamily="34" charset="-122"/>
              </a:rPr>
              <a:t>2</a:t>
            </a:r>
            <a:endParaRPr lang="zh-CN" altLang="en-US" sz="1000" dirty="0">
              <a:blipFill dpi="0" rotWithShape="1">
                <a:blip r:embed="rId1"/>
                <a:srcRect/>
                <a:tile tx="-2273300" ty="-984250" sx="100000" sy="100000" flip="none" algn="tl"/>
              </a:blipFill>
            </a:endParaRPr>
          </a:p>
        </p:txBody>
      </p:sp>
      <p:sp>
        <p:nvSpPr>
          <p:cNvPr id="3" name="文本框 2"/>
          <p:cNvSpPr txBox="1"/>
          <p:nvPr/>
        </p:nvSpPr>
        <p:spPr>
          <a:xfrm>
            <a:off x="1392478" y="577391"/>
            <a:ext cx="3467616" cy="584775"/>
          </a:xfrm>
          <a:prstGeom prst="rect">
            <a:avLst/>
          </a:prstGeom>
          <a:noFill/>
        </p:spPr>
        <p:txBody>
          <a:bodyPr wrap="none" rtlCol="0">
            <a:spAutoFit/>
          </a:bodyPr>
          <a:lstStyle/>
          <a:p>
            <a:r>
              <a:rPr lang="zh-CN" altLang="en-US" sz="32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点击此处添加标题</a:t>
            </a:r>
            <a:endParaRPr lang="zh-CN" altLang="en-US" sz="32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4" name="任意多边形 3"/>
          <p:cNvSpPr/>
          <p:nvPr/>
        </p:nvSpPr>
        <p:spPr>
          <a:xfrm>
            <a:off x="609600" y="1143000"/>
            <a:ext cx="4057650" cy="114300"/>
          </a:xfrm>
          <a:custGeom>
            <a:avLst/>
            <a:gdLst>
              <a:gd name="connsiteX0" fmla="*/ 0 w 4057650"/>
              <a:gd name="connsiteY0" fmla="*/ 57150 h 114300"/>
              <a:gd name="connsiteX1" fmla="*/ 0 w 4057650"/>
              <a:gd name="connsiteY1" fmla="*/ 57150 h 114300"/>
              <a:gd name="connsiteX2" fmla="*/ 171450 w 4057650"/>
              <a:gd name="connsiteY2" fmla="*/ 19050 h 114300"/>
              <a:gd name="connsiteX3" fmla="*/ 247650 w 4057650"/>
              <a:gd name="connsiteY3" fmla="*/ 0 h 114300"/>
              <a:gd name="connsiteX4" fmla="*/ 457200 w 4057650"/>
              <a:gd name="connsiteY4" fmla="*/ 19050 h 114300"/>
              <a:gd name="connsiteX5" fmla="*/ 514350 w 4057650"/>
              <a:gd name="connsiteY5" fmla="*/ 76200 h 114300"/>
              <a:gd name="connsiteX6" fmla="*/ 1047750 w 4057650"/>
              <a:gd name="connsiteY6" fmla="*/ 57150 h 114300"/>
              <a:gd name="connsiteX7" fmla="*/ 1504950 w 4057650"/>
              <a:gd name="connsiteY7" fmla="*/ 76200 h 114300"/>
              <a:gd name="connsiteX8" fmla="*/ 1733550 w 4057650"/>
              <a:gd name="connsiteY8" fmla="*/ 114300 h 114300"/>
              <a:gd name="connsiteX9" fmla="*/ 3314700 w 4057650"/>
              <a:gd name="connsiteY9" fmla="*/ 95250 h 114300"/>
              <a:gd name="connsiteX10" fmla="*/ 4057650 w 4057650"/>
              <a:gd name="connsiteY10" fmla="*/ 9525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57650" h="114300">
                <a:moveTo>
                  <a:pt x="0" y="57150"/>
                </a:moveTo>
                <a:lnTo>
                  <a:pt x="0" y="57150"/>
                </a:lnTo>
                <a:lnTo>
                  <a:pt x="171450" y="19050"/>
                </a:lnTo>
                <a:cubicBezTo>
                  <a:pt x="196961" y="13163"/>
                  <a:pt x="221468" y="0"/>
                  <a:pt x="247650" y="0"/>
                </a:cubicBezTo>
                <a:cubicBezTo>
                  <a:pt x="317788" y="0"/>
                  <a:pt x="387350" y="12700"/>
                  <a:pt x="457200" y="19050"/>
                </a:cubicBezTo>
                <a:cubicBezTo>
                  <a:pt x="476250" y="38100"/>
                  <a:pt x="487465" y="74465"/>
                  <a:pt x="514350" y="76200"/>
                </a:cubicBezTo>
                <a:cubicBezTo>
                  <a:pt x="691894" y="87654"/>
                  <a:pt x="869837" y="57150"/>
                  <a:pt x="1047750" y="57150"/>
                </a:cubicBezTo>
                <a:cubicBezTo>
                  <a:pt x="1200282" y="57150"/>
                  <a:pt x="1352550" y="69850"/>
                  <a:pt x="1504950" y="76200"/>
                </a:cubicBezTo>
                <a:cubicBezTo>
                  <a:pt x="1585204" y="96264"/>
                  <a:pt x="1644360" y="114300"/>
                  <a:pt x="1733550" y="114300"/>
                </a:cubicBezTo>
                <a:cubicBezTo>
                  <a:pt x="2260638" y="114300"/>
                  <a:pt x="2787629" y="99570"/>
                  <a:pt x="3314700" y="95250"/>
                </a:cubicBezTo>
                <a:lnTo>
                  <a:pt x="4057650" y="95250"/>
                </a:lnTo>
              </a:path>
            </a:pathLst>
          </a:custGeom>
          <a:solidFill>
            <a:schemeClr val="bg1"/>
          </a:solid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34"/>
          <p:cNvSpPr/>
          <p:nvPr/>
        </p:nvSpPr>
        <p:spPr>
          <a:xfrm>
            <a:off x="6176962" y="1543050"/>
            <a:ext cx="5041655" cy="4019550"/>
          </a:xfrm>
          <a:custGeom>
            <a:avLst/>
            <a:gdLst>
              <a:gd name="connsiteX0" fmla="*/ 0 w 2190752"/>
              <a:gd name="connsiteY0" fmla="*/ 365133 h 2819400"/>
              <a:gd name="connsiteX1" fmla="*/ 365133 w 2190752"/>
              <a:gd name="connsiteY1" fmla="*/ 0 h 2819400"/>
              <a:gd name="connsiteX2" fmla="*/ 1825619 w 2190752"/>
              <a:gd name="connsiteY2" fmla="*/ 0 h 2819400"/>
              <a:gd name="connsiteX3" fmla="*/ 2190752 w 2190752"/>
              <a:gd name="connsiteY3" fmla="*/ 365133 h 2819400"/>
              <a:gd name="connsiteX4" fmla="*/ 2190752 w 2190752"/>
              <a:gd name="connsiteY4" fmla="*/ 2454267 h 2819400"/>
              <a:gd name="connsiteX5" fmla="*/ 1825619 w 2190752"/>
              <a:gd name="connsiteY5" fmla="*/ 2819400 h 2819400"/>
              <a:gd name="connsiteX6" fmla="*/ 365133 w 2190752"/>
              <a:gd name="connsiteY6" fmla="*/ 2819400 h 2819400"/>
              <a:gd name="connsiteX7" fmla="*/ 0 w 2190752"/>
              <a:gd name="connsiteY7" fmla="*/ 2454267 h 2819400"/>
              <a:gd name="connsiteX8" fmla="*/ 0 w 2190752"/>
              <a:gd name="connsiteY8" fmla="*/ 365133 h 2819400"/>
              <a:gd name="connsiteX0-1" fmla="*/ 95252 w 2190752"/>
              <a:gd name="connsiteY0-2" fmla="*/ 438150 h 2819400"/>
              <a:gd name="connsiteX1-3" fmla="*/ 365133 w 2190752"/>
              <a:gd name="connsiteY1-4" fmla="*/ 0 h 2819400"/>
              <a:gd name="connsiteX2-5" fmla="*/ 1825619 w 2190752"/>
              <a:gd name="connsiteY2-6" fmla="*/ 0 h 2819400"/>
              <a:gd name="connsiteX3-7" fmla="*/ 2190752 w 2190752"/>
              <a:gd name="connsiteY3-8" fmla="*/ 365133 h 2819400"/>
              <a:gd name="connsiteX4-9" fmla="*/ 2190752 w 2190752"/>
              <a:gd name="connsiteY4-10" fmla="*/ 2454267 h 2819400"/>
              <a:gd name="connsiteX5-11" fmla="*/ 1825619 w 2190752"/>
              <a:gd name="connsiteY5-12" fmla="*/ 2819400 h 2819400"/>
              <a:gd name="connsiteX6-13" fmla="*/ 365133 w 2190752"/>
              <a:gd name="connsiteY6-14" fmla="*/ 2819400 h 2819400"/>
              <a:gd name="connsiteX7-15" fmla="*/ 0 w 2190752"/>
              <a:gd name="connsiteY7-16" fmla="*/ 2454267 h 2819400"/>
              <a:gd name="connsiteX8-17" fmla="*/ 95252 w 2190752"/>
              <a:gd name="connsiteY8-18" fmla="*/ 438150 h 2819400"/>
              <a:gd name="connsiteX0-19" fmla="*/ 0 w 2305050"/>
              <a:gd name="connsiteY0-20" fmla="*/ 476250 h 2819400"/>
              <a:gd name="connsiteX1-21" fmla="*/ 479431 w 2305050"/>
              <a:gd name="connsiteY1-22" fmla="*/ 0 h 2819400"/>
              <a:gd name="connsiteX2-23" fmla="*/ 1939917 w 2305050"/>
              <a:gd name="connsiteY2-24" fmla="*/ 0 h 2819400"/>
              <a:gd name="connsiteX3-25" fmla="*/ 2305050 w 2305050"/>
              <a:gd name="connsiteY3-26" fmla="*/ 365133 h 2819400"/>
              <a:gd name="connsiteX4-27" fmla="*/ 2305050 w 2305050"/>
              <a:gd name="connsiteY4-28" fmla="*/ 2454267 h 2819400"/>
              <a:gd name="connsiteX5-29" fmla="*/ 1939917 w 2305050"/>
              <a:gd name="connsiteY5-30" fmla="*/ 2819400 h 2819400"/>
              <a:gd name="connsiteX6-31" fmla="*/ 479431 w 2305050"/>
              <a:gd name="connsiteY6-32" fmla="*/ 2819400 h 2819400"/>
              <a:gd name="connsiteX7-33" fmla="*/ 114298 w 2305050"/>
              <a:gd name="connsiteY7-34" fmla="*/ 2454267 h 2819400"/>
              <a:gd name="connsiteX8-35" fmla="*/ 0 w 2305050"/>
              <a:gd name="connsiteY8-36" fmla="*/ 476250 h 2819400"/>
              <a:gd name="connsiteX0-37" fmla="*/ 0 w 2305050"/>
              <a:gd name="connsiteY0-38" fmla="*/ 476250 h 2819400"/>
              <a:gd name="connsiteX1-39" fmla="*/ 479431 w 2305050"/>
              <a:gd name="connsiteY1-40" fmla="*/ 0 h 2819400"/>
              <a:gd name="connsiteX2-41" fmla="*/ 1962150 w 2305050"/>
              <a:gd name="connsiteY2-42" fmla="*/ 57150 h 2819400"/>
              <a:gd name="connsiteX3-43" fmla="*/ 2305050 w 2305050"/>
              <a:gd name="connsiteY3-44" fmla="*/ 365133 h 2819400"/>
              <a:gd name="connsiteX4-45" fmla="*/ 2305050 w 2305050"/>
              <a:gd name="connsiteY4-46" fmla="*/ 2454267 h 2819400"/>
              <a:gd name="connsiteX5-47" fmla="*/ 1939917 w 2305050"/>
              <a:gd name="connsiteY5-48" fmla="*/ 2819400 h 2819400"/>
              <a:gd name="connsiteX6-49" fmla="*/ 479431 w 2305050"/>
              <a:gd name="connsiteY6-50" fmla="*/ 2819400 h 2819400"/>
              <a:gd name="connsiteX7-51" fmla="*/ 114298 w 2305050"/>
              <a:gd name="connsiteY7-52" fmla="*/ 2454267 h 2819400"/>
              <a:gd name="connsiteX8-53" fmla="*/ 0 w 2305050"/>
              <a:gd name="connsiteY8-54" fmla="*/ 476250 h 2819400"/>
              <a:gd name="connsiteX0-55" fmla="*/ 0 w 2305050"/>
              <a:gd name="connsiteY0-56" fmla="*/ 476250 h 2819400"/>
              <a:gd name="connsiteX1-57" fmla="*/ 479431 w 2305050"/>
              <a:gd name="connsiteY1-58" fmla="*/ 0 h 2819400"/>
              <a:gd name="connsiteX2-59" fmla="*/ 1962150 w 2305050"/>
              <a:gd name="connsiteY2-60" fmla="*/ 57150 h 2819400"/>
              <a:gd name="connsiteX3-61" fmla="*/ 2305050 w 2305050"/>
              <a:gd name="connsiteY3-62" fmla="*/ 365133 h 2819400"/>
              <a:gd name="connsiteX4-63" fmla="*/ 2305050 w 2305050"/>
              <a:gd name="connsiteY4-64" fmla="*/ 2454267 h 2819400"/>
              <a:gd name="connsiteX5-65" fmla="*/ 1939917 w 2305050"/>
              <a:gd name="connsiteY5-66" fmla="*/ 2819400 h 2819400"/>
              <a:gd name="connsiteX6-67" fmla="*/ 479431 w 2305050"/>
              <a:gd name="connsiteY6-68" fmla="*/ 2819400 h 2819400"/>
              <a:gd name="connsiteX7-69" fmla="*/ 45719 w 2305050"/>
              <a:gd name="connsiteY7-70" fmla="*/ 2533650 h 2819400"/>
              <a:gd name="connsiteX8-71" fmla="*/ 0 w 2305050"/>
              <a:gd name="connsiteY8-72" fmla="*/ 476250 h 2819400"/>
              <a:gd name="connsiteX0-73" fmla="*/ 0 w 2305050"/>
              <a:gd name="connsiteY0-74" fmla="*/ 476250 h 2819400"/>
              <a:gd name="connsiteX1-75" fmla="*/ 479431 w 2305050"/>
              <a:gd name="connsiteY1-76" fmla="*/ 0 h 2819400"/>
              <a:gd name="connsiteX2-77" fmla="*/ 1962150 w 2305050"/>
              <a:gd name="connsiteY2-78" fmla="*/ 57150 h 2819400"/>
              <a:gd name="connsiteX3-79" fmla="*/ 2305050 w 2305050"/>
              <a:gd name="connsiteY3-80" fmla="*/ 365133 h 2819400"/>
              <a:gd name="connsiteX4-81" fmla="*/ 2190750 w 2305050"/>
              <a:gd name="connsiteY4-82" fmla="*/ 2514600 h 2819400"/>
              <a:gd name="connsiteX5-83" fmla="*/ 1939917 w 2305050"/>
              <a:gd name="connsiteY5-84" fmla="*/ 2819400 h 2819400"/>
              <a:gd name="connsiteX6-85" fmla="*/ 479431 w 2305050"/>
              <a:gd name="connsiteY6-86" fmla="*/ 2819400 h 2819400"/>
              <a:gd name="connsiteX7-87" fmla="*/ 45719 w 2305050"/>
              <a:gd name="connsiteY7-88" fmla="*/ 2533650 h 2819400"/>
              <a:gd name="connsiteX8-89" fmla="*/ 0 w 2305050"/>
              <a:gd name="connsiteY8-90" fmla="*/ 476250 h 2819400"/>
              <a:gd name="connsiteX0-91" fmla="*/ 0 w 2305050"/>
              <a:gd name="connsiteY0-92" fmla="*/ 476250 h 2819400"/>
              <a:gd name="connsiteX1-93" fmla="*/ 479431 w 2305050"/>
              <a:gd name="connsiteY1-94" fmla="*/ 0 h 2819400"/>
              <a:gd name="connsiteX2-95" fmla="*/ 1962150 w 2305050"/>
              <a:gd name="connsiteY2-96" fmla="*/ 57150 h 2819400"/>
              <a:gd name="connsiteX3-97" fmla="*/ 2305050 w 2305050"/>
              <a:gd name="connsiteY3-98" fmla="*/ 365133 h 2819400"/>
              <a:gd name="connsiteX4-99" fmla="*/ 2190750 w 2305050"/>
              <a:gd name="connsiteY4-100" fmla="*/ 2514600 h 2819400"/>
              <a:gd name="connsiteX5-101" fmla="*/ 1924050 w 2305050"/>
              <a:gd name="connsiteY5-102" fmla="*/ 2724150 h 2819400"/>
              <a:gd name="connsiteX6-103" fmla="*/ 479431 w 2305050"/>
              <a:gd name="connsiteY6-104" fmla="*/ 2819400 h 2819400"/>
              <a:gd name="connsiteX7-105" fmla="*/ 45719 w 2305050"/>
              <a:gd name="connsiteY7-106" fmla="*/ 2533650 h 2819400"/>
              <a:gd name="connsiteX8-107" fmla="*/ 0 w 2305050"/>
              <a:gd name="connsiteY8-108" fmla="*/ 476250 h 2819400"/>
              <a:gd name="connsiteX0-109" fmla="*/ 0 w 2305050"/>
              <a:gd name="connsiteY0-110" fmla="*/ 476250 h 2838450"/>
              <a:gd name="connsiteX1-111" fmla="*/ 479431 w 2305050"/>
              <a:gd name="connsiteY1-112" fmla="*/ 0 h 2838450"/>
              <a:gd name="connsiteX2-113" fmla="*/ 1962150 w 2305050"/>
              <a:gd name="connsiteY2-114" fmla="*/ 57150 h 2838450"/>
              <a:gd name="connsiteX3-115" fmla="*/ 2305050 w 2305050"/>
              <a:gd name="connsiteY3-116" fmla="*/ 365133 h 2838450"/>
              <a:gd name="connsiteX4-117" fmla="*/ 2190750 w 2305050"/>
              <a:gd name="connsiteY4-118" fmla="*/ 2514600 h 2838450"/>
              <a:gd name="connsiteX5-119" fmla="*/ 1847850 w 2305050"/>
              <a:gd name="connsiteY5-120" fmla="*/ 2838450 h 2838450"/>
              <a:gd name="connsiteX6-121" fmla="*/ 479431 w 2305050"/>
              <a:gd name="connsiteY6-122" fmla="*/ 2819400 h 2838450"/>
              <a:gd name="connsiteX7-123" fmla="*/ 45719 w 2305050"/>
              <a:gd name="connsiteY7-124" fmla="*/ 2533650 h 2838450"/>
              <a:gd name="connsiteX8-125" fmla="*/ 0 w 2305050"/>
              <a:gd name="connsiteY8-126" fmla="*/ 476250 h 2838450"/>
              <a:gd name="connsiteX0-127" fmla="*/ 0 w 2247900"/>
              <a:gd name="connsiteY0-128" fmla="*/ 476250 h 2838450"/>
              <a:gd name="connsiteX1-129" fmla="*/ 479431 w 2247900"/>
              <a:gd name="connsiteY1-130" fmla="*/ 0 h 2838450"/>
              <a:gd name="connsiteX2-131" fmla="*/ 1962150 w 2247900"/>
              <a:gd name="connsiteY2-132" fmla="*/ 57150 h 2838450"/>
              <a:gd name="connsiteX3-133" fmla="*/ 2247900 w 2247900"/>
              <a:gd name="connsiteY3-134" fmla="*/ 495300 h 2838450"/>
              <a:gd name="connsiteX4-135" fmla="*/ 2190750 w 2247900"/>
              <a:gd name="connsiteY4-136" fmla="*/ 2514600 h 2838450"/>
              <a:gd name="connsiteX5-137" fmla="*/ 1847850 w 2247900"/>
              <a:gd name="connsiteY5-138" fmla="*/ 2838450 h 2838450"/>
              <a:gd name="connsiteX6-139" fmla="*/ 479431 w 2247900"/>
              <a:gd name="connsiteY6-140" fmla="*/ 2819400 h 2838450"/>
              <a:gd name="connsiteX7-141" fmla="*/ 45719 w 2247900"/>
              <a:gd name="connsiteY7-142" fmla="*/ 2533650 h 2838450"/>
              <a:gd name="connsiteX8-143" fmla="*/ 0 w 2247900"/>
              <a:gd name="connsiteY8-144" fmla="*/ 476250 h 2838450"/>
              <a:gd name="connsiteX0-145" fmla="*/ 0 w 2247900"/>
              <a:gd name="connsiteY0-146" fmla="*/ 514350 h 2876550"/>
              <a:gd name="connsiteX1-147" fmla="*/ 498481 w 2247900"/>
              <a:gd name="connsiteY1-148" fmla="*/ 0 h 2876550"/>
              <a:gd name="connsiteX2-149" fmla="*/ 1962150 w 2247900"/>
              <a:gd name="connsiteY2-150" fmla="*/ 95250 h 2876550"/>
              <a:gd name="connsiteX3-151" fmla="*/ 2247900 w 2247900"/>
              <a:gd name="connsiteY3-152" fmla="*/ 533400 h 2876550"/>
              <a:gd name="connsiteX4-153" fmla="*/ 2190750 w 2247900"/>
              <a:gd name="connsiteY4-154" fmla="*/ 2552700 h 2876550"/>
              <a:gd name="connsiteX5-155" fmla="*/ 1847850 w 2247900"/>
              <a:gd name="connsiteY5-156" fmla="*/ 2876550 h 2876550"/>
              <a:gd name="connsiteX6-157" fmla="*/ 479431 w 2247900"/>
              <a:gd name="connsiteY6-158" fmla="*/ 2857500 h 2876550"/>
              <a:gd name="connsiteX7-159" fmla="*/ 45719 w 2247900"/>
              <a:gd name="connsiteY7-160" fmla="*/ 2571750 h 2876550"/>
              <a:gd name="connsiteX8-161" fmla="*/ 0 w 2247900"/>
              <a:gd name="connsiteY8-162" fmla="*/ 514350 h 2876550"/>
              <a:gd name="connsiteX0-163" fmla="*/ 0 w 2247900"/>
              <a:gd name="connsiteY0-164" fmla="*/ 514350 h 2952750"/>
              <a:gd name="connsiteX1-165" fmla="*/ 498481 w 2247900"/>
              <a:gd name="connsiteY1-166" fmla="*/ 0 h 2952750"/>
              <a:gd name="connsiteX2-167" fmla="*/ 1962150 w 2247900"/>
              <a:gd name="connsiteY2-168" fmla="*/ 95250 h 2952750"/>
              <a:gd name="connsiteX3-169" fmla="*/ 2247900 w 2247900"/>
              <a:gd name="connsiteY3-170" fmla="*/ 533400 h 2952750"/>
              <a:gd name="connsiteX4-171" fmla="*/ 2190750 w 2247900"/>
              <a:gd name="connsiteY4-172" fmla="*/ 2552700 h 2952750"/>
              <a:gd name="connsiteX5-173" fmla="*/ 1847850 w 2247900"/>
              <a:gd name="connsiteY5-174" fmla="*/ 2952750 h 2952750"/>
              <a:gd name="connsiteX6-175" fmla="*/ 479431 w 2247900"/>
              <a:gd name="connsiteY6-176" fmla="*/ 2857500 h 2952750"/>
              <a:gd name="connsiteX7-177" fmla="*/ 45719 w 2247900"/>
              <a:gd name="connsiteY7-178" fmla="*/ 2571750 h 2952750"/>
              <a:gd name="connsiteX8-179" fmla="*/ 0 w 2247900"/>
              <a:gd name="connsiteY8-180" fmla="*/ 514350 h 29527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247900" h="2952750">
                <a:moveTo>
                  <a:pt x="0" y="514350"/>
                </a:moveTo>
                <a:cubicBezTo>
                  <a:pt x="0" y="312693"/>
                  <a:pt x="296824" y="0"/>
                  <a:pt x="498481" y="0"/>
                </a:cubicBezTo>
                <a:lnTo>
                  <a:pt x="1962150" y="95250"/>
                </a:lnTo>
                <a:cubicBezTo>
                  <a:pt x="2163807" y="95250"/>
                  <a:pt x="2247900" y="331743"/>
                  <a:pt x="2247900" y="533400"/>
                </a:cubicBezTo>
                <a:lnTo>
                  <a:pt x="2190750" y="2552700"/>
                </a:lnTo>
                <a:cubicBezTo>
                  <a:pt x="2190750" y="2754357"/>
                  <a:pt x="2049507" y="2952750"/>
                  <a:pt x="1847850" y="2952750"/>
                </a:cubicBezTo>
                <a:lnTo>
                  <a:pt x="479431" y="2857500"/>
                </a:lnTo>
                <a:cubicBezTo>
                  <a:pt x="277774" y="2857500"/>
                  <a:pt x="45719" y="2773407"/>
                  <a:pt x="45719" y="2571750"/>
                </a:cubicBezTo>
                <a:cubicBezTo>
                  <a:pt x="45719" y="1875372"/>
                  <a:pt x="0" y="1210728"/>
                  <a:pt x="0" y="514350"/>
                </a:cubicBezTo>
                <a:close/>
              </a:path>
            </a:pathLst>
          </a:custGeom>
          <a:noFill/>
          <a:ln w="50800">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2"/>
          <a:srcRect b="7855"/>
          <a:stretch>
            <a:fillRect/>
          </a:stretch>
        </p:blipFill>
        <p:spPr>
          <a:xfrm>
            <a:off x="6915610" y="1869113"/>
            <a:ext cx="3599990" cy="3421955"/>
          </a:xfrm>
          <a:prstGeom prst="rect">
            <a:avLst/>
          </a:prstGeom>
        </p:spPr>
      </p:pic>
      <p:sp>
        <p:nvSpPr>
          <p:cNvPr id="8" name="任意多边形 7"/>
          <p:cNvSpPr/>
          <p:nvPr/>
        </p:nvSpPr>
        <p:spPr>
          <a:xfrm>
            <a:off x="956159" y="1992186"/>
            <a:ext cx="533400" cy="552450"/>
          </a:xfrm>
          <a:custGeom>
            <a:avLst/>
            <a:gdLst>
              <a:gd name="connsiteX0" fmla="*/ 266700 w 533400"/>
              <a:gd name="connsiteY0" fmla="*/ 0 h 552450"/>
              <a:gd name="connsiteX1" fmla="*/ 0 w 533400"/>
              <a:gd name="connsiteY1" fmla="*/ 476250 h 552450"/>
              <a:gd name="connsiteX2" fmla="*/ 533400 w 533400"/>
              <a:gd name="connsiteY2" fmla="*/ 266700 h 552450"/>
              <a:gd name="connsiteX3" fmla="*/ 76200 w 533400"/>
              <a:gd name="connsiteY3" fmla="*/ 76200 h 552450"/>
              <a:gd name="connsiteX4" fmla="*/ 228600 w 533400"/>
              <a:gd name="connsiteY4" fmla="*/ 552450 h 552450"/>
              <a:gd name="connsiteX5" fmla="*/ 304800 w 533400"/>
              <a:gd name="connsiteY5" fmla="*/ 57150 h 552450"/>
              <a:gd name="connsiteX6" fmla="*/ 266700 w 533400"/>
              <a:gd name="connsiteY6" fmla="*/ 0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3400" h="552450">
                <a:moveTo>
                  <a:pt x="266700" y="0"/>
                </a:moveTo>
                <a:lnTo>
                  <a:pt x="0" y="476250"/>
                </a:lnTo>
                <a:lnTo>
                  <a:pt x="533400" y="266700"/>
                </a:lnTo>
                <a:lnTo>
                  <a:pt x="76200" y="76200"/>
                </a:lnTo>
                <a:lnTo>
                  <a:pt x="228600" y="552450"/>
                </a:lnTo>
                <a:lnTo>
                  <a:pt x="304800" y="57150"/>
                </a:lnTo>
                <a:lnTo>
                  <a:pt x="26670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776650" y="1992186"/>
            <a:ext cx="3538300" cy="1323439"/>
          </a:xfrm>
          <a:prstGeom prst="rect">
            <a:avLst/>
          </a:prstGeom>
          <a:noFill/>
        </p:spPr>
        <p:txBody>
          <a:bodyPr wrap="square" rtlCol="0">
            <a:spAutoFit/>
          </a:bodyPr>
          <a:lstStyle/>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请在这里输入文字请在这里文字请在这里输入文字请在这里输入文字请在这里输入文字请在这里输入文字</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10" name="任意多边形 9"/>
          <p:cNvSpPr/>
          <p:nvPr/>
        </p:nvSpPr>
        <p:spPr>
          <a:xfrm rot="19832651">
            <a:off x="956159" y="3973386"/>
            <a:ext cx="533400" cy="552450"/>
          </a:xfrm>
          <a:custGeom>
            <a:avLst/>
            <a:gdLst>
              <a:gd name="connsiteX0" fmla="*/ 266700 w 533400"/>
              <a:gd name="connsiteY0" fmla="*/ 0 h 552450"/>
              <a:gd name="connsiteX1" fmla="*/ 0 w 533400"/>
              <a:gd name="connsiteY1" fmla="*/ 476250 h 552450"/>
              <a:gd name="connsiteX2" fmla="*/ 533400 w 533400"/>
              <a:gd name="connsiteY2" fmla="*/ 266700 h 552450"/>
              <a:gd name="connsiteX3" fmla="*/ 76200 w 533400"/>
              <a:gd name="connsiteY3" fmla="*/ 76200 h 552450"/>
              <a:gd name="connsiteX4" fmla="*/ 228600 w 533400"/>
              <a:gd name="connsiteY4" fmla="*/ 552450 h 552450"/>
              <a:gd name="connsiteX5" fmla="*/ 304800 w 533400"/>
              <a:gd name="connsiteY5" fmla="*/ 57150 h 552450"/>
              <a:gd name="connsiteX6" fmla="*/ 266700 w 533400"/>
              <a:gd name="connsiteY6" fmla="*/ 0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3400" h="552450">
                <a:moveTo>
                  <a:pt x="266700" y="0"/>
                </a:moveTo>
                <a:lnTo>
                  <a:pt x="0" y="476250"/>
                </a:lnTo>
                <a:lnTo>
                  <a:pt x="533400" y="266700"/>
                </a:lnTo>
                <a:lnTo>
                  <a:pt x="76200" y="76200"/>
                </a:lnTo>
                <a:lnTo>
                  <a:pt x="228600" y="552450"/>
                </a:lnTo>
                <a:lnTo>
                  <a:pt x="304800" y="57150"/>
                </a:lnTo>
                <a:lnTo>
                  <a:pt x="26670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776650" y="4061265"/>
            <a:ext cx="3538300" cy="1323439"/>
          </a:xfrm>
          <a:prstGeom prst="rect">
            <a:avLst/>
          </a:prstGeom>
          <a:noFill/>
        </p:spPr>
        <p:txBody>
          <a:bodyPr wrap="square" rtlCol="0">
            <a:spAutoFit/>
          </a:bodyPr>
          <a:lstStyle/>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请在这里输入文字请在这里文字请在这里输入文字请在这里输入文字请在这里输入文字请在这里输入文字</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3111915" y="1804987"/>
            <a:ext cx="1093022" cy="804863"/>
            <a:chOff x="6627814" y="1589088"/>
            <a:chExt cx="698499" cy="514350"/>
          </a:xfrm>
          <a:solidFill>
            <a:schemeClr val="bg1"/>
          </a:solidFill>
        </p:grpSpPr>
        <p:sp>
          <p:nvSpPr>
            <p:cNvPr id="23" name="Freeform 81"/>
            <p:cNvSpPr/>
            <p:nvPr/>
          </p:nvSpPr>
          <p:spPr bwMode="auto">
            <a:xfrm>
              <a:off x="7059613" y="1724026"/>
              <a:ext cx="266700" cy="304800"/>
            </a:xfrm>
            <a:custGeom>
              <a:avLst/>
              <a:gdLst>
                <a:gd name="T0" fmla="*/ 20 w 71"/>
                <a:gd name="T1" fmla="*/ 70 h 81"/>
                <a:gd name="T2" fmla="*/ 14 w 71"/>
                <a:gd name="T3" fmla="*/ 75 h 81"/>
                <a:gd name="T4" fmla="*/ 19 w 71"/>
                <a:gd name="T5" fmla="*/ 81 h 81"/>
                <a:gd name="T6" fmla="*/ 36 w 71"/>
                <a:gd name="T7" fmla="*/ 81 h 81"/>
                <a:gd name="T8" fmla="*/ 63 w 71"/>
                <a:gd name="T9" fmla="*/ 79 h 81"/>
                <a:gd name="T10" fmla="*/ 67 w 71"/>
                <a:gd name="T11" fmla="*/ 59 h 81"/>
                <a:gd name="T12" fmla="*/ 56 w 71"/>
                <a:gd name="T13" fmla="*/ 34 h 81"/>
                <a:gd name="T14" fmla="*/ 43 w 71"/>
                <a:gd name="T15" fmla="*/ 11 h 81"/>
                <a:gd name="T16" fmla="*/ 29 w 71"/>
                <a:gd name="T17" fmla="*/ 0 h 81"/>
                <a:gd name="T18" fmla="*/ 16 w 71"/>
                <a:gd name="T19" fmla="*/ 10 h 81"/>
                <a:gd name="T20" fmla="*/ 9 w 71"/>
                <a:gd name="T21" fmla="*/ 21 h 81"/>
                <a:gd name="T22" fmla="*/ 3 w 71"/>
                <a:gd name="T23" fmla="*/ 32 h 81"/>
                <a:gd name="T24" fmla="*/ 10 w 71"/>
                <a:gd name="T25" fmla="*/ 40 h 81"/>
                <a:gd name="T26" fmla="*/ 18 w 71"/>
                <a:gd name="T27" fmla="*/ 26 h 81"/>
                <a:gd name="T28" fmla="*/ 24 w 71"/>
                <a:gd name="T29" fmla="*/ 16 h 81"/>
                <a:gd name="T30" fmla="*/ 29 w 71"/>
                <a:gd name="T31" fmla="*/ 11 h 81"/>
                <a:gd name="T32" fmla="*/ 34 w 71"/>
                <a:gd name="T33" fmla="*/ 16 h 81"/>
                <a:gd name="T34" fmla="*/ 46 w 71"/>
                <a:gd name="T35" fmla="*/ 39 h 81"/>
                <a:gd name="T36" fmla="*/ 57 w 71"/>
                <a:gd name="T37" fmla="*/ 63 h 81"/>
                <a:gd name="T38" fmla="*/ 58 w 71"/>
                <a:gd name="T39" fmla="*/ 69 h 81"/>
                <a:gd name="T40" fmla="*/ 36 w 71"/>
                <a:gd name="T41" fmla="*/ 71 h 81"/>
                <a:gd name="T42" fmla="*/ 20 w 71"/>
                <a:gd name="T43" fmla="*/ 7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1" h="81">
                  <a:moveTo>
                    <a:pt x="20" y="70"/>
                  </a:moveTo>
                  <a:cubicBezTo>
                    <a:pt x="17" y="70"/>
                    <a:pt x="14" y="72"/>
                    <a:pt x="14" y="75"/>
                  </a:cubicBezTo>
                  <a:cubicBezTo>
                    <a:pt x="14" y="78"/>
                    <a:pt x="16" y="81"/>
                    <a:pt x="19" y="81"/>
                  </a:cubicBezTo>
                  <a:cubicBezTo>
                    <a:pt x="24" y="81"/>
                    <a:pt x="30" y="81"/>
                    <a:pt x="36" y="81"/>
                  </a:cubicBezTo>
                  <a:cubicBezTo>
                    <a:pt x="50" y="81"/>
                    <a:pt x="58" y="81"/>
                    <a:pt x="63" y="79"/>
                  </a:cubicBezTo>
                  <a:cubicBezTo>
                    <a:pt x="70" y="75"/>
                    <a:pt x="71" y="69"/>
                    <a:pt x="67" y="59"/>
                  </a:cubicBezTo>
                  <a:cubicBezTo>
                    <a:pt x="64" y="52"/>
                    <a:pt x="60" y="43"/>
                    <a:pt x="56" y="34"/>
                  </a:cubicBezTo>
                  <a:cubicBezTo>
                    <a:pt x="51" y="25"/>
                    <a:pt x="47" y="17"/>
                    <a:pt x="43" y="11"/>
                  </a:cubicBezTo>
                  <a:cubicBezTo>
                    <a:pt x="38" y="4"/>
                    <a:pt x="34" y="0"/>
                    <a:pt x="29" y="0"/>
                  </a:cubicBezTo>
                  <a:cubicBezTo>
                    <a:pt x="25" y="0"/>
                    <a:pt x="20" y="3"/>
                    <a:pt x="16" y="10"/>
                  </a:cubicBezTo>
                  <a:cubicBezTo>
                    <a:pt x="13" y="13"/>
                    <a:pt x="11" y="17"/>
                    <a:pt x="9" y="21"/>
                  </a:cubicBezTo>
                  <a:cubicBezTo>
                    <a:pt x="7" y="24"/>
                    <a:pt x="5" y="28"/>
                    <a:pt x="3" y="32"/>
                  </a:cubicBezTo>
                  <a:cubicBezTo>
                    <a:pt x="0" y="37"/>
                    <a:pt x="8" y="43"/>
                    <a:pt x="10" y="40"/>
                  </a:cubicBezTo>
                  <a:cubicBezTo>
                    <a:pt x="12" y="36"/>
                    <a:pt x="16" y="29"/>
                    <a:pt x="18" y="26"/>
                  </a:cubicBezTo>
                  <a:cubicBezTo>
                    <a:pt x="20" y="23"/>
                    <a:pt x="22" y="19"/>
                    <a:pt x="24" y="16"/>
                  </a:cubicBezTo>
                  <a:cubicBezTo>
                    <a:pt x="27" y="12"/>
                    <a:pt x="29" y="11"/>
                    <a:pt x="29" y="11"/>
                  </a:cubicBezTo>
                  <a:cubicBezTo>
                    <a:pt x="30" y="11"/>
                    <a:pt x="32" y="12"/>
                    <a:pt x="34" y="16"/>
                  </a:cubicBezTo>
                  <a:cubicBezTo>
                    <a:pt x="38" y="22"/>
                    <a:pt x="42" y="30"/>
                    <a:pt x="46" y="39"/>
                  </a:cubicBezTo>
                  <a:cubicBezTo>
                    <a:pt x="51" y="48"/>
                    <a:pt x="55" y="57"/>
                    <a:pt x="57" y="63"/>
                  </a:cubicBezTo>
                  <a:cubicBezTo>
                    <a:pt x="59" y="67"/>
                    <a:pt x="59" y="69"/>
                    <a:pt x="58" y="69"/>
                  </a:cubicBezTo>
                  <a:cubicBezTo>
                    <a:pt x="56" y="71"/>
                    <a:pt x="48" y="71"/>
                    <a:pt x="36" y="71"/>
                  </a:cubicBezTo>
                  <a:cubicBezTo>
                    <a:pt x="31" y="70"/>
                    <a:pt x="25" y="71"/>
                    <a:pt x="20" y="7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82"/>
            <p:cNvSpPr/>
            <p:nvPr/>
          </p:nvSpPr>
          <p:spPr bwMode="auto">
            <a:xfrm>
              <a:off x="7089776" y="1825626"/>
              <a:ext cx="150813" cy="142875"/>
            </a:xfrm>
            <a:custGeom>
              <a:avLst/>
              <a:gdLst>
                <a:gd name="T0" fmla="*/ 21 w 40"/>
                <a:gd name="T1" fmla="*/ 26 h 38"/>
                <a:gd name="T2" fmla="*/ 14 w 40"/>
                <a:gd name="T3" fmla="*/ 28 h 38"/>
                <a:gd name="T4" fmla="*/ 16 w 40"/>
                <a:gd name="T5" fmla="*/ 35 h 38"/>
                <a:gd name="T6" fmla="*/ 21 w 40"/>
                <a:gd name="T7" fmla="*/ 37 h 38"/>
                <a:gd name="T8" fmla="*/ 26 w 40"/>
                <a:gd name="T9" fmla="*/ 38 h 38"/>
                <a:gd name="T10" fmla="*/ 40 w 40"/>
                <a:gd name="T11" fmla="*/ 29 h 38"/>
                <a:gd name="T12" fmla="*/ 35 w 40"/>
                <a:gd name="T13" fmla="*/ 16 h 38"/>
                <a:gd name="T14" fmla="*/ 18 w 40"/>
                <a:gd name="T15" fmla="*/ 3 h 38"/>
                <a:gd name="T16" fmla="*/ 7 w 40"/>
                <a:gd name="T17" fmla="*/ 18 h 38"/>
                <a:gd name="T18" fmla="*/ 5 w 40"/>
                <a:gd name="T19" fmla="*/ 21 h 38"/>
                <a:gd name="T20" fmla="*/ 3 w 40"/>
                <a:gd name="T21" fmla="*/ 25 h 38"/>
                <a:gd name="T22" fmla="*/ 1 w 40"/>
                <a:gd name="T23" fmla="*/ 29 h 38"/>
                <a:gd name="T24" fmla="*/ 4 w 40"/>
                <a:gd name="T25" fmla="*/ 36 h 38"/>
                <a:gd name="T26" fmla="*/ 11 w 40"/>
                <a:gd name="T27" fmla="*/ 33 h 38"/>
                <a:gd name="T28" fmla="*/ 12 w 40"/>
                <a:gd name="T29" fmla="*/ 30 h 38"/>
                <a:gd name="T30" fmla="*/ 14 w 40"/>
                <a:gd name="T31" fmla="*/ 26 h 38"/>
                <a:gd name="T32" fmla="*/ 16 w 40"/>
                <a:gd name="T33" fmla="*/ 23 h 38"/>
                <a:gd name="T34" fmla="*/ 23 w 40"/>
                <a:gd name="T35" fmla="*/ 13 h 38"/>
                <a:gd name="T36" fmla="*/ 26 w 40"/>
                <a:gd name="T37" fmla="*/ 20 h 38"/>
                <a:gd name="T38" fmla="*/ 28 w 40"/>
                <a:gd name="T39" fmla="*/ 26 h 38"/>
                <a:gd name="T40" fmla="*/ 26 w 40"/>
                <a:gd name="T41" fmla="*/ 28 h 38"/>
                <a:gd name="T42" fmla="*/ 24 w 40"/>
                <a:gd name="T43" fmla="*/ 27 h 38"/>
                <a:gd name="T44" fmla="*/ 21 w 40"/>
                <a:gd name="T45"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 h="38">
                  <a:moveTo>
                    <a:pt x="21" y="26"/>
                  </a:moveTo>
                  <a:cubicBezTo>
                    <a:pt x="19" y="24"/>
                    <a:pt x="16" y="25"/>
                    <a:pt x="14" y="28"/>
                  </a:cubicBezTo>
                  <a:cubicBezTo>
                    <a:pt x="12" y="30"/>
                    <a:pt x="13" y="33"/>
                    <a:pt x="16" y="35"/>
                  </a:cubicBezTo>
                  <a:cubicBezTo>
                    <a:pt x="17" y="36"/>
                    <a:pt x="19" y="37"/>
                    <a:pt x="21" y="37"/>
                  </a:cubicBezTo>
                  <a:cubicBezTo>
                    <a:pt x="22" y="38"/>
                    <a:pt x="24" y="38"/>
                    <a:pt x="26" y="38"/>
                  </a:cubicBezTo>
                  <a:cubicBezTo>
                    <a:pt x="35" y="38"/>
                    <a:pt x="39" y="35"/>
                    <a:pt x="40" y="29"/>
                  </a:cubicBezTo>
                  <a:cubicBezTo>
                    <a:pt x="40" y="25"/>
                    <a:pt x="38" y="21"/>
                    <a:pt x="35" y="16"/>
                  </a:cubicBezTo>
                  <a:cubicBezTo>
                    <a:pt x="29" y="3"/>
                    <a:pt x="24" y="0"/>
                    <a:pt x="18" y="3"/>
                  </a:cubicBezTo>
                  <a:cubicBezTo>
                    <a:pt x="14" y="5"/>
                    <a:pt x="10" y="11"/>
                    <a:pt x="7" y="18"/>
                  </a:cubicBezTo>
                  <a:cubicBezTo>
                    <a:pt x="6" y="19"/>
                    <a:pt x="6" y="20"/>
                    <a:pt x="5" y="21"/>
                  </a:cubicBezTo>
                  <a:cubicBezTo>
                    <a:pt x="5" y="22"/>
                    <a:pt x="4" y="23"/>
                    <a:pt x="3" y="25"/>
                  </a:cubicBezTo>
                  <a:cubicBezTo>
                    <a:pt x="2" y="27"/>
                    <a:pt x="2" y="28"/>
                    <a:pt x="1" y="29"/>
                  </a:cubicBezTo>
                  <a:cubicBezTo>
                    <a:pt x="0" y="31"/>
                    <a:pt x="1" y="34"/>
                    <a:pt x="4" y="36"/>
                  </a:cubicBezTo>
                  <a:cubicBezTo>
                    <a:pt x="6" y="37"/>
                    <a:pt x="9" y="36"/>
                    <a:pt x="11" y="33"/>
                  </a:cubicBezTo>
                  <a:cubicBezTo>
                    <a:pt x="11" y="32"/>
                    <a:pt x="12" y="31"/>
                    <a:pt x="12" y="30"/>
                  </a:cubicBezTo>
                  <a:cubicBezTo>
                    <a:pt x="13" y="29"/>
                    <a:pt x="14" y="28"/>
                    <a:pt x="14" y="26"/>
                  </a:cubicBezTo>
                  <a:cubicBezTo>
                    <a:pt x="16" y="23"/>
                    <a:pt x="16" y="23"/>
                    <a:pt x="16" y="23"/>
                  </a:cubicBezTo>
                  <a:cubicBezTo>
                    <a:pt x="19" y="18"/>
                    <a:pt x="21" y="13"/>
                    <a:pt x="23" y="13"/>
                  </a:cubicBezTo>
                  <a:cubicBezTo>
                    <a:pt x="23" y="13"/>
                    <a:pt x="23" y="15"/>
                    <a:pt x="26" y="20"/>
                  </a:cubicBezTo>
                  <a:cubicBezTo>
                    <a:pt x="27" y="22"/>
                    <a:pt x="28" y="24"/>
                    <a:pt x="28" y="26"/>
                  </a:cubicBezTo>
                  <a:cubicBezTo>
                    <a:pt x="29" y="27"/>
                    <a:pt x="28" y="28"/>
                    <a:pt x="26" y="28"/>
                  </a:cubicBezTo>
                  <a:cubicBezTo>
                    <a:pt x="25" y="28"/>
                    <a:pt x="25" y="27"/>
                    <a:pt x="24" y="27"/>
                  </a:cubicBezTo>
                  <a:cubicBezTo>
                    <a:pt x="23" y="27"/>
                    <a:pt x="22" y="26"/>
                    <a:pt x="21" y="26"/>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Freeform 83"/>
            <p:cNvSpPr/>
            <p:nvPr/>
          </p:nvSpPr>
          <p:spPr bwMode="auto">
            <a:xfrm>
              <a:off x="6737351" y="1776413"/>
              <a:ext cx="273050" cy="327025"/>
            </a:xfrm>
            <a:custGeom>
              <a:avLst/>
              <a:gdLst>
                <a:gd name="T0" fmla="*/ 56 w 73"/>
                <a:gd name="T1" fmla="*/ 86 h 87"/>
                <a:gd name="T2" fmla="*/ 61 w 73"/>
                <a:gd name="T3" fmla="*/ 81 h 87"/>
                <a:gd name="T4" fmla="*/ 56 w 73"/>
                <a:gd name="T5" fmla="*/ 76 h 87"/>
                <a:gd name="T6" fmla="*/ 17 w 73"/>
                <a:gd name="T7" fmla="*/ 73 h 87"/>
                <a:gd name="T8" fmla="*/ 28 w 73"/>
                <a:gd name="T9" fmla="*/ 38 h 87"/>
                <a:gd name="T10" fmla="*/ 31 w 73"/>
                <a:gd name="T11" fmla="*/ 33 h 87"/>
                <a:gd name="T12" fmla="*/ 44 w 73"/>
                <a:gd name="T13" fmla="*/ 13 h 87"/>
                <a:gd name="T14" fmla="*/ 56 w 73"/>
                <a:gd name="T15" fmla="*/ 28 h 87"/>
                <a:gd name="T16" fmla="*/ 62 w 73"/>
                <a:gd name="T17" fmla="*/ 45 h 87"/>
                <a:gd name="T18" fmla="*/ 53 w 73"/>
                <a:gd name="T19" fmla="*/ 47 h 87"/>
                <a:gd name="T20" fmla="*/ 47 w 73"/>
                <a:gd name="T21" fmla="*/ 46 h 87"/>
                <a:gd name="T22" fmla="*/ 42 w 73"/>
                <a:gd name="T23" fmla="*/ 44 h 87"/>
                <a:gd name="T24" fmla="*/ 35 w 73"/>
                <a:gd name="T25" fmla="*/ 45 h 87"/>
                <a:gd name="T26" fmla="*/ 36 w 73"/>
                <a:gd name="T27" fmla="*/ 53 h 87"/>
                <a:gd name="T28" fmla="*/ 44 w 73"/>
                <a:gd name="T29" fmla="*/ 56 h 87"/>
                <a:gd name="T30" fmla="*/ 53 w 73"/>
                <a:gd name="T31" fmla="*/ 58 h 87"/>
                <a:gd name="T32" fmla="*/ 72 w 73"/>
                <a:gd name="T33" fmla="*/ 46 h 87"/>
                <a:gd name="T34" fmla="*/ 65 w 73"/>
                <a:gd name="T35" fmla="*/ 24 h 87"/>
                <a:gd name="T36" fmla="*/ 40 w 73"/>
                <a:gd name="T37" fmla="*/ 4 h 87"/>
                <a:gd name="T38" fmla="*/ 22 w 73"/>
                <a:gd name="T39" fmla="*/ 28 h 87"/>
                <a:gd name="T40" fmla="*/ 19 w 73"/>
                <a:gd name="T41" fmla="*/ 33 h 87"/>
                <a:gd name="T42" fmla="*/ 11 w 73"/>
                <a:gd name="T43" fmla="*/ 82 h 87"/>
                <a:gd name="T44" fmla="*/ 56 w 73"/>
                <a:gd name="T45" fmla="*/ 8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3" h="87">
                  <a:moveTo>
                    <a:pt x="56" y="86"/>
                  </a:moveTo>
                  <a:cubicBezTo>
                    <a:pt x="59" y="86"/>
                    <a:pt x="61" y="84"/>
                    <a:pt x="61" y="81"/>
                  </a:cubicBezTo>
                  <a:cubicBezTo>
                    <a:pt x="61" y="78"/>
                    <a:pt x="59" y="76"/>
                    <a:pt x="56" y="76"/>
                  </a:cubicBezTo>
                  <a:cubicBezTo>
                    <a:pt x="47" y="75"/>
                    <a:pt x="22" y="76"/>
                    <a:pt x="17" y="73"/>
                  </a:cubicBezTo>
                  <a:cubicBezTo>
                    <a:pt x="12" y="71"/>
                    <a:pt x="15" y="62"/>
                    <a:pt x="28" y="38"/>
                  </a:cubicBezTo>
                  <a:cubicBezTo>
                    <a:pt x="29" y="37"/>
                    <a:pt x="30" y="35"/>
                    <a:pt x="31" y="33"/>
                  </a:cubicBezTo>
                  <a:cubicBezTo>
                    <a:pt x="36" y="23"/>
                    <a:pt x="41" y="15"/>
                    <a:pt x="44" y="13"/>
                  </a:cubicBezTo>
                  <a:cubicBezTo>
                    <a:pt x="47" y="12"/>
                    <a:pt x="50" y="16"/>
                    <a:pt x="56" y="28"/>
                  </a:cubicBezTo>
                  <a:cubicBezTo>
                    <a:pt x="59" y="35"/>
                    <a:pt x="62" y="41"/>
                    <a:pt x="62" y="45"/>
                  </a:cubicBezTo>
                  <a:cubicBezTo>
                    <a:pt x="62" y="46"/>
                    <a:pt x="59" y="47"/>
                    <a:pt x="53" y="47"/>
                  </a:cubicBezTo>
                  <a:cubicBezTo>
                    <a:pt x="51" y="47"/>
                    <a:pt x="49" y="47"/>
                    <a:pt x="47" y="46"/>
                  </a:cubicBezTo>
                  <a:cubicBezTo>
                    <a:pt x="45" y="46"/>
                    <a:pt x="44" y="45"/>
                    <a:pt x="42" y="44"/>
                  </a:cubicBezTo>
                  <a:cubicBezTo>
                    <a:pt x="39" y="42"/>
                    <a:pt x="36" y="43"/>
                    <a:pt x="35" y="45"/>
                  </a:cubicBezTo>
                  <a:cubicBezTo>
                    <a:pt x="33" y="48"/>
                    <a:pt x="34" y="51"/>
                    <a:pt x="36" y="53"/>
                  </a:cubicBezTo>
                  <a:cubicBezTo>
                    <a:pt x="39" y="54"/>
                    <a:pt x="41" y="56"/>
                    <a:pt x="44" y="56"/>
                  </a:cubicBezTo>
                  <a:cubicBezTo>
                    <a:pt x="47" y="57"/>
                    <a:pt x="50" y="58"/>
                    <a:pt x="53" y="58"/>
                  </a:cubicBezTo>
                  <a:cubicBezTo>
                    <a:pt x="66" y="58"/>
                    <a:pt x="72" y="53"/>
                    <a:pt x="72" y="46"/>
                  </a:cubicBezTo>
                  <a:cubicBezTo>
                    <a:pt x="73" y="40"/>
                    <a:pt x="69" y="32"/>
                    <a:pt x="65" y="24"/>
                  </a:cubicBezTo>
                  <a:cubicBezTo>
                    <a:pt x="56" y="4"/>
                    <a:pt x="48" y="0"/>
                    <a:pt x="40" y="4"/>
                  </a:cubicBezTo>
                  <a:cubicBezTo>
                    <a:pt x="33" y="7"/>
                    <a:pt x="28" y="16"/>
                    <a:pt x="22" y="28"/>
                  </a:cubicBezTo>
                  <a:cubicBezTo>
                    <a:pt x="21" y="29"/>
                    <a:pt x="20" y="31"/>
                    <a:pt x="19" y="33"/>
                  </a:cubicBezTo>
                  <a:cubicBezTo>
                    <a:pt x="2" y="64"/>
                    <a:pt x="0" y="76"/>
                    <a:pt x="11" y="82"/>
                  </a:cubicBezTo>
                  <a:cubicBezTo>
                    <a:pt x="20" y="87"/>
                    <a:pt x="44" y="86"/>
                    <a:pt x="56" y="86"/>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Freeform 84"/>
            <p:cNvSpPr/>
            <p:nvPr/>
          </p:nvSpPr>
          <p:spPr bwMode="auto">
            <a:xfrm>
              <a:off x="6627814" y="1589088"/>
              <a:ext cx="533400" cy="514350"/>
            </a:xfrm>
            <a:custGeom>
              <a:avLst/>
              <a:gdLst>
                <a:gd name="T0" fmla="*/ 49 w 142"/>
                <a:gd name="T1" fmla="*/ 135 h 137"/>
                <a:gd name="T2" fmla="*/ 54 w 142"/>
                <a:gd name="T3" fmla="*/ 130 h 137"/>
                <a:gd name="T4" fmla="*/ 49 w 142"/>
                <a:gd name="T5" fmla="*/ 124 h 137"/>
                <a:gd name="T6" fmla="*/ 14 w 142"/>
                <a:gd name="T7" fmla="*/ 120 h 137"/>
                <a:gd name="T8" fmla="*/ 22 w 142"/>
                <a:gd name="T9" fmla="*/ 94 h 137"/>
                <a:gd name="T10" fmla="*/ 39 w 142"/>
                <a:gd name="T11" fmla="*/ 58 h 137"/>
                <a:gd name="T12" fmla="*/ 61 w 142"/>
                <a:gd name="T13" fmla="*/ 23 h 137"/>
                <a:gd name="T14" fmla="*/ 73 w 142"/>
                <a:gd name="T15" fmla="*/ 10 h 137"/>
                <a:gd name="T16" fmla="*/ 85 w 142"/>
                <a:gd name="T17" fmla="*/ 23 h 137"/>
                <a:gd name="T18" fmla="*/ 107 w 142"/>
                <a:gd name="T19" fmla="*/ 64 h 137"/>
                <a:gd name="T20" fmla="*/ 127 w 142"/>
                <a:gd name="T21" fmla="*/ 107 h 137"/>
                <a:gd name="T22" fmla="*/ 127 w 142"/>
                <a:gd name="T23" fmla="*/ 123 h 137"/>
                <a:gd name="T24" fmla="*/ 85 w 142"/>
                <a:gd name="T25" fmla="*/ 126 h 137"/>
                <a:gd name="T26" fmla="*/ 80 w 142"/>
                <a:gd name="T27" fmla="*/ 131 h 137"/>
                <a:gd name="T28" fmla="*/ 85 w 142"/>
                <a:gd name="T29" fmla="*/ 136 h 137"/>
                <a:gd name="T30" fmla="*/ 132 w 142"/>
                <a:gd name="T31" fmla="*/ 132 h 137"/>
                <a:gd name="T32" fmla="*/ 136 w 142"/>
                <a:gd name="T33" fmla="*/ 103 h 137"/>
                <a:gd name="T34" fmla="*/ 116 w 142"/>
                <a:gd name="T35" fmla="*/ 59 h 137"/>
                <a:gd name="T36" fmla="*/ 94 w 142"/>
                <a:gd name="T37" fmla="*/ 17 h 137"/>
                <a:gd name="T38" fmla="*/ 73 w 142"/>
                <a:gd name="T39" fmla="*/ 0 h 137"/>
                <a:gd name="T40" fmla="*/ 52 w 142"/>
                <a:gd name="T41" fmla="*/ 17 h 137"/>
                <a:gd name="T42" fmla="*/ 30 w 142"/>
                <a:gd name="T43" fmla="*/ 53 h 137"/>
                <a:gd name="T44" fmla="*/ 12 w 142"/>
                <a:gd name="T45" fmla="*/ 90 h 137"/>
                <a:gd name="T46" fmla="*/ 5 w 142"/>
                <a:gd name="T47" fmla="*/ 126 h 137"/>
                <a:gd name="T48" fmla="*/ 49 w 142"/>
                <a:gd name="T49" fmla="*/ 13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2" h="137">
                  <a:moveTo>
                    <a:pt x="49" y="135"/>
                  </a:moveTo>
                  <a:cubicBezTo>
                    <a:pt x="52" y="135"/>
                    <a:pt x="54" y="133"/>
                    <a:pt x="54" y="130"/>
                  </a:cubicBezTo>
                  <a:cubicBezTo>
                    <a:pt x="54" y="127"/>
                    <a:pt x="52" y="124"/>
                    <a:pt x="49" y="124"/>
                  </a:cubicBezTo>
                  <a:cubicBezTo>
                    <a:pt x="27" y="125"/>
                    <a:pt x="16" y="124"/>
                    <a:pt x="14" y="120"/>
                  </a:cubicBezTo>
                  <a:cubicBezTo>
                    <a:pt x="12" y="117"/>
                    <a:pt x="15" y="109"/>
                    <a:pt x="22" y="94"/>
                  </a:cubicBezTo>
                  <a:cubicBezTo>
                    <a:pt x="27" y="81"/>
                    <a:pt x="33" y="69"/>
                    <a:pt x="39" y="58"/>
                  </a:cubicBezTo>
                  <a:cubicBezTo>
                    <a:pt x="46" y="45"/>
                    <a:pt x="53" y="33"/>
                    <a:pt x="61" y="23"/>
                  </a:cubicBezTo>
                  <a:cubicBezTo>
                    <a:pt x="66" y="15"/>
                    <a:pt x="70" y="10"/>
                    <a:pt x="73" y="10"/>
                  </a:cubicBezTo>
                  <a:cubicBezTo>
                    <a:pt x="76" y="11"/>
                    <a:pt x="80" y="15"/>
                    <a:pt x="85" y="23"/>
                  </a:cubicBezTo>
                  <a:cubicBezTo>
                    <a:pt x="91" y="33"/>
                    <a:pt x="99" y="48"/>
                    <a:pt x="107" y="64"/>
                  </a:cubicBezTo>
                  <a:cubicBezTo>
                    <a:pt x="115" y="79"/>
                    <a:pt x="122" y="95"/>
                    <a:pt x="127" y="107"/>
                  </a:cubicBezTo>
                  <a:cubicBezTo>
                    <a:pt x="130" y="116"/>
                    <a:pt x="131" y="121"/>
                    <a:pt x="127" y="123"/>
                  </a:cubicBezTo>
                  <a:cubicBezTo>
                    <a:pt x="121" y="126"/>
                    <a:pt x="107" y="126"/>
                    <a:pt x="85" y="126"/>
                  </a:cubicBezTo>
                  <a:cubicBezTo>
                    <a:pt x="82" y="126"/>
                    <a:pt x="80" y="128"/>
                    <a:pt x="80" y="131"/>
                  </a:cubicBezTo>
                  <a:cubicBezTo>
                    <a:pt x="80" y="134"/>
                    <a:pt x="82" y="136"/>
                    <a:pt x="85" y="136"/>
                  </a:cubicBezTo>
                  <a:cubicBezTo>
                    <a:pt x="109" y="137"/>
                    <a:pt x="124" y="136"/>
                    <a:pt x="132" y="132"/>
                  </a:cubicBezTo>
                  <a:cubicBezTo>
                    <a:pt x="142" y="127"/>
                    <a:pt x="142" y="118"/>
                    <a:pt x="136" y="103"/>
                  </a:cubicBezTo>
                  <a:cubicBezTo>
                    <a:pt x="132" y="91"/>
                    <a:pt x="124" y="75"/>
                    <a:pt x="116" y="59"/>
                  </a:cubicBezTo>
                  <a:cubicBezTo>
                    <a:pt x="109" y="43"/>
                    <a:pt x="100" y="28"/>
                    <a:pt x="94" y="17"/>
                  </a:cubicBezTo>
                  <a:cubicBezTo>
                    <a:pt x="87" y="6"/>
                    <a:pt x="80" y="0"/>
                    <a:pt x="73" y="0"/>
                  </a:cubicBezTo>
                  <a:cubicBezTo>
                    <a:pt x="66" y="0"/>
                    <a:pt x="60" y="5"/>
                    <a:pt x="52" y="17"/>
                  </a:cubicBezTo>
                  <a:cubicBezTo>
                    <a:pt x="44" y="27"/>
                    <a:pt x="37" y="40"/>
                    <a:pt x="30" y="53"/>
                  </a:cubicBezTo>
                  <a:cubicBezTo>
                    <a:pt x="23" y="64"/>
                    <a:pt x="17" y="77"/>
                    <a:pt x="12" y="90"/>
                  </a:cubicBezTo>
                  <a:cubicBezTo>
                    <a:pt x="4" y="108"/>
                    <a:pt x="0" y="119"/>
                    <a:pt x="5" y="126"/>
                  </a:cubicBezTo>
                  <a:cubicBezTo>
                    <a:pt x="10" y="134"/>
                    <a:pt x="23" y="135"/>
                    <a:pt x="49" y="135"/>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cxnSp>
        <p:nvCxnSpPr>
          <p:cNvPr id="34" name="直接连接符 33"/>
          <p:cNvCxnSpPr/>
          <p:nvPr/>
        </p:nvCxnSpPr>
        <p:spPr>
          <a:xfrm>
            <a:off x="6024563" y="1657350"/>
            <a:ext cx="0" cy="354330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2474006" y="3071411"/>
            <a:ext cx="2473174" cy="1938992"/>
          </a:xfrm>
          <a:prstGeom prst="rect">
            <a:avLst/>
          </a:prstGeom>
          <a:noFill/>
        </p:spPr>
        <p:txBody>
          <a:bodyPr wrap="square" rtlCol="0">
            <a:spAutoFit/>
          </a:bodyPr>
          <a:lstStyle/>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请在这里输入文字请在这里文字请在这里输入文字请在这里输入文字请在这里输入文字请在这里输入文字</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grpSp>
        <p:nvGrpSpPr>
          <p:cNvPr id="38" name="组合 37"/>
          <p:cNvGrpSpPr/>
          <p:nvPr/>
        </p:nvGrpSpPr>
        <p:grpSpPr>
          <a:xfrm>
            <a:off x="8102539" y="1804987"/>
            <a:ext cx="1093022" cy="804863"/>
            <a:chOff x="6627814" y="1589088"/>
            <a:chExt cx="698499" cy="514350"/>
          </a:xfrm>
          <a:solidFill>
            <a:schemeClr val="bg1"/>
          </a:solidFill>
        </p:grpSpPr>
        <p:sp>
          <p:nvSpPr>
            <p:cNvPr id="39" name="Freeform 81"/>
            <p:cNvSpPr/>
            <p:nvPr/>
          </p:nvSpPr>
          <p:spPr bwMode="auto">
            <a:xfrm>
              <a:off x="7059613" y="1724026"/>
              <a:ext cx="266700" cy="304800"/>
            </a:xfrm>
            <a:custGeom>
              <a:avLst/>
              <a:gdLst>
                <a:gd name="T0" fmla="*/ 20 w 71"/>
                <a:gd name="T1" fmla="*/ 70 h 81"/>
                <a:gd name="T2" fmla="*/ 14 w 71"/>
                <a:gd name="T3" fmla="*/ 75 h 81"/>
                <a:gd name="T4" fmla="*/ 19 w 71"/>
                <a:gd name="T5" fmla="*/ 81 h 81"/>
                <a:gd name="T6" fmla="*/ 36 w 71"/>
                <a:gd name="T7" fmla="*/ 81 h 81"/>
                <a:gd name="T8" fmla="*/ 63 w 71"/>
                <a:gd name="T9" fmla="*/ 79 h 81"/>
                <a:gd name="T10" fmla="*/ 67 w 71"/>
                <a:gd name="T11" fmla="*/ 59 h 81"/>
                <a:gd name="T12" fmla="*/ 56 w 71"/>
                <a:gd name="T13" fmla="*/ 34 h 81"/>
                <a:gd name="T14" fmla="*/ 43 w 71"/>
                <a:gd name="T15" fmla="*/ 11 h 81"/>
                <a:gd name="T16" fmla="*/ 29 w 71"/>
                <a:gd name="T17" fmla="*/ 0 h 81"/>
                <a:gd name="T18" fmla="*/ 16 w 71"/>
                <a:gd name="T19" fmla="*/ 10 h 81"/>
                <a:gd name="T20" fmla="*/ 9 w 71"/>
                <a:gd name="T21" fmla="*/ 21 h 81"/>
                <a:gd name="T22" fmla="*/ 3 w 71"/>
                <a:gd name="T23" fmla="*/ 32 h 81"/>
                <a:gd name="T24" fmla="*/ 10 w 71"/>
                <a:gd name="T25" fmla="*/ 40 h 81"/>
                <a:gd name="T26" fmla="*/ 18 w 71"/>
                <a:gd name="T27" fmla="*/ 26 h 81"/>
                <a:gd name="T28" fmla="*/ 24 w 71"/>
                <a:gd name="T29" fmla="*/ 16 h 81"/>
                <a:gd name="T30" fmla="*/ 29 w 71"/>
                <a:gd name="T31" fmla="*/ 11 h 81"/>
                <a:gd name="T32" fmla="*/ 34 w 71"/>
                <a:gd name="T33" fmla="*/ 16 h 81"/>
                <a:gd name="T34" fmla="*/ 46 w 71"/>
                <a:gd name="T35" fmla="*/ 39 h 81"/>
                <a:gd name="T36" fmla="*/ 57 w 71"/>
                <a:gd name="T37" fmla="*/ 63 h 81"/>
                <a:gd name="T38" fmla="*/ 58 w 71"/>
                <a:gd name="T39" fmla="*/ 69 h 81"/>
                <a:gd name="T40" fmla="*/ 36 w 71"/>
                <a:gd name="T41" fmla="*/ 71 h 81"/>
                <a:gd name="T42" fmla="*/ 20 w 71"/>
                <a:gd name="T43" fmla="*/ 7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1" h="81">
                  <a:moveTo>
                    <a:pt x="20" y="70"/>
                  </a:moveTo>
                  <a:cubicBezTo>
                    <a:pt x="17" y="70"/>
                    <a:pt x="14" y="72"/>
                    <a:pt x="14" y="75"/>
                  </a:cubicBezTo>
                  <a:cubicBezTo>
                    <a:pt x="14" y="78"/>
                    <a:pt x="16" y="81"/>
                    <a:pt x="19" y="81"/>
                  </a:cubicBezTo>
                  <a:cubicBezTo>
                    <a:pt x="24" y="81"/>
                    <a:pt x="30" y="81"/>
                    <a:pt x="36" y="81"/>
                  </a:cubicBezTo>
                  <a:cubicBezTo>
                    <a:pt x="50" y="81"/>
                    <a:pt x="58" y="81"/>
                    <a:pt x="63" y="79"/>
                  </a:cubicBezTo>
                  <a:cubicBezTo>
                    <a:pt x="70" y="75"/>
                    <a:pt x="71" y="69"/>
                    <a:pt x="67" y="59"/>
                  </a:cubicBezTo>
                  <a:cubicBezTo>
                    <a:pt x="64" y="52"/>
                    <a:pt x="60" y="43"/>
                    <a:pt x="56" y="34"/>
                  </a:cubicBezTo>
                  <a:cubicBezTo>
                    <a:pt x="51" y="25"/>
                    <a:pt x="47" y="17"/>
                    <a:pt x="43" y="11"/>
                  </a:cubicBezTo>
                  <a:cubicBezTo>
                    <a:pt x="38" y="4"/>
                    <a:pt x="34" y="0"/>
                    <a:pt x="29" y="0"/>
                  </a:cubicBezTo>
                  <a:cubicBezTo>
                    <a:pt x="25" y="0"/>
                    <a:pt x="20" y="3"/>
                    <a:pt x="16" y="10"/>
                  </a:cubicBezTo>
                  <a:cubicBezTo>
                    <a:pt x="13" y="13"/>
                    <a:pt x="11" y="17"/>
                    <a:pt x="9" y="21"/>
                  </a:cubicBezTo>
                  <a:cubicBezTo>
                    <a:pt x="7" y="24"/>
                    <a:pt x="5" y="28"/>
                    <a:pt x="3" y="32"/>
                  </a:cubicBezTo>
                  <a:cubicBezTo>
                    <a:pt x="0" y="37"/>
                    <a:pt x="8" y="43"/>
                    <a:pt x="10" y="40"/>
                  </a:cubicBezTo>
                  <a:cubicBezTo>
                    <a:pt x="12" y="36"/>
                    <a:pt x="16" y="29"/>
                    <a:pt x="18" y="26"/>
                  </a:cubicBezTo>
                  <a:cubicBezTo>
                    <a:pt x="20" y="23"/>
                    <a:pt x="22" y="19"/>
                    <a:pt x="24" y="16"/>
                  </a:cubicBezTo>
                  <a:cubicBezTo>
                    <a:pt x="27" y="12"/>
                    <a:pt x="29" y="11"/>
                    <a:pt x="29" y="11"/>
                  </a:cubicBezTo>
                  <a:cubicBezTo>
                    <a:pt x="30" y="11"/>
                    <a:pt x="32" y="12"/>
                    <a:pt x="34" y="16"/>
                  </a:cubicBezTo>
                  <a:cubicBezTo>
                    <a:pt x="38" y="22"/>
                    <a:pt x="42" y="30"/>
                    <a:pt x="46" y="39"/>
                  </a:cubicBezTo>
                  <a:cubicBezTo>
                    <a:pt x="51" y="48"/>
                    <a:pt x="55" y="57"/>
                    <a:pt x="57" y="63"/>
                  </a:cubicBezTo>
                  <a:cubicBezTo>
                    <a:pt x="59" y="67"/>
                    <a:pt x="59" y="69"/>
                    <a:pt x="58" y="69"/>
                  </a:cubicBezTo>
                  <a:cubicBezTo>
                    <a:pt x="56" y="71"/>
                    <a:pt x="48" y="71"/>
                    <a:pt x="36" y="71"/>
                  </a:cubicBezTo>
                  <a:cubicBezTo>
                    <a:pt x="31" y="70"/>
                    <a:pt x="25" y="71"/>
                    <a:pt x="20" y="7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 name="Freeform 82"/>
            <p:cNvSpPr/>
            <p:nvPr/>
          </p:nvSpPr>
          <p:spPr bwMode="auto">
            <a:xfrm>
              <a:off x="7089776" y="1825626"/>
              <a:ext cx="150813" cy="142875"/>
            </a:xfrm>
            <a:custGeom>
              <a:avLst/>
              <a:gdLst>
                <a:gd name="T0" fmla="*/ 21 w 40"/>
                <a:gd name="T1" fmla="*/ 26 h 38"/>
                <a:gd name="T2" fmla="*/ 14 w 40"/>
                <a:gd name="T3" fmla="*/ 28 h 38"/>
                <a:gd name="T4" fmla="*/ 16 w 40"/>
                <a:gd name="T5" fmla="*/ 35 h 38"/>
                <a:gd name="T6" fmla="*/ 21 w 40"/>
                <a:gd name="T7" fmla="*/ 37 h 38"/>
                <a:gd name="T8" fmla="*/ 26 w 40"/>
                <a:gd name="T9" fmla="*/ 38 h 38"/>
                <a:gd name="T10" fmla="*/ 40 w 40"/>
                <a:gd name="T11" fmla="*/ 29 h 38"/>
                <a:gd name="T12" fmla="*/ 35 w 40"/>
                <a:gd name="T13" fmla="*/ 16 h 38"/>
                <a:gd name="T14" fmla="*/ 18 w 40"/>
                <a:gd name="T15" fmla="*/ 3 h 38"/>
                <a:gd name="T16" fmla="*/ 7 w 40"/>
                <a:gd name="T17" fmla="*/ 18 h 38"/>
                <a:gd name="T18" fmla="*/ 5 w 40"/>
                <a:gd name="T19" fmla="*/ 21 h 38"/>
                <a:gd name="T20" fmla="*/ 3 w 40"/>
                <a:gd name="T21" fmla="*/ 25 h 38"/>
                <a:gd name="T22" fmla="*/ 1 w 40"/>
                <a:gd name="T23" fmla="*/ 29 h 38"/>
                <a:gd name="T24" fmla="*/ 4 w 40"/>
                <a:gd name="T25" fmla="*/ 36 h 38"/>
                <a:gd name="T26" fmla="*/ 11 w 40"/>
                <a:gd name="T27" fmla="*/ 33 h 38"/>
                <a:gd name="T28" fmla="*/ 12 w 40"/>
                <a:gd name="T29" fmla="*/ 30 h 38"/>
                <a:gd name="T30" fmla="*/ 14 w 40"/>
                <a:gd name="T31" fmla="*/ 26 h 38"/>
                <a:gd name="T32" fmla="*/ 16 w 40"/>
                <a:gd name="T33" fmla="*/ 23 h 38"/>
                <a:gd name="T34" fmla="*/ 23 w 40"/>
                <a:gd name="T35" fmla="*/ 13 h 38"/>
                <a:gd name="T36" fmla="*/ 26 w 40"/>
                <a:gd name="T37" fmla="*/ 20 h 38"/>
                <a:gd name="T38" fmla="*/ 28 w 40"/>
                <a:gd name="T39" fmla="*/ 26 h 38"/>
                <a:gd name="T40" fmla="*/ 26 w 40"/>
                <a:gd name="T41" fmla="*/ 28 h 38"/>
                <a:gd name="T42" fmla="*/ 24 w 40"/>
                <a:gd name="T43" fmla="*/ 27 h 38"/>
                <a:gd name="T44" fmla="*/ 21 w 40"/>
                <a:gd name="T45"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 h="38">
                  <a:moveTo>
                    <a:pt x="21" y="26"/>
                  </a:moveTo>
                  <a:cubicBezTo>
                    <a:pt x="19" y="24"/>
                    <a:pt x="16" y="25"/>
                    <a:pt x="14" y="28"/>
                  </a:cubicBezTo>
                  <a:cubicBezTo>
                    <a:pt x="12" y="30"/>
                    <a:pt x="13" y="33"/>
                    <a:pt x="16" y="35"/>
                  </a:cubicBezTo>
                  <a:cubicBezTo>
                    <a:pt x="17" y="36"/>
                    <a:pt x="19" y="37"/>
                    <a:pt x="21" y="37"/>
                  </a:cubicBezTo>
                  <a:cubicBezTo>
                    <a:pt x="22" y="38"/>
                    <a:pt x="24" y="38"/>
                    <a:pt x="26" y="38"/>
                  </a:cubicBezTo>
                  <a:cubicBezTo>
                    <a:pt x="35" y="38"/>
                    <a:pt x="39" y="35"/>
                    <a:pt x="40" y="29"/>
                  </a:cubicBezTo>
                  <a:cubicBezTo>
                    <a:pt x="40" y="25"/>
                    <a:pt x="38" y="21"/>
                    <a:pt x="35" y="16"/>
                  </a:cubicBezTo>
                  <a:cubicBezTo>
                    <a:pt x="29" y="3"/>
                    <a:pt x="24" y="0"/>
                    <a:pt x="18" y="3"/>
                  </a:cubicBezTo>
                  <a:cubicBezTo>
                    <a:pt x="14" y="5"/>
                    <a:pt x="10" y="11"/>
                    <a:pt x="7" y="18"/>
                  </a:cubicBezTo>
                  <a:cubicBezTo>
                    <a:pt x="6" y="19"/>
                    <a:pt x="6" y="20"/>
                    <a:pt x="5" y="21"/>
                  </a:cubicBezTo>
                  <a:cubicBezTo>
                    <a:pt x="5" y="22"/>
                    <a:pt x="4" y="23"/>
                    <a:pt x="3" y="25"/>
                  </a:cubicBezTo>
                  <a:cubicBezTo>
                    <a:pt x="2" y="27"/>
                    <a:pt x="2" y="28"/>
                    <a:pt x="1" y="29"/>
                  </a:cubicBezTo>
                  <a:cubicBezTo>
                    <a:pt x="0" y="31"/>
                    <a:pt x="1" y="34"/>
                    <a:pt x="4" y="36"/>
                  </a:cubicBezTo>
                  <a:cubicBezTo>
                    <a:pt x="6" y="37"/>
                    <a:pt x="9" y="36"/>
                    <a:pt x="11" y="33"/>
                  </a:cubicBezTo>
                  <a:cubicBezTo>
                    <a:pt x="11" y="32"/>
                    <a:pt x="12" y="31"/>
                    <a:pt x="12" y="30"/>
                  </a:cubicBezTo>
                  <a:cubicBezTo>
                    <a:pt x="13" y="29"/>
                    <a:pt x="14" y="28"/>
                    <a:pt x="14" y="26"/>
                  </a:cubicBezTo>
                  <a:cubicBezTo>
                    <a:pt x="16" y="23"/>
                    <a:pt x="16" y="23"/>
                    <a:pt x="16" y="23"/>
                  </a:cubicBezTo>
                  <a:cubicBezTo>
                    <a:pt x="19" y="18"/>
                    <a:pt x="21" y="13"/>
                    <a:pt x="23" y="13"/>
                  </a:cubicBezTo>
                  <a:cubicBezTo>
                    <a:pt x="23" y="13"/>
                    <a:pt x="23" y="15"/>
                    <a:pt x="26" y="20"/>
                  </a:cubicBezTo>
                  <a:cubicBezTo>
                    <a:pt x="27" y="22"/>
                    <a:pt x="28" y="24"/>
                    <a:pt x="28" y="26"/>
                  </a:cubicBezTo>
                  <a:cubicBezTo>
                    <a:pt x="29" y="27"/>
                    <a:pt x="28" y="28"/>
                    <a:pt x="26" y="28"/>
                  </a:cubicBezTo>
                  <a:cubicBezTo>
                    <a:pt x="25" y="28"/>
                    <a:pt x="25" y="27"/>
                    <a:pt x="24" y="27"/>
                  </a:cubicBezTo>
                  <a:cubicBezTo>
                    <a:pt x="23" y="27"/>
                    <a:pt x="22" y="26"/>
                    <a:pt x="21" y="26"/>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 name="Freeform 83"/>
            <p:cNvSpPr/>
            <p:nvPr/>
          </p:nvSpPr>
          <p:spPr bwMode="auto">
            <a:xfrm>
              <a:off x="6737351" y="1776413"/>
              <a:ext cx="273050" cy="327025"/>
            </a:xfrm>
            <a:custGeom>
              <a:avLst/>
              <a:gdLst>
                <a:gd name="T0" fmla="*/ 56 w 73"/>
                <a:gd name="T1" fmla="*/ 86 h 87"/>
                <a:gd name="T2" fmla="*/ 61 w 73"/>
                <a:gd name="T3" fmla="*/ 81 h 87"/>
                <a:gd name="T4" fmla="*/ 56 w 73"/>
                <a:gd name="T5" fmla="*/ 76 h 87"/>
                <a:gd name="T6" fmla="*/ 17 w 73"/>
                <a:gd name="T7" fmla="*/ 73 h 87"/>
                <a:gd name="T8" fmla="*/ 28 w 73"/>
                <a:gd name="T9" fmla="*/ 38 h 87"/>
                <a:gd name="T10" fmla="*/ 31 w 73"/>
                <a:gd name="T11" fmla="*/ 33 h 87"/>
                <a:gd name="T12" fmla="*/ 44 w 73"/>
                <a:gd name="T13" fmla="*/ 13 h 87"/>
                <a:gd name="T14" fmla="*/ 56 w 73"/>
                <a:gd name="T15" fmla="*/ 28 h 87"/>
                <a:gd name="T16" fmla="*/ 62 w 73"/>
                <a:gd name="T17" fmla="*/ 45 h 87"/>
                <a:gd name="T18" fmla="*/ 53 w 73"/>
                <a:gd name="T19" fmla="*/ 47 h 87"/>
                <a:gd name="T20" fmla="*/ 47 w 73"/>
                <a:gd name="T21" fmla="*/ 46 h 87"/>
                <a:gd name="T22" fmla="*/ 42 w 73"/>
                <a:gd name="T23" fmla="*/ 44 h 87"/>
                <a:gd name="T24" fmla="*/ 35 w 73"/>
                <a:gd name="T25" fmla="*/ 45 h 87"/>
                <a:gd name="T26" fmla="*/ 36 w 73"/>
                <a:gd name="T27" fmla="*/ 53 h 87"/>
                <a:gd name="T28" fmla="*/ 44 w 73"/>
                <a:gd name="T29" fmla="*/ 56 h 87"/>
                <a:gd name="T30" fmla="*/ 53 w 73"/>
                <a:gd name="T31" fmla="*/ 58 h 87"/>
                <a:gd name="T32" fmla="*/ 72 w 73"/>
                <a:gd name="T33" fmla="*/ 46 h 87"/>
                <a:gd name="T34" fmla="*/ 65 w 73"/>
                <a:gd name="T35" fmla="*/ 24 h 87"/>
                <a:gd name="T36" fmla="*/ 40 w 73"/>
                <a:gd name="T37" fmla="*/ 4 h 87"/>
                <a:gd name="T38" fmla="*/ 22 w 73"/>
                <a:gd name="T39" fmla="*/ 28 h 87"/>
                <a:gd name="T40" fmla="*/ 19 w 73"/>
                <a:gd name="T41" fmla="*/ 33 h 87"/>
                <a:gd name="T42" fmla="*/ 11 w 73"/>
                <a:gd name="T43" fmla="*/ 82 h 87"/>
                <a:gd name="T44" fmla="*/ 56 w 73"/>
                <a:gd name="T45" fmla="*/ 8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3" h="87">
                  <a:moveTo>
                    <a:pt x="56" y="86"/>
                  </a:moveTo>
                  <a:cubicBezTo>
                    <a:pt x="59" y="86"/>
                    <a:pt x="61" y="84"/>
                    <a:pt x="61" y="81"/>
                  </a:cubicBezTo>
                  <a:cubicBezTo>
                    <a:pt x="61" y="78"/>
                    <a:pt x="59" y="76"/>
                    <a:pt x="56" y="76"/>
                  </a:cubicBezTo>
                  <a:cubicBezTo>
                    <a:pt x="47" y="75"/>
                    <a:pt x="22" y="76"/>
                    <a:pt x="17" y="73"/>
                  </a:cubicBezTo>
                  <a:cubicBezTo>
                    <a:pt x="12" y="71"/>
                    <a:pt x="15" y="62"/>
                    <a:pt x="28" y="38"/>
                  </a:cubicBezTo>
                  <a:cubicBezTo>
                    <a:pt x="29" y="37"/>
                    <a:pt x="30" y="35"/>
                    <a:pt x="31" y="33"/>
                  </a:cubicBezTo>
                  <a:cubicBezTo>
                    <a:pt x="36" y="23"/>
                    <a:pt x="41" y="15"/>
                    <a:pt x="44" y="13"/>
                  </a:cubicBezTo>
                  <a:cubicBezTo>
                    <a:pt x="47" y="12"/>
                    <a:pt x="50" y="16"/>
                    <a:pt x="56" y="28"/>
                  </a:cubicBezTo>
                  <a:cubicBezTo>
                    <a:pt x="59" y="35"/>
                    <a:pt x="62" y="41"/>
                    <a:pt x="62" y="45"/>
                  </a:cubicBezTo>
                  <a:cubicBezTo>
                    <a:pt x="62" y="46"/>
                    <a:pt x="59" y="47"/>
                    <a:pt x="53" y="47"/>
                  </a:cubicBezTo>
                  <a:cubicBezTo>
                    <a:pt x="51" y="47"/>
                    <a:pt x="49" y="47"/>
                    <a:pt x="47" y="46"/>
                  </a:cubicBezTo>
                  <a:cubicBezTo>
                    <a:pt x="45" y="46"/>
                    <a:pt x="44" y="45"/>
                    <a:pt x="42" y="44"/>
                  </a:cubicBezTo>
                  <a:cubicBezTo>
                    <a:pt x="39" y="42"/>
                    <a:pt x="36" y="43"/>
                    <a:pt x="35" y="45"/>
                  </a:cubicBezTo>
                  <a:cubicBezTo>
                    <a:pt x="33" y="48"/>
                    <a:pt x="34" y="51"/>
                    <a:pt x="36" y="53"/>
                  </a:cubicBezTo>
                  <a:cubicBezTo>
                    <a:pt x="39" y="54"/>
                    <a:pt x="41" y="56"/>
                    <a:pt x="44" y="56"/>
                  </a:cubicBezTo>
                  <a:cubicBezTo>
                    <a:pt x="47" y="57"/>
                    <a:pt x="50" y="58"/>
                    <a:pt x="53" y="58"/>
                  </a:cubicBezTo>
                  <a:cubicBezTo>
                    <a:pt x="66" y="58"/>
                    <a:pt x="72" y="53"/>
                    <a:pt x="72" y="46"/>
                  </a:cubicBezTo>
                  <a:cubicBezTo>
                    <a:pt x="73" y="40"/>
                    <a:pt x="69" y="32"/>
                    <a:pt x="65" y="24"/>
                  </a:cubicBezTo>
                  <a:cubicBezTo>
                    <a:pt x="56" y="4"/>
                    <a:pt x="48" y="0"/>
                    <a:pt x="40" y="4"/>
                  </a:cubicBezTo>
                  <a:cubicBezTo>
                    <a:pt x="33" y="7"/>
                    <a:pt x="28" y="16"/>
                    <a:pt x="22" y="28"/>
                  </a:cubicBezTo>
                  <a:cubicBezTo>
                    <a:pt x="21" y="29"/>
                    <a:pt x="20" y="31"/>
                    <a:pt x="19" y="33"/>
                  </a:cubicBezTo>
                  <a:cubicBezTo>
                    <a:pt x="2" y="64"/>
                    <a:pt x="0" y="76"/>
                    <a:pt x="11" y="82"/>
                  </a:cubicBezTo>
                  <a:cubicBezTo>
                    <a:pt x="20" y="87"/>
                    <a:pt x="44" y="86"/>
                    <a:pt x="56" y="86"/>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Freeform 84"/>
            <p:cNvSpPr/>
            <p:nvPr/>
          </p:nvSpPr>
          <p:spPr bwMode="auto">
            <a:xfrm>
              <a:off x="6627814" y="1589088"/>
              <a:ext cx="533400" cy="514350"/>
            </a:xfrm>
            <a:custGeom>
              <a:avLst/>
              <a:gdLst>
                <a:gd name="T0" fmla="*/ 49 w 142"/>
                <a:gd name="T1" fmla="*/ 135 h 137"/>
                <a:gd name="T2" fmla="*/ 54 w 142"/>
                <a:gd name="T3" fmla="*/ 130 h 137"/>
                <a:gd name="T4" fmla="*/ 49 w 142"/>
                <a:gd name="T5" fmla="*/ 124 h 137"/>
                <a:gd name="T6" fmla="*/ 14 w 142"/>
                <a:gd name="T7" fmla="*/ 120 h 137"/>
                <a:gd name="T8" fmla="*/ 22 w 142"/>
                <a:gd name="T9" fmla="*/ 94 h 137"/>
                <a:gd name="T10" fmla="*/ 39 w 142"/>
                <a:gd name="T11" fmla="*/ 58 h 137"/>
                <a:gd name="T12" fmla="*/ 61 w 142"/>
                <a:gd name="T13" fmla="*/ 23 h 137"/>
                <a:gd name="T14" fmla="*/ 73 w 142"/>
                <a:gd name="T15" fmla="*/ 10 h 137"/>
                <a:gd name="T16" fmla="*/ 85 w 142"/>
                <a:gd name="T17" fmla="*/ 23 h 137"/>
                <a:gd name="T18" fmla="*/ 107 w 142"/>
                <a:gd name="T19" fmla="*/ 64 h 137"/>
                <a:gd name="T20" fmla="*/ 127 w 142"/>
                <a:gd name="T21" fmla="*/ 107 h 137"/>
                <a:gd name="T22" fmla="*/ 127 w 142"/>
                <a:gd name="T23" fmla="*/ 123 h 137"/>
                <a:gd name="T24" fmla="*/ 85 w 142"/>
                <a:gd name="T25" fmla="*/ 126 h 137"/>
                <a:gd name="T26" fmla="*/ 80 w 142"/>
                <a:gd name="T27" fmla="*/ 131 h 137"/>
                <a:gd name="T28" fmla="*/ 85 w 142"/>
                <a:gd name="T29" fmla="*/ 136 h 137"/>
                <a:gd name="T30" fmla="*/ 132 w 142"/>
                <a:gd name="T31" fmla="*/ 132 h 137"/>
                <a:gd name="T32" fmla="*/ 136 w 142"/>
                <a:gd name="T33" fmla="*/ 103 h 137"/>
                <a:gd name="T34" fmla="*/ 116 w 142"/>
                <a:gd name="T35" fmla="*/ 59 h 137"/>
                <a:gd name="T36" fmla="*/ 94 w 142"/>
                <a:gd name="T37" fmla="*/ 17 h 137"/>
                <a:gd name="T38" fmla="*/ 73 w 142"/>
                <a:gd name="T39" fmla="*/ 0 h 137"/>
                <a:gd name="T40" fmla="*/ 52 w 142"/>
                <a:gd name="T41" fmla="*/ 17 h 137"/>
                <a:gd name="T42" fmla="*/ 30 w 142"/>
                <a:gd name="T43" fmla="*/ 53 h 137"/>
                <a:gd name="T44" fmla="*/ 12 w 142"/>
                <a:gd name="T45" fmla="*/ 90 h 137"/>
                <a:gd name="T46" fmla="*/ 5 w 142"/>
                <a:gd name="T47" fmla="*/ 126 h 137"/>
                <a:gd name="T48" fmla="*/ 49 w 142"/>
                <a:gd name="T49" fmla="*/ 13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2" h="137">
                  <a:moveTo>
                    <a:pt x="49" y="135"/>
                  </a:moveTo>
                  <a:cubicBezTo>
                    <a:pt x="52" y="135"/>
                    <a:pt x="54" y="133"/>
                    <a:pt x="54" y="130"/>
                  </a:cubicBezTo>
                  <a:cubicBezTo>
                    <a:pt x="54" y="127"/>
                    <a:pt x="52" y="124"/>
                    <a:pt x="49" y="124"/>
                  </a:cubicBezTo>
                  <a:cubicBezTo>
                    <a:pt x="27" y="125"/>
                    <a:pt x="16" y="124"/>
                    <a:pt x="14" y="120"/>
                  </a:cubicBezTo>
                  <a:cubicBezTo>
                    <a:pt x="12" y="117"/>
                    <a:pt x="15" y="109"/>
                    <a:pt x="22" y="94"/>
                  </a:cubicBezTo>
                  <a:cubicBezTo>
                    <a:pt x="27" y="81"/>
                    <a:pt x="33" y="69"/>
                    <a:pt x="39" y="58"/>
                  </a:cubicBezTo>
                  <a:cubicBezTo>
                    <a:pt x="46" y="45"/>
                    <a:pt x="53" y="33"/>
                    <a:pt x="61" y="23"/>
                  </a:cubicBezTo>
                  <a:cubicBezTo>
                    <a:pt x="66" y="15"/>
                    <a:pt x="70" y="10"/>
                    <a:pt x="73" y="10"/>
                  </a:cubicBezTo>
                  <a:cubicBezTo>
                    <a:pt x="76" y="11"/>
                    <a:pt x="80" y="15"/>
                    <a:pt x="85" y="23"/>
                  </a:cubicBezTo>
                  <a:cubicBezTo>
                    <a:pt x="91" y="33"/>
                    <a:pt x="99" y="48"/>
                    <a:pt x="107" y="64"/>
                  </a:cubicBezTo>
                  <a:cubicBezTo>
                    <a:pt x="115" y="79"/>
                    <a:pt x="122" y="95"/>
                    <a:pt x="127" y="107"/>
                  </a:cubicBezTo>
                  <a:cubicBezTo>
                    <a:pt x="130" y="116"/>
                    <a:pt x="131" y="121"/>
                    <a:pt x="127" y="123"/>
                  </a:cubicBezTo>
                  <a:cubicBezTo>
                    <a:pt x="121" y="126"/>
                    <a:pt x="107" y="126"/>
                    <a:pt x="85" y="126"/>
                  </a:cubicBezTo>
                  <a:cubicBezTo>
                    <a:pt x="82" y="126"/>
                    <a:pt x="80" y="128"/>
                    <a:pt x="80" y="131"/>
                  </a:cubicBezTo>
                  <a:cubicBezTo>
                    <a:pt x="80" y="134"/>
                    <a:pt x="82" y="136"/>
                    <a:pt x="85" y="136"/>
                  </a:cubicBezTo>
                  <a:cubicBezTo>
                    <a:pt x="109" y="137"/>
                    <a:pt x="124" y="136"/>
                    <a:pt x="132" y="132"/>
                  </a:cubicBezTo>
                  <a:cubicBezTo>
                    <a:pt x="142" y="127"/>
                    <a:pt x="142" y="118"/>
                    <a:pt x="136" y="103"/>
                  </a:cubicBezTo>
                  <a:cubicBezTo>
                    <a:pt x="132" y="91"/>
                    <a:pt x="124" y="75"/>
                    <a:pt x="116" y="59"/>
                  </a:cubicBezTo>
                  <a:cubicBezTo>
                    <a:pt x="109" y="43"/>
                    <a:pt x="100" y="28"/>
                    <a:pt x="94" y="17"/>
                  </a:cubicBezTo>
                  <a:cubicBezTo>
                    <a:pt x="87" y="6"/>
                    <a:pt x="80" y="0"/>
                    <a:pt x="73" y="0"/>
                  </a:cubicBezTo>
                  <a:cubicBezTo>
                    <a:pt x="66" y="0"/>
                    <a:pt x="60" y="5"/>
                    <a:pt x="52" y="17"/>
                  </a:cubicBezTo>
                  <a:cubicBezTo>
                    <a:pt x="44" y="27"/>
                    <a:pt x="37" y="40"/>
                    <a:pt x="30" y="53"/>
                  </a:cubicBezTo>
                  <a:cubicBezTo>
                    <a:pt x="23" y="64"/>
                    <a:pt x="17" y="77"/>
                    <a:pt x="12" y="90"/>
                  </a:cubicBezTo>
                  <a:cubicBezTo>
                    <a:pt x="4" y="108"/>
                    <a:pt x="0" y="119"/>
                    <a:pt x="5" y="126"/>
                  </a:cubicBezTo>
                  <a:cubicBezTo>
                    <a:pt x="10" y="134"/>
                    <a:pt x="23" y="135"/>
                    <a:pt x="49" y="135"/>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43" name="文本框 42"/>
          <p:cNvSpPr txBox="1"/>
          <p:nvPr/>
        </p:nvSpPr>
        <p:spPr>
          <a:xfrm>
            <a:off x="7464630" y="3071411"/>
            <a:ext cx="2473174" cy="1938992"/>
          </a:xfrm>
          <a:prstGeom prst="rect">
            <a:avLst/>
          </a:prstGeom>
          <a:noFill/>
        </p:spPr>
        <p:txBody>
          <a:bodyPr wrap="square" rtlCol="0">
            <a:spAutoFit/>
          </a:bodyPr>
          <a:lstStyle/>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请在这里输入文字请在这里文字请在这里输入文字请在这里输入文字请在这里输入文字请在这里输入文字</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6603" y="408114"/>
            <a:ext cx="606256" cy="923330"/>
          </a:xfrm>
          <a:prstGeom prst="rect">
            <a:avLst/>
          </a:prstGeom>
        </p:spPr>
        <p:txBody>
          <a:bodyPr wrap="none">
            <a:spAutoFit/>
          </a:bodyPr>
          <a:lstStyle/>
          <a:p>
            <a:r>
              <a:rPr lang="en-US" altLang="zh-CN" sz="5400" dirty="0" smtClean="0">
                <a:blipFill dpi="0" rotWithShape="1">
                  <a:blip r:embed="rId1"/>
                  <a:srcRect/>
                  <a:tile tx="-2273300" ty="-984250" sx="100000" sy="100000" flip="none" algn="tl"/>
                </a:blipFill>
                <a:latin typeface="思源黑体 CN Heavy" panose="020B0A00000000000000" pitchFamily="34" charset="-122"/>
                <a:ea typeface="思源黑体 CN Heavy" panose="020B0A00000000000000" pitchFamily="34" charset="-122"/>
              </a:rPr>
              <a:t>3</a:t>
            </a:r>
            <a:endParaRPr lang="zh-CN" altLang="en-US" sz="1000" dirty="0">
              <a:blipFill dpi="0" rotWithShape="1">
                <a:blip r:embed="rId1"/>
                <a:srcRect/>
                <a:tile tx="-2273300" ty="-984250" sx="100000" sy="100000" flip="none" algn="tl"/>
              </a:blipFill>
            </a:endParaRPr>
          </a:p>
        </p:txBody>
      </p:sp>
      <p:sp>
        <p:nvSpPr>
          <p:cNvPr id="3" name="文本框 2"/>
          <p:cNvSpPr txBox="1"/>
          <p:nvPr/>
        </p:nvSpPr>
        <p:spPr>
          <a:xfrm>
            <a:off x="1392478" y="577391"/>
            <a:ext cx="3467616" cy="584775"/>
          </a:xfrm>
          <a:prstGeom prst="rect">
            <a:avLst/>
          </a:prstGeom>
          <a:noFill/>
        </p:spPr>
        <p:txBody>
          <a:bodyPr wrap="none" rtlCol="0">
            <a:spAutoFit/>
          </a:bodyPr>
          <a:lstStyle/>
          <a:p>
            <a:r>
              <a:rPr lang="zh-CN" altLang="en-US" sz="32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点击此处添加标题</a:t>
            </a:r>
            <a:endParaRPr lang="zh-CN" altLang="en-US" sz="32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4" name="任意多边形 3"/>
          <p:cNvSpPr/>
          <p:nvPr/>
        </p:nvSpPr>
        <p:spPr>
          <a:xfrm>
            <a:off x="457200" y="1139236"/>
            <a:ext cx="4171950" cy="215999"/>
          </a:xfrm>
          <a:custGeom>
            <a:avLst/>
            <a:gdLst>
              <a:gd name="connsiteX0" fmla="*/ 0 w 4171950"/>
              <a:gd name="connsiteY0" fmla="*/ 3764 h 215999"/>
              <a:gd name="connsiteX1" fmla="*/ 0 w 4171950"/>
              <a:gd name="connsiteY1" fmla="*/ 3764 h 215999"/>
              <a:gd name="connsiteX2" fmla="*/ 1428750 w 4171950"/>
              <a:gd name="connsiteY2" fmla="*/ 41864 h 215999"/>
              <a:gd name="connsiteX3" fmla="*/ 1543050 w 4171950"/>
              <a:gd name="connsiteY3" fmla="*/ 60914 h 215999"/>
              <a:gd name="connsiteX4" fmla="*/ 1676400 w 4171950"/>
              <a:gd name="connsiteY4" fmla="*/ 99014 h 215999"/>
              <a:gd name="connsiteX5" fmla="*/ 1752600 w 4171950"/>
              <a:gd name="connsiteY5" fmla="*/ 156164 h 215999"/>
              <a:gd name="connsiteX6" fmla="*/ 1790700 w 4171950"/>
              <a:gd name="connsiteY6" fmla="*/ 213314 h 215999"/>
              <a:gd name="connsiteX7" fmla="*/ 1981200 w 4171950"/>
              <a:gd name="connsiteY7" fmla="*/ 194264 h 215999"/>
              <a:gd name="connsiteX8" fmla="*/ 2076450 w 4171950"/>
              <a:gd name="connsiteY8" fmla="*/ 156164 h 215999"/>
              <a:gd name="connsiteX9" fmla="*/ 2343150 w 4171950"/>
              <a:gd name="connsiteY9" fmla="*/ 118064 h 215999"/>
              <a:gd name="connsiteX10" fmla="*/ 2457450 w 4171950"/>
              <a:gd name="connsiteY10" fmla="*/ 79964 h 215999"/>
              <a:gd name="connsiteX11" fmla="*/ 2686050 w 4171950"/>
              <a:gd name="connsiteY11" fmla="*/ 60914 h 215999"/>
              <a:gd name="connsiteX12" fmla="*/ 2819400 w 4171950"/>
              <a:gd name="connsiteY12" fmla="*/ 41864 h 215999"/>
              <a:gd name="connsiteX13" fmla="*/ 2876550 w 4171950"/>
              <a:gd name="connsiteY13" fmla="*/ 60914 h 215999"/>
              <a:gd name="connsiteX14" fmla="*/ 3124200 w 4171950"/>
              <a:gd name="connsiteY14" fmla="*/ 79964 h 215999"/>
              <a:gd name="connsiteX15" fmla="*/ 3181350 w 4171950"/>
              <a:gd name="connsiteY15" fmla="*/ 137114 h 215999"/>
              <a:gd name="connsiteX16" fmla="*/ 3295650 w 4171950"/>
              <a:gd name="connsiteY16" fmla="*/ 175214 h 215999"/>
              <a:gd name="connsiteX17" fmla="*/ 4114800 w 4171950"/>
              <a:gd name="connsiteY17" fmla="*/ 156164 h 215999"/>
              <a:gd name="connsiteX18" fmla="*/ 4171950 w 4171950"/>
              <a:gd name="connsiteY18" fmla="*/ 118064 h 21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71950" h="215999">
                <a:moveTo>
                  <a:pt x="0" y="3764"/>
                </a:moveTo>
                <a:lnTo>
                  <a:pt x="0" y="3764"/>
                </a:lnTo>
                <a:cubicBezTo>
                  <a:pt x="660926" y="13629"/>
                  <a:pt x="934345" y="-28765"/>
                  <a:pt x="1428750" y="41864"/>
                </a:cubicBezTo>
                <a:cubicBezTo>
                  <a:pt x="1466987" y="47326"/>
                  <a:pt x="1505414" y="52229"/>
                  <a:pt x="1543050" y="60914"/>
                </a:cubicBezTo>
                <a:cubicBezTo>
                  <a:pt x="1588095" y="71309"/>
                  <a:pt x="1631950" y="86314"/>
                  <a:pt x="1676400" y="99014"/>
                </a:cubicBezTo>
                <a:cubicBezTo>
                  <a:pt x="1701800" y="118064"/>
                  <a:pt x="1730149" y="133713"/>
                  <a:pt x="1752600" y="156164"/>
                </a:cubicBezTo>
                <a:cubicBezTo>
                  <a:pt x="1768789" y="172353"/>
                  <a:pt x="1768116" y="209550"/>
                  <a:pt x="1790700" y="213314"/>
                </a:cubicBezTo>
                <a:cubicBezTo>
                  <a:pt x="1853648" y="223805"/>
                  <a:pt x="1917700" y="200614"/>
                  <a:pt x="1981200" y="194264"/>
                </a:cubicBezTo>
                <a:cubicBezTo>
                  <a:pt x="2012950" y="181564"/>
                  <a:pt x="2043459" y="165162"/>
                  <a:pt x="2076450" y="156164"/>
                </a:cubicBezTo>
                <a:cubicBezTo>
                  <a:pt x="2122932" y="143487"/>
                  <a:pt x="2309243" y="122302"/>
                  <a:pt x="2343150" y="118064"/>
                </a:cubicBezTo>
                <a:cubicBezTo>
                  <a:pt x="2381250" y="105364"/>
                  <a:pt x="2417836" y="86566"/>
                  <a:pt x="2457450" y="79964"/>
                </a:cubicBezTo>
                <a:cubicBezTo>
                  <a:pt x="2532874" y="67393"/>
                  <a:pt x="2610006" y="68919"/>
                  <a:pt x="2686050" y="60914"/>
                </a:cubicBezTo>
                <a:cubicBezTo>
                  <a:pt x="2730705" y="56214"/>
                  <a:pt x="2774950" y="48214"/>
                  <a:pt x="2819400" y="41864"/>
                </a:cubicBezTo>
                <a:cubicBezTo>
                  <a:pt x="2838450" y="48214"/>
                  <a:pt x="2856625" y="58423"/>
                  <a:pt x="2876550" y="60914"/>
                </a:cubicBezTo>
                <a:cubicBezTo>
                  <a:pt x="2958705" y="71183"/>
                  <a:pt x="3043878" y="59884"/>
                  <a:pt x="3124200" y="79964"/>
                </a:cubicBezTo>
                <a:cubicBezTo>
                  <a:pt x="3150336" y="86498"/>
                  <a:pt x="3157800" y="124030"/>
                  <a:pt x="3181350" y="137114"/>
                </a:cubicBezTo>
                <a:cubicBezTo>
                  <a:pt x="3216457" y="156618"/>
                  <a:pt x="3295650" y="175214"/>
                  <a:pt x="3295650" y="175214"/>
                </a:cubicBezTo>
                <a:cubicBezTo>
                  <a:pt x="3568700" y="168864"/>
                  <a:pt x="3842255" y="173939"/>
                  <a:pt x="4114800" y="156164"/>
                </a:cubicBezTo>
                <a:cubicBezTo>
                  <a:pt x="4137647" y="154674"/>
                  <a:pt x="4171950" y="118064"/>
                  <a:pt x="4171950" y="118064"/>
                </a:cubicBezTo>
              </a:path>
            </a:pathLst>
          </a:cu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6043613" y="3595794"/>
            <a:ext cx="1088359" cy="1735239"/>
          </a:xfrm>
          <a:custGeom>
            <a:avLst/>
            <a:gdLst>
              <a:gd name="connsiteX0" fmla="*/ 0 w 1123950"/>
              <a:gd name="connsiteY0" fmla="*/ 1695450 h 1695450"/>
              <a:gd name="connsiteX1" fmla="*/ 1123950 w 1123950"/>
              <a:gd name="connsiteY1" fmla="*/ 0 h 1695450"/>
              <a:gd name="connsiteX2" fmla="*/ 1123950 w 1123950"/>
              <a:gd name="connsiteY2" fmla="*/ 1695450 h 1695450"/>
              <a:gd name="connsiteX3" fmla="*/ 0 w 1123950"/>
              <a:gd name="connsiteY3" fmla="*/ 1695450 h 1695450"/>
              <a:gd name="connsiteX0-1" fmla="*/ 0 w 1123950"/>
              <a:gd name="connsiteY0-2" fmla="*/ 1695450 h 1695450"/>
              <a:gd name="connsiteX1-3" fmla="*/ 1047750 w 1123950"/>
              <a:gd name="connsiteY1-4" fmla="*/ 0 h 1695450"/>
              <a:gd name="connsiteX2-5" fmla="*/ 1123950 w 1123950"/>
              <a:gd name="connsiteY2-6" fmla="*/ 1695450 h 1695450"/>
              <a:gd name="connsiteX3-7" fmla="*/ 0 w 1123950"/>
              <a:gd name="connsiteY3-8" fmla="*/ 1695450 h 1695450"/>
              <a:gd name="connsiteX0-9" fmla="*/ 0 w 1123950"/>
              <a:gd name="connsiteY0-10" fmla="*/ 1695450 h 1695450"/>
              <a:gd name="connsiteX1-11" fmla="*/ 1047750 w 1123950"/>
              <a:gd name="connsiteY1-12" fmla="*/ 0 h 1695450"/>
              <a:gd name="connsiteX2-13" fmla="*/ 1123950 w 1123950"/>
              <a:gd name="connsiteY2-14" fmla="*/ 1695450 h 1695450"/>
              <a:gd name="connsiteX3-15" fmla="*/ 0 w 1123950"/>
              <a:gd name="connsiteY3-16" fmla="*/ 1695450 h 1695450"/>
              <a:gd name="connsiteX0-17" fmla="*/ 0 w 1123950"/>
              <a:gd name="connsiteY0-18" fmla="*/ 1695450 h 1695450"/>
              <a:gd name="connsiteX1-19" fmla="*/ 1047750 w 1123950"/>
              <a:gd name="connsiteY1-20" fmla="*/ 0 h 1695450"/>
              <a:gd name="connsiteX2-21" fmla="*/ 1123950 w 1123950"/>
              <a:gd name="connsiteY2-22" fmla="*/ 1695450 h 1695450"/>
              <a:gd name="connsiteX3-23" fmla="*/ 0 w 1123950"/>
              <a:gd name="connsiteY3-24" fmla="*/ 1695450 h 1695450"/>
              <a:gd name="connsiteX0-25" fmla="*/ 0 w 1123950"/>
              <a:gd name="connsiteY0-26" fmla="*/ 1695450 h 1695450"/>
              <a:gd name="connsiteX1-27" fmla="*/ 1047750 w 1123950"/>
              <a:gd name="connsiteY1-28" fmla="*/ 0 h 1695450"/>
              <a:gd name="connsiteX2-29" fmla="*/ 1123950 w 1123950"/>
              <a:gd name="connsiteY2-30" fmla="*/ 1695450 h 1695450"/>
              <a:gd name="connsiteX3-31" fmla="*/ 0 w 1123950"/>
              <a:gd name="connsiteY3-32" fmla="*/ 1695450 h 1695450"/>
              <a:gd name="connsiteX0-33" fmla="*/ 0 w 1066800"/>
              <a:gd name="connsiteY0-34" fmla="*/ 1638300 h 1695450"/>
              <a:gd name="connsiteX1-35" fmla="*/ 990600 w 1066800"/>
              <a:gd name="connsiteY1-36" fmla="*/ 0 h 1695450"/>
              <a:gd name="connsiteX2-37" fmla="*/ 1066800 w 1066800"/>
              <a:gd name="connsiteY2-38" fmla="*/ 1695450 h 1695450"/>
              <a:gd name="connsiteX3-39" fmla="*/ 0 w 1066800"/>
              <a:gd name="connsiteY3-40" fmla="*/ 1638300 h 1695450"/>
              <a:gd name="connsiteX0-41" fmla="*/ 0 w 1066800"/>
              <a:gd name="connsiteY0-42" fmla="*/ 1638300 h 1695450"/>
              <a:gd name="connsiteX1-43" fmla="*/ 990600 w 1066800"/>
              <a:gd name="connsiteY1-44" fmla="*/ 0 h 1695450"/>
              <a:gd name="connsiteX2-45" fmla="*/ 1066800 w 1066800"/>
              <a:gd name="connsiteY2-46" fmla="*/ 1695450 h 1695450"/>
              <a:gd name="connsiteX3-47" fmla="*/ 0 w 1066800"/>
              <a:gd name="connsiteY3-48" fmla="*/ 1638300 h 1695450"/>
              <a:gd name="connsiteX0-49" fmla="*/ 0 w 1066800"/>
              <a:gd name="connsiteY0-50" fmla="*/ 1638300 h 1735239"/>
              <a:gd name="connsiteX1-51" fmla="*/ 990600 w 1066800"/>
              <a:gd name="connsiteY1-52" fmla="*/ 0 h 1735239"/>
              <a:gd name="connsiteX2-53" fmla="*/ 1066800 w 1066800"/>
              <a:gd name="connsiteY2-54" fmla="*/ 1695450 h 1735239"/>
              <a:gd name="connsiteX3-55" fmla="*/ 0 w 1066800"/>
              <a:gd name="connsiteY3-56" fmla="*/ 1638300 h 1735239"/>
              <a:gd name="connsiteX0-57" fmla="*/ 0 w 1088359"/>
              <a:gd name="connsiteY0-58" fmla="*/ 1638300 h 1735239"/>
              <a:gd name="connsiteX1-59" fmla="*/ 990600 w 1088359"/>
              <a:gd name="connsiteY1-60" fmla="*/ 0 h 1735239"/>
              <a:gd name="connsiteX2-61" fmla="*/ 1066800 w 1088359"/>
              <a:gd name="connsiteY2-62" fmla="*/ 1695450 h 1735239"/>
              <a:gd name="connsiteX3-63" fmla="*/ 0 w 1088359"/>
              <a:gd name="connsiteY3-64" fmla="*/ 1638300 h 1735239"/>
            </a:gdLst>
            <a:ahLst/>
            <a:cxnLst>
              <a:cxn ang="0">
                <a:pos x="connsiteX0-1" y="connsiteY0-2"/>
              </a:cxn>
              <a:cxn ang="0">
                <a:pos x="connsiteX1-3" y="connsiteY1-4"/>
              </a:cxn>
              <a:cxn ang="0">
                <a:pos x="connsiteX2-5" y="connsiteY2-6"/>
              </a:cxn>
              <a:cxn ang="0">
                <a:pos x="connsiteX3-7" y="connsiteY3-8"/>
              </a:cxn>
            </a:cxnLst>
            <a:rect l="l" t="t" r="r" b="b"/>
            <a:pathLst>
              <a:path w="1088359" h="1735239">
                <a:moveTo>
                  <a:pt x="0" y="1638300"/>
                </a:moveTo>
                <a:cubicBezTo>
                  <a:pt x="273050" y="1111250"/>
                  <a:pt x="527050" y="565150"/>
                  <a:pt x="990600" y="0"/>
                </a:cubicBezTo>
                <a:cubicBezTo>
                  <a:pt x="1073150" y="546100"/>
                  <a:pt x="1117600" y="1130300"/>
                  <a:pt x="1066800" y="1695450"/>
                </a:cubicBezTo>
                <a:cubicBezTo>
                  <a:pt x="711200" y="1676400"/>
                  <a:pt x="317500" y="1828800"/>
                  <a:pt x="0" y="1638300"/>
                </a:cubicBezTo>
                <a:close/>
              </a:path>
            </a:pathLst>
          </a:cu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4"/>
          <p:cNvSpPr/>
          <p:nvPr/>
        </p:nvSpPr>
        <p:spPr>
          <a:xfrm>
            <a:off x="4689712" y="1724011"/>
            <a:ext cx="1088359" cy="1735239"/>
          </a:xfrm>
          <a:custGeom>
            <a:avLst/>
            <a:gdLst>
              <a:gd name="connsiteX0" fmla="*/ 0 w 1123950"/>
              <a:gd name="connsiteY0" fmla="*/ 1695450 h 1695450"/>
              <a:gd name="connsiteX1" fmla="*/ 1123950 w 1123950"/>
              <a:gd name="connsiteY1" fmla="*/ 0 h 1695450"/>
              <a:gd name="connsiteX2" fmla="*/ 1123950 w 1123950"/>
              <a:gd name="connsiteY2" fmla="*/ 1695450 h 1695450"/>
              <a:gd name="connsiteX3" fmla="*/ 0 w 1123950"/>
              <a:gd name="connsiteY3" fmla="*/ 1695450 h 1695450"/>
              <a:gd name="connsiteX0-1" fmla="*/ 0 w 1123950"/>
              <a:gd name="connsiteY0-2" fmla="*/ 1695450 h 1695450"/>
              <a:gd name="connsiteX1-3" fmla="*/ 1047750 w 1123950"/>
              <a:gd name="connsiteY1-4" fmla="*/ 0 h 1695450"/>
              <a:gd name="connsiteX2-5" fmla="*/ 1123950 w 1123950"/>
              <a:gd name="connsiteY2-6" fmla="*/ 1695450 h 1695450"/>
              <a:gd name="connsiteX3-7" fmla="*/ 0 w 1123950"/>
              <a:gd name="connsiteY3-8" fmla="*/ 1695450 h 1695450"/>
              <a:gd name="connsiteX0-9" fmla="*/ 0 w 1123950"/>
              <a:gd name="connsiteY0-10" fmla="*/ 1695450 h 1695450"/>
              <a:gd name="connsiteX1-11" fmla="*/ 1047750 w 1123950"/>
              <a:gd name="connsiteY1-12" fmla="*/ 0 h 1695450"/>
              <a:gd name="connsiteX2-13" fmla="*/ 1123950 w 1123950"/>
              <a:gd name="connsiteY2-14" fmla="*/ 1695450 h 1695450"/>
              <a:gd name="connsiteX3-15" fmla="*/ 0 w 1123950"/>
              <a:gd name="connsiteY3-16" fmla="*/ 1695450 h 1695450"/>
              <a:gd name="connsiteX0-17" fmla="*/ 0 w 1123950"/>
              <a:gd name="connsiteY0-18" fmla="*/ 1695450 h 1695450"/>
              <a:gd name="connsiteX1-19" fmla="*/ 1047750 w 1123950"/>
              <a:gd name="connsiteY1-20" fmla="*/ 0 h 1695450"/>
              <a:gd name="connsiteX2-21" fmla="*/ 1123950 w 1123950"/>
              <a:gd name="connsiteY2-22" fmla="*/ 1695450 h 1695450"/>
              <a:gd name="connsiteX3-23" fmla="*/ 0 w 1123950"/>
              <a:gd name="connsiteY3-24" fmla="*/ 1695450 h 1695450"/>
              <a:gd name="connsiteX0-25" fmla="*/ 0 w 1123950"/>
              <a:gd name="connsiteY0-26" fmla="*/ 1695450 h 1695450"/>
              <a:gd name="connsiteX1-27" fmla="*/ 1047750 w 1123950"/>
              <a:gd name="connsiteY1-28" fmla="*/ 0 h 1695450"/>
              <a:gd name="connsiteX2-29" fmla="*/ 1123950 w 1123950"/>
              <a:gd name="connsiteY2-30" fmla="*/ 1695450 h 1695450"/>
              <a:gd name="connsiteX3-31" fmla="*/ 0 w 1123950"/>
              <a:gd name="connsiteY3-32" fmla="*/ 1695450 h 1695450"/>
              <a:gd name="connsiteX0-33" fmla="*/ 0 w 1066800"/>
              <a:gd name="connsiteY0-34" fmla="*/ 1638300 h 1695450"/>
              <a:gd name="connsiteX1-35" fmla="*/ 990600 w 1066800"/>
              <a:gd name="connsiteY1-36" fmla="*/ 0 h 1695450"/>
              <a:gd name="connsiteX2-37" fmla="*/ 1066800 w 1066800"/>
              <a:gd name="connsiteY2-38" fmla="*/ 1695450 h 1695450"/>
              <a:gd name="connsiteX3-39" fmla="*/ 0 w 1066800"/>
              <a:gd name="connsiteY3-40" fmla="*/ 1638300 h 1695450"/>
              <a:gd name="connsiteX0-41" fmla="*/ 0 w 1066800"/>
              <a:gd name="connsiteY0-42" fmla="*/ 1638300 h 1695450"/>
              <a:gd name="connsiteX1-43" fmla="*/ 990600 w 1066800"/>
              <a:gd name="connsiteY1-44" fmla="*/ 0 h 1695450"/>
              <a:gd name="connsiteX2-45" fmla="*/ 1066800 w 1066800"/>
              <a:gd name="connsiteY2-46" fmla="*/ 1695450 h 1695450"/>
              <a:gd name="connsiteX3-47" fmla="*/ 0 w 1066800"/>
              <a:gd name="connsiteY3-48" fmla="*/ 1638300 h 1695450"/>
              <a:gd name="connsiteX0-49" fmla="*/ 0 w 1066800"/>
              <a:gd name="connsiteY0-50" fmla="*/ 1638300 h 1735239"/>
              <a:gd name="connsiteX1-51" fmla="*/ 990600 w 1066800"/>
              <a:gd name="connsiteY1-52" fmla="*/ 0 h 1735239"/>
              <a:gd name="connsiteX2-53" fmla="*/ 1066800 w 1066800"/>
              <a:gd name="connsiteY2-54" fmla="*/ 1695450 h 1735239"/>
              <a:gd name="connsiteX3-55" fmla="*/ 0 w 1066800"/>
              <a:gd name="connsiteY3-56" fmla="*/ 1638300 h 1735239"/>
              <a:gd name="connsiteX0-57" fmla="*/ 0 w 1088359"/>
              <a:gd name="connsiteY0-58" fmla="*/ 1638300 h 1735239"/>
              <a:gd name="connsiteX1-59" fmla="*/ 990600 w 1088359"/>
              <a:gd name="connsiteY1-60" fmla="*/ 0 h 1735239"/>
              <a:gd name="connsiteX2-61" fmla="*/ 1066800 w 1088359"/>
              <a:gd name="connsiteY2-62" fmla="*/ 1695450 h 1735239"/>
              <a:gd name="connsiteX3-63" fmla="*/ 0 w 1088359"/>
              <a:gd name="connsiteY3-64" fmla="*/ 1638300 h 1735239"/>
            </a:gdLst>
            <a:ahLst/>
            <a:cxnLst>
              <a:cxn ang="0">
                <a:pos x="connsiteX0-1" y="connsiteY0-2"/>
              </a:cxn>
              <a:cxn ang="0">
                <a:pos x="connsiteX1-3" y="connsiteY1-4"/>
              </a:cxn>
              <a:cxn ang="0">
                <a:pos x="connsiteX2-5" y="connsiteY2-6"/>
              </a:cxn>
              <a:cxn ang="0">
                <a:pos x="connsiteX3-7" y="connsiteY3-8"/>
              </a:cxn>
            </a:cxnLst>
            <a:rect l="l" t="t" r="r" b="b"/>
            <a:pathLst>
              <a:path w="1088359" h="1735239">
                <a:moveTo>
                  <a:pt x="0" y="1638300"/>
                </a:moveTo>
                <a:cubicBezTo>
                  <a:pt x="273050" y="1111250"/>
                  <a:pt x="527050" y="565150"/>
                  <a:pt x="990600" y="0"/>
                </a:cubicBezTo>
                <a:cubicBezTo>
                  <a:pt x="1073150" y="546100"/>
                  <a:pt x="1117600" y="1130300"/>
                  <a:pt x="1066800" y="1695450"/>
                </a:cubicBezTo>
                <a:cubicBezTo>
                  <a:pt x="711200" y="1676400"/>
                  <a:pt x="317500" y="1828800"/>
                  <a:pt x="0" y="1638300"/>
                </a:cubicBezTo>
                <a:close/>
              </a:path>
            </a:pathLst>
          </a:cu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4"/>
          <p:cNvSpPr/>
          <p:nvPr/>
        </p:nvSpPr>
        <p:spPr>
          <a:xfrm rot="5650567">
            <a:off x="6385328" y="2027585"/>
            <a:ext cx="1088359" cy="1735239"/>
          </a:xfrm>
          <a:custGeom>
            <a:avLst/>
            <a:gdLst>
              <a:gd name="connsiteX0" fmla="*/ 0 w 1123950"/>
              <a:gd name="connsiteY0" fmla="*/ 1695450 h 1695450"/>
              <a:gd name="connsiteX1" fmla="*/ 1123950 w 1123950"/>
              <a:gd name="connsiteY1" fmla="*/ 0 h 1695450"/>
              <a:gd name="connsiteX2" fmla="*/ 1123950 w 1123950"/>
              <a:gd name="connsiteY2" fmla="*/ 1695450 h 1695450"/>
              <a:gd name="connsiteX3" fmla="*/ 0 w 1123950"/>
              <a:gd name="connsiteY3" fmla="*/ 1695450 h 1695450"/>
              <a:gd name="connsiteX0-1" fmla="*/ 0 w 1123950"/>
              <a:gd name="connsiteY0-2" fmla="*/ 1695450 h 1695450"/>
              <a:gd name="connsiteX1-3" fmla="*/ 1047750 w 1123950"/>
              <a:gd name="connsiteY1-4" fmla="*/ 0 h 1695450"/>
              <a:gd name="connsiteX2-5" fmla="*/ 1123950 w 1123950"/>
              <a:gd name="connsiteY2-6" fmla="*/ 1695450 h 1695450"/>
              <a:gd name="connsiteX3-7" fmla="*/ 0 w 1123950"/>
              <a:gd name="connsiteY3-8" fmla="*/ 1695450 h 1695450"/>
              <a:gd name="connsiteX0-9" fmla="*/ 0 w 1123950"/>
              <a:gd name="connsiteY0-10" fmla="*/ 1695450 h 1695450"/>
              <a:gd name="connsiteX1-11" fmla="*/ 1047750 w 1123950"/>
              <a:gd name="connsiteY1-12" fmla="*/ 0 h 1695450"/>
              <a:gd name="connsiteX2-13" fmla="*/ 1123950 w 1123950"/>
              <a:gd name="connsiteY2-14" fmla="*/ 1695450 h 1695450"/>
              <a:gd name="connsiteX3-15" fmla="*/ 0 w 1123950"/>
              <a:gd name="connsiteY3-16" fmla="*/ 1695450 h 1695450"/>
              <a:gd name="connsiteX0-17" fmla="*/ 0 w 1123950"/>
              <a:gd name="connsiteY0-18" fmla="*/ 1695450 h 1695450"/>
              <a:gd name="connsiteX1-19" fmla="*/ 1047750 w 1123950"/>
              <a:gd name="connsiteY1-20" fmla="*/ 0 h 1695450"/>
              <a:gd name="connsiteX2-21" fmla="*/ 1123950 w 1123950"/>
              <a:gd name="connsiteY2-22" fmla="*/ 1695450 h 1695450"/>
              <a:gd name="connsiteX3-23" fmla="*/ 0 w 1123950"/>
              <a:gd name="connsiteY3-24" fmla="*/ 1695450 h 1695450"/>
              <a:gd name="connsiteX0-25" fmla="*/ 0 w 1123950"/>
              <a:gd name="connsiteY0-26" fmla="*/ 1695450 h 1695450"/>
              <a:gd name="connsiteX1-27" fmla="*/ 1047750 w 1123950"/>
              <a:gd name="connsiteY1-28" fmla="*/ 0 h 1695450"/>
              <a:gd name="connsiteX2-29" fmla="*/ 1123950 w 1123950"/>
              <a:gd name="connsiteY2-30" fmla="*/ 1695450 h 1695450"/>
              <a:gd name="connsiteX3-31" fmla="*/ 0 w 1123950"/>
              <a:gd name="connsiteY3-32" fmla="*/ 1695450 h 1695450"/>
              <a:gd name="connsiteX0-33" fmla="*/ 0 w 1066800"/>
              <a:gd name="connsiteY0-34" fmla="*/ 1638300 h 1695450"/>
              <a:gd name="connsiteX1-35" fmla="*/ 990600 w 1066800"/>
              <a:gd name="connsiteY1-36" fmla="*/ 0 h 1695450"/>
              <a:gd name="connsiteX2-37" fmla="*/ 1066800 w 1066800"/>
              <a:gd name="connsiteY2-38" fmla="*/ 1695450 h 1695450"/>
              <a:gd name="connsiteX3-39" fmla="*/ 0 w 1066800"/>
              <a:gd name="connsiteY3-40" fmla="*/ 1638300 h 1695450"/>
              <a:gd name="connsiteX0-41" fmla="*/ 0 w 1066800"/>
              <a:gd name="connsiteY0-42" fmla="*/ 1638300 h 1695450"/>
              <a:gd name="connsiteX1-43" fmla="*/ 990600 w 1066800"/>
              <a:gd name="connsiteY1-44" fmla="*/ 0 h 1695450"/>
              <a:gd name="connsiteX2-45" fmla="*/ 1066800 w 1066800"/>
              <a:gd name="connsiteY2-46" fmla="*/ 1695450 h 1695450"/>
              <a:gd name="connsiteX3-47" fmla="*/ 0 w 1066800"/>
              <a:gd name="connsiteY3-48" fmla="*/ 1638300 h 1695450"/>
              <a:gd name="connsiteX0-49" fmla="*/ 0 w 1066800"/>
              <a:gd name="connsiteY0-50" fmla="*/ 1638300 h 1735239"/>
              <a:gd name="connsiteX1-51" fmla="*/ 990600 w 1066800"/>
              <a:gd name="connsiteY1-52" fmla="*/ 0 h 1735239"/>
              <a:gd name="connsiteX2-53" fmla="*/ 1066800 w 1066800"/>
              <a:gd name="connsiteY2-54" fmla="*/ 1695450 h 1735239"/>
              <a:gd name="connsiteX3-55" fmla="*/ 0 w 1066800"/>
              <a:gd name="connsiteY3-56" fmla="*/ 1638300 h 1735239"/>
              <a:gd name="connsiteX0-57" fmla="*/ 0 w 1088359"/>
              <a:gd name="connsiteY0-58" fmla="*/ 1638300 h 1735239"/>
              <a:gd name="connsiteX1-59" fmla="*/ 990600 w 1088359"/>
              <a:gd name="connsiteY1-60" fmla="*/ 0 h 1735239"/>
              <a:gd name="connsiteX2-61" fmla="*/ 1066800 w 1088359"/>
              <a:gd name="connsiteY2-62" fmla="*/ 1695450 h 1735239"/>
              <a:gd name="connsiteX3-63" fmla="*/ 0 w 1088359"/>
              <a:gd name="connsiteY3-64" fmla="*/ 1638300 h 1735239"/>
            </a:gdLst>
            <a:ahLst/>
            <a:cxnLst>
              <a:cxn ang="0">
                <a:pos x="connsiteX0-1" y="connsiteY0-2"/>
              </a:cxn>
              <a:cxn ang="0">
                <a:pos x="connsiteX1-3" y="connsiteY1-4"/>
              </a:cxn>
              <a:cxn ang="0">
                <a:pos x="connsiteX2-5" y="connsiteY2-6"/>
              </a:cxn>
              <a:cxn ang="0">
                <a:pos x="connsiteX3-7" y="connsiteY3-8"/>
              </a:cxn>
            </a:cxnLst>
            <a:rect l="l" t="t" r="r" b="b"/>
            <a:pathLst>
              <a:path w="1088359" h="1735239">
                <a:moveTo>
                  <a:pt x="0" y="1638300"/>
                </a:moveTo>
                <a:cubicBezTo>
                  <a:pt x="273050" y="1111250"/>
                  <a:pt x="527050" y="565150"/>
                  <a:pt x="990600" y="0"/>
                </a:cubicBezTo>
                <a:cubicBezTo>
                  <a:pt x="1073150" y="546100"/>
                  <a:pt x="1117600" y="1130300"/>
                  <a:pt x="1066800" y="1695450"/>
                </a:cubicBezTo>
                <a:cubicBezTo>
                  <a:pt x="711200" y="1676400"/>
                  <a:pt x="317500" y="1828800"/>
                  <a:pt x="0" y="1638300"/>
                </a:cubicBezTo>
                <a:close/>
              </a:path>
            </a:pathLst>
          </a:cu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4"/>
          <p:cNvSpPr/>
          <p:nvPr/>
        </p:nvSpPr>
        <p:spPr>
          <a:xfrm rot="16200000">
            <a:off x="4366272" y="3348870"/>
            <a:ext cx="1088359" cy="1735239"/>
          </a:xfrm>
          <a:custGeom>
            <a:avLst/>
            <a:gdLst>
              <a:gd name="connsiteX0" fmla="*/ 0 w 1123950"/>
              <a:gd name="connsiteY0" fmla="*/ 1695450 h 1695450"/>
              <a:gd name="connsiteX1" fmla="*/ 1123950 w 1123950"/>
              <a:gd name="connsiteY1" fmla="*/ 0 h 1695450"/>
              <a:gd name="connsiteX2" fmla="*/ 1123950 w 1123950"/>
              <a:gd name="connsiteY2" fmla="*/ 1695450 h 1695450"/>
              <a:gd name="connsiteX3" fmla="*/ 0 w 1123950"/>
              <a:gd name="connsiteY3" fmla="*/ 1695450 h 1695450"/>
              <a:gd name="connsiteX0-1" fmla="*/ 0 w 1123950"/>
              <a:gd name="connsiteY0-2" fmla="*/ 1695450 h 1695450"/>
              <a:gd name="connsiteX1-3" fmla="*/ 1047750 w 1123950"/>
              <a:gd name="connsiteY1-4" fmla="*/ 0 h 1695450"/>
              <a:gd name="connsiteX2-5" fmla="*/ 1123950 w 1123950"/>
              <a:gd name="connsiteY2-6" fmla="*/ 1695450 h 1695450"/>
              <a:gd name="connsiteX3-7" fmla="*/ 0 w 1123950"/>
              <a:gd name="connsiteY3-8" fmla="*/ 1695450 h 1695450"/>
              <a:gd name="connsiteX0-9" fmla="*/ 0 w 1123950"/>
              <a:gd name="connsiteY0-10" fmla="*/ 1695450 h 1695450"/>
              <a:gd name="connsiteX1-11" fmla="*/ 1047750 w 1123950"/>
              <a:gd name="connsiteY1-12" fmla="*/ 0 h 1695450"/>
              <a:gd name="connsiteX2-13" fmla="*/ 1123950 w 1123950"/>
              <a:gd name="connsiteY2-14" fmla="*/ 1695450 h 1695450"/>
              <a:gd name="connsiteX3-15" fmla="*/ 0 w 1123950"/>
              <a:gd name="connsiteY3-16" fmla="*/ 1695450 h 1695450"/>
              <a:gd name="connsiteX0-17" fmla="*/ 0 w 1123950"/>
              <a:gd name="connsiteY0-18" fmla="*/ 1695450 h 1695450"/>
              <a:gd name="connsiteX1-19" fmla="*/ 1047750 w 1123950"/>
              <a:gd name="connsiteY1-20" fmla="*/ 0 h 1695450"/>
              <a:gd name="connsiteX2-21" fmla="*/ 1123950 w 1123950"/>
              <a:gd name="connsiteY2-22" fmla="*/ 1695450 h 1695450"/>
              <a:gd name="connsiteX3-23" fmla="*/ 0 w 1123950"/>
              <a:gd name="connsiteY3-24" fmla="*/ 1695450 h 1695450"/>
              <a:gd name="connsiteX0-25" fmla="*/ 0 w 1123950"/>
              <a:gd name="connsiteY0-26" fmla="*/ 1695450 h 1695450"/>
              <a:gd name="connsiteX1-27" fmla="*/ 1047750 w 1123950"/>
              <a:gd name="connsiteY1-28" fmla="*/ 0 h 1695450"/>
              <a:gd name="connsiteX2-29" fmla="*/ 1123950 w 1123950"/>
              <a:gd name="connsiteY2-30" fmla="*/ 1695450 h 1695450"/>
              <a:gd name="connsiteX3-31" fmla="*/ 0 w 1123950"/>
              <a:gd name="connsiteY3-32" fmla="*/ 1695450 h 1695450"/>
              <a:gd name="connsiteX0-33" fmla="*/ 0 w 1066800"/>
              <a:gd name="connsiteY0-34" fmla="*/ 1638300 h 1695450"/>
              <a:gd name="connsiteX1-35" fmla="*/ 990600 w 1066800"/>
              <a:gd name="connsiteY1-36" fmla="*/ 0 h 1695450"/>
              <a:gd name="connsiteX2-37" fmla="*/ 1066800 w 1066800"/>
              <a:gd name="connsiteY2-38" fmla="*/ 1695450 h 1695450"/>
              <a:gd name="connsiteX3-39" fmla="*/ 0 w 1066800"/>
              <a:gd name="connsiteY3-40" fmla="*/ 1638300 h 1695450"/>
              <a:gd name="connsiteX0-41" fmla="*/ 0 w 1066800"/>
              <a:gd name="connsiteY0-42" fmla="*/ 1638300 h 1695450"/>
              <a:gd name="connsiteX1-43" fmla="*/ 990600 w 1066800"/>
              <a:gd name="connsiteY1-44" fmla="*/ 0 h 1695450"/>
              <a:gd name="connsiteX2-45" fmla="*/ 1066800 w 1066800"/>
              <a:gd name="connsiteY2-46" fmla="*/ 1695450 h 1695450"/>
              <a:gd name="connsiteX3-47" fmla="*/ 0 w 1066800"/>
              <a:gd name="connsiteY3-48" fmla="*/ 1638300 h 1695450"/>
              <a:gd name="connsiteX0-49" fmla="*/ 0 w 1066800"/>
              <a:gd name="connsiteY0-50" fmla="*/ 1638300 h 1735239"/>
              <a:gd name="connsiteX1-51" fmla="*/ 990600 w 1066800"/>
              <a:gd name="connsiteY1-52" fmla="*/ 0 h 1735239"/>
              <a:gd name="connsiteX2-53" fmla="*/ 1066800 w 1066800"/>
              <a:gd name="connsiteY2-54" fmla="*/ 1695450 h 1735239"/>
              <a:gd name="connsiteX3-55" fmla="*/ 0 w 1066800"/>
              <a:gd name="connsiteY3-56" fmla="*/ 1638300 h 1735239"/>
              <a:gd name="connsiteX0-57" fmla="*/ 0 w 1088359"/>
              <a:gd name="connsiteY0-58" fmla="*/ 1638300 h 1735239"/>
              <a:gd name="connsiteX1-59" fmla="*/ 990600 w 1088359"/>
              <a:gd name="connsiteY1-60" fmla="*/ 0 h 1735239"/>
              <a:gd name="connsiteX2-61" fmla="*/ 1066800 w 1088359"/>
              <a:gd name="connsiteY2-62" fmla="*/ 1695450 h 1735239"/>
              <a:gd name="connsiteX3-63" fmla="*/ 0 w 1088359"/>
              <a:gd name="connsiteY3-64" fmla="*/ 1638300 h 1735239"/>
            </a:gdLst>
            <a:ahLst/>
            <a:cxnLst>
              <a:cxn ang="0">
                <a:pos x="connsiteX0-1" y="connsiteY0-2"/>
              </a:cxn>
              <a:cxn ang="0">
                <a:pos x="connsiteX1-3" y="connsiteY1-4"/>
              </a:cxn>
              <a:cxn ang="0">
                <a:pos x="connsiteX2-5" y="connsiteY2-6"/>
              </a:cxn>
              <a:cxn ang="0">
                <a:pos x="connsiteX3-7" y="connsiteY3-8"/>
              </a:cxn>
            </a:cxnLst>
            <a:rect l="l" t="t" r="r" b="b"/>
            <a:pathLst>
              <a:path w="1088359" h="1735239">
                <a:moveTo>
                  <a:pt x="0" y="1638300"/>
                </a:moveTo>
                <a:cubicBezTo>
                  <a:pt x="273050" y="1111250"/>
                  <a:pt x="527050" y="565150"/>
                  <a:pt x="990600" y="0"/>
                </a:cubicBezTo>
                <a:cubicBezTo>
                  <a:pt x="1073150" y="546100"/>
                  <a:pt x="1117600" y="1130300"/>
                  <a:pt x="1066800" y="1695450"/>
                </a:cubicBezTo>
                <a:cubicBezTo>
                  <a:pt x="711200" y="1676400"/>
                  <a:pt x="317500" y="1828800"/>
                  <a:pt x="0" y="1638300"/>
                </a:cubicBezTo>
                <a:close/>
              </a:path>
            </a:pathLst>
          </a:cu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233891" y="2433539"/>
            <a:ext cx="401072" cy="923330"/>
          </a:xfrm>
          <a:prstGeom prst="rect">
            <a:avLst/>
          </a:prstGeom>
        </p:spPr>
        <p:txBody>
          <a:bodyPr wrap="none">
            <a:spAutoFit/>
          </a:bodyPr>
          <a:lstStyle/>
          <a:p>
            <a:r>
              <a:rPr lang="en-US" altLang="zh-CN" sz="5400" dirty="0" smtClean="0">
                <a:blipFill dpi="0" rotWithShape="1">
                  <a:blip r:embed="rId1"/>
                  <a:srcRect/>
                  <a:tile tx="-2273300" ty="-984250" sx="100000" sy="100000" flip="none" algn="tl"/>
                </a:blipFill>
                <a:latin typeface="华文行楷" panose="02010800040101010101" pitchFamily="2" charset="-122"/>
                <a:ea typeface="华文行楷" panose="02010800040101010101" pitchFamily="2" charset="-122"/>
              </a:rPr>
              <a:t>s</a:t>
            </a:r>
            <a:endParaRPr lang="zh-CN" altLang="en-US" sz="1000" dirty="0">
              <a:blipFill dpi="0" rotWithShape="1">
                <a:blip r:embed="rId1"/>
                <a:srcRect/>
                <a:tile tx="-2273300" ty="-984250" sx="100000" sy="100000" flip="none" algn="tl"/>
              </a:blipFill>
              <a:latin typeface="华文行楷" panose="02010800040101010101" pitchFamily="2" charset="-122"/>
              <a:ea typeface="华文行楷" panose="02010800040101010101" pitchFamily="2" charset="-122"/>
            </a:endParaRPr>
          </a:p>
        </p:txBody>
      </p:sp>
      <p:sp>
        <p:nvSpPr>
          <p:cNvPr id="10" name="矩形 9"/>
          <p:cNvSpPr/>
          <p:nvPr/>
        </p:nvSpPr>
        <p:spPr>
          <a:xfrm>
            <a:off x="6387256" y="2593900"/>
            <a:ext cx="524503" cy="923330"/>
          </a:xfrm>
          <a:prstGeom prst="rect">
            <a:avLst/>
          </a:prstGeom>
        </p:spPr>
        <p:txBody>
          <a:bodyPr wrap="none">
            <a:spAutoFit/>
          </a:bodyPr>
          <a:lstStyle/>
          <a:p>
            <a:r>
              <a:rPr lang="en-US" altLang="zh-CN" sz="5400" dirty="0" smtClean="0">
                <a:blipFill dpi="0" rotWithShape="1">
                  <a:blip r:embed="rId1"/>
                  <a:srcRect/>
                  <a:tile tx="-2273300" ty="-984250" sx="100000" sy="100000" flip="none" algn="tl"/>
                </a:blipFill>
                <a:latin typeface="华文行楷" panose="02010800040101010101" pitchFamily="2" charset="-122"/>
                <a:ea typeface="华文行楷" panose="02010800040101010101" pitchFamily="2" charset="-122"/>
              </a:rPr>
              <a:t>w</a:t>
            </a:r>
            <a:endParaRPr lang="zh-CN" altLang="en-US" sz="1000" dirty="0">
              <a:blipFill dpi="0" rotWithShape="1">
                <a:blip r:embed="rId1"/>
                <a:srcRect/>
                <a:tile tx="-2273300" ty="-984250" sx="100000" sy="100000" flip="none" algn="tl"/>
              </a:blipFill>
              <a:latin typeface="华文行楷" panose="02010800040101010101" pitchFamily="2" charset="-122"/>
              <a:ea typeface="华文行楷" panose="02010800040101010101" pitchFamily="2" charset="-122"/>
            </a:endParaRPr>
          </a:p>
        </p:txBody>
      </p:sp>
      <p:sp>
        <p:nvSpPr>
          <p:cNvPr id="11" name="矩形 10"/>
          <p:cNvSpPr/>
          <p:nvPr/>
        </p:nvSpPr>
        <p:spPr>
          <a:xfrm>
            <a:off x="4971639" y="3595794"/>
            <a:ext cx="401072" cy="923330"/>
          </a:xfrm>
          <a:prstGeom prst="rect">
            <a:avLst/>
          </a:prstGeom>
        </p:spPr>
        <p:txBody>
          <a:bodyPr wrap="none">
            <a:spAutoFit/>
          </a:bodyPr>
          <a:lstStyle/>
          <a:p>
            <a:r>
              <a:rPr lang="en-US" altLang="zh-CN" sz="5400" dirty="0" smtClean="0">
                <a:blipFill dpi="0" rotWithShape="1">
                  <a:blip r:embed="rId1"/>
                  <a:srcRect/>
                  <a:tile tx="-2273300" ty="-984250" sx="100000" sy="100000" flip="none" algn="tl"/>
                </a:blipFill>
                <a:latin typeface="华文行楷" panose="02010800040101010101" pitchFamily="2" charset="-122"/>
                <a:ea typeface="华文行楷" panose="02010800040101010101" pitchFamily="2" charset="-122"/>
              </a:rPr>
              <a:t>o</a:t>
            </a:r>
            <a:endParaRPr lang="zh-CN" altLang="en-US" sz="1000" dirty="0">
              <a:blipFill dpi="0" rotWithShape="1">
                <a:blip r:embed="rId1"/>
                <a:srcRect/>
                <a:tile tx="-2273300" ty="-984250" sx="100000" sy="100000" flip="none" algn="tl"/>
              </a:blipFill>
              <a:latin typeface="华文行楷" panose="02010800040101010101" pitchFamily="2" charset="-122"/>
              <a:ea typeface="华文行楷" panose="02010800040101010101" pitchFamily="2" charset="-122"/>
            </a:endParaRPr>
          </a:p>
        </p:txBody>
      </p:sp>
      <p:sp>
        <p:nvSpPr>
          <p:cNvPr id="12" name="矩形 11"/>
          <p:cNvSpPr/>
          <p:nvPr/>
        </p:nvSpPr>
        <p:spPr>
          <a:xfrm>
            <a:off x="6283248" y="3595794"/>
            <a:ext cx="357790" cy="923330"/>
          </a:xfrm>
          <a:prstGeom prst="rect">
            <a:avLst/>
          </a:prstGeom>
        </p:spPr>
        <p:txBody>
          <a:bodyPr wrap="none">
            <a:spAutoFit/>
          </a:bodyPr>
          <a:lstStyle/>
          <a:p>
            <a:r>
              <a:rPr lang="en-US" altLang="zh-CN" sz="5400" dirty="0" smtClean="0">
                <a:blipFill dpi="0" rotWithShape="1">
                  <a:blip r:embed="rId1"/>
                  <a:srcRect/>
                  <a:tile tx="-2273300" ty="-984250" sx="100000" sy="100000" flip="none" algn="tl"/>
                </a:blipFill>
                <a:latin typeface="华文行楷" panose="02010800040101010101" pitchFamily="2" charset="-122"/>
                <a:ea typeface="华文行楷" panose="02010800040101010101" pitchFamily="2" charset="-122"/>
              </a:rPr>
              <a:t>t</a:t>
            </a:r>
            <a:endParaRPr lang="zh-CN" altLang="en-US" sz="1000" dirty="0">
              <a:blipFill dpi="0" rotWithShape="1">
                <a:blip r:embed="rId1"/>
                <a:srcRect/>
                <a:tile tx="-2273300" ty="-984250" sx="100000" sy="100000" flip="none" algn="tl"/>
              </a:blipFill>
              <a:latin typeface="华文行楷" panose="02010800040101010101" pitchFamily="2" charset="-122"/>
              <a:ea typeface="华文行楷" panose="02010800040101010101" pitchFamily="2" charset="-122"/>
            </a:endParaRPr>
          </a:p>
        </p:txBody>
      </p:sp>
      <p:sp>
        <p:nvSpPr>
          <p:cNvPr id="14" name="等腰三角形 13"/>
          <p:cNvSpPr/>
          <p:nvPr/>
        </p:nvSpPr>
        <p:spPr>
          <a:xfrm>
            <a:off x="1089508" y="1724011"/>
            <a:ext cx="588289" cy="674550"/>
          </a:xfrm>
          <a:custGeom>
            <a:avLst/>
            <a:gdLst>
              <a:gd name="connsiteX0" fmla="*/ 0 w 794769"/>
              <a:gd name="connsiteY0" fmla="*/ 867619 h 867619"/>
              <a:gd name="connsiteX1" fmla="*/ 492638 w 794769"/>
              <a:gd name="connsiteY1" fmla="*/ 0 h 867619"/>
              <a:gd name="connsiteX2" fmla="*/ 794769 w 794769"/>
              <a:gd name="connsiteY2" fmla="*/ 867619 h 867619"/>
              <a:gd name="connsiteX3" fmla="*/ 0 w 794769"/>
              <a:gd name="connsiteY3" fmla="*/ 867619 h 867619"/>
              <a:gd name="connsiteX0-1" fmla="*/ 0 w 794769"/>
              <a:gd name="connsiteY0-2" fmla="*/ 867619 h 867619"/>
              <a:gd name="connsiteX1-3" fmla="*/ 492638 w 794769"/>
              <a:gd name="connsiteY1-4" fmla="*/ 0 h 867619"/>
              <a:gd name="connsiteX2-5" fmla="*/ 794769 w 794769"/>
              <a:gd name="connsiteY2-6" fmla="*/ 867619 h 867619"/>
              <a:gd name="connsiteX3-7" fmla="*/ 0 w 794769"/>
              <a:gd name="connsiteY3-8" fmla="*/ 867619 h 867619"/>
              <a:gd name="connsiteX0-9" fmla="*/ 0 w 794769"/>
              <a:gd name="connsiteY0-10" fmla="*/ 867619 h 867619"/>
              <a:gd name="connsiteX1-11" fmla="*/ 492638 w 794769"/>
              <a:gd name="connsiteY1-12" fmla="*/ 0 h 867619"/>
              <a:gd name="connsiteX2-13" fmla="*/ 794769 w 794769"/>
              <a:gd name="connsiteY2-14" fmla="*/ 867619 h 867619"/>
              <a:gd name="connsiteX3-15" fmla="*/ 0 w 794769"/>
              <a:gd name="connsiteY3-16" fmla="*/ 867619 h 867619"/>
              <a:gd name="connsiteX0-17" fmla="*/ 0 w 794769"/>
              <a:gd name="connsiteY0-18" fmla="*/ 867619 h 867619"/>
              <a:gd name="connsiteX1-19" fmla="*/ 492638 w 794769"/>
              <a:gd name="connsiteY1-20" fmla="*/ 0 h 867619"/>
              <a:gd name="connsiteX2-21" fmla="*/ 794769 w 794769"/>
              <a:gd name="connsiteY2-22" fmla="*/ 867619 h 867619"/>
              <a:gd name="connsiteX3-23" fmla="*/ 0 w 794769"/>
              <a:gd name="connsiteY3-24" fmla="*/ 867619 h 867619"/>
              <a:gd name="connsiteX0-25" fmla="*/ 0 w 756669"/>
              <a:gd name="connsiteY0-26" fmla="*/ 867619 h 867619"/>
              <a:gd name="connsiteX1-27" fmla="*/ 492638 w 756669"/>
              <a:gd name="connsiteY1-28" fmla="*/ 0 h 867619"/>
              <a:gd name="connsiteX2-29" fmla="*/ 756669 w 756669"/>
              <a:gd name="connsiteY2-30" fmla="*/ 791419 h 867619"/>
              <a:gd name="connsiteX3-31" fmla="*/ 0 w 756669"/>
              <a:gd name="connsiteY3-32" fmla="*/ 867619 h 867619"/>
              <a:gd name="connsiteX0-33" fmla="*/ 0 w 756669"/>
              <a:gd name="connsiteY0-34" fmla="*/ 867619 h 867619"/>
              <a:gd name="connsiteX1-35" fmla="*/ 492638 w 756669"/>
              <a:gd name="connsiteY1-36" fmla="*/ 0 h 867619"/>
              <a:gd name="connsiteX2-37" fmla="*/ 756669 w 756669"/>
              <a:gd name="connsiteY2-38" fmla="*/ 791419 h 867619"/>
              <a:gd name="connsiteX3-39" fmla="*/ 0 w 756669"/>
              <a:gd name="connsiteY3-40" fmla="*/ 867619 h 867619"/>
            </a:gdLst>
            <a:ahLst/>
            <a:cxnLst>
              <a:cxn ang="0">
                <a:pos x="connsiteX0-1" y="connsiteY0-2"/>
              </a:cxn>
              <a:cxn ang="0">
                <a:pos x="connsiteX1-3" y="connsiteY1-4"/>
              </a:cxn>
              <a:cxn ang="0">
                <a:pos x="connsiteX2-5" y="connsiteY2-6"/>
              </a:cxn>
              <a:cxn ang="0">
                <a:pos x="connsiteX3-7" y="connsiteY3-8"/>
              </a:cxn>
            </a:cxnLst>
            <a:rect l="l" t="t" r="r" b="b"/>
            <a:pathLst>
              <a:path w="756669" h="867619">
                <a:moveTo>
                  <a:pt x="0" y="867619"/>
                </a:moveTo>
                <a:cubicBezTo>
                  <a:pt x="164213" y="578413"/>
                  <a:pt x="214125" y="327306"/>
                  <a:pt x="492638" y="0"/>
                </a:cubicBezTo>
                <a:cubicBezTo>
                  <a:pt x="593348" y="384456"/>
                  <a:pt x="655959" y="502213"/>
                  <a:pt x="756669" y="791419"/>
                </a:cubicBezTo>
                <a:cubicBezTo>
                  <a:pt x="491746" y="848569"/>
                  <a:pt x="398273" y="791419"/>
                  <a:pt x="0" y="867619"/>
                </a:cubicBezTo>
                <a:close/>
              </a:path>
            </a:pathLst>
          </a:custGeom>
          <a:pattFill prst="wdDn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3"/>
          <p:cNvSpPr/>
          <p:nvPr/>
        </p:nvSpPr>
        <p:spPr>
          <a:xfrm>
            <a:off x="1089509" y="4519124"/>
            <a:ext cx="588289" cy="674550"/>
          </a:xfrm>
          <a:custGeom>
            <a:avLst/>
            <a:gdLst>
              <a:gd name="connsiteX0" fmla="*/ 0 w 794769"/>
              <a:gd name="connsiteY0" fmla="*/ 867619 h 867619"/>
              <a:gd name="connsiteX1" fmla="*/ 492638 w 794769"/>
              <a:gd name="connsiteY1" fmla="*/ 0 h 867619"/>
              <a:gd name="connsiteX2" fmla="*/ 794769 w 794769"/>
              <a:gd name="connsiteY2" fmla="*/ 867619 h 867619"/>
              <a:gd name="connsiteX3" fmla="*/ 0 w 794769"/>
              <a:gd name="connsiteY3" fmla="*/ 867619 h 867619"/>
              <a:gd name="connsiteX0-1" fmla="*/ 0 w 794769"/>
              <a:gd name="connsiteY0-2" fmla="*/ 867619 h 867619"/>
              <a:gd name="connsiteX1-3" fmla="*/ 492638 w 794769"/>
              <a:gd name="connsiteY1-4" fmla="*/ 0 h 867619"/>
              <a:gd name="connsiteX2-5" fmla="*/ 794769 w 794769"/>
              <a:gd name="connsiteY2-6" fmla="*/ 867619 h 867619"/>
              <a:gd name="connsiteX3-7" fmla="*/ 0 w 794769"/>
              <a:gd name="connsiteY3-8" fmla="*/ 867619 h 867619"/>
              <a:gd name="connsiteX0-9" fmla="*/ 0 w 794769"/>
              <a:gd name="connsiteY0-10" fmla="*/ 867619 h 867619"/>
              <a:gd name="connsiteX1-11" fmla="*/ 492638 w 794769"/>
              <a:gd name="connsiteY1-12" fmla="*/ 0 h 867619"/>
              <a:gd name="connsiteX2-13" fmla="*/ 794769 w 794769"/>
              <a:gd name="connsiteY2-14" fmla="*/ 867619 h 867619"/>
              <a:gd name="connsiteX3-15" fmla="*/ 0 w 794769"/>
              <a:gd name="connsiteY3-16" fmla="*/ 867619 h 867619"/>
              <a:gd name="connsiteX0-17" fmla="*/ 0 w 794769"/>
              <a:gd name="connsiteY0-18" fmla="*/ 867619 h 867619"/>
              <a:gd name="connsiteX1-19" fmla="*/ 492638 w 794769"/>
              <a:gd name="connsiteY1-20" fmla="*/ 0 h 867619"/>
              <a:gd name="connsiteX2-21" fmla="*/ 794769 w 794769"/>
              <a:gd name="connsiteY2-22" fmla="*/ 867619 h 867619"/>
              <a:gd name="connsiteX3-23" fmla="*/ 0 w 794769"/>
              <a:gd name="connsiteY3-24" fmla="*/ 867619 h 867619"/>
              <a:gd name="connsiteX0-25" fmla="*/ 0 w 756669"/>
              <a:gd name="connsiteY0-26" fmla="*/ 867619 h 867619"/>
              <a:gd name="connsiteX1-27" fmla="*/ 492638 w 756669"/>
              <a:gd name="connsiteY1-28" fmla="*/ 0 h 867619"/>
              <a:gd name="connsiteX2-29" fmla="*/ 756669 w 756669"/>
              <a:gd name="connsiteY2-30" fmla="*/ 791419 h 867619"/>
              <a:gd name="connsiteX3-31" fmla="*/ 0 w 756669"/>
              <a:gd name="connsiteY3-32" fmla="*/ 867619 h 867619"/>
              <a:gd name="connsiteX0-33" fmla="*/ 0 w 756669"/>
              <a:gd name="connsiteY0-34" fmla="*/ 867619 h 867619"/>
              <a:gd name="connsiteX1-35" fmla="*/ 492638 w 756669"/>
              <a:gd name="connsiteY1-36" fmla="*/ 0 h 867619"/>
              <a:gd name="connsiteX2-37" fmla="*/ 756669 w 756669"/>
              <a:gd name="connsiteY2-38" fmla="*/ 791419 h 867619"/>
              <a:gd name="connsiteX3-39" fmla="*/ 0 w 756669"/>
              <a:gd name="connsiteY3-40" fmla="*/ 867619 h 867619"/>
            </a:gdLst>
            <a:ahLst/>
            <a:cxnLst>
              <a:cxn ang="0">
                <a:pos x="connsiteX0-1" y="connsiteY0-2"/>
              </a:cxn>
              <a:cxn ang="0">
                <a:pos x="connsiteX1-3" y="connsiteY1-4"/>
              </a:cxn>
              <a:cxn ang="0">
                <a:pos x="connsiteX2-5" y="connsiteY2-6"/>
              </a:cxn>
              <a:cxn ang="0">
                <a:pos x="connsiteX3-7" y="connsiteY3-8"/>
              </a:cxn>
            </a:cxnLst>
            <a:rect l="l" t="t" r="r" b="b"/>
            <a:pathLst>
              <a:path w="756669" h="867619">
                <a:moveTo>
                  <a:pt x="0" y="867619"/>
                </a:moveTo>
                <a:cubicBezTo>
                  <a:pt x="164213" y="578413"/>
                  <a:pt x="214125" y="327306"/>
                  <a:pt x="492638" y="0"/>
                </a:cubicBezTo>
                <a:cubicBezTo>
                  <a:pt x="593348" y="384456"/>
                  <a:pt x="655959" y="502213"/>
                  <a:pt x="756669" y="791419"/>
                </a:cubicBezTo>
                <a:cubicBezTo>
                  <a:pt x="491746" y="848569"/>
                  <a:pt x="398273" y="791419"/>
                  <a:pt x="0" y="867619"/>
                </a:cubicBezTo>
                <a:close/>
              </a:path>
            </a:pathLst>
          </a:custGeom>
          <a:pattFill prst="wdDn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3"/>
          <p:cNvSpPr/>
          <p:nvPr/>
        </p:nvSpPr>
        <p:spPr>
          <a:xfrm>
            <a:off x="7967802" y="1724011"/>
            <a:ext cx="588289" cy="674550"/>
          </a:xfrm>
          <a:custGeom>
            <a:avLst/>
            <a:gdLst>
              <a:gd name="connsiteX0" fmla="*/ 0 w 794769"/>
              <a:gd name="connsiteY0" fmla="*/ 867619 h 867619"/>
              <a:gd name="connsiteX1" fmla="*/ 492638 w 794769"/>
              <a:gd name="connsiteY1" fmla="*/ 0 h 867619"/>
              <a:gd name="connsiteX2" fmla="*/ 794769 w 794769"/>
              <a:gd name="connsiteY2" fmla="*/ 867619 h 867619"/>
              <a:gd name="connsiteX3" fmla="*/ 0 w 794769"/>
              <a:gd name="connsiteY3" fmla="*/ 867619 h 867619"/>
              <a:gd name="connsiteX0-1" fmla="*/ 0 w 794769"/>
              <a:gd name="connsiteY0-2" fmla="*/ 867619 h 867619"/>
              <a:gd name="connsiteX1-3" fmla="*/ 492638 w 794769"/>
              <a:gd name="connsiteY1-4" fmla="*/ 0 h 867619"/>
              <a:gd name="connsiteX2-5" fmla="*/ 794769 w 794769"/>
              <a:gd name="connsiteY2-6" fmla="*/ 867619 h 867619"/>
              <a:gd name="connsiteX3-7" fmla="*/ 0 w 794769"/>
              <a:gd name="connsiteY3-8" fmla="*/ 867619 h 867619"/>
              <a:gd name="connsiteX0-9" fmla="*/ 0 w 794769"/>
              <a:gd name="connsiteY0-10" fmla="*/ 867619 h 867619"/>
              <a:gd name="connsiteX1-11" fmla="*/ 492638 w 794769"/>
              <a:gd name="connsiteY1-12" fmla="*/ 0 h 867619"/>
              <a:gd name="connsiteX2-13" fmla="*/ 794769 w 794769"/>
              <a:gd name="connsiteY2-14" fmla="*/ 867619 h 867619"/>
              <a:gd name="connsiteX3-15" fmla="*/ 0 w 794769"/>
              <a:gd name="connsiteY3-16" fmla="*/ 867619 h 867619"/>
              <a:gd name="connsiteX0-17" fmla="*/ 0 w 794769"/>
              <a:gd name="connsiteY0-18" fmla="*/ 867619 h 867619"/>
              <a:gd name="connsiteX1-19" fmla="*/ 492638 w 794769"/>
              <a:gd name="connsiteY1-20" fmla="*/ 0 h 867619"/>
              <a:gd name="connsiteX2-21" fmla="*/ 794769 w 794769"/>
              <a:gd name="connsiteY2-22" fmla="*/ 867619 h 867619"/>
              <a:gd name="connsiteX3-23" fmla="*/ 0 w 794769"/>
              <a:gd name="connsiteY3-24" fmla="*/ 867619 h 867619"/>
              <a:gd name="connsiteX0-25" fmla="*/ 0 w 756669"/>
              <a:gd name="connsiteY0-26" fmla="*/ 867619 h 867619"/>
              <a:gd name="connsiteX1-27" fmla="*/ 492638 w 756669"/>
              <a:gd name="connsiteY1-28" fmla="*/ 0 h 867619"/>
              <a:gd name="connsiteX2-29" fmla="*/ 756669 w 756669"/>
              <a:gd name="connsiteY2-30" fmla="*/ 791419 h 867619"/>
              <a:gd name="connsiteX3-31" fmla="*/ 0 w 756669"/>
              <a:gd name="connsiteY3-32" fmla="*/ 867619 h 867619"/>
              <a:gd name="connsiteX0-33" fmla="*/ 0 w 756669"/>
              <a:gd name="connsiteY0-34" fmla="*/ 867619 h 867619"/>
              <a:gd name="connsiteX1-35" fmla="*/ 492638 w 756669"/>
              <a:gd name="connsiteY1-36" fmla="*/ 0 h 867619"/>
              <a:gd name="connsiteX2-37" fmla="*/ 756669 w 756669"/>
              <a:gd name="connsiteY2-38" fmla="*/ 791419 h 867619"/>
              <a:gd name="connsiteX3-39" fmla="*/ 0 w 756669"/>
              <a:gd name="connsiteY3-40" fmla="*/ 867619 h 867619"/>
            </a:gdLst>
            <a:ahLst/>
            <a:cxnLst>
              <a:cxn ang="0">
                <a:pos x="connsiteX0-1" y="connsiteY0-2"/>
              </a:cxn>
              <a:cxn ang="0">
                <a:pos x="connsiteX1-3" y="connsiteY1-4"/>
              </a:cxn>
              <a:cxn ang="0">
                <a:pos x="connsiteX2-5" y="connsiteY2-6"/>
              </a:cxn>
              <a:cxn ang="0">
                <a:pos x="connsiteX3-7" y="connsiteY3-8"/>
              </a:cxn>
            </a:cxnLst>
            <a:rect l="l" t="t" r="r" b="b"/>
            <a:pathLst>
              <a:path w="756669" h="867619">
                <a:moveTo>
                  <a:pt x="0" y="867619"/>
                </a:moveTo>
                <a:cubicBezTo>
                  <a:pt x="164213" y="578413"/>
                  <a:pt x="214125" y="327306"/>
                  <a:pt x="492638" y="0"/>
                </a:cubicBezTo>
                <a:cubicBezTo>
                  <a:pt x="593348" y="384456"/>
                  <a:pt x="655959" y="502213"/>
                  <a:pt x="756669" y="791419"/>
                </a:cubicBezTo>
                <a:cubicBezTo>
                  <a:pt x="491746" y="848569"/>
                  <a:pt x="398273" y="791419"/>
                  <a:pt x="0" y="867619"/>
                </a:cubicBezTo>
                <a:close/>
              </a:path>
            </a:pathLst>
          </a:custGeom>
          <a:pattFill prst="wdDn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3"/>
          <p:cNvSpPr/>
          <p:nvPr/>
        </p:nvSpPr>
        <p:spPr>
          <a:xfrm>
            <a:off x="7967802" y="4519124"/>
            <a:ext cx="588289" cy="674550"/>
          </a:xfrm>
          <a:custGeom>
            <a:avLst/>
            <a:gdLst>
              <a:gd name="connsiteX0" fmla="*/ 0 w 794769"/>
              <a:gd name="connsiteY0" fmla="*/ 867619 h 867619"/>
              <a:gd name="connsiteX1" fmla="*/ 492638 w 794769"/>
              <a:gd name="connsiteY1" fmla="*/ 0 h 867619"/>
              <a:gd name="connsiteX2" fmla="*/ 794769 w 794769"/>
              <a:gd name="connsiteY2" fmla="*/ 867619 h 867619"/>
              <a:gd name="connsiteX3" fmla="*/ 0 w 794769"/>
              <a:gd name="connsiteY3" fmla="*/ 867619 h 867619"/>
              <a:gd name="connsiteX0-1" fmla="*/ 0 w 794769"/>
              <a:gd name="connsiteY0-2" fmla="*/ 867619 h 867619"/>
              <a:gd name="connsiteX1-3" fmla="*/ 492638 w 794769"/>
              <a:gd name="connsiteY1-4" fmla="*/ 0 h 867619"/>
              <a:gd name="connsiteX2-5" fmla="*/ 794769 w 794769"/>
              <a:gd name="connsiteY2-6" fmla="*/ 867619 h 867619"/>
              <a:gd name="connsiteX3-7" fmla="*/ 0 w 794769"/>
              <a:gd name="connsiteY3-8" fmla="*/ 867619 h 867619"/>
              <a:gd name="connsiteX0-9" fmla="*/ 0 w 794769"/>
              <a:gd name="connsiteY0-10" fmla="*/ 867619 h 867619"/>
              <a:gd name="connsiteX1-11" fmla="*/ 492638 w 794769"/>
              <a:gd name="connsiteY1-12" fmla="*/ 0 h 867619"/>
              <a:gd name="connsiteX2-13" fmla="*/ 794769 w 794769"/>
              <a:gd name="connsiteY2-14" fmla="*/ 867619 h 867619"/>
              <a:gd name="connsiteX3-15" fmla="*/ 0 w 794769"/>
              <a:gd name="connsiteY3-16" fmla="*/ 867619 h 867619"/>
              <a:gd name="connsiteX0-17" fmla="*/ 0 w 794769"/>
              <a:gd name="connsiteY0-18" fmla="*/ 867619 h 867619"/>
              <a:gd name="connsiteX1-19" fmla="*/ 492638 w 794769"/>
              <a:gd name="connsiteY1-20" fmla="*/ 0 h 867619"/>
              <a:gd name="connsiteX2-21" fmla="*/ 794769 w 794769"/>
              <a:gd name="connsiteY2-22" fmla="*/ 867619 h 867619"/>
              <a:gd name="connsiteX3-23" fmla="*/ 0 w 794769"/>
              <a:gd name="connsiteY3-24" fmla="*/ 867619 h 867619"/>
              <a:gd name="connsiteX0-25" fmla="*/ 0 w 756669"/>
              <a:gd name="connsiteY0-26" fmla="*/ 867619 h 867619"/>
              <a:gd name="connsiteX1-27" fmla="*/ 492638 w 756669"/>
              <a:gd name="connsiteY1-28" fmla="*/ 0 h 867619"/>
              <a:gd name="connsiteX2-29" fmla="*/ 756669 w 756669"/>
              <a:gd name="connsiteY2-30" fmla="*/ 791419 h 867619"/>
              <a:gd name="connsiteX3-31" fmla="*/ 0 w 756669"/>
              <a:gd name="connsiteY3-32" fmla="*/ 867619 h 867619"/>
              <a:gd name="connsiteX0-33" fmla="*/ 0 w 756669"/>
              <a:gd name="connsiteY0-34" fmla="*/ 867619 h 867619"/>
              <a:gd name="connsiteX1-35" fmla="*/ 492638 w 756669"/>
              <a:gd name="connsiteY1-36" fmla="*/ 0 h 867619"/>
              <a:gd name="connsiteX2-37" fmla="*/ 756669 w 756669"/>
              <a:gd name="connsiteY2-38" fmla="*/ 791419 h 867619"/>
              <a:gd name="connsiteX3-39" fmla="*/ 0 w 756669"/>
              <a:gd name="connsiteY3-40" fmla="*/ 867619 h 867619"/>
            </a:gdLst>
            <a:ahLst/>
            <a:cxnLst>
              <a:cxn ang="0">
                <a:pos x="connsiteX0-1" y="connsiteY0-2"/>
              </a:cxn>
              <a:cxn ang="0">
                <a:pos x="connsiteX1-3" y="connsiteY1-4"/>
              </a:cxn>
              <a:cxn ang="0">
                <a:pos x="connsiteX2-5" y="connsiteY2-6"/>
              </a:cxn>
              <a:cxn ang="0">
                <a:pos x="connsiteX3-7" y="connsiteY3-8"/>
              </a:cxn>
            </a:cxnLst>
            <a:rect l="l" t="t" r="r" b="b"/>
            <a:pathLst>
              <a:path w="756669" h="867619">
                <a:moveTo>
                  <a:pt x="0" y="867619"/>
                </a:moveTo>
                <a:cubicBezTo>
                  <a:pt x="164213" y="578413"/>
                  <a:pt x="214125" y="327306"/>
                  <a:pt x="492638" y="0"/>
                </a:cubicBezTo>
                <a:cubicBezTo>
                  <a:pt x="593348" y="384456"/>
                  <a:pt x="655959" y="502213"/>
                  <a:pt x="756669" y="791419"/>
                </a:cubicBezTo>
                <a:cubicBezTo>
                  <a:pt x="491746" y="848569"/>
                  <a:pt x="398273" y="791419"/>
                  <a:pt x="0" y="867619"/>
                </a:cubicBezTo>
                <a:close/>
              </a:path>
            </a:pathLst>
          </a:custGeom>
          <a:pattFill prst="wdDn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7887743" y="2669371"/>
            <a:ext cx="2964120" cy="1015663"/>
          </a:xfrm>
          <a:prstGeom prst="rect">
            <a:avLst/>
          </a:prstGeom>
          <a:noFill/>
        </p:spPr>
        <p:txBody>
          <a:bodyPr wrap="square" rtlCol="0">
            <a:spAutoFit/>
          </a:bodyPr>
          <a:lstStyle/>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请在这里输入文字请在这里文字请在这里输入文字请在这里输入文字</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20" name="矩形 19"/>
          <p:cNvSpPr/>
          <p:nvPr/>
        </p:nvSpPr>
        <p:spPr>
          <a:xfrm>
            <a:off x="1811147" y="1624692"/>
            <a:ext cx="2002471" cy="923330"/>
          </a:xfrm>
          <a:prstGeom prst="rect">
            <a:avLst/>
          </a:prstGeom>
        </p:spPr>
        <p:txBody>
          <a:bodyPr wrap="none">
            <a:spAutoFit/>
          </a:bodyPr>
          <a:lstStyle/>
          <a:p>
            <a:r>
              <a:rPr lang="en-US" altLang="zh-CN" sz="5400" dirty="0" err="1" smtClean="0">
                <a:blipFill dpi="0" rotWithShape="1">
                  <a:blip r:embed="rId1"/>
                  <a:srcRect/>
                  <a:tile tx="-2273300" ty="-984250" sx="100000" sy="100000" flip="none" algn="tl"/>
                </a:blipFill>
                <a:latin typeface="华文行楷" panose="02010800040101010101" pitchFamily="2" charset="-122"/>
                <a:ea typeface="华文行楷" panose="02010800040101010101" pitchFamily="2" charset="-122"/>
              </a:rPr>
              <a:t>strangth</a:t>
            </a:r>
            <a:endParaRPr lang="zh-CN" altLang="en-US" sz="1000" dirty="0">
              <a:blipFill dpi="0" rotWithShape="1">
                <a:blip r:embed="rId1"/>
                <a:srcRect/>
                <a:tile tx="-2273300" ty="-984250" sx="100000" sy="100000" flip="none" algn="tl"/>
              </a:blipFill>
              <a:latin typeface="华文行楷" panose="02010800040101010101" pitchFamily="2" charset="-122"/>
              <a:ea typeface="华文行楷" panose="02010800040101010101" pitchFamily="2" charset="-122"/>
            </a:endParaRPr>
          </a:p>
        </p:txBody>
      </p:sp>
      <p:sp>
        <p:nvSpPr>
          <p:cNvPr id="21" name="矩形 20"/>
          <p:cNvSpPr/>
          <p:nvPr/>
        </p:nvSpPr>
        <p:spPr>
          <a:xfrm>
            <a:off x="8703518" y="1605062"/>
            <a:ext cx="2148345" cy="923330"/>
          </a:xfrm>
          <a:prstGeom prst="rect">
            <a:avLst/>
          </a:prstGeom>
        </p:spPr>
        <p:txBody>
          <a:bodyPr wrap="none">
            <a:spAutoFit/>
          </a:bodyPr>
          <a:lstStyle/>
          <a:p>
            <a:r>
              <a:rPr lang="en-US" altLang="zh-CN" sz="5400" dirty="0" smtClean="0">
                <a:blipFill dpi="0" rotWithShape="1">
                  <a:blip r:embed="rId1"/>
                  <a:srcRect/>
                  <a:tile tx="-2273300" ty="-984250" sx="100000" sy="100000" flip="none" algn="tl"/>
                </a:blipFill>
                <a:latin typeface="华文行楷" panose="02010800040101010101" pitchFamily="2" charset="-122"/>
                <a:ea typeface="华文行楷" panose="02010800040101010101" pitchFamily="2" charset="-122"/>
              </a:rPr>
              <a:t>weakness</a:t>
            </a:r>
            <a:endParaRPr lang="zh-CN" altLang="en-US" sz="1000" dirty="0">
              <a:blipFill dpi="0" rotWithShape="1">
                <a:blip r:embed="rId1"/>
                <a:srcRect/>
                <a:tile tx="-2273300" ty="-984250" sx="100000" sy="100000" flip="none" algn="tl"/>
              </a:blipFill>
              <a:latin typeface="华文行楷" panose="02010800040101010101" pitchFamily="2" charset="-122"/>
              <a:ea typeface="华文行楷" panose="02010800040101010101" pitchFamily="2" charset="-122"/>
            </a:endParaRPr>
          </a:p>
        </p:txBody>
      </p:sp>
      <p:sp>
        <p:nvSpPr>
          <p:cNvPr id="22" name="文本框 21"/>
          <p:cNvSpPr txBox="1"/>
          <p:nvPr/>
        </p:nvSpPr>
        <p:spPr>
          <a:xfrm>
            <a:off x="961682" y="2669371"/>
            <a:ext cx="2938042" cy="1015663"/>
          </a:xfrm>
          <a:prstGeom prst="rect">
            <a:avLst/>
          </a:prstGeom>
          <a:noFill/>
        </p:spPr>
        <p:txBody>
          <a:bodyPr wrap="square" rtlCol="0">
            <a:spAutoFit/>
          </a:bodyPr>
          <a:lstStyle/>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请在这里输入文字请在这里文字请在这里输入文字请在这里输入文字</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23" name="矩形 22"/>
          <p:cNvSpPr/>
          <p:nvPr/>
        </p:nvSpPr>
        <p:spPr>
          <a:xfrm>
            <a:off x="1811147" y="4433385"/>
            <a:ext cx="3163045" cy="923330"/>
          </a:xfrm>
          <a:prstGeom prst="rect">
            <a:avLst/>
          </a:prstGeom>
        </p:spPr>
        <p:txBody>
          <a:bodyPr wrap="none">
            <a:spAutoFit/>
          </a:bodyPr>
          <a:lstStyle/>
          <a:p>
            <a:r>
              <a:rPr lang="en-US" altLang="zh-CN" sz="5400" dirty="0" smtClean="0">
                <a:blipFill dpi="0" rotWithShape="1">
                  <a:blip r:embed="rId1"/>
                  <a:srcRect/>
                  <a:tile tx="-2273300" ty="-984250" sx="100000" sy="100000" flip="none" algn="tl"/>
                </a:blipFill>
                <a:latin typeface="华文行楷" panose="02010800040101010101" pitchFamily="2" charset="-122"/>
                <a:ea typeface="华文行楷" panose="02010800040101010101" pitchFamily="2" charset="-122"/>
              </a:rPr>
              <a:t>Opportunities</a:t>
            </a:r>
            <a:endParaRPr lang="zh-CN" altLang="en-US" sz="1000" dirty="0">
              <a:blipFill dpi="0" rotWithShape="1">
                <a:blip r:embed="rId1"/>
                <a:srcRect/>
                <a:tile tx="-2273300" ty="-984250" sx="100000" sy="100000" flip="none" algn="tl"/>
              </a:blipFill>
              <a:latin typeface="华文行楷" panose="02010800040101010101" pitchFamily="2" charset="-122"/>
              <a:ea typeface="华文行楷" panose="02010800040101010101" pitchFamily="2" charset="-122"/>
            </a:endParaRPr>
          </a:p>
        </p:txBody>
      </p:sp>
      <p:sp>
        <p:nvSpPr>
          <p:cNvPr id="24" name="文本框 23"/>
          <p:cNvSpPr txBox="1"/>
          <p:nvPr/>
        </p:nvSpPr>
        <p:spPr>
          <a:xfrm>
            <a:off x="961682" y="5462428"/>
            <a:ext cx="2938042" cy="1015663"/>
          </a:xfrm>
          <a:prstGeom prst="rect">
            <a:avLst/>
          </a:prstGeom>
          <a:noFill/>
        </p:spPr>
        <p:txBody>
          <a:bodyPr wrap="square" rtlCol="0">
            <a:spAutoFit/>
          </a:bodyPr>
          <a:lstStyle/>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请在这里输入文字请在这里文字请在这里输入文字请在这里输入文字</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25" name="文本框 24"/>
          <p:cNvSpPr txBox="1"/>
          <p:nvPr/>
        </p:nvSpPr>
        <p:spPr>
          <a:xfrm>
            <a:off x="7967802" y="5462427"/>
            <a:ext cx="2938042" cy="1015663"/>
          </a:xfrm>
          <a:prstGeom prst="rect">
            <a:avLst/>
          </a:prstGeom>
          <a:noFill/>
        </p:spPr>
        <p:txBody>
          <a:bodyPr wrap="square" rtlCol="0">
            <a:spAutoFit/>
          </a:bodyPr>
          <a:lstStyle/>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请在这里输入文字请在这里文字请在这里输入文字请在这里输入文字</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26" name="矩形 25"/>
          <p:cNvSpPr/>
          <p:nvPr/>
        </p:nvSpPr>
        <p:spPr>
          <a:xfrm>
            <a:off x="8703518" y="4394734"/>
            <a:ext cx="1614545" cy="923330"/>
          </a:xfrm>
          <a:prstGeom prst="rect">
            <a:avLst/>
          </a:prstGeom>
        </p:spPr>
        <p:txBody>
          <a:bodyPr wrap="none">
            <a:spAutoFit/>
          </a:bodyPr>
          <a:lstStyle/>
          <a:p>
            <a:r>
              <a:rPr lang="en-US" altLang="zh-CN" sz="5400" dirty="0" smtClean="0">
                <a:blipFill dpi="0" rotWithShape="1">
                  <a:blip r:embed="rId1"/>
                  <a:srcRect/>
                  <a:tile tx="-2273300" ty="-984250" sx="100000" sy="100000" flip="none" algn="tl"/>
                </a:blipFill>
                <a:latin typeface="华文行楷" panose="02010800040101010101" pitchFamily="2" charset="-122"/>
                <a:ea typeface="华文行楷" panose="02010800040101010101" pitchFamily="2" charset="-122"/>
              </a:rPr>
              <a:t>thanks</a:t>
            </a:r>
            <a:endParaRPr lang="zh-CN" altLang="en-US" sz="1000" dirty="0">
              <a:blipFill dpi="0" rotWithShape="1">
                <a:blip r:embed="rId1"/>
                <a:srcRect/>
                <a:tile tx="-2273300" ty="-984250" sx="100000" sy="100000" flip="none" algn="tl"/>
              </a:blipFill>
              <a:latin typeface="华文行楷" panose="02010800040101010101" pitchFamily="2" charset="-122"/>
              <a:ea typeface="华文行楷" panose="0201080004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8637" y="2137634"/>
            <a:ext cx="10725151" cy="1569660"/>
          </a:xfrm>
          <a:prstGeom prst="rect">
            <a:avLst/>
          </a:prstGeom>
          <a:noFill/>
        </p:spPr>
        <p:txBody>
          <a:bodyPr wrap="square" rtlCol="0">
            <a:spAutoFit/>
          </a:bodyPr>
          <a:lstStyle/>
          <a:p>
            <a:pPr algn="ctr"/>
            <a:r>
              <a:rPr lang="en-US" altLang="zh-CN" sz="9600" dirty="0" smtClean="0">
                <a:blipFill dpi="0" rotWithShape="1">
                  <a:blip r:embed="rId1"/>
                  <a:srcRect/>
                  <a:tile tx="-1282700" ty="-984250" sx="100000" sy="100000" flip="none" algn="tl"/>
                </a:blipFill>
                <a:latin typeface="思源黑体 CN Heavy" panose="020B0A00000000000000" pitchFamily="34" charset="-122"/>
                <a:ea typeface="思源黑体 CN Heavy" panose="020B0A00000000000000" pitchFamily="34" charset="-122"/>
              </a:rPr>
              <a:t>Thank you</a:t>
            </a:r>
            <a:endParaRPr lang="zh-CN" altLang="en-US" sz="9600" dirty="0">
              <a:blipFill dpi="0" rotWithShape="1">
                <a:blip r:embed="rId1"/>
                <a:srcRect/>
                <a:tile tx="-1282700" ty="-984250" sx="100000" sy="100000" flip="none" algn="tl"/>
              </a:blipFill>
              <a:latin typeface="思源黑体 CN Heavy" panose="020B0A00000000000000" pitchFamily="34" charset="-122"/>
              <a:ea typeface="思源黑体 CN Heavy" panose="020B0A00000000000000" pitchFamily="34" charset="-122"/>
            </a:endParaRPr>
          </a:p>
        </p:txBody>
      </p:sp>
      <p:sp>
        <p:nvSpPr>
          <p:cNvPr id="3" name="任意多边形 2"/>
          <p:cNvSpPr/>
          <p:nvPr/>
        </p:nvSpPr>
        <p:spPr>
          <a:xfrm>
            <a:off x="2871773" y="3448590"/>
            <a:ext cx="6038877" cy="517407"/>
          </a:xfrm>
          <a:custGeom>
            <a:avLst/>
            <a:gdLst>
              <a:gd name="connsiteX0" fmla="*/ 0 w 6038877"/>
              <a:gd name="connsiteY0" fmla="*/ 231657 h 517407"/>
              <a:gd name="connsiteX1" fmla="*/ 0 w 6038877"/>
              <a:gd name="connsiteY1" fmla="*/ 231657 h 517407"/>
              <a:gd name="connsiteX2" fmla="*/ 152400 w 6038877"/>
              <a:gd name="connsiteY2" fmla="*/ 60207 h 517407"/>
              <a:gd name="connsiteX3" fmla="*/ 571500 w 6038877"/>
              <a:gd name="connsiteY3" fmla="*/ 3057 h 517407"/>
              <a:gd name="connsiteX4" fmla="*/ 1924050 w 6038877"/>
              <a:gd name="connsiteY4" fmla="*/ 41157 h 517407"/>
              <a:gd name="connsiteX5" fmla="*/ 2133600 w 6038877"/>
              <a:gd name="connsiteY5" fmla="*/ 79257 h 517407"/>
              <a:gd name="connsiteX6" fmla="*/ 2286000 w 6038877"/>
              <a:gd name="connsiteY6" fmla="*/ 136407 h 517407"/>
              <a:gd name="connsiteX7" fmla="*/ 2533650 w 6038877"/>
              <a:gd name="connsiteY7" fmla="*/ 231657 h 517407"/>
              <a:gd name="connsiteX8" fmla="*/ 2667000 w 6038877"/>
              <a:gd name="connsiteY8" fmla="*/ 365007 h 517407"/>
              <a:gd name="connsiteX9" fmla="*/ 2724150 w 6038877"/>
              <a:gd name="connsiteY9" fmla="*/ 422157 h 517407"/>
              <a:gd name="connsiteX10" fmla="*/ 2819400 w 6038877"/>
              <a:gd name="connsiteY10" fmla="*/ 517407 h 517407"/>
              <a:gd name="connsiteX11" fmla="*/ 3238500 w 6038877"/>
              <a:gd name="connsiteY11" fmla="*/ 479307 h 517407"/>
              <a:gd name="connsiteX12" fmla="*/ 3429000 w 6038877"/>
              <a:gd name="connsiteY12" fmla="*/ 441207 h 517407"/>
              <a:gd name="connsiteX13" fmla="*/ 3714750 w 6038877"/>
              <a:gd name="connsiteY13" fmla="*/ 345957 h 517407"/>
              <a:gd name="connsiteX14" fmla="*/ 3829050 w 6038877"/>
              <a:gd name="connsiteY14" fmla="*/ 288807 h 517407"/>
              <a:gd name="connsiteX15" fmla="*/ 3981450 w 6038877"/>
              <a:gd name="connsiteY15" fmla="*/ 269757 h 517407"/>
              <a:gd name="connsiteX16" fmla="*/ 4210050 w 6038877"/>
              <a:gd name="connsiteY16" fmla="*/ 212607 h 517407"/>
              <a:gd name="connsiteX17" fmla="*/ 5010150 w 6038877"/>
              <a:gd name="connsiteY17" fmla="*/ 231657 h 517407"/>
              <a:gd name="connsiteX18" fmla="*/ 5105400 w 6038877"/>
              <a:gd name="connsiteY18" fmla="*/ 250707 h 517407"/>
              <a:gd name="connsiteX19" fmla="*/ 5276850 w 6038877"/>
              <a:gd name="connsiteY19" fmla="*/ 288807 h 517407"/>
              <a:gd name="connsiteX20" fmla="*/ 5676900 w 6038877"/>
              <a:gd name="connsiteY20" fmla="*/ 345957 h 517407"/>
              <a:gd name="connsiteX21" fmla="*/ 5867400 w 6038877"/>
              <a:gd name="connsiteY21" fmla="*/ 384057 h 517407"/>
              <a:gd name="connsiteX22" fmla="*/ 6038850 w 6038877"/>
              <a:gd name="connsiteY22" fmla="*/ 345957 h 51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38877" h="517407">
                <a:moveTo>
                  <a:pt x="0" y="231657"/>
                </a:moveTo>
                <a:lnTo>
                  <a:pt x="0" y="231657"/>
                </a:lnTo>
                <a:cubicBezTo>
                  <a:pt x="50800" y="174507"/>
                  <a:pt x="84008" y="94403"/>
                  <a:pt x="152400" y="60207"/>
                </a:cubicBezTo>
                <a:cubicBezTo>
                  <a:pt x="167513" y="52650"/>
                  <a:pt x="502310" y="11706"/>
                  <a:pt x="571500" y="3057"/>
                </a:cubicBezTo>
                <a:cubicBezTo>
                  <a:pt x="690582" y="4978"/>
                  <a:pt x="1524746" y="-18739"/>
                  <a:pt x="1924050" y="41157"/>
                </a:cubicBezTo>
                <a:cubicBezTo>
                  <a:pt x="1994260" y="51688"/>
                  <a:pt x="2063750" y="66557"/>
                  <a:pt x="2133600" y="79257"/>
                </a:cubicBezTo>
                <a:cubicBezTo>
                  <a:pt x="2184400" y="98307"/>
                  <a:pt x="2234530" y="119250"/>
                  <a:pt x="2286000" y="136407"/>
                </a:cubicBezTo>
                <a:cubicBezTo>
                  <a:pt x="2428090" y="183770"/>
                  <a:pt x="2407689" y="156080"/>
                  <a:pt x="2533650" y="231657"/>
                </a:cubicBezTo>
                <a:cubicBezTo>
                  <a:pt x="2630768" y="289928"/>
                  <a:pt x="2595282" y="281336"/>
                  <a:pt x="2667000" y="365007"/>
                </a:cubicBezTo>
                <a:cubicBezTo>
                  <a:pt x="2684533" y="385462"/>
                  <a:pt x="2705100" y="403107"/>
                  <a:pt x="2724150" y="422157"/>
                </a:cubicBezTo>
                <a:cubicBezTo>
                  <a:pt x="2741083" y="472957"/>
                  <a:pt x="2740933" y="517407"/>
                  <a:pt x="2819400" y="517407"/>
                </a:cubicBezTo>
                <a:cubicBezTo>
                  <a:pt x="2959676" y="517407"/>
                  <a:pt x="3099022" y="494251"/>
                  <a:pt x="3238500" y="479307"/>
                </a:cubicBezTo>
                <a:cubicBezTo>
                  <a:pt x="3320240" y="470549"/>
                  <a:pt x="3354904" y="459731"/>
                  <a:pt x="3429000" y="441207"/>
                </a:cubicBezTo>
                <a:cubicBezTo>
                  <a:pt x="3614215" y="293035"/>
                  <a:pt x="3420803" y="419444"/>
                  <a:pt x="3714750" y="345957"/>
                </a:cubicBezTo>
                <a:cubicBezTo>
                  <a:pt x="3756075" y="335626"/>
                  <a:pt x="3788092" y="300509"/>
                  <a:pt x="3829050" y="288807"/>
                </a:cubicBezTo>
                <a:cubicBezTo>
                  <a:pt x="3878276" y="274743"/>
                  <a:pt x="3931034" y="278654"/>
                  <a:pt x="3981450" y="269757"/>
                </a:cubicBezTo>
                <a:cubicBezTo>
                  <a:pt x="4116779" y="245875"/>
                  <a:pt x="4116473" y="243799"/>
                  <a:pt x="4210050" y="212607"/>
                </a:cubicBezTo>
                <a:lnTo>
                  <a:pt x="5010150" y="231657"/>
                </a:lnTo>
                <a:cubicBezTo>
                  <a:pt x="5042499" y="233034"/>
                  <a:pt x="5073792" y="243683"/>
                  <a:pt x="5105400" y="250707"/>
                </a:cubicBezTo>
                <a:cubicBezTo>
                  <a:pt x="5347527" y="304513"/>
                  <a:pt x="4989573" y="231352"/>
                  <a:pt x="5276850" y="288807"/>
                </a:cubicBezTo>
                <a:cubicBezTo>
                  <a:pt x="5435995" y="394903"/>
                  <a:pt x="5277417" y="303155"/>
                  <a:pt x="5676900" y="345957"/>
                </a:cubicBezTo>
                <a:cubicBezTo>
                  <a:pt x="5741289" y="352856"/>
                  <a:pt x="5867400" y="384057"/>
                  <a:pt x="5867400" y="384057"/>
                </a:cubicBezTo>
                <a:cubicBezTo>
                  <a:pt x="6045161" y="364306"/>
                  <a:pt x="6038850" y="422509"/>
                  <a:pt x="6038850" y="345957"/>
                </a:cubicBezTo>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633</Words>
  <Application>WPS 演示</Application>
  <PresentationFormat>宽屏</PresentationFormat>
  <Paragraphs>107</Paragraphs>
  <Slides>8</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8</vt:i4>
      </vt:variant>
    </vt:vector>
  </HeadingPairs>
  <TitlesOfParts>
    <vt:vector size="19" baseType="lpstr">
      <vt:lpstr>Arial</vt:lpstr>
      <vt:lpstr>宋体</vt:lpstr>
      <vt:lpstr>Wingdings</vt:lpstr>
      <vt:lpstr>思源黑体 CN Heavy</vt:lpstr>
      <vt:lpstr>思源黑体 CN ExtraLight</vt:lpstr>
      <vt:lpstr>华文行楷</vt:lpstr>
      <vt:lpstr>黑体</vt:lpstr>
      <vt:lpstr>微软雅黑</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冯奕宁</dc:creator>
  <cp:lastModifiedBy>Administrator</cp:lastModifiedBy>
  <cp:revision>14</cp:revision>
  <dcterms:created xsi:type="dcterms:W3CDTF">2017-05-01T12:12:00Z</dcterms:created>
  <dcterms:modified xsi:type="dcterms:W3CDTF">2017-09-26T13:06:53Z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2052-10.1.0.6750</vt:lpwstr>
  </property>
</Properties>
</file>