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2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91" r:id="rId2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3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7044"/>
    <a:srgbClr val="254061"/>
    <a:srgbClr val="877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73" autoAdjust="0"/>
    <p:restoredTop sz="96564" autoAdjust="0"/>
  </p:normalViewPr>
  <p:slideViewPr>
    <p:cSldViewPr showGuides="1">
      <p:cViewPr varScale="1">
        <p:scale>
          <a:sx n="90" d="100"/>
          <a:sy n="90" d="100"/>
        </p:scale>
        <p:origin x="282" y="90"/>
      </p:cViewPr>
      <p:guideLst>
        <p:guide orient="horz" pos="3113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C9-44F5-A08B-9DC0AA1CD18A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C9-44F5-A08B-9DC0AA1CD18A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B2C9-44F5-A08B-9DC0AA1CD18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C9-44F5-A08B-9DC0AA1CD1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C9-44F5-A08B-9DC0AA1CD1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677-41E1-98B0-E36C6003BEC8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677-41E1-98B0-E36C6003BEC8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677-41E1-98B0-E36C6003BEC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677-41E1-98B0-E36C6003BE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77-41E1-98B0-E36C6003B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B6-4C18-BC51-A08EC953CF9F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B6-4C18-BC51-A08EC953CF9F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AB6-4C18-BC51-A08EC953CF9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AB6-4C18-BC51-A08EC953CF9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B6-4C18-BC51-A08EC953CF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8770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E0-45A8-A879-F316091EA334}"/>
              </c:ext>
            </c:extLst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E0-45A8-A879-F316091EA334}"/>
              </c:ext>
            </c:extLst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8E0-45A8-A879-F316091EA33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8E0-45A8-A879-F316091EA3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E0-45A8-A879-F316091EA3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D8-4B99-8AFA-1217BE62CD7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D8-4B99-8AFA-1217BE62CD70}"/>
              </c:ext>
            </c:extLst>
          </c:dPt>
          <c:dPt>
            <c:idx val="2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0D8-4B99-8AFA-1217BE62CD70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0D8-4B99-8AFA-1217BE62CD70}"/>
              </c:ext>
            </c:extLst>
          </c:dPt>
          <c:dPt>
            <c:idx val="4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0D8-4B99-8AFA-1217BE62CD7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0D8-4B99-8AFA-1217BE62CD70}"/>
              </c:ext>
            </c:extLst>
          </c:dPt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0D8-4B99-8AFA-1217BE62CD70}"/>
                </c:ext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0D8-4B99-8AFA-1217BE62CD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0D8-4B99-8AFA-1217BE62CD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153951232"/>
        <c:axId val="153969408"/>
      </c:barChart>
      <c:catAx>
        <c:axId val="153951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53969408"/>
        <c:crosses val="autoZero"/>
        <c:auto val="0"/>
        <c:lblAlgn val="l"/>
        <c:lblOffset val="100"/>
        <c:noMultiLvlLbl val="0"/>
      </c:catAx>
      <c:valAx>
        <c:axId val="15396940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395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E1-4CA4-AE51-D904154E88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E1-4CA4-AE51-D904154E88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7667712"/>
        <c:axId val="157669632"/>
      </c:lineChart>
      <c:catAx>
        <c:axId val="157667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7669632"/>
        <c:crosses val="autoZero"/>
        <c:auto val="1"/>
        <c:lblAlgn val="ctr"/>
        <c:lblOffset val="100"/>
        <c:noMultiLvlLbl val="0"/>
      </c:catAx>
      <c:valAx>
        <c:axId val="157669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667712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C1EC2-0A94-4AD9-A2B1-F26E24F47AE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FC020-C87E-42BB-A31F-77201252A0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2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55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80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659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609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04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53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621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98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735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99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313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29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34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063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06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419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197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16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103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55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67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03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561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85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68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77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26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1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02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67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7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0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3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7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4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7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7A44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CA7C-A902-4619-827F-9B8D2738205F}" type="datetimeFigureOut">
              <a:rPr lang="zh-CN" altLang="en-US" smtClean="0"/>
              <a:t>2018/7/24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6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直接连接符 15"/>
          <p:cNvCxnSpPr/>
          <p:nvPr/>
        </p:nvCxnSpPr>
        <p:spPr>
          <a:xfrm flipH="1">
            <a:off x="4177761" y="-1323528"/>
            <a:ext cx="3744416" cy="3744416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79123" y="-1227625"/>
            <a:ext cx="2064337" cy="2064337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-311125" y="3253219"/>
            <a:ext cx="3053480" cy="3053480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87708" y="3692927"/>
            <a:ext cx="2425624" cy="2400369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椭圆 19"/>
          <p:cNvSpPr/>
          <p:nvPr/>
        </p:nvSpPr>
        <p:spPr>
          <a:xfrm>
            <a:off x="2071884" y="1465903"/>
            <a:ext cx="2736304" cy="27363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99876" y="1402279"/>
            <a:ext cx="2871936" cy="2871936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6252" y="1330271"/>
            <a:ext cx="3015952" cy="3015952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83852" y="1194639"/>
            <a:ext cx="3295600" cy="329560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44228" y="764704"/>
            <a:ext cx="1008112" cy="10081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395021" y="1465903"/>
            <a:ext cx="684431" cy="68443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535884" y="997496"/>
            <a:ext cx="404783" cy="40478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086112" y="3653989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32299" y="3694523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554"/>
          <p:cNvSpPr txBox="1"/>
          <p:nvPr/>
        </p:nvSpPr>
        <p:spPr>
          <a:xfrm>
            <a:off x="2231767" y="2185983"/>
            <a:ext cx="2569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2020</a:t>
            </a:r>
            <a:endParaRPr lang="zh-CN" altLang="en-US" sz="8000" b="1" dirty="0">
              <a:solidFill>
                <a:schemeClr val="accent6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文本框 554"/>
          <p:cNvSpPr txBox="1"/>
          <p:nvPr/>
        </p:nvSpPr>
        <p:spPr>
          <a:xfrm>
            <a:off x="3368028" y="96184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奋斗</a:t>
            </a:r>
          </a:p>
        </p:txBody>
      </p:sp>
      <p:sp>
        <p:nvSpPr>
          <p:cNvPr id="43" name="文本框 554"/>
          <p:cNvSpPr txBox="1"/>
          <p:nvPr/>
        </p:nvSpPr>
        <p:spPr>
          <a:xfrm>
            <a:off x="4160116" y="158030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44" name="文本框 554"/>
          <p:cNvSpPr txBox="1"/>
          <p:nvPr/>
        </p:nvSpPr>
        <p:spPr>
          <a:xfrm>
            <a:off x="4452340" y="1044888"/>
            <a:ext cx="571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45" name="文本框 554"/>
          <p:cNvSpPr txBox="1"/>
          <p:nvPr/>
        </p:nvSpPr>
        <p:spPr>
          <a:xfrm>
            <a:off x="3944092" y="3812550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开拓</a:t>
            </a:r>
          </a:p>
        </p:txBody>
      </p:sp>
      <p:sp>
        <p:nvSpPr>
          <p:cNvPr id="46" name="文本框 554"/>
          <p:cNvSpPr txBox="1"/>
          <p:nvPr/>
        </p:nvSpPr>
        <p:spPr>
          <a:xfrm>
            <a:off x="1999876" y="3770159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引领</a:t>
            </a:r>
          </a:p>
        </p:txBody>
      </p:sp>
      <p:sp>
        <p:nvSpPr>
          <p:cNvPr id="47" name="文本框 24"/>
          <p:cNvSpPr txBox="1"/>
          <p:nvPr/>
        </p:nvSpPr>
        <p:spPr>
          <a:xfrm>
            <a:off x="5400605" y="2433081"/>
            <a:ext cx="57893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最新工作总结报告模板</a:t>
            </a:r>
          </a:p>
        </p:txBody>
      </p:sp>
      <p:sp>
        <p:nvSpPr>
          <p:cNvPr id="48" name="文本框 24"/>
          <p:cNvSpPr txBox="1"/>
          <p:nvPr/>
        </p:nvSpPr>
        <p:spPr>
          <a:xfrm>
            <a:off x="5429332" y="3111351"/>
            <a:ext cx="594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</a:rPr>
              <a:t>LATEST WORK SUMMARY REPORTTEMPLATE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89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10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4280586724"/>
              </p:ext>
            </p:extLst>
          </p:nvPr>
        </p:nvGraphicFramePr>
        <p:xfrm>
          <a:off x="5967355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2828249797"/>
              </p:ext>
            </p:extLst>
          </p:nvPr>
        </p:nvGraphicFramePr>
        <p:xfrm>
          <a:off x="1196910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342114048"/>
              </p:ext>
            </p:extLst>
          </p:nvPr>
        </p:nvGraphicFramePr>
        <p:xfrm>
          <a:off x="119691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749749167"/>
              </p:ext>
            </p:extLst>
          </p:nvPr>
        </p:nvGraphicFramePr>
        <p:xfrm>
          <a:off x="595357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63" name="组合 62"/>
          <p:cNvGrpSpPr/>
          <p:nvPr/>
        </p:nvGrpSpPr>
        <p:grpSpPr>
          <a:xfrm>
            <a:off x="2854331" y="1958963"/>
            <a:ext cx="3167053" cy="903986"/>
            <a:chOff x="2654868" y="2413000"/>
            <a:chExt cx="2768032" cy="790092"/>
          </a:xfrm>
        </p:grpSpPr>
        <p:sp>
          <p:nvSpPr>
            <p:cNvPr id="64" name="文本框 2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52561" y="1956487"/>
            <a:ext cx="3167052" cy="903986"/>
            <a:chOff x="2654868" y="2413000"/>
            <a:chExt cx="2768032" cy="790092"/>
          </a:xfrm>
        </p:grpSpPr>
        <p:sp>
          <p:nvSpPr>
            <p:cNvPr id="67" name="文本框 32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58526" y="4058359"/>
            <a:ext cx="3167053" cy="903986"/>
            <a:chOff x="2654868" y="2413000"/>
            <a:chExt cx="2768032" cy="790092"/>
          </a:xfrm>
        </p:grpSpPr>
        <p:sp>
          <p:nvSpPr>
            <p:cNvPr id="70" name="文本框 3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83062" y="4058359"/>
            <a:ext cx="3167053" cy="903986"/>
            <a:chOff x="2654868" y="2413000"/>
            <a:chExt cx="2768032" cy="790092"/>
          </a:xfrm>
        </p:grpSpPr>
        <p:sp>
          <p:nvSpPr>
            <p:cNvPr id="73" name="文本框 38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7134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59" grpId="0">
        <p:bldAsOne/>
      </p:bldGraphic>
      <p:bldGraphic spid="60" grpId="0">
        <p:bldAsOne/>
      </p:bldGraphic>
      <p:bldGraphic spid="61" grpId="0">
        <p:bldAsOne/>
      </p:bldGraphic>
      <p:bldGraphic spid="6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11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  <a:solidFill>
            <a:schemeClr val="accent6">
              <a:lumMod val="75000"/>
            </a:schemeClr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肘形连接符 35"/>
          <p:cNvCxnSpPr>
            <a:stCxn id="38" idx="6"/>
            <a:endCxn id="86" idx="2"/>
          </p:cNvCxnSpPr>
          <p:nvPr/>
        </p:nvCxnSpPr>
        <p:spPr>
          <a:xfrm>
            <a:off x="4820547" y="1981273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064547" y="1603273"/>
            <a:ext cx="756000" cy="756000"/>
            <a:chOff x="4534974" y="2492893"/>
            <a:chExt cx="756000" cy="756000"/>
          </a:xfrm>
        </p:grpSpPr>
        <p:sp>
          <p:nvSpPr>
            <p:cNvPr id="38" name="椭圆 3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4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4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42" name="肘形连接符 41"/>
          <p:cNvCxnSpPr>
            <a:stCxn id="44" idx="6"/>
            <a:endCxn id="88" idx="2"/>
          </p:cNvCxnSpPr>
          <p:nvPr/>
        </p:nvCxnSpPr>
        <p:spPr>
          <a:xfrm>
            <a:off x="4820547" y="4167905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064547" y="3789905"/>
            <a:ext cx="756000" cy="756000"/>
            <a:chOff x="4534974" y="4368345"/>
            <a:chExt cx="756000" cy="756000"/>
          </a:xfrm>
        </p:grpSpPr>
        <p:sp>
          <p:nvSpPr>
            <p:cNvPr id="44" name="椭圆 4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6" name="肘形连接符 45"/>
          <p:cNvCxnSpPr>
            <a:stCxn id="48" idx="6"/>
            <a:endCxn id="87" idx="2"/>
          </p:cNvCxnSpPr>
          <p:nvPr/>
        </p:nvCxnSpPr>
        <p:spPr>
          <a:xfrm>
            <a:off x="4820547" y="3074589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064547" y="2696589"/>
            <a:ext cx="756000" cy="756000"/>
            <a:chOff x="4534974" y="3430619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5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53" name="直接连接符 52"/>
          <p:cNvCxnSpPr>
            <a:endCxn id="55" idx="6"/>
          </p:cNvCxnSpPr>
          <p:nvPr/>
        </p:nvCxnSpPr>
        <p:spPr>
          <a:xfrm flipH="1" flipV="1">
            <a:off x="4820547" y="5261220"/>
            <a:ext cx="1280086" cy="1"/>
          </a:xfrm>
          <a:prstGeom prst="line">
            <a:avLst/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4064547" y="4883220"/>
            <a:ext cx="756000" cy="756000"/>
            <a:chOff x="4534974" y="5306072"/>
            <a:chExt cx="756000" cy="756000"/>
          </a:xfrm>
        </p:grpSpPr>
        <p:sp>
          <p:nvSpPr>
            <p:cNvPr id="55" name="椭圆 5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5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82" name="任意多边形 81"/>
          <p:cNvSpPr/>
          <p:nvPr/>
        </p:nvSpPr>
        <p:spPr>
          <a:xfrm>
            <a:off x="9733958" y="1897401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8499942" y="3674420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265924" y="4434521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5276258" y="4973194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0180509" y="2934243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946493" y="3915662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12475" y="4555636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100633" y="5122654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707479" y="152459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457616" y="190457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707479" y="2626417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57616" y="3006394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707479" y="3728238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57616" y="4108215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707479" y="483005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457616" y="5210036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462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6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9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3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8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8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3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85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85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950"/>
                            </p:stCondLst>
                            <p:childTnLst>
                              <p:par>
                                <p:cTn id="1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200"/>
                            </p:stCondLst>
                            <p:childTnLst>
                              <p:par>
                                <p:cTn id="1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82" grpId="0" animBg="1"/>
      <p:bldP spid="83" grpId="0" animBg="1"/>
      <p:bldP spid="84" grpId="0" animBg="1"/>
      <p:bldP spid="85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12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60" name="组合 5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61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6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66" name="矩形 6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69" name="椭圆 6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1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7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81" name="矩形 80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100" name="椭圆 9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10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0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105" name="矩形 10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在此录入上述图表的描述说明。</a:t>
              </a:r>
            </a:p>
          </p:txBody>
        </p:sp>
      </p:grp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750531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13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>
                <a:solidFill>
                  <a:schemeClr val="bg1"/>
                </a:solidFill>
              </a:rPr>
              <a:t>SUCCESSFUL PROJECTS SHOW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9" name="椭圆 38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4104101" y="2764747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94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7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4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14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Picture 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623605" y="1327170"/>
            <a:ext cx="5252720" cy="4766126"/>
          </a:xfrm>
          <a:prstGeom prst="rect">
            <a:avLst/>
          </a:prstGeom>
        </p:spPr>
      </p:pic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1838464816"/>
              </p:ext>
            </p:extLst>
          </p:nvPr>
        </p:nvGraphicFramePr>
        <p:xfrm>
          <a:off x="2308701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矩形 46"/>
          <p:cNvSpPr/>
          <p:nvPr/>
        </p:nvSpPr>
        <p:spPr>
          <a:xfrm>
            <a:off x="7248582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35618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等腰三角形 48"/>
          <p:cNvSpPr>
            <a:spLocks noChangeAspect="1" noChangeArrowheads="1"/>
          </p:cNvSpPr>
          <p:nvPr/>
        </p:nvSpPr>
        <p:spPr bwMode="auto">
          <a:xfrm rot="5400000" flipV="1">
            <a:off x="6940237" y="225540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235620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51" name="等腰三角形 18"/>
          <p:cNvSpPr>
            <a:spLocks noChangeAspect="1" noChangeArrowheads="1"/>
          </p:cNvSpPr>
          <p:nvPr/>
        </p:nvSpPr>
        <p:spPr bwMode="auto">
          <a:xfrm rot="5400000" flipV="1">
            <a:off x="6940237" y="443847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235620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584090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8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6" grpId="0">
        <p:bldAsOne/>
      </p:bldGraphic>
      <p:bldP spid="47" grpId="0"/>
      <p:bldP spid="48" grpId="0"/>
      <p:bldP spid="49" grpId="0" animBg="1"/>
      <p:bldP spid="49" grpId="1" animBg="1"/>
      <p:bldP spid="50" grpId="0"/>
      <p:bldP spid="51" grpId="0" animBg="1"/>
      <p:bldP spid="51" grpId="1" animBg="1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15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44049" y="1207271"/>
            <a:ext cx="2245895" cy="2887579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49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17680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376133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53411" y="120727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53411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27042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785495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62773" y="120727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62773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236404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194857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2136" y="120727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572136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645767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604220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右键点击图片选择设置图片格式可直接替换图片。在此录入上述作品的简短描述说明，并做简短的评论。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274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4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9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3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8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16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46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8" name="图表 47"/>
          <p:cNvGraphicFramePr/>
          <p:nvPr>
            <p:extLst>
              <p:ext uri="{D42A27DB-BD31-4B8C-83A1-F6EECF244321}">
                <p14:modId xmlns:p14="http://schemas.microsoft.com/office/powerpoint/2010/main" val="4279179448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9" name="组合 48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50" name="椭圆 49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52" name="组合 51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梯形 55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圆角矩形 52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60" name="圆角矩形 59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输入标题</a:t>
            </a:r>
          </a:p>
        </p:txBody>
      </p:sp>
      <p:sp>
        <p:nvSpPr>
          <p:cNvPr id="70" name="文本框 36"/>
          <p:cNvSpPr txBox="1"/>
          <p:nvPr/>
        </p:nvSpPr>
        <p:spPr>
          <a:xfrm>
            <a:off x="1293449" y="5445224"/>
            <a:ext cx="960510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895150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8" grpId="0">
        <p:bldAsOne/>
      </p:bldGraphic>
      <p:bldP spid="68" grpId="0" animBg="1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17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17"/>
          <p:cNvSpPr>
            <a:spLocks noEditPoints="1"/>
          </p:cNvSpPr>
          <p:nvPr/>
        </p:nvSpPr>
        <p:spPr bwMode="auto">
          <a:xfrm>
            <a:off x="4552170" y="1471779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2" name="Freeform 22"/>
          <p:cNvSpPr>
            <a:spLocks noEditPoints="1"/>
          </p:cNvSpPr>
          <p:nvPr/>
        </p:nvSpPr>
        <p:spPr bwMode="auto">
          <a:xfrm>
            <a:off x="6967389" y="1460189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3" name="Freeform 27"/>
          <p:cNvSpPr>
            <a:spLocks noEditPoints="1"/>
          </p:cNvSpPr>
          <p:nvPr/>
        </p:nvSpPr>
        <p:spPr bwMode="auto">
          <a:xfrm>
            <a:off x="9263685" y="1472499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1" name="Freeform 62"/>
          <p:cNvSpPr>
            <a:spLocks noEditPoints="1"/>
          </p:cNvSpPr>
          <p:nvPr/>
        </p:nvSpPr>
        <p:spPr bwMode="auto">
          <a:xfrm>
            <a:off x="2112597" y="1412776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2" name="文本框 70"/>
          <p:cNvSpPr txBox="1"/>
          <p:nvPr/>
        </p:nvSpPr>
        <p:spPr>
          <a:xfrm>
            <a:off x="1684245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83" name="文本框 73"/>
          <p:cNvSpPr txBox="1"/>
          <p:nvPr/>
        </p:nvSpPr>
        <p:spPr>
          <a:xfrm>
            <a:off x="4075020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84" name="文本框 76"/>
          <p:cNvSpPr txBox="1"/>
          <p:nvPr/>
        </p:nvSpPr>
        <p:spPr>
          <a:xfrm>
            <a:off x="6457116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85" name="Rectangle 4"/>
          <p:cNvSpPr/>
          <p:nvPr/>
        </p:nvSpPr>
        <p:spPr>
          <a:xfrm flipH="1">
            <a:off x="1434513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4"/>
          <p:cNvSpPr/>
          <p:nvPr/>
        </p:nvSpPr>
        <p:spPr>
          <a:xfrm flipH="1">
            <a:off x="3819502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4"/>
          <p:cNvSpPr/>
          <p:nvPr/>
        </p:nvSpPr>
        <p:spPr>
          <a:xfrm flipH="1">
            <a:off x="6204491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4"/>
          <p:cNvSpPr/>
          <p:nvPr/>
        </p:nvSpPr>
        <p:spPr>
          <a:xfrm flipH="1">
            <a:off x="8589480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文本框 78"/>
          <p:cNvSpPr txBox="1"/>
          <p:nvPr/>
        </p:nvSpPr>
        <p:spPr>
          <a:xfrm>
            <a:off x="8839212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2932945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2932946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2932945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2932946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32558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71" grpId="0" animBg="1"/>
      <p:bldP spid="72" grpId="0" animBg="1"/>
      <p:bldP spid="73" grpId="0" animBg="1"/>
      <p:bldP spid="81" grpId="0" animBg="1"/>
      <p:bldP spid="82" grpId="0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18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>
                <a:solidFill>
                  <a:schemeClr val="bg1"/>
                </a:solidFill>
              </a:rPr>
              <a:t>WORK TO BE DESIRED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3" name="椭圆 42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Group 92"/>
          <p:cNvGrpSpPr/>
          <p:nvPr/>
        </p:nvGrpSpPr>
        <p:grpSpPr>
          <a:xfrm>
            <a:off x="4178739" y="292494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</p:grpSp>
    </p:spTree>
    <p:extLst>
      <p:ext uri="{BB962C8B-B14F-4D97-AF65-F5344CB8AC3E}">
        <p14:creationId xmlns:p14="http://schemas.microsoft.com/office/powerpoint/2010/main" val="2346839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19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等腰三角形 38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1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43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在此录入图表的综合描述说明，在此录入上述图表的描述说明，在此录入上述图表的描述说明。在此录入上述图表的描述说明。</a:t>
            </a:r>
          </a:p>
        </p:txBody>
      </p:sp>
      <p:sp>
        <p:nvSpPr>
          <p:cNvPr id="45" name="形状 44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6" name="空心弧 45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47" name="组合 46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877044"/>
          </a:solidFill>
        </p:grpSpPr>
        <p:sp>
          <p:nvSpPr>
            <p:cNvPr id="48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877044"/>
          </a:solidFill>
        </p:grpSpPr>
        <p:sp>
          <p:nvSpPr>
            <p:cNvPr id="53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877044"/>
          </a:solidFill>
        </p:grpSpPr>
        <p:sp>
          <p:nvSpPr>
            <p:cNvPr id="57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空心弧 58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60" name="任意多边形 59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129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3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8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3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5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6" grpId="0"/>
      <p:bldP spid="37" grpId="0"/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4" grpId="0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PAGE DIRECTORY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89475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089475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001243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3001243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913011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913011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177707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7177707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265939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9265939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161483" y="2924415"/>
            <a:ext cx="1872208" cy="1872208"/>
            <a:chOff x="5161483" y="2924415"/>
            <a:chExt cx="1872208" cy="1872208"/>
          </a:xfrm>
        </p:grpSpPr>
        <p:sp>
          <p:nvSpPr>
            <p:cNvPr id="41" name="椭圆 4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73251" y="2924944"/>
            <a:ext cx="1872208" cy="1872208"/>
            <a:chOff x="5161483" y="2924415"/>
            <a:chExt cx="1872208" cy="1872208"/>
          </a:xfrm>
        </p:grpSpPr>
        <p:sp>
          <p:nvSpPr>
            <p:cNvPr id="45" name="椭圆 4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5019" y="292494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49715" y="2924944"/>
            <a:ext cx="1872208" cy="1872208"/>
            <a:chOff x="5161483" y="2924415"/>
            <a:chExt cx="1872208" cy="1872208"/>
          </a:xfrm>
        </p:grpSpPr>
        <p:sp>
          <p:nvSpPr>
            <p:cNvPr id="51" name="椭圆 5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37947" y="2924944"/>
            <a:ext cx="1872208" cy="1872208"/>
            <a:chOff x="5161483" y="2924415"/>
            <a:chExt cx="1872208" cy="1872208"/>
          </a:xfrm>
        </p:grpSpPr>
        <p:sp>
          <p:nvSpPr>
            <p:cNvPr id="54" name="椭圆 53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标题 3"/>
          <p:cNvSpPr txBox="1">
            <a:spLocks/>
          </p:cNvSpPr>
          <p:nvPr/>
        </p:nvSpPr>
        <p:spPr>
          <a:xfrm>
            <a:off x="913011" y="207483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3"/>
          <p:cNvSpPr txBox="1">
            <a:spLocks/>
          </p:cNvSpPr>
          <p:nvPr/>
        </p:nvSpPr>
        <p:spPr>
          <a:xfrm>
            <a:off x="3001243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3"/>
          <p:cNvSpPr txBox="1">
            <a:spLocks/>
          </p:cNvSpPr>
          <p:nvPr/>
        </p:nvSpPr>
        <p:spPr>
          <a:xfrm>
            <a:off x="5089475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3"/>
          <p:cNvSpPr txBox="1">
            <a:spLocks/>
          </p:cNvSpPr>
          <p:nvPr/>
        </p:nvSpPr>
        <p:spPr>
          <a:xfrm>
            <a:off x="7177707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3"/>
          <p:cNvSpPr txBox="1">
            <a:spLocks/>
          </p:cNvSpPr>
          <p:nvPr/>
        </p:nvSpPr>
        <p:spPr>
          <a:xfrm>
            <a:off x="9265939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1561083" y="353131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KSO_Shape"/>
          <p:cNvSpPr>
            <a:spLocks/>
          </p:cNvSpPr>
          <p:nvPr/>
        </p:nvSpPr>
        <p:spPr bwMode="auto">
          <a:xfrm>
            <a:off x="3649315" y="347734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KSO_Shape"/>
          <p:cNvSpPr>
            <a:spLocks noChangeArrowheads="1"/>
          </p:cNvSpPr>
          <p:nvPr/>
        </p:nvSpPr>
        <p:spPr bwMode="auto">
          <a:xfrm>
            <a:off x="9962021" y="355319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92"/>
          <p:cNvGrpSpPr/>
          <p:nvPr/>
        </p:nvGrpSpPr>
        <p:grpSpPr>
          <a:xfrm>
            <a:off x="7851147" y="364502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71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72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</p:grpSp>
      <p:sp>
        <p:nvSpPr>
          <p:cNvPr id="73" name="Freeform 62"/>
          <p:cNvSpPr>
            <a:spLocks noEditPoints="1"/>
          </p:cNvSpPr>
          <p:nvPr/>
        </p:nvSpPr>
        <p:spPr bwMode="auto">
          <a:xfrm>
            <a:off x="5688277" y="3484298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55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3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1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100"/>
                            </p:stCondLst>
                            <p:childTnLst>
                              <p:par>
                                <p:cTn id="1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6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100"/>
                            </p:stCondLst>
                            <p:childTnLst>
                              <p:par>
                                <p:cTn id="1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11" grpId="0" animBg="1"/>
      <p:bldP spid="33" grpId="0" animBg="1"/>
      <p:bldP spid="35" grpId="0" animBg="1"/>
      <p:bldP spid="37" grpId="0" animBg="1"/>
      <p:bldP spid="39" grpId="0" animBg="1"/>
      <p:bldP spid="56" grpId="0"/>
      <p:bldP spid="58" grpId="0"/>
      <p:bldP spid="59" grpId="0"/>
      <p:bldP spid="60" grpId="0"/>
      <p:bldP spid="61" grpId="0"/>
      <p:bldP spid="62" grpId="0" animBg="1"/>
      <p:bldP spid="63" grpId="0" animBg="1"/>
      <p:bldP spid="65" grpId="0" animBg="1"/>
      <p:bldP spid="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63" name="任意多边形 62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66" name="任意多边形 65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70" name="任意多边形 69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73" name="任意多边形 72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82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84" name="任意多边形 83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87" name="任意多边形 86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89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91" name="任意多边形 90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4" name="任意多边形 93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6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8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99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451649" y="3805909"/>
            <a:ext cx="2176599" cy="1320326"/>
            <a:chOff x="8572500" y="1292661"/>
            <a:chExt cx="2176599" cy="1320326"/>
          </a:xfrm>
        </p:grpSpPr>
        <p:sp>
          <p:nvSpPr>
            <p:cNvPr id="101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2" name="文本框 123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4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5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07451" y="5102800"/>
            <a:ext cx="2176599" cy="1320326"/>
            <a:chOff x="8572500" y="1292661"/>
            <a:chExt cx="2176599" cy="1320326"/>
          </a:xfrm>
        </p:grpSpPr>
        <p:sp>
          <p:nvSpPr>
            <p:cNvPr id="107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</a:p>
          </p:txBody>
        </p:sp>
        <p:sp>
          <p:nvSpPr>
            <p:cNvPr id="108" name="文本框 129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5571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5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50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350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21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2" name="任意多边形 141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" name="任意多边形 142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4" name="任意多边形 143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5" name="心形 144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chemeClr val="accent6">
              <a:lumMod val="75000"/>
            </a:schemeClr>
          </a:solidFill>
        </p:grpSpPr>
        <p:sp>
          <p:nvSpPr>
            <p:cNvPr id="147" name="椭圆 146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8" name="同侧圆角矩形 147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0" name="同侧圆角矩形 149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同侧圆角矩形 150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2" name="同侧圆角矩形 151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同侧圆角矩形 152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chemeClr val="accent6">
              <a:lumMod val="75000"/>
            </a:schemeClr>
          </a:solidFill>
        </p:grpSpPr>
        <p:grpSp>
          <p:nvGrpSpPr>
            <p:cNvPr id="155" name="组合 154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157" name="组合 156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161" name="矩形 160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158" name="等腰三角形 157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6" name="剪去单角的矩形 155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877044"/>
          </a:solidFill>
        </p:grpSpPr>
        <p:grpSp>
          <p:nvGrpSpPr>
            <p:cNvPr id="164" name="组合 163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167" name="任意多边形 166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65" name="任意多边形 164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9" name="矩形 168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1" name="矩形 170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3" name="矩形 172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5" name="矩形 174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802973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6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1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41" grpId="0" animBg="1"/>
      <p:bldP spid="142" grpId="0" animBg="1"/>
      <p:bldP spid="143" grpId="0" animBg="1"/>
      <p:bldP spid="144" grpId="0" animBg="1"/>
      <p:bldP spid="145" grpId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22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56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5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58" name="矩形 57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0" name="矩形 59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2" name="矩形 61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4" name="矩形 63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6" name="矩形 65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8" name="矩形 67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70" name="矩形 69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72" name="矩形 71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</a:p>
        </p:txBody>
      </p:sp>
      <p:sp>
        <p:nvSpPr>
          <p:cNvPr id="81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94508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23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000" b="1" dirty="0">
                <a:solidFill>
                  <a:schemeClr val="bg1"/>
                </a:solidFill>
              </a:rPr>
              <a:t>NEXT YEAR THE WORK PLAN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53558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5" name="椭圆 3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KSO_Shape"/>
          <p:cNvSpPr>
            <a:spLocks noChangeArrowheads="1"/>
          </p:cNvSpPr>
          <p:nvPr/>
        </p:nvSpPr>
        <p:spPr bwMode="auto">
          <a:xfrm>
            <a:off x="4201381" y="283311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343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2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9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24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46" name="任意多边形 4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第一步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50" name="任意多边形 4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圆角矩形 87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</a:p>
        </p:txBody>
      </p:sp>
      <p:sp>
        <p:nvSpPr>
          <p:cNvPr id="91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94" name="任意多边形 93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</a:p>
        </p:txBody>
      </p:sp>
      <p:grpSp>
        <p:nvGrpSpPr>
          <p:cNvPr id="100" name="组合 99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103" name="任意多边形 102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</a:p>
            </p:txBody>
          </p:sp>
        </p:grpSp>
        <p:sp>
          <p:nvSpPr>
            <p:cNvPr id="102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017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2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25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95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95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9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4" grpId="0"/>
      <p:bldP spid="5" grpId="0" animBg="1"/>
      <p:bldP spid="6" grpId="0"/>
      <p:bldP spid="34" grpId="0" animBg="1"/>
      <p:bldP spid="35" grpId="0"/>
      <p:bldP spid="44" grpId="0" animBg="1"/>
      <p:bldP spid="88" grpId="0" animBg="1"/>
      <p:bldP spid="89" grpId="0" animBg="1"/>
      <p:bldP spid="90" grpId="0"/>
      <p:bldP spid="91" grpId="0"/>
      <p:bldP spid="92" grpId="0"/>
      <p:bldP spid="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25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8" name="矩形 57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0" name="矩形 59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62" name="椭圆 61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3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5" name="椭圆 6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6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8" name="椭圆 6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7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81" name="椭圆 8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84" name="椭圆 8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54229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7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8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7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8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26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417067" y="2067005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8081635">
            <a:off x="1362990" y="1994463"/>
            <a:ext cx="1980360" cy="1991191"/>
          </a:xfrm>
          <a:prstGeom prst="pie">
            <a:avLst>
              <a:gd name="adj1" fmla="val 10763955"/>
              <a:gd name="adj2" fmla="val 162000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Freeform 84"/>
          <p:cNvSpPr>
            <a:spLocks noChangeAspect="1" noEditPoints="1" noChangeArrowheads="1"/>
          </p:cNvSpPr>
          <p:nvPr/>
        </p:nvSpPr>
        <p:spPr bwMode="auto">
          <a:xfrm>
            <a:off x="1705099" y="2768485"/>
            <a:ext cx="522378" cy="516499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1273051" y="4077072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641205" y="2780928"/>
            <a:ext cx="432046" cy="438336"/>
            <a:chOff x="2641205" y="2780928"/>
            <a:chExt cx="432046" cy="438336"/>
          </a:xfrm>
        </p:grpSpPr>
        <p:sp>
          <p:nvSpPr>
            <p:cNvPr id="48" name="椭圆 4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9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</a:p>
          </p:txBody>
        </p:sp>
      </p:grpSp>
      <p:sp>
        <p:nvSpPr>
          <p:cNvPr id="50" name="椭圆 49"/>
          <p:cNvSpPr/>
          <p:nvPr/>
        </p:nvSpPr>
        <p:spPr>
          <a:xfrm>
            <a:off x="3901344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饼形 50"/>
          <p:cNvSpPr/>
          <p:nvPr/>
        </p:nvSpPr>
        <p:spPr>
          <a:xfrm rot="5400000">
            <a:off x="3847267" y="1981887"/>
            <a:ext cx="1980360" cy="1991191"/>
          </a:xfrm>
          <a:prstGeom prst="pie">
            <a:avLst>
              <a:gd name="adj1" fmla="val 10763955"/>
              <a:gd name="adj2" fmla="val 29277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标题 4"/>
          <p:cNvSpPr txBox="1">
            <a:spLocks/>
          </p:cNvSpPr>
          <p:nvPr/>
        </p:nvSpPr>
        <p:spPr>
          <a:xfrm>
            <a:off x="3757328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125482" y="2768352"/>
            <a:ext cx="432046" cy="438336"/>
            <a:chOff x="2641205" y="2780928"/>
            <a:chExt cx="432046" cy="438336"/>
          </a:xfrm>
        </p:grpSpPr>
        <p:sp>
          <p:nvSpPr>
            <p:cNvPr id="54" name="椭圆 53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153371" y="2636912"/>
            <a:ext cx="537577" cy="645657"/>
            <a:chOff x="5501727" y="1556792"/>
            <a:chExt cx="1019221" cy="1224136"/>
          </a:xfrm>
          <a:solidFill>
            <a:schemeClr val="accent6">
              <a:lumMod val="75000"/>
            </a:schemeClr>
          </a:solidFill>
        </p:grpSpPr>
        <p:sp>
          <p:nvSpPr>
            <p:cNvPr id="88" name="矩形 87"/>
            <p:cNvSpPr/>
            <p:nvPr/>
          </p:nvSpPr>
          <p:spPr>
            <a:xfrm>
              <a:off x="5617267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01727" y="1876363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93377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818235" y="2141536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628513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169588" y="1700809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6457627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5" name="饼形 94"/>
          <p:cNvSpPr/>
          <p:nvPr/>
        </p:nvSpPr>
        <p:spPr>
          <a:xfrm rot="3031722">
            <a:off x="6403550" y="1981887"/>
            <a:ext cx="1980360" cy="1991191"/>
          </a:xfrm>
          <a:prstGeom prst="pie">
            <a:avLst>
              <a:gd name="adj1" fmla="val 10763955"/>
              <a:gd name="adj2" fmla="val 54016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6" name="标题 4"/>
          <p:cNvSpPr txBox="1">
            <a:spLocks/>
          </p:cNvSpPr>
          <p:nvPr/>
        </p:nvSpPr>
        <p:spPr>
          <a:xfrm>
            <a:off x="6313611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681765" y="2768352"/>
            <a:ext cx="432046" cy="438336"/>
            <a:chOff x="2641205" y="2780928"/>
            <a:chExt cx="432046" cy="438336"/>
          </a:xfrm>
        </p:grpSpPr>
        <p:sp>
          <p:nvSpPr>
            <p:cNvPr id="98" name="椭圆 9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</a:p>
          </p:txBody>
        </p:sp>
      </p:grpSp>
      <p:grpSp>
        <p:nvGrpSpPr>
          <p:cNvPr id="100" name="组合 116"/>
          <p:cNvGrpSpPr>
            <a:grpSpLocks/>
          </p:cNvGrpSpPr>
          <p:nvPr/>
        </p:nvGrpSpPr>
        <p:grpSpPr bwMode="auto">
          <a:xfrm>
            <a:off x="6601643" y="2636912"/>
            <a:ext cx="469179" cy="549506"/>
            <a:chOff x="0" y="0"/>
            <a:chExt cx="1223776" cy="1433216"/>
          </a:xfrm>
          <a:solidFill>
            <a:schemeClr val="accent6">
              <a:lumMod val="75000"/>
            </a:schemeClr>
          </a:solidFill>
        </p:grpSpPr>
        <p:grpSp>
          <p:nvGrpSpPr>
            <p:cNvPr id="101" name="组合 111"/>
            <p:cNvGrpSpPr>
              <a:grpSpLocks/>
            </p:cNvGrpSpPr>
            <p:nvPr/>
          </p:nvGrpSpPr>
          <p:grpSpPr bwMode="auto">
            <a:xfrm>
              <a:off x="0" y="0"/>
              <a:ext cx="1223776" cy="1433216"/>
              <a:chOff x="0" y="0"/>
              <a:chExt cx="1223776" cy="1433216"/>
            </a:xfrm>
            <a:grpFill/>
          </p:grpSpPr>
          <p:sp>
            <p:nvSpPr>
              <p:cNvPr id="103" name="任意多边形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988" cy="1208988"/>
              </a:xfrm>
              <a:custGeom>
                <a:avLst/>
                <a:gdLst>
                  <a:gd name="T0" fmla="*/ 604493 w 1208988"/>
                  <a:gd name="T1" fmla="*/ 172493 h 1208988"/>
                  <a:gd name="T2" fmla="*/ 172493 w 1208988"/>
                  <a:gd name="T3" fmla="*/ 604493 h 1208988"/>
                  <a:gd name="T4" fmla="*/ 604493 w 1208988"/>
                  <a:gd name="T5" fmla="*/ 1036493 h 1208988"/>
                  <a:gd name="T6" fmla="*/ 1036493 w 1208988"/>
                  <a:gd name="T7" fmla="*/ 604493 h 1208988"/>
                  <a:gd name="T8" fmla="*/ 604493 w 1208988"/>
                  <a:gd name="T9" fmla="*/ 172493 h 1208988"/>
                  <a:gd name="T10" fmla="*/ 604494 w 1208988"/>
                  <a:gd name="T11" fmla="*/ 0 h 1208988"/>
                  <a:gd name="T12" fmla="*/ 1208988 w 1208988"/>
                  <a:gd name="T13" fmla="*/ 604494 h 1208988"/>
                  <a:gd name="T14" fmla="*/ 604494 w 1208988"/>
                  <a:gd name="T15" fmla="*/ 1208988 h 1208988"/>
                  <a:gd name="T16" fmla="*/ 0 w 1208988"/>
                  <a:gd name="T17" fmla="*/ 604494 h 1208988"/>
                  <a:gd name="T18" fmla="*/ 604494 w 1208988"/>
                  <a:gd name="T19" fmla="*/ 0 h 12089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08988"/>
                  <a:gd name="T31" fmla="*/ 0 h 1208988"/>
                  <a:gd name="T32" fmla="*/ 1208988 w 1208988"/>
                  <a:gd name="T33" fmla="*/ 1208988 h 12089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08988" h="1208988">
                    <a:moveTo>
                      <a:pt x="604493" y="172493"/>
                    </a:moveTo>
                    <a:cubicBezTo>
                      <a:pt x="365906" y="172493"/>
                      <a:pt x="172493" y="365906"/>
                      <a:pt x="172493" y="604493"/>
                    </a:cubicBezTo>
                    <a:cubicBezTo>
                      <a:pt x="172493" y="843080"/>
                      <a:pt x="365906" y="1036493"/>
                      <a:pt x="604493" y="1036493"/>
                    </a:cubicBezTo>
                    <a:cubicBezTo>
                      <a:pt x="843080" y="1036493"/>
                      <a:pt x="1036493" y="843080"/>
                      <a:pt x="1036493" y="604493"/>
                    </a:cubicBezTo>
                    <a:cubicBezTo>
                      <a:pt x="1036493" y="365906"/>
                      <a:pt x="843080" y="172493"/>
                      <a:pt x="604493" y="172493"/>
                    </a:cubicBezTo>
                    <a:close/>
                    <a:moveTo>
                      <a:pt x="604494" y="0"/>
                    </a:moveTo>
                    <a:cubicBezTo>
                      <a:pt x="938347" y="0"/>
                      <a:pt x="1208988" y="270641"/>
                      <a:pt x="1208988" y="604494"/>
                    </a:cubicBezTo>
                    <a:cubicBezTo>
                      <a:pt x="1208988" y="938347"/>
                      <a:pt x="938347" y="1208988"/>
                      <a:pt x="604494" y="1208988"/>
                    </a:cubicBezTo>
                    <a:cubicBezTo>
                      <a:pt x="270641" y="1208988"/>
                      <a:pt x="0" y="938347"/>
                      <a:pt x="0" y="604494"/>
                    </a:cubicBezTo>
                    <a:cubicBezTo>
                      <a:pt x="0" y="270641"/>
                      <a:pt x="270641" y="0"/>
                      <a:pt x="604494" y="0"/>
                    </a:cubicBezTo>
                    <a:close/>
                  </a:path>
                </a:pathLst>
              </a:custGeom>
              <a:grpFill/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4" name="矩形 113"/>
              <p:cNvSpPr>
                <a:spLocks noChangeArrowheads="1"/>
              </p:cNvSpPr>
              <p:nvPr/>
            </p:nvSpPr>
            <p:spPr bwMode="auto">
              <a:xfrm rot="2709662">
                <a:off x="839707" y="1049147"/>
                <a:ext cx="496626" cy="271512"/>
              </a:xfrm>
              <a:prstGeom prst="rect">
                <a:avLst/>
              </a:prstGeom>
              <a:grpFill/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02" name="矩形 115"/>
            <p:cNvSpPr>
              <a:spLocks noChangeArrowheads="1"/>
            </p:cNvSpPr>
            <p:nvPr/>
          </p:nvSpPr>
          <p:spPr bwMode="auto">
            <a:xfrm>
              <a:off x="403756" y="540994"/>
              <a:ext cx="432000" cy="144000"/>
            </a:xfrm>
            <a:prstGeom prst="rect">
              <a:avLst/>
            </a:prstGeom>
            <a:grpFill/>
            <a:ln w="25400">
              <a:noFill/>
              <a:bevel/>
              <a:headEnd/>
              <a:tailEnd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05" name="椭圆 104"/>
          <p:cNvSpPr/>
          <p:nvPr/>
        </p:nvSpPr>
        <p:spPr>
          <a:xfrm>
            <a:off x="8935741" y="2030993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6" name="饼形 105"/>
          <p:cNvSpPr/>
          <p:nvPr/>
        </p:nvSpPr>
        <p:spPr>
          <a:xfrm rot="4113857">
            <a:off x="8881664" y="1990748"/>
            <a:ext cx="1980360" cy="1991191"/>
          </a:xfrm>
          <a:prstGeom prst="pie">
            <a:avLst>
              <a:gd name="adj1" fmla="val 10763955"/>
              <a:gd name="adj2" fmla="val 1064091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7" name="标题 4"/>
          <p:cNvSpPr txBox="1">
            <a:spLocks/>
          </p:cNvSpPr>
          <p:nvPr/>
        </p:nvSpPr>
        <p:spPr>
          <a:xfrm>
            <a:off x="8791725" y="4041060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0159879" y="2744916"/>
            <a:ext cx="432046" cy="438336"/>
            <a:chOff x="2641205" y="2780928"/>
            <a:chExt cx="432046" cy="438336"/>
          </a:xfrm>
        </p:grpSpPr>
        <p:sp>
          <p:nvSpPr>
            <p:cNvPr id="109" name="椭圆 108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0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11" name="Freeform 9"/>
          <p:cNvSpPr>
            <a:spLocks noChangeAspect="1" noEditPoints="1" noChangeArrowheads="1"/>
          </p:cNvSpPr>
          <p:nvPr/>
        </p:nvSpPr>
        <p:spPr bwMode="auto">
          <a:xfrm>
            <a:off x="9121923" y="2631537"/>
            <a:ext cx="584581" cy="533177"/>
          </a:xfrm>
          <a:custGeom>
            <a:avLst/>
            <a:gdLst>
              <a:gd name="T0" fmla="*/ 141 w 181"/>
              <a:gd name="T1" fmla="*/ 0 h 165"/>
              <a:gd name="T2" fmla="*/ 149 w 181"/>
              <a:gd name="T3" fmla="*/ 8 h 165"/>
              <a:gd name="T4" fmla="*/ 134 w 181"/>
              <a:gd name="T5" fmla="*/ 47 h 165"/>
              <a:gd name="T6" fmla="*/ 33 w 181"/>
              <a:gd name="T7" fmla="*/ 14 h 165"/>
              <a:gd name="T8" fmla="*/ 39 w 181"/>
              <a:gd name="T9" fmla="*/ 20 h 165"/>
              <a:gd name="T10" fmla="*/ 51 w 181"/>
              <a:gd name="T11" fmla="*/ 31 h 165"/>
              <a:gd name="T12" fmla="*/ 33 w 181"/>
              <a:gd name="T13" fmla="*/ 39 h 165"/>
              <a:gd name="T14" fmla="*/ 39 w 181"/>
              <a:gd name="T15" fmla="*/ 45 h 165"/>
              <a:gd name="T16" fmla="*/ 51 w 181"/>
              <a:gd name="T17" fmla="*/ 55 h 165"/>
              <a:gd name="T18" fmla="*/ 33 w 181"/>
              <a:gd name="T19" fmla="*/ 63 h 165"/>
              <a:gd name="T20" fmla="*/ 39 w 181"/>
              <a:gd name="T21" fmla="*/ 67 h 165"/>
              <a:gd name="T22" fmla="*/ 51 w 181"/>
              <a:gd name="T23" fmla="*/ 77 h 165"/>
              <a:gd name="T24" fmla="*/ 33 w 181"/>
              <a:gd name="T25" fmla="*/ 86 h 165"/>
              <a:gd name="T26" fmla="*/ 39 w 181"/>
              <a:gd name="T27" fmla="*/ 90 h 165"/>
              <a:gd name="T28" fmla="*/ 51 w 181"/>
              <a:gd name="T29" fmla="*/ 100 h 165"/>
              <a:gd name="T30" fmla="*/ 33 w 181"/>
              <a:gd name="T31" fmla="*/ 110 h 165"/>
              <a:gd name="T32" fmla="*/ 39 w 181"/>
              <a:gd name="T33" fmla="*/ 116 h 165"/>
              <a:gd name="T34" fmla="*/ 51 w 181"/>
              <a:gd name="T35" fmla="*/ 126 h 165"/>
              <a:gd name="T36" fmla="*/ 33 w 181"/>
              <a:gd name="T37" fmla="*/ 134 h 165"/>
              <a:gd name="T38" fmla="*/ 33 w 181"/>
              <a:gd name="T39" fmla="*/ 151 h 165"/>
              <a:gd name="T40" fmla="*/ 134 w 181"/>
              <a:gd name="T41" fmla="*/ 118 h 165"/>
              <a:gd name="T42" fmla="*/ 149 w 181"/>
              <a:gd name="T43" fmla="*/ 157 h 165"/>
              <a:gd name="T44" fmla="*/ 141 w 181"/>
              <a:gd name="T45" fmla="*/ 165 h 165"/>
              <a:gd name="T46" fmla="*/ 19 w 181"/>
              <a:gd name="T47" fmla="*/ 165 h 165"/>
              <a:gd name="T48" fmla="*/ 19 w 181"/>
              <a:gd name="T49" fmla="*/ 146 h 165"/>
              <a:gd name="T50" fmla="*/ 0 w 181"/>
              <a:gd name="T51" fmla="*/ 132 h 165"/>
              <a:gd name="T52" fmla="*/ 19 w 181"/>
              <a:gd name="T53" fmla="*/ 120 h 165"/>
              <a:gd name="T54" fmla="*/ 0 w 181"/>
              <a:gd name="T55" fmla="*/ 108 h 165"/>
              <a:gd name="T56" fmla="*/ 19 w 181"/>
              <a:gd name="T57" fmla="*/ 98 h 165"/>
              <a:gd name="T58" fmla="*/ 0 w 181"/>
              <a:gd name="T59" fmla="*/ 83 h 165"/>
              <a:gd name="T60" fmla="*/ 19 w 181"/>
              <a:gd name="T61" fmla="*/ 75 h 165"/>
              <a:gd name="T62" fmla="*/ 0 w 181"/>
              <a:gd name="T63" fmla="*/ 61 h 165"/>
              <a:gd name="T64" fmla="*/ 19 w 181"/>
              <a:gd name="T65" fmla="*/ 51 h 165"/>
              <a:gd name="T66" fmla="*/ 0 w 181"/>
              <a:gd name="T67" fmla="*/ 39 h 165"/>
              <a:gd name="T68" fmla="*/ 19 w 181"/>
              <a:gd name="T69" fmla="*/ 8 h 165"/>
              <a:gd name="T70" fmla="*/ 27 w 181"/>
              <a:gd name="T71" fmla="*/ 0 h 165"/>
              <a:gd name="T72" fmla="*/ 63 w 181"/>
              <a:gd name="T73" fmla="*/ 79 h 165"/>
              <a:gd name="T74" fmla="*/ 84 w 181"/>
              <a:gd name="T75" fmla="*/ 88 h 165"/>
              <a:gd name="T76" fmla="*/ 63 w 181"/>
              <a:gd name="T77" fmla="*/ 79 h 165"/>
              <a:gd name="T78" fmla="*/ 63 w 181"/>
              <a:gd name="T79" fmla="*/ 61 h 165"/>
              <a:gd name="T80" fmla="*/ 100 w 181"/>
              <a:gd name="T81" fmla="*/ 69 h 165"/>
              <a:gd name="T82" fmla="*/ 63 w 181"/>
              <a:gd name="T83" fmla="*/ 61 h 165"/>
              <a:gd name="T84" fmla="*/ 63 w 181"/>
              <a:gd name="T85" fmla="*/ 45 h 165"/>
              <a:gd name="T86" fmla="*/ 116 w 181"/>
              <a:gd name="T87" fmla="*/ 53 h 165"/>
              <a:gd name="T88" fmla="*/ 63 w 181"/>
              <a:gd name="T89" fmla="*/ 45 h 165"/>
              <a:gd name="T90" fmla="*/ 63 w 181"/>
              <a:gd name="T91" fmla="*/ 29 h 165"/>
              <a:gd name="T92" fmla="*/ 116 w 181"/>
              <a:gd name="T93" fmla="*/ 35 h 165"/>
              <a:gd name="T94" fmla="*/ 63 w 181"/>
              <a:gd name="T95" fmla="*/ 29 h 165"/>
              <a:gd name="T96" fmla="*/ 84 w 181"/>
              <a:gd name="T97" fmla="*/ 130 h 165"/>
              <a:gd name="T98" fmla="*/ 106 w 181"/>
              <a:gd name="T99" fmla="*/ 130 h 165"/>
              <a:gd name="T100" fmla="*/ 86 w 181"/>
              <a:gd name="T101" fmla="*/ 108 h 165"/>
              <a:gd name="T102" fmla="*/ 84 w 181"/>
              <a:gd name="T103" fmla="*/ 130 h 165"/>
              <a:gd name="T104" fmla="*/ 161 w 181"/>
              <a:gd name="T105" fmla="*/ 37 h 165"/>
              <a:gd name="T106" fmla="*/ 116 w 181"/>
              <a:gd name="T107" fmla="*/ 120 h 165"/>
              <a:gd name="T108" fmla="*/ 161 w 181"/>
              <a:gd name="T109" fmla="*/ 37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1"/>
              <a:gd name="T166" fmla="*/ 0 h 165"/>
              <a:gd name="T167" fmla="*/ 181 w 181"/>
              <a:gd name="T168" fmla="*/ 165 h 16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1" h="165">
                <a:moveTo>
                  <a:pt x="27" y="0"/>
                </a:moveTo>
                <a:lnTo>
                  <a:pt x="141" y="0"/>
                </a:lnTo>
                <a:lnTo>
                  <a:pt x="149" y="0"/>
                </a:lnTo>
                <a:lnTo>
                  <a:pt x="149" y="8"/>
                </a:lnTo>
                <a:lnTo>
                  <a:pt x="149" y="35"/>
                </a:lnTo>
                <a:lnTo>
                  <a:pt x="134" y="47"/>
                </a:lnTo>
                <a:lnTo>
                  <a:pt x="134" y="14"/>
                </a:lnTo>
                <a:lnTo>
                  <a:pt x="33" y="14"/>
                </a:lnTo>
                <a:lnTo>
                  <a:pt x="33" y="25"/>
                </a:lnTo>
                <a:lnTo>
                  <a:pt x="39" y="20"/>
                </a:lnTo>
                <a:lnTo>
                  <a:pt x="47" y="18"/>
                </a:lnTo>
                <a:lnTo>
                  <a:pt x="51" y="31"/>
                </a:lnTo>
                <a:lnTo>
                  <a:pt x="45" y="35"/>
                </a:lnTo>
                <a:lnTo>
                  <a:pt x="33" y="39"/>
                </a:lnTo>
                <a:lnTo>
                  <a:pt x="33" y="47"/>
                </a:lnTo>
                <a:lnTo>
                  <a:pt x="39" y="45"/>
                </a:lnTo>
                <a:lnTo>
                  <a:pt x="47" y="41"/>
                </a:lnTo>
                <a:lnTo>
                  <a:pt x="51" y="55"/>
                </a:lnTo>
                <a:lnTo>
                  <a:pt x="45" y="57"/>
                </a:lnTo>
                <a:lnTo>
                  <a:pt x="33" y="63"/>
                </a:lnTo>
                <a:lnTo>
                  <a:pt x="33" y="71"/>
                </a:lnTo>
                <a:lnTo>
                  <a:pt x="39" y="67"/>
                </a:lnTo>
                <a:lnTo>
                  <a:pt x="47" y="65"/>
                </a:lnTo>
                <a:lnTo>
                  <a:pt x="51" y="77"/>
                </a:lnTo>
                <a:lnTo>
                  <a:pt x="45" y="81"/>
                </a:lnTo>
                <a:lnTo>
                  <a:pt x="33" y="86"/>
                </a:lnTo>
                <a:lnTo>
                  <a:pt x="33" y="94"/>
                </a:lnTo>
                <a:lnTo>
                  <a:pt x="39" y="90"/>
                </a:lnTo>
                <a:lnTo>
                  <a:pt x="47" y="88"/>
                </a:lnTo>
                <a:lnTo>
                  <a:pt x="51" y="100"/>
                </a:lnTo>
                <a:lnTo>
                  <a:pt x="45" y="104"/>
                </a:lnTo>
                <a:lnTo>
                  <a:pt x="33" y="110"/>
                </a:lnTo>
                <a:lnTo>
                  <a:pt x="33" y="118"/>
                </a:lnTo>
                <a:lnTo>
                  <a:pt x="39" y="116"/>
                </a:lnTo>
                <a:lnTo>
                  <a:pt x="47" y="112"/>
                </a:lnTo>
                <a:lnTo>
                  <a:pt x="51" y="126"/>
                </a:lnTo>
                <a:lnTo>
                  <a:pt x="45" y="128"/>
                </a:lnTo>
                <a:lnTo>
                  <a:pt x="33" y="134"/>
                </a:lnTo>
                <a:lnTo>
                  <a:pt x="33" y="146"/>
                </a:lnTo>
                <a:lnTo>
                  <a:pt x="33" y="151"/>
                </a:lnTo>
                <a:lnTo>
                  <a:pt x="134" y="151"/>
                </a:lnTo>
                <a:lnTo>
                  <a:pt x="134" y="118"/>
                </a:lnTo>
                <a:lnTo>
                  <a:pt x="149" y="106"/>
                </a:lnTo>
                <a:lnTo>
                  <a:pt x="149" y="157"/>
                </a:lnTo>
                <a:lnTo>
                  <a:pt x="149" y="165"/>
                </a:lnTo>
                <a:lnTo>
                  <a:pt x="141" y="165"/>
                </a:lnTo>
                <a:lnTo>
                  <a:pt x="27" y="165"/>
                </a:lnTo>
                <a:lnTo>
                  <a:pt x="19" y="165"/>
                </a:lnTo>
                <a:lnTo>
                  <a:pt x="19" y="157"/>
                </a:lnTo>
                <a:lnTo>
                  <a:pt x="19" y="146"/>
                </a:lnTo>
                <a:lnTo>
                  <a:pt x="4" y="146"/>
                </a:lnTo>
                <a:lnTo>
                  <a:pt x="0" y="132"/>
                </a:lnTo>
                <a:lnTo>
                  <a:pt x="19" y="124"/>
                </a:lnTo>
                <a:lnTo>
                  <a:pt x="19" y="120"/>
                </a:lnTo>
                <a:lnTo>
                  <a:pt x="4" y="120"/>
                </a:lnTo>
                <a:lnTo>
                  <a:pt x="0" y="108"/>
                </a:lnTo>
                <a:lnTo>
                  <a:pt x="19" y="100"/>
                </a:lnTo>
                <a:lnTo>
                  <a:pt x="19" y="98"/>
                </a:lnTo>
                <a:lnTo>
                  <a:pt x="4" y="98"/>
                </a:lnTo>
                <a:lnTo>
                  <a:pt x="0" y="83"/>
                </a:lnTo>
                <a:lnTo>
                  <a:pt x="19" y="77"/>
                </a:lnTo>
                <a:lnTo>
                  <a:pt x="19" y="75"/>
                </a:lnTo>
                <a:lnTo>
                  <a:pt x="4" y="75"/>
                </a:lnTo>
                <a:lnTo>
                  <a:pt x="0" y="61"/>
                </a:lnTo>
                <a:lnTo>
                  <a:pt x="19" y="53"/>
                </a:lnTo>
                <a:lnTo>
                  <a:pt x="19" y="51"/>
                </a:lnTo>
                <a:lnTo>
                  <a:pt x="4" y="51"/>
                </a:lnTo>
                <a:lnTo>
                  <a:pt x="0" y="39"/>
                </a:lnTo>
                <a:lnTo>
                  <a:pt x="19" y="31"/>
                </a:lnTo>
                <a:lnTo>
                  <a:pt x="19" y="8"/>
                </a:lnTo>
                <a:lnTo>
                  <a:pt x="19" y="0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63" y="79"/>
                </a:moveTo>
                <a:lnTo>
                  <a:pt x="63" y="88"/>
                </a:lnTo>
                <a:lnTo>
                  <a:pt x="84" y="88"/>
                </a:lnTo>
                <a:lnTo>
                  <a:pt x="84" y="79"/>
                </a:lnTo>
                <a:lnTo>
                  <a:pt x="63" y="79"/>
                </a:lnTo>
                <a:lnTo>
                  <a:pt x="63" y="79"/>
                </a:lnTo>
                <a:close/>
                <a:moveTo>
                  <a:pt x="63" y="61"/>
                </a:moveTo>
                <a:lnTo>
                  <a:pt x="63" y="69"/>
                </a:lnTo>
                <a:lnTo>
                  <a:pt x="100" y="69"/>
                </a:lnTo>
                <a:lnTo>
                  <a:pt x="100" y="61"/>
                </a:lnTo>
                <a:lnTo>
                  <a:pt x="63" y="61"/>
                </a:lnTo>
                <a:lnTo>
                  <a:pt x="63" y="61"/>
                </a:lnTo>
                <a:close/>
                <a:moveTo>
                  <a:pt x="63" y="45"/>
                </a:moveTo>
                <a:lnTo>
                  <a:pt x="63" y="53"/>
                </a:lnTo>
                <a:lnTo>
                  <a:pt x="116" y="53"/>
                </a:lnTo>
                <a:lnTo>
                  <a:pt x="116" y="45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63" y="29"/>
                </a:moveTo>
                <a:lnTo>
                  <a:pt x="63" y="35"/>
                </a:lnTo>
                <a:lnTo>
                  <a:pt x="116" y="35"/>
                </a:lnTo>
                <a:lnTo>
                  <a:pt x="116" y="29"/>
                </a:lnTo>
                <a:lnTo>
                  <a:pt x="63" y="29"/>
                </a:lnTo>
                <a:lnTo>
                  <a:pt x="63" y="29"/>
                </a:lnTo>
                <a:close/>
                <a:moveTo>
                  <a:pt x="84" y="130"/>
                </a:moveTo>
                <a:lnTo>
                  <a:pt x="96" y="130"/>
                </a:lnTo>
                <a:lnTo>
                  <a:pt x="106" y="130"/>
                </a:lnTo>
                <a:lnTo>
                  <a:pt x="96" y="118"/>
                </a:lnTo>
                <a:lnTo>
                  <a:pt x="86" y="108"/>
                </a:lnTo>
                <a:lnTo>
                  <a:pt x="86" y="120"/>
                </a:lnTo>
                <a:lnTo>
                  <a:pt x="84" y="130"/>
                </a:lnTo>
                <a:lnTo>
                  <a:pt x="84" y="130"/>
                </a:lnTo>
                <a:close/>
                <a:moveTo>
                  <a:pt x="161" y="37"/>
                </a:moveTo>
                <a:lnTo>
                  <a:pt x="96" y="100"/>
                </a:lnTo>
                <a:lnTo>
                  <a:pt x="116" y="120"/>
                </a:lnTo>
                <a:lnTo>
                  <a:pt x="181" y="57"/>
                </a:lnTo>
                <a:lnTo>
                  <a:pt x="161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  <a:headEnd/>
            <a:tailEnd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396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6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1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9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4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9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40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50"/>
                            </p:stCondLst>
                            <p:childTnLst>
                              <p:par>
                                <p:cTn id="1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50"/>
                            </p:stCondLst>
                            <p:childTnLst>
                              <p:par>
                                <p:cTn id="1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5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050"/>
                            </p:stCondLst>
                            <p:childTnLst>
                              <p:par>
                                <p:cTn id="1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43" grpId="0" animBg="1"/>
      <p:bldP spid="44" grpId="0" animBg="1"/>
      <p:bldP spid="45" grpId="0" animBg="1"/>
      <p:bldP spid="46" grpId="0"/>
      <p:bldP spid="50" grpId="0" animBg="1"/>
      <p:bldP spid="51" grpId="0" animBg="1"/>
      <p:bldP spid="52" grpId="0"/>
      <p:bldP spid="94" grpId="0" animBg="1"/>
      <p:bldP spid="95" grpId="0" animBg="1"/>
      <p:bldP spid="96" grpId="0"/>
      <p:bldP spid="105" grpId="0" animBg="1"/>
      <p:bldP spid="106" grpId="0" animBg="1"/>
      <p:bldP spid="107" grpId="0"/>
      <p:bldP spid="1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27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9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1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3" name="TextBox 55"/>
          <p:cNvSpPr txBox="1"/>
          <p:nvPr/>
        </p:nvSpPr>
        <p:spPr>
          <a:xfrm>
            <a:off x="8105552" y="1934442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2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</a:t>
            </a:r>
          </a:p>
        </p:txBody>
      </p:sp>
      <p:sp>
        <p:nvSpPr>
          <p:cNvPr id="83" name="矩形 82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84" name="肘形连接符 83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肘形连接符 111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肘形连接符 112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321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54" dur="8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71" dur="7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88" dur="7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105" dur="6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69" grpId="0"/>
      <p:bldP spid="70" grpId="0"/>
      <p:bldP spid="71" grpId="0"/>
      <p:bldP spid="72" grpId="0"/>
      <p:bldP spid="73" grpId="0"/>
      <p:bldP spid="81" grpId="0"/>
      <p:bldP spid="82" grpId="0"/>
      <p:bldP spid="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标题 4"/>
          <p:cNvSpPr txBox="1">
            <a:spLocks/>
          </p:cNvSpPr>
          <p:nvPr/>
        </p:nvSpPr>
        <p:spPr>
          <a:xfrm>
            <a:off x="3145259" y="1412776"/>
            <a:ext cx="5832648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</a:rPr>
              <a:t>THANKS FOR LISTENING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2353171" y="2434878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1426122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3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4153371" y="281123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ANNUAL WORK SUMMARY</a:t>
            </a: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017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4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1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62" grpId="0" animBg="1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4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41" name="六边形 4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44" name="六边形 4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231124" y="1700808"/>
            <a:ext cx="4100531" cy="1171413"/>
            <a:chOff x="6567113" y="1793376"/>
            <a:chExt cx="4100531" cy="1171413"/>
          </a:xfrm>
        </p:grpSpPr>
        <p:sp>
          <p:nvSpPr>
            <p:cNvPr id="51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395055" y="1793376"/>
              <a:ext cx="3272589" cy="1171413"/>
              <a:chOff x="6968290" y="1689104"/>
              <a:chExt cx="3272589" cy="1171413"/>
            </a:xfrm>
          </p:grpSpPr>
          <p:sp>
            <p:nvSpPr>
              <p:cNvPr id="53" name="文本框 9"/>
              <p:cNvSpPr txBox="1"/>
              <p:nvPr/>
            </p:nvSpPr>
            <p:spPr>
              <a:xfrm>
                <a:off x="6968290" y="1689104"/>
                <a:ext cx="23293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54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188368" y="2730406"/>
            <a:ext cx="4188647" cy="1014370"/>
            <a:chOff x="1524357" y="2822974"/>
            <a:chExt cx="4188647" cy="1014370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822974"/>
              <a:ext cx="3272589" cy="1014370"/>
              <a:chOff x="6968290" y="1661481"/>
              <a:chExt cx="3272589" cy="1014370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661481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62" name="直接连接符 61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231124" y="3820978"/>
            <a:ext cx="4100531" cy="1212260"/>
            <a:chOff x="6567113" y="3913546"/>
            <a:chExt cx="4100531" cy="1212260"/>
          </a:xfrm>
        </p:grpSpPr>
        <p:sp>
          <p:nvSpPr>
            <p:cNvPr id="64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395055" y="3913546"/>
              <a:ext cx="3272589" cy="1212260"/>
              <a:chOff x="6968290" y="1648257"/>
              <a:chExt cx="3272589" cy="1212260"/>
            </a:xfrm>
          </p:grpSpPr>
          <p:sp>
            <p:nvSpPr>
              <p:cNvPr id="69" name="文本框 103"/>
              <p:cNvSpPr txBox="1"/>
              <p:nvPr/>
            </p:nvSpPr>
            <p:spPr>
              <a:xfrm>
                <a:off x="6968290" y="1648257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70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201043" y="5013176"/>
            <a:ext cx="4188647" cy="1002301"/>
            <a:chOff x="1524357" y="2835043"/>
            <a:chExt cx="4188647" cy="1002301"/>
          </a:xfrm>
        </p:grpSpPr>
        <p:sp>
          <p:nvSpPr>
            <p:cNvPr id="7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524357" y="2835043"/>
              <a:ext cx="3272589" cy="1002301"/>
              <a:chOff x="6968290" y="1673550"/>
              <a:chExt cx="3272589" cy="1002301"/>
            </a:xfrm>
          </p:grpSpPr>
          <p:sp>
            <p:nvSpPr>
              <p:cNvPr id="88" name="文本框 77"/>
              <p:cNvSpPr txBox="1"/>
              <p:nvPr/>
            </p:nvSpPr>
            <p:spPr>
              <a:xfrm>
                <a:off x="7911566" y="1673550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  <p:sp>
            <p:nvSpPr>
              <p:cNvPr id="89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91" name="六边形 90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9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2352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1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6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100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6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5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849115" y="2492896"/>
            <a:ext cx="1872208" cy="1872208"/>
            <a:chOff x="5161483" y="2924415"/>
            <a:chExt cx="1872208" cy="1872208"/>
          </a:xfrm>
        </p:grpSpPr>
        <p:sp>
          <p:nvSpPr>
            <p:cNvPr id="37" name="椭圆 36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84"/>
          <p:cNvSpPr>
            <a:spLocks noChangeAspect="1" noEditPoints="1" noChangeArrowheads="1"/>
          </p:cNvSpPr>
          <p:nvPr/>
        </p:nvSpPr>
        <p:spPr bwMode="auto">
          <a:xfrm>
            <a:off x="2425179" y="3099271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433291" y="1761220"/>
            <a:ext cx="1296144" cy="804213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433291" y="4365104"/>
            <a:ext cx="1296144" cy="9001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865339" y="3480159"/>
            <a:ext cx="864096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945459" y="1449308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42025" y="1268760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9"/>
          <p:cNvSpPr txBox="1"/>
          <p:nvPr/>
        </p:nvSpPr>
        <p:spPr>
          <a:xfrm>
            <a:off x="6097587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0" name="文本框 11"/>
          <p:cNvSpPr txBox="1"/>
          <p:nvPr/>
        </p:nvSpPr>
        <p:spPr>
          <a:xfrm>
            <a:off x="4945460" y="1628800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45459" y="2961476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942025" y="2780928"/>
            <a:ext cx="2891866" cy="360040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9"/>
          <p:cNvSpPr txBox="1"/>
          <p:nvPr/>
        </p:nvSpPr>
        <p:spPr>
          <a:xfrm>
            <a:off x="6097587" y="27809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4" name="文本框 11"/>
          <p:cNvSpPr txBox="1"/>
          <p:nvPr/>
        </p:nvSpPr>
        <p:spPr>
          <a:xfrm>
            <a:off x="4945460" y="3140968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45459" y="4473644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942025" y="4293096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6097587" y="42930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8" name="文本框 11"/>
          <p:cNvSpPr txBox="1"/>
          <p:nvPr/>
        </p:nvSpPr>
        <p:spPr>
          <a:xfrm>
            <a:off x="4945460" y="4653136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083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85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6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1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6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85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1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6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10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850"/>
                            </p:stCondLst>
                            <p:childTnLst>
                              <p:par>
                                <p:cTn id="1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9" grpId="0" animBg="1"/>
      <p:bldP spid="15" grpId="0" animBg="1"/>
      <p:bldP spid="14" grpId="0" animBg="1"/>
      <p:bldP spid="33" grpId="0"/>
      <p:bldP spid="40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箭头连接符 7"/>
          <p:cNvCxnSpPr>
            <a:stCxn id="50" idx="2"/>
          </p:cNvCxnSpPr>
          <p:nvPr/>
        </p:nvCxnSpPr>
        <p:spPr>
          <a:xfrm>
            <a:off x="1057027" y="4078264"/>
            <a:ext cx="10873208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6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57027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680088" y="3999773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475652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928699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79640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240411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36947" y="2183246"/>
            <a:ext cx="1575740" cy="1759852"/>
            <a:chOff x="2940476" y="3272285"/>
            <a:chExt cx="1575740" cy="1759852"/>
          </a:xfrm>
        </p:grpSpPr>
        <p:sp>
          <p:nvSpPr>
            <p:cNvPr id="57" name="任意多边形 5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60" name="椭圆 59"/>
          <p:cNvSpPr/>
          <p:nvPr/>
        </p:nvSpPr>
        <p:spPr>
          <a:xfrm>
            <a:off x="6806121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1114457" y="3999773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59"/>
          <p:cNvSpPr txBox="1"/>
          <p:nvPr/>
        </p:nvSpPr>
        <p:spPr>
          <a:xfrm>
            <a:off x="552971" y="431750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三月份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927773" y="2492896"/>
            <a:ext cx="1289494" cy="1440160"/>
            <a:chOff x="2940476" y="3272285"/>
            <a:chExt cx="1575740" cy="1759852"/>
          </a:xfrm>
        </p:grpSpPr>
        <p:sp>
          <p:nvSpPr>
            <p:cNvPr id="64" name="任意多边形 63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225703" y="2204864"/>
            <a:ext cx="1575740" cy="1759852"/>
            <a:chOff x="2940476" y="3272285"/>
            <a:chExt cx="1575740" cy="1759852"/>
          </a:xfrm>
        </p:grpSpPr>
        <p:sp>
          <p:nvSpPr>
            <p:cNvPr id="67" name="任意多边形 6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08093" y="2492896"/>
            <a:ext cx="1289494" cy="1440160"/>
            <a:chOff x="2940476" y="3272285"/>
            <a:chExt cx="1575740" cy="1759852"/>
          </a:xfrm>
        </p:grpSpPr>
        <p:sp>
          <p:nvSpPr>
            <p:cNvPr id="70" name="任意多边形 69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6023" y="2204864"/>
            <a:ext cx="1575740" cy="1759852"/>
            <a:chOff x="2940476" y="3272285"/>
            <a:chExt cx="1575740" cy="1759852"/>
          </a:xfrm>
        </p:grpSpPr>
        <p:sp>
          <p:nvSpPr>
            <p:cNvPr id="73" name="任意多边形 7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88413" y="2492896"/>
            <a:ext cx="1289494" cy="1440160"/>
            <a:chOff x="2940476" y="3272285"/>
            <a:chExt cx="1575740" cy="1759852"/>
          </a:xfrm>
        </p:grpSpPr>
        <p:sp>
          <p:nvSpPr>
            <p:cNvPr id="83" name="任意多边形 8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86343" y="2204864"/>
            <a:ext cx="1575740" cy="1759852"/>
            <a:chOff x="2940476" y="3272285"/>
            <a:chExt cx="1575740" cy="1759852"/>
          </a:xfrm>
        </p:grpSpPr>
        <p:sp>
          <p:nvSpPr>
            <p:cNvPr id="86" name="任意多边形 85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562083" y="2492896"/>
            <a:ext cx="1289494" cy="1440160"/>
            <a:chOff x="2940476" y="3272285"/>
            <a:chExt cx="1575740" cy="1759852"/>
          </a:xfrm>
        </p:grpSpPr>
        <p:sp>
          <p:nvSpPr>
            <p:cNvPr id="89" name="任意多边形 88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91" name="文本框 59"/>
          <p:cNvSpPr txBox="1"/>
          <p:nvPr/>
        </p:nvSpPr>
        <p:spPr>
          <a:xfrm>
            <a:off x="19931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四月份</a:t>
            </a:r>
          </a:p>
        </p:txBody>
      </p:sp>
      <p:sp>
        <p:nvSpPr>
          <p:cNvPr id="92" name="文本框 59"/>
          <p:cNvSpPr txBox="1"/>
          <p:nvPr/>
        </p:nvSpPr>
        <p:spPr>
          <a:xfrm>
            <a:off x="34332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五月份</a:t>
            </a:r>
          </a:p>
        </p:txBody>
      </p:sp>
      <p:sp>
        <p:nvSpPr>
          <p:cNvPr id="93" name="文本框 59"/>
          <p:cNvSpPr txBox="1"/>
          <p:nvPr/>
        </p:nvSpPr>
        <p:spPr>
          <a:xfrm>
            <a:off x="487345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六月份</a:t>
            </a:r>
          </a:p>
        </p:txBody>
      </p:sp>
      <p:sp>
        <p:nvSpPr>
          <p:cNvPr id="94" name="文本框 59"/>
          <p:cNvSpPr txBox="1"/>
          <p:nvPr/>
        </p:nvSpPr>
        <p:spPr>
          <a:xfrm>
            <a:off x="631361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七月份</a:t>
            </a:r>
          </a:p>
        </p:txBody>
      </p:sp>
      <p:sp>
        <p:nvSpPr>
          <p:cNvPr id="95" name="文本框 59"/>
          <p:cNvSpPr txBox="1"/>
          <p:nvPr/>
        </p:nvSpPr>
        <p:spPr>
          <a:xfrm>
            <a:off x="775377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八月份</a:t>
            </a:r>
          </a:p>
        </p:txBody>
      </p:sp>
      <p:sp>
        <p:nvSpPr>
          <p:cNvPr id="96" name="文本框 59"/>
          <p:cNvSpPr txBox="1"/>
          <p:nvPr/>
        </p:nvSpPr>
        <p:spPr>
          <a:xfrm>
            <a:off x="91939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九月份</a:t>
            </a:r>
          </a:p>
        </p:txBody>
      </p:sp>
      <p:sp>
        <p:nvSpPr>
          <p:cNvPr id="97" name="文本框 59"/>
          <p:cNvSpPr txBox="1"/>
          <p:nvPr/>
        </p:nvSpPr>
        <p:spPr>
          <a:xfrm>
            <a:off x="106340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十月份</a:t>
            </a:r>
          </a:p>
        </p:txBody>
      </p:sp>
    </p:spTree>
    <p:extLst>
      <p:ext uri="{BB962C8B-B14F-4D97-AF65-F5344CB8AC3E}">
        <p14:creationId xmlns:p14="http://schemas.microsoft.com/office/powerpoint/2010/main" val="3430445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3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5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5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35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35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35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1" grpId="0" animBg="1"/>
      <p:bldP spid="62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7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116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118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</a:p>
        </p:txBody>
      </p:sp>
      <p:sp>
        <p:nvSpPr>
          <p:cNvPr id="120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22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chemeClr val="accent6">
              <a:lumMod val="75000"/>
            </a:schemeClr>
          </a:solidFill>
        </p:grpSpPr>
        <p:sp>
          <p:nvSpPr>
            <p:cNvPr id="123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5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accent6">
              <a:lumMod val="75000"/>
            </a:schemeClr>
          </a:solidFill>
        </p:grpSpPr>
        <p:sp>
          <p:nvSpPr>
            <p:cNvPr id="126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8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chemeClr val="accent6">
              <a:lumMod val="75000"/>
            </a:schemeClr>
          </a:solidFill>
        </p:grpSpPr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2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accent6">
              <a:lumMod val="75000"/>
            </a:schemeClr>
          </a:solidFill>
        </p:grpSpPr>
        <p:sp>
          <p:nvSpPr>
            <p:cNvPr id="193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4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95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08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accent6">
              <a:lumMod val="75000"/>
            </a:schemeClr>
          </a:solidFill>
        </p:grpSpPr>
        <p:sp>
          <p:nvSpPr>
            <p:cNvPr id="209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0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211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27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chemeClr val="accent6">
              <a:lumMod val="75000"/>
            </a:schemeClr>
          </a:solidFill>
        </p:grpSpPr>
        <p:sp>
          <p:nvSpPr>
            <p:cNvPr id="228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1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3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4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7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3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7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9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1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3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5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1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3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7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9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1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5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9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1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5" name="椭圆 294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76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14" grpId="0" animBg="1"/>
      <p:bldP spid="115" grpId="0"/>
      <p:bldP spid="116" grpId="0" animBg="1"/>
      <p:bldP spid="117" grpId="0"/>
      <p:bldP spid="118" grpId="0" animBg="1"/>
      <p:bldP spid="119" grpId="0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8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>
                <a:solidFill>
                  <a:schemeClr val="bg1"/>
                </a:solidFill>
              </a:rPr>
              <a:t>WORK COMPLETION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94779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8795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2" name="椭圆 31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KSO_Shape"/>
          <p:cNvSpPr>
            <a:spLocks/>
          </p:cNvSpPr>
          <p:nvPr/>
        </p:nvSpPr>
        <p:spPr bwMode="auto">
          <a:xfrm>
            <a:off x="4153371" y="275726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632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9 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2" name="直接连接符 301"/>
          <p:cNvCxnSpPr/>
          <p:nvPr/>
        </p:nvCxnSpPr>
        <p:spPr>
          <a:xfrm>
            <a:off x="6601643" y="1571205"/>
            <a:ext cx="0" cy="422674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3" name="组合 302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306" name="圆角矩形 30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311" name="圆角矩形 3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14" name="圆角矩形 3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5" name="圆角矩形 3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18" name="圆角矩形 3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9" name="圆角矩形 3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1" name="组合 32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877044"/>
          </a:solidFill>
        </p:grpSpPr>
        <p:sp>
          <p:nvSpPr>
            <p:cNvPr id="32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5" name="组合 32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chemeClr val="accent6">
              <a:lumMod val="75000"/>
            </a:schemeClr>
          </a:solidFill>
        </p:grpSpPr>
        <p:sp>
          <p:nvSpPr>
            <p:cNvPr id="32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034260" y="1484784"/>
            <a:ext cx="3621551" cy="1256221"/>
            <a:chOff x="7240597" y="1621474"/>
            <a:chExt cx="3621551" cy="1256221"/>
          </a:xfrm>
        </p:grpSpPr>
        <p:sp>
          <p:nvSpPr>
            <p:cNvPr id="330" name="矩形 32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7034260" y="3008709"/>
            <a:ext cx="3621551" cy="1256220"/>
            <a:chOff x="7240597" y="3145399"/>
            <a:chExt cx="3621551" cy="1256220"/>
          </a:xfrm>
        </p:grpSpPr>
        <p:sp>
          <p:nvSpPr>
            <p:cNvPr id="333" name="矩形 33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7034260" y="4532633"/>
            <a:ext cx="3621551" cy="1256219"/>
            <a:chOff x="7240597" y="4669323"/>
            <a:chExt cx="3621551" cy="1256219"/>
          </a:xfrm>
        </p:grpSpPr>
        <p:sp>
          <p:nvSpPr>
            <p:cNvPr id="336" name="矩形 33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338" name="矩形 33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40" name="矩形 33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205788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850"/>
                            </p:stCondLst>
                            <p:childTnLst>
                              <p:par>
                                <p:cTn id="8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50"/>
                            </p:stCondLst>
                            <p:childTnLst>
                              <p:par>
                                <p:cTn id="9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850"/>
                            </p:stCondLst>
                            <p:childTnLst>
                              <p:par>
                                <p:cTn id="9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38" grpId="0"/>
      <p:bldP spid="339" grpId="0"/>
      <p:bldP spid="340" grpId="0"/>
      <p:bldP spid="34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2030</Words>
  <Application>Microsoft Office PowerPoint</Application>
  <PresentationFormat>自定义</PresentationFormat>
  <Paragraphs>330</Paragraphs>
  <Slides>28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Impact MT Std</vt:lpstr>
      <vt:lpstr>方正大黑简体</vt:lpstr>
      <vt:lpstr>华文黑体</vt:lpstr>
      <vt:lpstr>宋体</vt:lpstr>
      <vt:lpstr>造字工房悦圆演示版常规体</vt:lpstr>
      <vt:lpstr>Arial</vt:lpstr>
      <vt:lpstr>Calibri</vt:lpstr>
      <vt:lpstr>Times New Roman</vt:lpstr>
      <vt:lpstr>微软雅黑</vt:lpstr>
      <vt:lpstr>Office 主题​​</vt:lpstr>
      <vt:lpstr>PowerPoint 演示文稿</vt:lpstr>
      <vt:lpstr>目录页 PAGE DIRECTORY</vt:lpstr>
      <vt:lpstr>过渡页 TRANSITION PAGE</vt:lpstr>
      <vt:lpstr>01.年度工作概述</vt:lpstr>
      <vt:lpstr>01.年度工作概述</vt:lpstr>
      <vt:lpstr>01.年度工作概述</vt:lpstr>
      <vt:lpstr>01.年度工作概述</vt:lpstr>
      <vt:lpstr>过渡页 TRANSITION PAGE</vt:lpstr>
      <vt:lpstr>02.工作完成情况</vt:lpstr>
      <vt:lpstr>02.工作完成情况</vt:lpstr>
      <vt:lpstr>02.工作完成情况</vt:lpstr>
      <vt:lpstr>02.工作完成情况</vt:lpstr>
      <vt:lpstr>过渡页 TRANSITION PAGE</vt:lpstr>
      <vt:lpstr>03.成功项目展示</vt:lpstr>
      <vt:lpstr>03.成功项目展示</vt:lpstr>
      <vt:lpstr>03.成功项目展示</vt:lpstr>
      <vt:lpstr>03.成功项目展示</vt:lpstr>
      <vt:lpstr>过渡页 TRANSITION PAGE</vt:lpstr>
      <vt:lpstr>04.工作不足之处</vt:lpstr>
      <vt:lpstr>04.工作不足之处</vt:lpstr>
      <vt:lpstr>04.工作不足之处</vt:lpstr>
      <vt:lpstr>04.工作不足之处</vt:lpstr>
      <vt:lpstr>过渡页 TRANSITION PAGE</vt:lpstr>
      <vt:lpstr>05.明年工作计划</vt:lpstr>
      <vt:lpstr>05.明年工作计划</vt:lpstr>
      <vt:lpstr>05.明年工作计划</vt:lpstr>
      <vt:lpstr>05.明年工作计划</vt:lpstr>
      <vt:lpstr>PowerPoint 演示文稿</vt:lpstr>
    </vt:vector>
  </TitlesOfParts>
  <Company>大侠素材铺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Administrator</cp:lastModifiedBy>
  <cp:revision>73</cp:revision>
  <dcterms:created xsi:type="dcterms:W3CDTF">2015-08-09T11:33:26Z</dcterms:created>
  <dcterms:modified xsi:type="dcterms:W3CDTF">2018-07-24T07:20:36Z</dcterms:modified>
</cp:coreProperties>
</file>