
<file path=[Content_Types].xml><?xml version="1.0" encoding="utf-8"?>
<Types xmlns="http://schemas.openxmlformats.org/package/2006/content-types">
  <Default Extension="jpeg" ContentType="image/jpeg"/>
  <Default Extension="png" ContentType="image/png"/>
  <Default Extension="gif" ContentType="image/gi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notesSlides/notesSlide32.xml" ContentType="application/vnd.openxmlformats-officedocument.presentationml.notesSlide+xml"/>
  <Override PartName="/ppt/slides/slide33.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notesSlides/notesSlide34.xml" ContentType="application/vnd.openxmlformats-officedocument.presentationml.notesSlide+xml"/>
  <Override PartName="/ppt/slides/slide35.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notesSlides/notesSlide36.xml" ContentType="application/vnd.openxmlformats-officedocument.presentationml.notesSlide+xml"/>
  <Override PartName="/ppt/slides/slide37.xml" ContentType="application/vnd.openxmlformats-officedocument.presentationml.slide+xml"/>
  <Override PartName="/ppt/notesSlides/notesSlide1.xml" ContentType="application/vnd.openxmlformats-officedocument.presentationml.notesSlide+xml"/>
  <Override PartName="/ppt/notesSlides/notesSlide37.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p:sldMasterIdLst>
    <p:sldMasterId id="2147483659" r:id="rId12"/>
  </p:sldMasterIdLst>
  <p:notesMasterIdLst>
    <p:notesMasterId r:id="rId14"/>
  </p:notesMasterIdLst>
  <p:sldIdLst>
    <p:sldId id="257" r:id="rId16"/>
    <p:sldId id="259" r:id="rId17"/>
    <p:sldId id="265" r:id="rId19"/>
    <p:sldId id="288" r:id="rId21"/>
    <p:sldId id="272" r:id="rId23"/>
    <p:sldId id="289" r:id="rId25"/>
    <p:sldId id="266" r:id="rId27"/>
    <p:sldId id="268" r:id="rId29"/>
    <p:sldId id="283" r:id="rId31"/>
    <p:sldId id="291" r:id="rId33"/>
    <p:sldId id="293" r:id="rId35"/>
    <p:sldId id="294" r:id="rId37"/>
    <p:sldId id="295" r:id="rId39"/>
    <p:sldId id="276" r:id="rId41"/>
    <p:sldId id="286" r:id="rId43"/>
    <p:sldId id="282" r:id="rId45"/>
    <p:sldId id="264" r:id="rId47"/>
    <p:sldId id="290" r:id="rId49"/>
    <p:sldId id="274" r:id="rId51"/>
    <p:sldId id="270" r:id="rId53"/>
    <p:sldId id="273" r:id="rId55"/>
    <p:sldId id="284" r:id="rId57"/>
    <p:sldId id="279" r:id="rId59"/>
    <p:sldId id="296" r:id="rId61"/>
    <p:sldId id="297" r:id="rId63"/>
    <p:sldId id="298" r:id="rId65"/>
    <p:sldId id="299" r:id="rId67"/>
    <p:sldId id="281" r:id="rId69"/>
    <p:sldId id="300" r:id="rId71"/>
    <p:sldId id="302" r:id="rId73"/>
    <p:sldId id="304" r:id="rId75"/>
    <p:sldId id="305" r:id="rId77"/>
    <p:sldId id="306" r:id="rId79"/>
    <p:sldId id="303" r:id="rId81"/>
    <p:sldId id="301" r:id="rId83"/>
    <p:sldId id="285" r:id="rId85"/>
    <p:sldId id="321" r:id="rId87"/>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0" orient="horz" pos="2159" userDrawn="1">
          <p15:clr>
            <a:srgbClr val="A4A3A4"/>
          </p15:clr>
        </p15:guide>
        <p15:guide id="1"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Lst>
  </p:showPr>
  <p:clrMru>
    <a:srgbClr val="12293F"/>
    <a:srgbClr val="10263B"/>
    <a:srgbClr val="284D7A"/>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View">
  <p:normalViewPr>
    <p:restoredLeft sz="15620"/>
    <p:restoredTop sz="94660"/>
  </p:normalViewPr>
  <p:slideViewPr>
    <p:cSldViewPr snapToGrid="0" snapToObjects="1">
      <p:cViewPr varScale="1">
        <p:scale>
          <a:sx n="108" d="100"/>
          <a:sy n="108" d="100"/>
        </p:scale>
        <p:origin x="678" y="96"/>
      </p:cViewPr>
      <p:guideLst>
        <p:guide orient="horz" pos="2159"/>
        <p:guide pos="3839"/>
      </p:guideLst>
    </p:cSldViewPr>
  </p:slideViewPr>
  <p:notesTextViewPr>
    <p:cViewPr>
      <p:scale>
        <a:sx n="1" d="1"/>
        <a:sy n="1" d="1"/>
      </p:scale>
      <p:origin x="0" y="0"/>
    </p:cViewPr>
  </p:notesTextViewPr>
  <p:gridSpacing cx="72006" cy="72006"/>
</p:viewPr>
</file>

<file path=ppt/_rels/presentation.xml.rels><?xml version="1.0" encoding="UTF-8"?>
<Relationships xmlns="http://schemas.openxmlformats.org/package/2006/relationships"><Relationship Id="rId1" Type="http://schemas.openxmlformats.org/officeDocument/2006/relationships/tableStyles" Target="tableStyles.xml"></Relationship><Relationship Id="rId12" Type="http://schemas.openxmlformats.org/officeDocument/2006/relationships/slideMaster" Target="slideMasters/slideMaster1.xml"></Relationship><Relationship Id="rId13" Type="http://schemas.openxmlformats.org/officeDocument/2006/relationships/theme" Target="theme/theme1.xml"></Relationship><Relationship Id="rId14" Type="http://schemas.openxmlformats.org/officeDocument/2006/relationships/notesMaster" Target="notesMasters/notesMaster1.xml"></Relationship><Relationship Id="rId16" Type="http://schemas.openxmlformats.org/officeDocument/2006/relationships/slide" Target="slides/slide1.xml"></Relationship><Relationship Id="rId17" Type="http://schemas.openxmlformats.org/officeDocument/2006/relationships/slide" Target="slides/slide2.xml"></Relationship><Relationship Id="rId19" Type="http://schemas.openxmlformats.org/officeDocument/2006/relationships/slide" Target="slides/slide3.xml"></Relationship><Relationship Id="rId21" Type="http://schemas.openxmlformats.org/officeDocument/2006/relationships/slide" Target="slides/slide4.xml"></Relationship><Relationship Id="rId23" Type="http://schemas.openxmlformats.org/officeDocument/2006/relationships/slide" Target="slides/slide5.xml"></Relationship><Relationship Id="rId25" Type="http://schemas.openxmlformats.org/officeDocument/2006/relationships/slide" Target="slides/slide6.xml"></Relationship><Relationship Id="rId27" Type="http://schemas.openxmlformats.org/officeDocument/2006/relationships/slide" Target="slides/slide7.xml"></Relationship><Relationship Id="rId29" Type="http://schemas.openxmlformats.org/officeDocument/2006/relationships/slide" Target="slides/slide8.xml"></Relationship><Relationship Id="rId31" Type="http://schemas.openxmlformats.org/officeDocument/2006/relationships/slide" Target="slides/slide9.xml"></Relationship><Relationship Id="rId33" Type="http://schemas.openxmlformats.org/officeDocument/2006/relationships/slide" Target="slides/slide10.xml"></Relationship><Relationship Id="rId35" Type="http://schemas.openxmlformats.org/officeDocument/2006/relationships/slide" Target="slides/slide11.xml"></Relationship><Relationship Id="rId37" Type="http://schemas.openxmlformats.org/officeDocument/2006/relationships/slide" Target="slides/slide12.xml"></Relationship><Relationship Id="rId39" Type="http://schemas.openxmlformats.org/officeDocument/2006/relationships/slide" Target="slides/slide13.xml"></Relationship><Relationship Id="rId41" Type="http://schemas.openxmlformats.org/officeDocument/2006/relationships/slide" Target="slides/slide14.xml"></Relationship><Relationship Id="rId43" Type="http://schemas.openxmlformats.org/officeDocument/2006/relationships/slide" Target="slides/slide15.xml"></Relationship><Relationship Id="rId45" Type="http://schemas.openxmlformats.org/officeDocument/2006/relationships/slide" Target="slides/slide16.xml"></Relationship><Relationship Id="rId47" Type="http://schemas.openxmlformats.org/officeDocument/2006/relationships/slide" Target="slides/slide17.xml"></Relationship><Relationship Id="rId49" Type="http://schemas.openxmlformats.org/officeDocument/2006/relationships/slide" Target="slides/slide18.xml"></Relationship><Relationship Id="rId51" Type="http://schemas.openxmlformats.org/officeDocument/2006/relationships/slide" Target="slides/slide19.xml"></Relationship><Relationship Id="rId53" Type="http://schemas.openxmlformats.org/officeDocument/2006/relationships/slide" Target="slides/slide20.xml"></Relationship><Relationship Id="rId55" Type="http://schemas.openxmlformats.org/officeDocument/2006/relationships/slide" Target="slides/slide21.xml"></Relationship><Relationship Id="rId57" Type="http://schemas.openxmlformats.org/officeDocument/2006/relationships/slide" Target="slides/slide22.xml"></Relationship><Relationship Id="rId59" Type="http://schemas.openxmlformats.org/officeDocument/2006/relationships/slide" Target="slides/slide23.xml"></Relationship><Relationship Id="rId61" Type="http://schemas.openxmlformats.org/officeDocument/2006/relationships/slide" Target="slides/slide24.xml"></Relationship><Relationship Id="rId63" Type="http://schemas.openxmlformats.org/officeDocument/2006/relationships/slide" Target="slides/slide25.xml"></Relationship><Relationship Id="rId65" Type="http://schemas.openxmlformats.org/officeDocument/2006/relationships/slide" Target="slides/slide26.xml"></Relationship><Relationship Id="rId67" Type="http://schemas.openxmlformats.org/officeDocument/2006/relationships/slide" Target="slides/slide27.xml"></Relationship><Relationship Id="rId69" Type="http://schemas.openxmlformats.org/officeDocument/2006/relationships/slide" Target="slides/slide28.xml"></Relationship><Relationship Id="rId71" Type="http://schemas.openxmlformats.org/officeDocument/2006/relationships/slide" Target="slides/slide29.xml"></Relationship><Relationship Id="rId73" Type="http://schemas.openxmlformats.org/officeDocument/2006/relationships/slide" Target="slides/slide30.xml"></Relationship><Relationship Id="rId75" Type="http://schemas.openxmlformats.org/officeDocument/2006/relationships/slide" Target="slides/slide31.xml"></Relationship><Relationship Id="rId77" Type="http://schemas.openxmlformats.org/officeDocument/2006/relationships/slide" Target="slides/slide32.xml"></Relationship><Relationship Id="rId79" Type="http://schemas.openxmlformats.org/officeDocument/2006/relationships/slide" Target="slides/slide33.xml"></Relationship><Relationship Id="rId81" Type="http://schemas.openxmlformats.org/officeDocument/2006/relationships/slide" Target="slides/slide34.xml"></Relationship><Relationship Id="rId83" Type="http://schemas.openxmlformats.org/officeDocument/2006/relationships/slide" Target="slides/slide35.xml"></Relationship><Relationship Id="rId85" Type="http://schemas.openxmlformats.org/officeDocument/2006/relationships/slide" Target="slides/slide36.xml"></Relationship><Relationship Id="rId87" Type="http://schemas.openxmlformats.org/officeDocument/2006/relationships/slide" Target="slides/slide37.xml"></Relationship><Relationship Id="rId90" Type="http://schemas.openxmlformats.org/officeDocument/2006/relationships/viewProps" Target="viewProps.xml"></Relationship><Relationship Id="rId91" Type="http://schemas.openxmlformats.org/officeDocument/2006/relationships/presProps" Target="presProps.xml"></Relationship></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FC38EF-E86F-426E-92DB-39CBE71CD8A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7A0076-531C-42C7-8E15-69DD73882EA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xml"></Relationship></Relationships>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1.xml"></Relationship></Relationships>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1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7.xml"></Relationship></Relationships>
</file>

<file path=ppt/notesSlides/_rels/notesSlide1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8.xml"></Relationship></Relationships>
</file>

<file path=ppt/notesSlides/_rels/notesSlide1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9.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2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0.xml"></Relationship></Relationships>
</file>

<file path=ppt/notesSlides/_rels/notesSlide2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1.xml"></Relationship></Relationships>
</file>

<file path=ppt/notesSlides/_rels/notesSlide2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2.xml"></Relationship></Relationships>
</file>

<file path=ppt/notesSlides/_rels/notesSlide2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3.xml"></Relationship></Relationships>
</file>

<file path=ppt/notesSlides/_rels/notesSlide2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4.xml"></Relationship></Relationships>
</file>

<file path=ppt/notesSlides/_rels/notesSlide2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5.xml"></Relationship></Relationships>
</file>

<file path=ppt/notesSlides/_rels/notesSlide2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6.xml"></Relationship></Relationships>
</file>

<file path=ppt/notesSlides/_rels/notesSlide2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7.xml"></Relationship></Relationships>
</file>

<file path=ppt/notesSlides/_rels/notesSlide2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8.xml"></Relationship></Relationships>
</file>

<file path=ppt/notesSlides/_rels/notesSlide2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9.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3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0.xml"></Relationship></Relationships>
</file>

<file path=ppt/notesSlides/_rels/notesSlide3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1.xml"></Relationship></Relationships>
</file>

<file path=ppt/notesSlides/_rels/notesSlide3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2.xml"></Relationship></Relationships>
</file>

<file path=ppt/notesSlides/_rels/notesSlide3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3.xml"></Relationship></Relationships>
</file>

<file path=ppt/notesSlides/_rels/notesSlide3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4.xml"></Relationship></Relationships>
</file>

<file path=ppt/notesSlides/_rels/notesSlide3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5.xml"></Relationship></Relationships>
</file>

<file path=ppt/notesSlides/_rels/notesSlide3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6.xml"></Relationship></Relationships>
</file>

<file path=ppt/notesSlides/_rels/notesSlide3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7.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6.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A0076-531C-42C7-8E15-69DD73882EA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a:spcBef>
                <a:spcPct val="0"/>
              </a:spcBef>
            </a:pPr>
            <a:r>
              <a:rPr kumimoji="0" lang="zh-CN" altLang="en-US" b="1">
                <a:solidFill>
                  <a:srgbClr val="3B3838"/>
                </a:solidFill>
                <a:latin typeface="Aspergit" charset="-122"/>
                <a:ea typeface="方正正纤黑简体" charset="-122"/>
              </a:rPr>
              <a:t>图片更换方法</a:t>
            </a:r>
            <a:r>
              <a:rPr kumimoji="0" lang="zh-CN" altLang="en-US">
                <a:solidFill>
                  <a:srgbClr val="3B3838"/>
                </a:solidFill>
                <a:latin typeface="Aspergit" charset="-122"/>
                <a:ea typeface="方正正纤黑简体" charset="-122"/>
              </a:rPr>
              <a:t>：</a:t>
            </a:r>
            <a:endParaRPr kumimoji="0" lang="en-US" altLang="zh-CN">
              <a:solidFill>
                <a:srgbClr val="3B3838"/>
              </a:solidFill>
              <a:latin typeface="Aspergit" charset="-122"/>
              <a:ea typeface="方正正纤黑简体" charset="-122"/>
            </a:endParaRPr>
          </a:p>
          <a:p>
            <a:pPr>
              <a:spcBef>
                <a:spcPct val="0"/>
              </a:spcBef>
            </a:pPr>
            <a:r>
              <a:rPr kumimoji="0" lang="en-US" altLang="zh-CN">
                <a:solidFill>
                  <a:srgbClr val="3B3838"/>
                </a:solidFill>
                <a:latin typeface="Aspergit" charset="-122"/>
                <a:ea typeface="方正正纤黑简体" charset="-122"/>
              </a:rPr>
              <a:t>1</a:t>
            </a:r>
            <a:r>
              <a:rPr kumimoji="0" lang="zh-CN" altLang="en-US">
                <a:solidFill>
                  <a:srgbClr val="3B3838"/>
                </a:solidFill>
                <a:latin typeface="Aspergit" charset="-122"/>
                <a:ea typeface="方正正纤黑简体" charset="-122"/>
              </a:rPr>
              <a:t>、插入一张新的图片到</a:t>
            </a:r>
            <a:r>
              <a:rPr kumimoji="0" lang="en-US" altLang="zh-CN">
                <a:solidFill>
                  <a:srgbClr val="3B3838"/>
                </a:solidFill>
                <a:latin typeface="Aspergit" charset="-122"/>
                <a:ea typeface="方正正纤黑简体" charset="-122"/>
              </a:rPr>
              <a:t>PPT</a:t>
            </a:r>
            <a:r>
              <a:rPr kumimoji="0" lang="zh-CN" altLang="en-US">
                <a:solidFill>
                  <a:srgbClr val="3B3838"/>
                </a:solidFill>
                <a:latin typeface="Aspergit" charset="-122"/>
                <a:ea typeface="方正正纤黑简体" charset="-122"/>
              </a:rPr>
              <a:t>中，图片长宽比最好接近</a:t>
            </a:r>
            <a:r>
              <a:rPr kumimoji="0" lang="en-US" altLang="zh-CN">
                <a:solidFill>
                  <a:srgbClr val="3B3838"/>
                </a:solidFill>
                <a:latin typeface="Aspergit" charset="-122"/>
                <a:ea typeface="方正正纤黑简体" charset="-122"/>
              </a:rPr>
              <a:t>1</a:t>
            </a:r>
            <a:r>
              <a:rPr kumimoji="0" lang="zh-CN" altLang="en-US">
                <a:solidFill>
                  <a:srgbClr val="3B3838"/>
                </a:solidFill>
                <a:latin typeface="Aspergit" charset="-122"/>
                <a:ea typeface="方正正纤黑简体" charset="-122"/>
              </a:rPr>
              <a:t>：</a:t>
            </a:r>
            <a:r>
              <a:rPr kumimoji="0" lang="en-US" altLang="zh-CN">
                <a:solidFill>
                  <a:srgbClr val="3B3838"/>
                </a:solidFill>
                <a:latin typeface="Aspergit" charset="-122"/>
                <a:ea typeface="方正正纤黑简体" charset="-122"/>
              </a:rPr>
              <a:t>1</a:t>
            </a:r>
            <a:r>
              <a:rPr kumimoji="0" lang="zh-CN" altLang="en-US">
                <a:solidFill>
                  <a:srgbClr val="3B3838"/>
                </a:solidFill>
                <a:latin typeface="Aspergit" charset="-122"/>
                <a:ea typeface="方正正纤黑简体" charset="-122"/>
              </a:rPr>
              <a:t>，否则容易变形，也可通过</a:t>
            </a:r>
            <a:r>
              <a:rPr kumimoji="0" lang="en-US" altLang="zh-CN">
                <a:solidFill>
                  <a:srgbClr val="3B3838"/>
                </a:solidFill>
                <a:latin typeface="Aspergit" charset="-122"/>
                <a:ea typeface="方正正纤黑简体" charset="-122"/>
              </a:rPr>
              <a:t>PPT</a:t>
            </a:r>
            <a:r>
              <a:rPr kumimoji="0" lang="zh-CN" altLang="en-US">
                <a:solidFill>
                  <a:srgbClr val="3B3838"/>
                </a:solidFill>
                <a:latin typeface="Aspergit" charset="-122"/>
                <a:ea typeface="方正正纤黑简体" charset="-122"/>
              </a:rPr>
              <a:t>自带的图片裁剪功能更改图片比例。</a:t>
            </a:r>
            <a:endParaRPr kumimoji="0" lang="en-US" altLang="zh-CN">
              <a:solidFill>
                <a:srgbClr val="3B3838"/>
              </a:solidFill>
              <a:latin typeface="Aspergit" charset="-122"/>
              <a:ea typeface="方正正纤黑简体" charset="-122"/>
            </a:endParaRPr>
          </a:p>
          <a:p>
            <a:pPr>
              <a:spcBef>
                <a:spcPct val="0"/>
              </a:spcBef>
            </a:pPr>
            <a:r>
              <a:rPr kumimoji="0" lang="en-US" altLang="zh-CN">
                <a:solidFill>
                  <a:srgbClr val="3B3838"/>
                </a:solidFill>
                <a:latin typeface="Aspergit" charset="-122"/>
                <a:ea typeface="方正正纤黑简体" charset="-122"/>
              </a:rPr>
              <a:t>2</a:t>
            </a:r>
            <a:r>
              <a:rPr kumimoji="0" lang="zh-CN" altLang="en-US">
                <a:solidFill>
                  <a:srgbClr val="3B3838"/>
                </a:solidFill>
                <a:latin typeface="Aspergit" charset="-122"/>
                <a:ea typeface="方正正纤黑简体" charset="-122"/>
              </a:rPr>
              <a:t>、选中原有的圆形图片，右键设置</a:t>
            </a:r>
            <a:r>
              <a:rPr kumimoji="0" lang="zh-CN" altLang="en-US">
                <a:solidFill>
                  <a:srgbClr val="A5A5A5"/>
                </a:solidFill>
                <a:latin typeface="Aspergit" charset="-122"/>
                <a:ea typeface="方正正纤黑简体" charset="-122"/>
              </a:rPr>
              <a:t>图片格式</a:t>
            </a:r>
            <a:r>
              <a:rPr kumimoji="0" lang="zh-CN" altLang="en-US">
                <a:solidFill>
                  <a:srgbClr val="3B3838"/>
                </a:solidFill>
                <a:latin typeface="Aspergit" charset="-122"/>
                <a:ea typeface="方正正纤黑简体" charset="-122"/>
              </a:rPr>
              <a:t>，点击填充</a:t>
            </a:r>
            <a:r>
              <a:rPr kumimoji="0" lang="en-US" altLang="zh-CN">
                <a:solidFill>
                  <a:srgbClr val="3B3838"/>
                </a:solidFill>
                <a:latin typeface="Aspergit" charset="-122"/>
                <a:ea typeface="方正正纤黑简体" charset="-122"/>
              </a:rPr>
              <a:t>-</a:t>
            </a:r>
            <a:r>
              <a:rPr kumimoji="0" lang="zh-CN" altLang="en-US">
                <a:solidFill>
                  <a:srgbClr val="3B3838"/>
                </a:solidFill>
                <a:latin typeface="Aspergit" charset="-122"/>
                <a:ea typeface="方正正纤黑简体" charset="-122"/>
              </a:rPr>
              <a:t>图片或纹理填充</a:t>
            </a:r>
            <a:r>
              <a:rPr kumimoji="0" lang="en-US" altLang="zh-CN">
                <a:solidFill>
                  <a:srgbClr val="3B3838"/>
                </a:solidFill>
                <a:latin typeface="Aspergit" charset="-122"/>
                <a:ea typeface="方正正纤黑简体" charset="-122"/>
              </a:rPr>
              <a:t>-</a:t>
            </a:r>
            <a:r>
              <a:rPr kumimoji="0" lang="zh-CN" altLang="en-US">
                <a:solidFill>
                  <a:srgbClr val="3B3838"/>
                </a:solidFill>
                <a:latin typeface="Aspergit" charset="-122"/>
                <a:ea typeface="方正正纤黑简体" charset="-122"/>
              </a:rPr>
              <a:t>剪切板，删除插入的图片。</a:t>
            </a:r>
            <a:endParaRPr kumimoji="0" lang="zh-CN" altLang="en-US">
              <a:solidFill>
                <a:srgbClr val="3B3838"/>
              </a:solidFill>
              <a:latin typeface="Aspergit" charset="-122"/>
              <a:ea typeface="方正正纤黑简体" charset="-122"/>
            </a:endParaRPr>
          </a:p>
        </p:txBody>
      </p:sp>
      <p:sp>
        <p:nvSpPr>
          <p:cNvPr id="36867"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fld id="{9BC3A8E8-3C30-408D-9182-2E90D7120AEE}" type="slidenum">
              <a:rPr kumimoji="0" lang="zh-CN" altLang="en-US"/>
            </a:fld>
            <a:endParaRPr kumimoji="0"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EF9F8E-9DC9-4348-9A62-C25CA82EA6D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EF9F8E-9DC9-4348-9A62-C25CA82EA6D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EF9F8E-9DC9-4348-9A62-C25CA82EA6D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A0076-531C-42C7-8E15-69DD73882EA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A0076-531C-42C7-8E15-69DD73882EA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A0076-531C-42C7-8E15-69DD73882EA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A0076-531C-42C7-8E15-69DD73882EA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7DC6A-F9F9-48DB-9FE7-E174AE05389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A0076-531C-42C7-8E15-69DD73882EA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A0076-531C-42C7-8E15-69DD73882EA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A0076-531C-42C7-8E15-69DD73882EA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A0076-531C-42C7-8E15-69DD73882EA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A0076-531C-42C7-8E15-69DD73882EA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A0076-531C-42C7-8E15-69DD73882EAB}"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A0076-531C-42C7-8E15-69DD73882EAB}"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A0076-531C-42C7-8E15-69DD73882EA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A0076-531C-42C7-8E15-69DD73882EAB}"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7DC6A-F9F9-48DB-9FE7-E174AE05389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7DC6A-F9F9-48DB-9FE7-E174AE05389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7DC6A-F9F9-48DB-9FE7-E174AE05389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A0076-531C-42C7-8E15-69DD73882EAB}"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Shape 753"/>
          <p:cNvSpPr/>
          <p:nvPr>
            <p:ph type="sldImg"/>
          </p:nvPr>
        </p:nvSpPr>
        <p:spPr>
          <a:prstGeom prst="rect">
            <a:avLst/>
          </a:prstGeom>
        </p:spPr>
        <p:txBody>
          <a:bodyPr/>
          <a:lstStyle/>
          <a:p/>
        </p:txBody>
      </p:sp>
      <p:sp>
        <p:nvSpPr>
          <p:cNvPr id="754" name="Shape 754"/>
          <p:cNvSpPr/>
          <p:nvPr>
            <p:ph type="body" sz="quarter" idx="1"/>
          </p:nvPr>
        </p:nvSpPr>
        <p:spPr>
          <a:prstGeom prst="rect">
            <a:avLst/>
          </a:prstGeom>
        </p:spPr>
        <p:txBody>
          <a:bodyPr/>
          <a:lstStyle/>
          <a:p>
            <a:r>
              <a:t>模板来自于 http://www.ypppt.com</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7DC6A-F9F9-48DB-9FE7-E174AE05389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A0076-531C-42C7-8E15-69DD73882EA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7DC6A-F9F9-48DB-9FE7-E174AE0538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A0076-531C-42C7-8E15-69DD73882EA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A0076-531C-42C7-8E15-69DD73882EA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7A0076-531C-42C7-8E15-69DD73882EA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9A929F4C-1F0A-4D0E-A011-E633009D7AF0}"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88EF797C-3F36-47BA-B316-B6D3BC41CAA3}" type="slidenum">
              <a:rPr lang="zh-CN" altLang="en-US"/>
            </a:fld>
            <a:endParaRPr lang="zh-CN" altLang="en-US" sz="1800">
              <a:solidFill>
                <a:schemeClr val="tx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gradFill>
          <a:gsLst>
            <a:gs pos="0">
              <a:srgbClr val="0F2437"/>
            </a:gs>
            <a:gs pos="50000">
              <a:srgbClr val="284D7A"/>
            </a:gs>
            <a:gs pos="100000">
              <a:srgbClr val="0F2437"/>
            </a:gs>
          </a:gsLst>
          <a:lin ang="5400000" scaled="1"/>
        </a:gradFill>
        <a:effectLst/>
      </p:bgPr>
    </p:bg>
    <p:spTree>
      <p:nvGrpSpPr>
        <p:cNvPr id="1" name=""/>
        <p:cNvGrpSpPr/>
        <p:nvPr/>
      </p:nvGrpSpPr>
      <p:grpSpPr>
        <a:xfrm>
          <a:off x="0" y="0"/>
          <a:ext cx="0" cy="0"/>
          <a:chOff x="0" y="0"/>
          <a:chExt cx="0" cy="0"/>
        </a:xfrm>
      </p:grpSpPr>
      <p:sp>
        <p:nvSpPr>
          <p:cNvPr id="6" name="任意多边形 25"/>
          <p:cNvSpPr>
            <a:spLocks noChangeAspect="1" noChangeArrowheads="1"/>
          </p:cNvSpPr>
          <p:nvPr userDrawn="1"/>
        </p:nvSpPr>
        <p:spPr bwMode="auto">
          <a:xfrm rot="10800000">
            <a:off x="1782762" y="-1651001"/>
            <a:ext cx="3582987" cy="3641725"/>
          </a:xfrm>
          <a:prstGeom prst="ellipse">
            <a:avLst/>
          </a:prstGeom>
          <a:gradFill rotWithShape="1">
            <a:gsLst>
              <a:gs pos="0">
                <a:srgbClr val="E3E7E5"/>
              </a:gs>
              <a:gs pos="961">
                <a:srgbClr val="E3E7E5"/>
              </a:gs>
              <a:gs pos="56000">
                <a:srgbClr val="F7F7F7"/>
              </a:gs>
              <a:gs pos="100000">
                <a:srgbClr val="E3E7E5"/>
              </a:gs>
            </a:gsLst>
            <a:lin ang="108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7" name="任意多边形 26"/>
          <p:cNvSpPr>
            <a:spLocks noChangeAspect="1" noChangeArrowheads="1"/>
          </p:cNvSpPr>
          <p:nvPr userDrawn="1"/>
        </p:nvSpPr>
        <p:spPr bwMode="auto">
          <a:xfrm rot="10800000">
            <a:off x="-584200" y="1990724"/>
            <a:ext cx="3068638" cy="3089275"/>
          </a:xfrm>
          <a:prstGeom prst="ellipse">
            <a:avLst/>
          </a:prstGeom>
          <a:gradFill rotWithShape="1">
            <a:gsLst>
              <a:gs pos="0">
                <a:srgbClr val="E3E7E5"/>
              </a:gs>
              <a:gs pos="961">
                <a:srgbClr val="E3E7E5"/>
              </a:gs>
              <a:gs pos="56000">
                <a:srgbClr val="F7F7F7"/>
              </a:gs>
              <a:gs pos="100000">
                <a:srgbClr val="E3E7E5"/>
              </a:gs>
            </a:gsLst>
            <a:lin ang="108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8" name="任意多边形 27"/>
          <p:cNvSpPr>
            <a:spLocks noChangeAspect="1" noChangeArrowheads="1"/>
          </p:cNvSpPr>
          <p:nvPr userDrawn="1"/>
        </p:nvSpPr>
        <p:spPr bwMode="auto">
          <a:xfrm rot="10800000">
            <a:off x="2065338" y="4154488"/>
            <a:ext cx="4710112" cy="4443412"/>
          </a:xfrm>
          <a:prstGeom prst="ellipse">
            <a:avLst/>
          </a:prstGeom>
          <a:gradFill rotWithShape="1">
            <a:gsLst>
              <a:gs pos="0">
                <a:srgbClr val="E3E7E5"/>
              </a:gs>
              <a:gs pos="961">
                <a:srgbClr val="E3E7E5"/>
              </a:gs>
              <a:gs pos="56000">
                <a:srgbClr val="F7F7F7"/>
              </a:gs>
              <a:gs pos="100000">
                <a:srgbClr val="E3E7E5"/>
              </a:gs>
            </a:gsLst>
            <a:lin ang="108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12" name="直接连接符 42"/>
          <p:cNvSpPr>
            <a:spLocks noChangeShapeType="1"/>
          </p:cNvSpPr>
          <p:nvPr userDrawn="1"/>
        </p:nvSpPr>
        <p:spPr bwMode="auto">
          <a:xfrm rot="5400000">
            <a:off x="8443119" y="1208880"/>
            <a:ext cx="0" cy="4592639"/>
          </a:xfrm>
          <a:prstGeom prst="line">
            <a:avLst/>
          </a:prstGeom>
          <a:noFill/>
          <a:ln w="12700" cap="flat" cmpd="sng">
            <a:solidFill>
              <a:srgbClr val="EBEDEC">
                <a:alpha val="50000"/>
              </a:srgbClr>
            </a:solidFill>
            <a:bevel/>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14" name="文本占位符 13"/>
          <p:cNvSpPr>
            <a:spLocks noGrp="1"/>
          </p:cNvSpPr>
          <p:nvPr>
            <p:ph type="body" sz="quarter" idx="10" hasCustomPrompt="1"/>
          </p:nvPr>
        </p:nvSpPr>
        <p:spPr>
          <a:xfrm>
            <a:off x="3526724" y="4743823"/>
            <a:ext cx="2206439" cy="914400"/>
          </a:xfrm>
        </p:spPr>
        <p:txBody>
          <a:bodyPr/>
          <a:lstStyle>
            <a:lvl1pPr marL="0" indent="0">
              <a:buNone/>
              <a:defRPr sz="13800" b="1">
                <a:solidFill>
                  <a:srgbClr val="12293F"/>
                </a:solidFill>
              </a:defRPr>
            </a:lvl1pPr>
          </a:lstStyle>
          <a:p>
            <a:pPr lvl="0"/>
            <a:r>
              <a:rPr lang="en-US" altLang="zh-CN" dirty="0"/>
              <a:t>01</a:t>
            </a:r>
            <a:endParaRPr lang="zh-CN" altLang="en-US" dirty="0"/>
          </a:p>
        </p:txBody>
      </p:sp>
      <p:sp>
        <p:nvSpPr>
          <p:cNvPr id="19" name="文本占位符 18"/>
          <p:cNvSpPr>
            <a:spLocks noGrp="1"/>
          </p:cNvSpPr>
          <p:nvPr>
            <p:ph type="body" sz="quarter" idx="12" hasCustomPrompt="1"/>
          </p:nvPr>
        </p:nvSpPr>
        <p:spPr>
          <a:xfrm>
            <a:off x="6904410" y="3717381"/>
            <a:ext cx="3233739" cy="437107"/>
          </a:xfrm>
        </p:spPr>
        <p:txBody>
          <a:bodyPr/>
          <a:lstStyle>
            <a:lvl1pPr marL="0" indent="0">
              <a:buNone/>
              <a:defRPr sz="1600">
                <a:solidFill>
                  <a:schemeClr val="bg1"/>
                </a:solidFill>
              </a:defRPr>
            </a:lvl1pPr>
          </a:lstStyle>
          <a:p>
            <a:pPr lvl="0"/>
            <a:r>
              <a:rPr lang="zh-CN" altLang="en-US" dirty="0"/>
              <a:t>点击输入副标题内容</a:t>
            </a:r>
            <a:endParaRPr lang="zh-CN" altLang="en-US" dirty="0"/>
          </a:p>
        </p:txBody>
      </p:sp>
      <p:sp>
        <p:nvSpPr>
          <p:cNvPr id="20" name="文本占位符 18"/>
          <p:cNvSpPr>
            <a:spLocks noGrp="1"/>
          </p:cNvSpPr>
          <p:nvPr>
            <p:ph type="body" sz="quarter" idx="13" hasCustomPrompt="1"/>
          </p:nvPr>
        </p:nvSpPr>
        <p:spPr>
          <a:xfrm>
            <a:off x="6224773" y="2855911"/>
            <a:ext cx="4436691" cy="437107"/>
          </a:xfrm>
        </p:spPr>
        <p:txBody>
          <a:bodyPr/>
          <a:lstStyle>
            <a:lvl1pPr marL="0" indent="0" algn="ctr">
              <a:buNone/>
              <a:defRPr sz="3600" b="1">
                <a:solidFill>
                  <a:schemeClr val="bg1"/>
                </a:solidFill>
              </a:defRPr>
            </a:lvl1pPr>
          </a:lstStyle>
          <a:p>
            <a:pPr lvl="0"/>
            <a:r>
              <a:rPr lang="zh-CN" altLang="en-US" dirty="0"/>
              <a:t>点击输入副标题内容</a:t>
            </a:r>
            <a:endParaRPr lang="zh-CN" altLang="en-US" dirty="0"/>
          </a:p>
        </p:txBody>
      </p:sp>
      <p:grpSp>
        <p:nvGrpSpPr>
          <p:cNvPr id="9" name="组合 8"/>
          <p:cNvGrpSpPr/>
          <p:nvPr userDrawn="1"/>
        </p:nvGrpSpPr>
        <p:grpSpPr>
          <a:xfrm>
            <a:off x="3011088" y="42006"/>
            <a:ext cx="1450910" cy="1558829"/>
            <a:chOff x="3394075" y="2638425"/>
            <a:chExt cx="384175" cy="412750"/>
          </a:xfrm>
          <a:gradFill>
            <a:gsLst>
              <a:gs pos="0">
                <a:srgbClr val="0F2437"/>
              </a:gs>
              <a:gs pos="50000">
                <a:srgbClr val="284D7A"/>
              </a:gs>
              <a:gs pos="100000">
                <a:srgbClr val="0F2437"/>
              </a:gs>
            </a:gsLst>
            <a:lin ang="5400000" scaled="1"/>
          </a:gradFill>
        </p:grpSpPr>
        <p:sp>
          <p:nvSpPr>
            <p:cNvPr id="10" name="Freeform 1353"/>
            <p:cNvSpPr/>
            <p:nvPr/>
          </p:nvSpPr>
          <p:spPr bwMode="auto">
            <a:xfrm>
              <a:off x="3482975" y="2638425"/>
              <a:ext cx="203200" cy="31750"/>
            </a:xfrm>
            <a:custGeom>
              <a:avLst/>
              <a:gdLst>
                <a:gd name="T0" fmla="*/ 118 w 128"/>
                <a:gd name="T1" fmla="*/ 20 h 20"/>
                <a:gd name="T2" fmla="*/ 10 w 128"/>
                <a:gd name="T3" fmla="*/ 20 h 20"/>
                <a:gd name="T4" fmla="*/ 10 w 128"/>
                <a:gd name="T5" fmla="*/ 20 h 20"/>
                <a:gd name="T6" fmla="*/ 6 w 128"/>
                <a:gd name="T7" fmla="*/ 20 h 20"/>
                <a:gd name="T8" fmla="*/ 2 w 128"/>
                <a:gd name="T9" fmla="*/ 16 h 20"/>
                <a:gd name="T10" fmla="*/ 0 w 128"/>
                <a:gd name="T11" fmla="*/ 14 h 20"/>
                <a:gd name="T12" fmla="*/ 0 w 128"/>
                <a:gd name="T13" fmla="*/ 10 h 20"/>
                <a:gd name="T14" fmla="*/ 0 w 128"/>
                <a:gd name="T15" fmla="*/ 10 h 20"/>
                <a:gd name="T16" fmla="*/ 0 w 128"/>
                <a:gd name="T17" fmla="*/ 6 h 20"/>
                <a:gd name="T18" fmla="*/ 2 w 128"/>
                <a:gd name="T19" fmla="*/ 2 h 20"/>
                <a:gd name="T20" fmla="*/ 6 w 128"/>
                <a:gd name="T21" fmla="*/ 0 h 20"/>
                <a:gd name="T22" fmla="*/ 10 w 128"/>
                <a:gd name="T23" fmla="*/ 0 h 20"/>
                <a:gd name="T24" fmla="*/ 118 w 128"/>
                <a:gd name="T25" fmla="*/ 0 h 20"/>
                <a:gd name="T26" fmla="*/ 118 w 128"/>
                <a:gd name="T27" fmla="*/ 0 h 20"/>
                <a:gd name="T28" fmla="*/ 122 w 128"/>
                <a:gd name="T29" fmla="*/ 0 h 20"/>
                <a:gd name="T30" fmla="*/ 126 w 128"/>
                <a:gd name="T31" fmla="*/ 2 h 20"/>
                <a:gd name="T32" fmla="*/ 128 w 128"/>
                <a:gd name="T33" fmla="*/ 6 h 20"/>
                <a:gd name="T34" fmla="*/ 128 w 128"/>
                <a:gd name="T35" fmla="*/ 10 h 20"/>
                <a:gd name="T36" fmla="*/ 128 w 128"/>
                <a:gd name="T37" fmla="*/ 10 h 20"/>
                <a:gd name="T38" fmla="*/ 128 w 128"/>
                <a:gd name="T39" fmla="*/ 14 h 20"/>
                <a:gd name="T40" fmla="*/ 126 w 128"/>
                <a:gd name="T41" fmla="*/ 16 h 20"/>
                <a:gd name="T42" fmla="*/ 122 w 128"/>
                <a:gd name="T43" fmla="*/ 20 h 20"/>
                <a:gd name="T44" fmla="*/ 118 w 128"/>
                <a:gd name="T45" fmla="*/ 20 h 20"/>
                <a:gd name="T46" fmla="*/ 118 w 128"/>
                <a:gd name="T4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 h="20">
                  <a:moveTo>
                    <a:pt x="118" y="20"/>
                  </a:moveTo>
                  <a:lnTo>
                    <a:pt x="10" y="20"/>
                  </a:lnTo>
                  <a:lnTo>
                    <a:pt x="10" y="20"/>
                  </a:lnTo>
                  <a:lnTo>
                    <a:pt x="6" y="20"/>
                  </a:lnTo>
                  <a:lnTo>
                    <a:pt x="2" y="16"/>
                  </a:lnTo>
                  <a:lnTo>
                    <a:pt x="0" y="14"/>
                  </a:lnTo>
                  <a:lnTo>
                    <a:pt x="0" y="10"/>
                  </a:lnTo>
                  <a:lnTo>
                    <a:pt x="0" y="10"/>
                  </a:lnTo>
                  <a:lnTo>
                    <a:pt x="0" y="6"/>
                  </a:lnTo>
                  <a:lnTo>
                    <a:pt x="2" y="2"/>
                  </a:lnTo>
                  <a:lnTo>
                    <a:pt x="6" y="0"/>
                  </a:lnTo>
                  <a:lnTo>
                    <a:pt x="10" y="0"/>
                  </a:lnTo>
                  <a:lnTo>
                    <a:pt x="118" y="0"/>
                  </a:lnTo>
                  <a:lnTo>
                    <a:pt x="118" y="0"/>
                  </a:lnTo>
                  <a:lnTo>
                    <a:pt x="122" y="0"/>
                  </a:lnTo>
                  <a:lnTo>
                    <a:pt x="126" y="2"/>
                  </a:lnTo>
                  <a:lnTo>
                    <a:pt x="128" y="6"/>
                  </a:lnTo>
                  <a:lnTo>
                    <a:pt x="128" y="10"/>
                  </a:lnTo>
                  <a:lnTo>
                    <a:pt x="128" y="10"/>
                  </a:lnTo>
                  <a:lnTo>
                    <a:pt x="128" y="14"/>
                  </a:lnTo>
                  <a:lnTo>
                    <a:pt x="126" y="16"/>
                  </a:lnTo>
                  <a:lnTo>
                    <a:pt x="122" y="20"/>
                  </a:lnTo>
                  <a:lnTo>
                    <a:pt x="118" y="20"/>
                  </a:lnTo>
                  <a:lnTo>
                    <a:pt x="11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354"/>
            <p:cNvSpPr>
              <a:spLocks noEditPoints="1"/>
            </p:cNvSpPr>
            <p:nvPr/>
          </p:nvSpPr>
          <p:spPr bwMode="auto">
            <a:xfrm>
              <a:off x="3394075" y="2638425"/>
              <a:ext cx="384175" cy="412750"/>
            </a:xfrm>
            <a:custGeom>
              <a:avLst/>
              <a:gdLst>
                <a:gd name="T0" fmla="*/ 240 w 242"/>
                <a:gd name="T1" fmla="*/ 242 h 260"/>
                <a:gd name="T2" fmla="*/ 164 w 242"/>
                <a:gd name="T3" fmla="*/ 108 h 260"/>
                <a:gd name="T4" fmla="*/ 78 w 242"/>
                <a:gd name="T5" fmla="*/ 0 h 260"/>
                <a:gd name="T6" fmla="*/ 78 w 242"/>
                <a:gd name="T7" fmla="*/ 110 h 260"/>
                <a:gd name="T8" fmla="*/ 2 w 242"/>
                <a:gd name="T9" fmla="*/ 242 h 260"/>
                <a:gd name="T10" fmla="*/ 0 w 242"/>
                <a:gd name="T11" fmla="*/ 250 h 260"/>
                <a:gd name="T12" fmla="*/ 6 w 242"/>
                <a:gd name="T13" fmla="*/ 260 h 260"/>
                <a:gd name="T14" fmla="*/ 228 w 242"/>
                <a:gd name="T15" fmla="*/ 260 h 260"/>
                <a:gd name="T16" fmla="*/ 236 w 242"/>
                <a:gd name="T17" fmla="*/ 260 h 260"/>
                <a:gd name="T18" fmla="*/ 242 w 242"/>
                <a:gd name="T19" fmla="*/ 250 h 260"/>
                <a:gd name="T20" fmla="*/ 240 w 242"/>
                <a:gd name="T21" fmla="*/ 242 h 260"/>
                <a:gd name="T22" fmla="*/ 150 w 242"/>
                <a:gd name="T23" fmla="*/ 16 h 260"/>
                <a:gd name="T24" fmla="*/ 144 w 242"/>
                <a:gd name="T25" fmla="*/ 100 h 260"/>
                <a:gd name="T26" fmla="*/ 140 w 242"/>
                <a:gd name="T27" fmla="*/ 100 h 260"/>
                <a:gd name="T28" fmla="*/ 102 w 242"/>
                <a:gd name="T29" fmla="*/ 100 h 260"/>
                <a:gd name="T30" fmla="*/ 90 w 242"/>
                <a:gd name="T31" fmla="*/ 100 h 260"/>
                <a:gd name="T32" fmla="*/ 88 w 242"/>
                <a:gd name="T33" fmla="*/ 228 h 260"/>
                <a:gd name="T34" fmla="*/ 80 w 242"/>
                <a:gd name="T35" fmla="*/ 228 h 260"/>
                <a:gd name="T36" fmla="*/ 70 w 242"/>
                <a:gd name="T37" fmla="*/ 218 h 260"/>
                <a:gd name="T38" fmla="*/ 68 w 242"/>
                <a:gd name="T39" fmla="*/ 210 h 260"/>
                <a:gd name="T40" fmla="*/ 74 w 242"/>
                <a:gd name="T41" fmla="*/ 198 h 260"/>
                <a:gd name="T42" fmla="*/ 88 w 242"/>
                <a:gd name="T43" fmla="*/ 192 h 260"/>
                <a:gd name="T44" fmla="*/ 94 w 242"/>
                <a:gd name="T45" fmla="*/ 194 h 260"/>
                <a:gd name="T46" fmla="*/ 104 w 242"/>
                <a:gd name="T47" fmla="*/ 204 h 260"/>
                <a:gd name="T48" fmla="*/ 106 w 242"/>
                <a:gd name="T49" fmla="*/ 210 h 260"/>
                <a:gd name="T50" fmla="*/ 100 w 242"/>
                <a:gd name="T51" fmla="*/ 224 h 260"/>
                <a:gd name="T52" fmla="*/ 88 w 242"/>
                <a:gd name="T53" fmla="*/ 228 h 260"/>
                <a:gd name="T54" fmla="*/ 112 w 242"/>
                <a:gd name="T55" fmla="*/ 148 h 260"/>
                <a:gd name="T56" fmla="*/ 108 w 242"/>
                <a:gd name="T57" fmla="*/ 146 h 260"/>
                <a:gd name="T58" fmla="*/ 106 w 242"/>
                <a:gd name="T59" fmla="*/ 142 h 260"/>
                <a:gd name="T60" fmla="*/ 112 w 242"/>
                <a:gd name="T61" fmla="*/ 134 h 260"/>
                <a:gd name="T62" fmla="*/ 118 w 242"/>
                <a:gd name="T63" fmla="*/ 136 h 260"/>
                <a:gd name="T64" fmla="*/ 120 w 242"/>
                <a:gd name="T65" fmla="*/ 142 h 260"/>
                <a:gd name="T66" fmla="*/ 112 w 242"/>
                <a:gd name="T67" fmla="*/ 148 h 260"/>
                <a:gd name="T68" fmla="*/ 148 w 242"/>
                <a:gd name="T69" fmla="*/ 190 h 260"/>
                <a:gd name="T70" fmla="*/ 142 w 242"/>
                <a:gd name="T71" fmla="*/ 188 h 260"/>
                <a:gd name="T72" fmla="*/ 136 w 242"/>
                <a:gd name="T73" fmla="*/ 182 h 260"/>
                <a:gd name="T74" fmla="*/ 136 w 242"/>
                <a:gd name="T75" fmla="*/ 178 h 260"/>
                <a:gd name="T76" fmla="*/ 140 w 242"/>
                <a:gd name="T77" fmla="*/ 170 h 260"/>
                <a:gd name="T78" fmla="*/ 148 w 242"/>
                <a:gd name="T79" fmla="*/ 166 h 260"/>
                <a:gd name="T80" fmla="*/ 152 w 242"/>
                <a:gd name="T81" fmla="*/ 166 h 260"/>
                <a:gd name="T82" fmla="*/ 158 w 242"/>
                <a:gd name="T83" fmla="*/ 174 h 260"/>
                <a:gd name="T84" fmla="*/ 158 w 242"/>
                <a:gd name="T85" fmla="*/ 178 h 260"/>
                <a:gd name="T86" fmla="*/ 156 w 242"/>
                <a:gd name="T87" fmla="*/ 186 h 260"/>
                <a:gd name="T88" fmla="*/ 148 w 242"/>
                <a:gd name="T89" fmla="*/ 19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2" h="260">
                  <a:moveTo>
                    <a:pt x="240" y="242"/>
                  </a:moveTo>
                  <a:lnTo>
                    <a:pt x="240" y="242"/>
                  </a:lnTo>
                  <a:lnTo>
                    <a:pt x="202" y="176"/>
                  </a:lnTo>
                  <a:lnTo>
                    <a:pt x="164" y="108"/>
                  </a:lnTo>
                  <a:lnTo>
                    <a:pt x="164" y="0"/>
                  </a:lnTo>
                  <a:lnTo>
                    <a:pt x="78" y="0"/>
                  </a:lnTo>
                  <a:lnTo>
                    <a:pt x="78" y="110"/>
                  </a:lnTo>
                  <a:lnTo>
                    <a:pt x="78" y="110"/>
                  </a:lnTo>
                  <a:lnTo>
                    <a:pt x="40" y="178"/>
                  </a:lnTo>
                  <a:lnTo>
                    <a:pt x="2" y="242"/>
                  </a:lnTo>
                  <a:lnTo>
                    <a:pt x="2" y="242"/>
                  </a:lnTo>
                  <a:lnTo>
                    <a:pt x="0" y="250"/>
                  </a:lnTo>
                  <a:lnTo>
                    <a:pt x="2" y="256"/>
                  </a:lnTo>
                  <a:lnTo>
                    <a:pt x="6" y="260"/>
                  </a:lnTo>
                  <a:lnTo>
                    <a:pt x="14" y="260"/>
                  </a:lnTo>
                  <a:lnTo>
                    <a:pt x="228" y="260"/>
                  </a:lnTo>
                  <a:lnTo>
                    <a:pt x="228" y="260"/>
                  </a:lnTo>
                  <a:lnTo>
                    <a:pt x="236" y="260"/>
                  </a:lnTo>
                  <a:lnTo>
                    <a:pt x="240" y="256"/>
                  </a:lnTo>
                  <a:lnTo>
                    <a:pt x="242" y="250"/>
                  </a:lnTo>
                  <a:lnTo>
                    <a:pt x="240" y="242"/>
                  </a:lnTo>
                  <a:lnTo>
                    <a:pt x="240" y="242"/>
                  </a:lnTo>
                  <a:close/>
                  <a:moveTo>
                    <a:pt x="90" y="16"/>
                  </a:moveTo>
                  <a:lnTo>
                    <a:pt x="150" y="16"/>
                  </a:lnTo>
                  <a:lnTo>
                    <a:pt x="150" y="100"/>
                  </a:lnTo>
                  <a:lnTo>
                    <a:pt x="144" y="100"/>
                  </a:lnTo>
                  <a:lnTo>
                    <a:pt x="144" y="100"/>
                  </a:lnTo>
                  <a:lnTo>
                    <a:pt x="140" y="100"/>
                  </a:lnTo>
                  <a:lnTo>
                    <a:pt x="102" y="100"/>
                  </a:lnTo>
                  <a:lnTo>
                    <a:pt x="102" y="100"/>
                  </a:lnTo>
                  <a:lnTo>
                    <a:pt x="98" y="100"/>
                  </a:lnTo>
                  <a:lnTo>
                    <a:pt x="90" y="100"/>
                  </a:lnTo>
                  <a:lnTo>
                    <a:pt x="90" y="16"/>
                  </a:lnTo>
                  <a:close/>
                  <a:moveTo>
                    <a:pt x="88" y="228"/>
                  </a:moveTo>
                  <a:lnTo>
                    <a:pt x="88" y="228"/>
                  </a:lnTo>
                  <a:lnTo>
                    <a:pt x="80" y="228"/>
                  </a:lnTo>
                  <a:lnTo>
                    <a:pt x="74" y="224"/>
                  </a:lnTo>
                  <a:lnTo>
                    <a:pt x="70" y="218"/>
                  </a:lnTo>
                  <a:lnTo>
                    <a:pt x="68" y="210"/>
                  </a:lnTo>
                  <a:lnTo>
                    <a:pt x="68" y="210"/>
                  </a:lnTo>
                  <a:lnTo>
                    <a:pt x="70" y="204"/>
                  </a:lnTo>
                  <a:lnTo>
                    <a:pt x="74" y="198"/>
                  </a:lnTo>
                  <a:lnTo>
                    <a:pt x="80" y="194"/>
                  </a:lnTo>
                  <a:lnTo>
                    <a:pt x="88" y="192"/>
                  </a:lnTo>
                  <a:lnTo>
                    <a:pt x="88" y="192"/>
                  </a:lnTo>
                  <a:lnTo>
                    <a:pt x="94" y="194"/>
                  </a:lnTo>
                  <a:lnTo>
                    <a:pt x="100" y="198"/>
                  </a:lnTo>
                  <a:lnTo>
                    <a:pt x="104" y="204"/>
                  </a:lnTo>
                  <a:lnTo>
                    <a:pt x="106" y="210"/>
                  </a:lnTo>
                  <a:lnTo>
                    <a:pt x="106" y="210"/>
                  </a:lnTo>
                  <a:lnTo>
                    <a:pt x="104" y="218"/>
                  </a:lnTo>
                  <a:lnTo>
                    <a:pt x="100" y="224"/>
                  </a:lnTo>
                  <a:lnTo>
                    <a:pt x="94" y="228"/>
                  </a:lnTo>
                  <a:lnTo>
                    <a:pt x="88" y="228"/>
                  </a:lnTo>
                  <a:lnTo>
                    <a:pt x="88" y="228"/>
                  </a:lnTo>
                  <a:close/>
                  <a:moveTo>
                    <a:pt x="112" y="148"/>
                  </a:moveTo>
                  <a:lnTo>
                    <a:pt x="112" y="148"/>
                  </a:lnTo>
                  <a:lnTo>
                    <a:pt x="108" y="146"/>
                  </a:lnTo>
                  <a:lnTo>
                    <a:pt x="106" y="142"/>
                  </a:lnTo>
                  <a:lnTo>
                    <a:pt x="106" y="142"/>
                  </a:lnTo>
                  <a:lnTo>
                    <a:pt x="108" y="136"/>
                  </a:lnTo>
                  <a:lnTo>
                    <a:pt x="112" y="134"/>
                  </a:lnTo>
                  <a:lnTo>
                    <a:pt x="112" y="134"/>
                  </a:lnTo>
                  <a:lnTo>
                    <a:pt x="118" y="136"/>
                  </a:lnTo>
                  <a:lnTo>
                    <a:pt x="120" y="142"/>
                  </a:lnTo>
                  <a:lnTo>
                    <a:pt x="120" y="142"/>
                  </a:lnTo>
                  <a:lnTo>
                    <a:pt x="118" y="146"/>
                  </a:lnTo>
                  <a:lnTo>
                    <a:pt x="112" y="148"/>
                  </a:lnTo>
                  <a:lnTo>
                    <a:pt x="112" y="148"/>
                  </a:lnTo>
                  <a:close/>
                  <a:moveTo>
                    <a:pt x="148" y="190"/>
                  </a:moveTo>
                  <a:lnTo>
                    <a:pt x="148" y="190"/>
                  </a:lnTo>
                  <a:lnTo>
                    <a:pt x="142" y="188"/>
                  </a:lnTo>
                  <a:lnTo>
                    <a:pt x="140" y="186"/>
                  </a:lnTo>
                  <a:lnTo>
                    <a:pt x="136" y="182"/>
                  </a:lnTo>
                  <a:lnTo>
                    <a:pt x="136" y="178"/>
                  </a:lnTo>
                  <a:lnTo>
                    <a:pt x="136" y="178"/>
                  </a:lnTo>
                  <a:lnTo>
                    <a:pt x="136" y="174"/>
                  </a:lnTo>
                  <a:lnTo>
                    <a:pt x="140" y="170"/>
                  </a:lnTo>
                  <a:lnTo>
                    <a:pt x="142" y="166"/>
                  </a:lnTo>
                  <a:lnTo>
                    <a:pt x="148" y="166"/>
                  </a:lnTo>
                  <a:lnTo>
                    <a:pt x="148" y="166"/>
                  </a:lnTo>
                  <a:lnTo>
                    <a:pt x="152" y="166"/>
                  </a:lnTo>
                  <a:lnTo>
                    <a:pt x="156" y="170"/>
                  </a:lnTo>
                  <a:lnTo>
                    <a:pt x="158" y="174"/>
                  </a:lnTo>
                  <a:lnTo>
                    <a:pt x="158" y="178"/>
                  </a:lnTo>
                  <a:lnTo>
                    <a:pt x="158" y="178"/>
                  </a:lnTo>
                  <a:lnTo>
                    <a:pt x="158" y="182"/>
                  </a:lnTo>
                  <a:lnTo>
                    <a:pt x="156" y="186"/>
                  </a:lnTo>
                  <a:lnTo>
                    <a:pt x="152" y="188"/>
                  </a:lnTo>
                  <a:lnTo>
                    <a:pt x="148" y="190"/>
                  </a:lnTo>
                  <a:lnTo>
                    <a:pt x="148" y="1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组合 12"/>
          <p:cNvGrpSpPr/>
          <p:nvPr userDrawn="1"/>
        </p:nvGrpSpPr>
        <p:grpSpPr>
          <a:xfrm>
            <a:off x="374607" y="2855911"/>
            <a:ext cx="1690730" cy="1259055"/>
            <a:chOff x="3390900" y="1797050"/>
            <a:chExt cx="447675" cy="333375"/>
          </a:xfrm>
          <a:gradFill>
            <a:gsLst>
              <a:gs pos="0">
                <a:srgbClr val="0F2437"/>
              </a:gs>
              <a:gs pos="50000">
                <a:srgbClr val="284D7A"/>
              </a:gs>
              <a:gs pos="100000">
                <a:srgbClr val="0F2437"/>
              </a:gs>
            </a:gsLst>
            <a:lin ang="5400000" scaled="1"/>
          </a:gradFill>
        </p:grpSpPr>
        <p:sp>
          <p:nvSpPr>
            <p:cNvPr id="15" name="Freeform 1367"/>
            <p:cNvSpPr>
              <a:spLocks noEditPoints="1"/>
            </p:cNvSpPr>
            <p:nvPr/>
          </p:nvSpPr>
          <p:spPr bwMode="auto">
            <a:xfrm>
              <a:off x="3394075" y="1911350"/>
              <a:ext cx="444500" cy="219075"/>
            </a:xfrm>
            <a:custGeom>
              <a:avLst/>
              <a:gdLst>
                <a:gd name="T0" fmla="*/ 266 w 280"/>
                <a:gd name="T1" fmla="*/ 0 h 138"/>
                <a:gd name="T2" fmla="*/ 50 w 280"/>
                <a:gd name="T3" fmla="*/ 0 h 138"/>
                <a:gd name="T4" fmla="*/ 36 w 280"/>
                <a:gd name="T5" fmla="*/ 4 h 138"/>
                <a:gd name="T6" fmla="*/ 28 w 280"/>
                <a:gd name="T7" fmla="*/ 14 h 138"/>
                <a:gd name="T8" fmla="*/ 0 w 280"/>
                <a:gd name="T9" fmla="*/ 124 h 138"/>
                <a:gd name="T10" fmla="*/ 0 w 280"/>
                <a:gd name="T11" fmla="*/ 130 h 138"/>
                <a:gd name="T12" fmla="*/ 8 w 280"/>
                <a:gd name="T13" fmla="*/ 138 h 138"/>
                <a:gd name="T14" fmla="*/ 14 w 280"/>
                <a:gd name="T15" fmla="*/ 138 h 138"/>
                <a:gd name="T16" fmla="*/ 230 w 280"/>
                <a:gd name="T17" fmla="*/ 138 h 138"/>
                <a:gd name="T18" fmla="*/ 244 w 280"/>
                <a:gd name="T19" fmla="*/ 134 h 138"/>
                <a:gd name="T20" fmla="*/ 252 w 280"/>
                <a:gd name="T21" fmla="*/ 124 h 138"/>
                <a:gd name="T22" fmla="*/ 280 w 280"/>
                <a:gd name="T23" fmla="*/ 14 h 138"/>
                <a:gd name="T24" fmla="*/ 280 w 280"/>
                <a:gd name="T25" fmla="*/ 8 h 138"/>
                <a:gd name="T26" fmla="*/ 272 w 280"/>
                <a:gd name="T27" fmla="*/ 2 h 138"/>
                <a:gd name="T28" fmla="*/ 266 w 280"/>
                <a:gd name="T29" fmla="*/ 0 h 138"/>
                <a:gd name="T30" fmla="*/ 186 w 280"/>
                <a:gd name="T31" fmla="*/ 70 h 138"/>
                <a:gd name="T32" fmla="*/ 178 w 280"/>
                <a:gd name="T33" fmla="*/ 88 h 138"/>
                <a:gd name="T34" fmla="*/ 166 w 280"/>
                <a:gd name="T35" fmla="*/ 104 h 138"/>
                <a:gd name="T36" fmla="*/ 150 w 280"/>
                <a:gd name="T37" fmla="*/ 114 h 138"/>
                <a:gd name="T38" fmla="*/ 132 w 280"/>
                <a:gd name="T39" fmla="*/ 116 h 138"/>
                <a:gd name="T40" fmla="*/ 122 w 280"/>
                <a:gd name="T41" fmla="*/ 116 h 138"/>
                <a:gd name="T42" fmla="*/ 108 w 280"/>
                <a:gd name="T43" fmla="*/ 108 h 138"/>
                <a:gd name="T44" fmla="*/ 98 w 280"/>
                <a:gd name="T45" fmla="*/ 96 h 138"/>
                <a:gd name="T46" fmla="*/ 94 w 280"/>
                <a:gd name="T47" fmla="*/ 78 h 138"/>
                <a:gd name="T48" fmla="*/ 94 w 280"/>
                <a:gd name="T49" fmla="*/ 70 h 138"/>
                <a:gd name="T50" fmla="*/ 102 w 280"/>
                <a:gd name="T51" fmla="*/ 50 h 138"/>
                <a:gd name="T52" fmla="*/ 114 w 280"/>
                <a:gd name="T53" fmla="*/ 36 h 138"/>
                <a:gd name="T54" fmla="*/ 130 w 280"/>
                <a:gd name="T55" fmla="*/ 26 h 138"/>
                <a:gd name="T56" fmla="*/ 148 w 280"/>
                <a:gd name="T57" fmla="*/ 22 h 138"/>
                <a:gd name="T58" fmla="*/ 158 w 280"/>
                <a:gd name="T59" fmla="*/ 22 h 138"/>
                <a:gd name="T60" fmla="*/ 172 w 280"/>
                <a:gd name="T61" fmla="*/ 30 h 138"/>
                <a:gd name="T62" fmla="*/ 182 w 280"/>
                <a:gd name="T63" fmla="*/ 42 h 138"/>
                <a:gd name="T64" fmla="*/ 186 w 280"/>
                <a:gd name="T65" fmla="*/ 60 h 138"/>
                <a:gd name="T66" fmla="*/ 186 w 280"/>
                <a:gd name="T67"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0" h="138">
                  <a:moveTo>
                    <a:pt x="266" y="0"/>
                  </a:moveTo>
                  <a:lnTo>
                    <a:pt x="266" y="0"/>
                  </a:lnTo>
                  <a:lnTo>
                    <a:pt x="50" y="0"/>
                  </a:lnTo>
                  <a:lnTo>
                    <a:pt x="50" y="0"/>
                  </a:lnTo>
                  <a:lnTo>
                    <a:pt x="42" y="2"/>
                  </a:lnTo>
                  <a:lnTo>
                    <a:pt x="36" y="4"/>
                  </a:lnTo>
                  <a:lnTo>
                    <a:pt x="32" y="8"/>
                  </a:lnTo>
                  <a:lnTo>
                    <a:pt x="28" y="14"/>
                  </a:lnTo>
                  <a:lnTo>
                    <a:pt x="28" y="14"/>
                  </a:lnTo>
                  <a:lnTo>
                    <a:pt x="0" y="124"/>
                  </a:lnTo>
                  <a:lnTo>
                    <a:pt x="0" y="124"/>
                  </a:lnTo>
                  <a:lnTo>
                    <a:pt x="0" y="130"/>
                  </a:lnTo>
                  <a:lnTo>
                    <a:pt x="2" y="134"/>
                  </a:lnTo>
                  <a:lnTo>
                    <a:pt x="8" y="138"/>
                  </a:lnTo>
                  <a:lnTo>
                    <a:pt x="14" y="138"/>
                  </a:lnTo>
                  <a:lnTo>
                    <a:pt x="14" y="138"/>
                  </a:lnTo>
                  <a:lnTo>
                    <a:pt x="230" y="138"/>
                  </a:lnTo>
                  <a:lnTo>
                    <a:pt x="230" y="138"/>
                  </a:lnTo>
                  <a:lnTo>
                    <a:pt x="236" y="138"/>
                  </a:lnTo>
                  <a:lnTo>
                    <a:pt x="244" y="134"/>
                  </a:lnTo>
                  <a:lnTo>
                    <a:pt x="248" y="130"/>
                  </a:lnTo>
                  <a:lnTo>
                    <a:pt x="252" y="124"/>
                  </a:lnTo>
                  <a:lnTo>
                    <a:pt x="252" y="124"/>
                  </a:lnTo>
                  <a:lnTo>
                    <a:pt x="280" y="14"/>
                  </a:lnTo>
                  <a:lnTo>
                    <a:pt x="280" y="14"/>
                  </a:lnTo>
                  <a:lnTo>
                    <a:pt x="280" y="8"/>
                  </a:lnTo>
                  <a:lnTo>
                    <a:pt x="278" y="4"/>
                  </a:lnTo>
                  <a:lnTo>
                    <a:pt x="272" y="2"/>
                  </a:lnTo>
                  <a:lnTo>
                    <a:pt x="266" y="0"/>
                  </a:lnTo>
                  <a:lnTo>
                    <a:pt x="266" y="0"/>
                  </a:lnTo>
                  <a:close/>
                  <a:moveTo>
                    <a:pt x="186" y="70"/>
                  </a:moveTo>
                  <a:lnTo>
                    <a:pt x="186" y="70"/>
                  </a:lnTo>
                  <a:lnTo>
                    <a:pt x="182" y="78"/>
                  </a:lnTo>
                  <a:lnTo>
                    <a:pt x="178" y="88"/>
                  </a:lnTo>
                  <a:lnTo>
                    <a:pt x="172" y="96"/>
                  </a:lnTo>
                  <a:lnTo>
                    <a:pt x="166" y="104"/>
                  </a:lnTo>
                  <a:lnTo>
                    <a:pt x="158" y="108"/>
                  </a:lnTo>
                  <a:lnTo>
                    <a:pt x="150" y="114"/>
                  </a:lnTo>
                  <a:lnTo>
                    <a:pt x="140" y="116"/>
                  </a:lnTo>
                  <a:lnTo>
                    <a:pt x="132" y="116"/>
                  </a:lnTo>
                  <a:lnTo>
                    <a:pt x="132" y="116"/>
                  </a:lnTo>
                  <a:lnTo>
                    <a:pt x="122" y="116"/>
                  </a:lnTo>
                  <a:lnTo>
                    <a:pt x="114" y="114"/>
                  </a:lnTo>
                  <a:lnTo>
                    <a:pt x="108" y="108"/>
                  </a:lnTo>
                  <a:lnTo>
                    <a:pt x="102" y="104"/>
                  </a:lnTo>
                  <a:lnTo>
                    <a:pt x="98" y="96"/>
                  </a:lnTo>
                  <a:lnTo>
                    <a:pt x="94" y="88"/>
                  </a:lnTo>
                  <a:lnTo>
                    <a:pt x="94" y="78"/>
                  </a:lnTo>
                  <a:lnTo>
                    <a:pt x="94" y="70"/>
                  </a:lnTo>
                  <a:lnTo>
                    <a:pt x="94" y="70"/>
                  </a:lnTo>
                  <a:lnTo>
                    <a:pt x="96" y="60"/>
                  </a:lnTo>
                  <a:lnTo>
                    <a:pt x="102" y="50"/>
                  </a:lnTo>
                  <a:lnTo>
                    <a:pt x="106" y="42"/>
                  </a:lnTo>
                  <a:lnTo>
                    <a:pt x="114" y="36"/>
                  </a:lnTo>
                  <a:lnTo>
                    <a:pt x="122" y="30"/>
                  </a:lnTo>
                  <a:lnTo>
                    <a:pt x="130" y="26"/>
                  </a:lnTo>
                  <a:lnTo>
                    <a:pt x="140" y="22"/>
                  </a:lnTo>
                  <a:lnTo>
                    <a:pt x="148" y="22"/>
                  </a:lnTo>
                  <a:lnTo>
                    <a:pt x="148" y="22"/>
                  </a:lnTo>
                  <a:lnTo>
                    <a:pt x="158" y="22"/>
                  </a:lnTo>
                  <a:lnTo>
                    <a:pt x="166" y="26"/>
                  </a:lnTo>
                  <a:lnTo>
                    <a:pt x="172" y="30"/>
                  </a:lnTo>
                  <a:lnTo>
                    <a:pt x="178" y="36"/>
                  </a:lnTo>
                  <a:lnTo>
                    <a:pt x="182" y="42"/>
                  </a:lnTo>
                  <a:lnTo>
                    <a:pt x="186" y="50"/>
                  </a:lnTo>
                  <a:lnTo>
                    <a:pt x="186" y="60"/>
                  </a:lnTo>
                  <a:lnTo>
                    <a:pt x="186" y="70"/>
                  </a:lnTo>
                  <a:lnTo>
                    <a:pt x="186"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368"/>
            <p:cNvSpPr/>
            <p:nvPr/>
          </p:nvSpPr>
          <p:spPr bwMode="auto">
            <a:xfrm>
              <a:off x="3565525" y="1978025"/>
              <a:ext cx="101600" cy="88900"/>
            </a:xfrm>
            <a:custGeom>
              <a:avLst/>
              <a:gdLst>
                <a:gd name="T0" fmla="*/ 62 w 64"/>
                <a:gd name="T1" fmla="*/ 20 h 56"/>
                <a:gd name="T2" fmla="*/ 62 w 64"/>
                <a:gd name="T3" fmla="*/ 20 h 56"/>
                <a:gd name="T4" fmla="*/ 42 w 64"/>
                <a:gd name="T5" fmla="*/ 20 h 56"/>
                <a:gd name="T6" fmla="*/ 42 w 64"/>
                <a:gd name="T7" fmla="*/ 20 h 56"/>
                <a:gd name="T8" fmla="*/ 46 w 64"/>
                <a:gd name="T9" fmla="*/ 2 h 56"/>
                <a:gd name="T10" fmla="*/ 46 w 64"/>
                <a:gd name="T11" fmla="*/ 2 h 56"/>
                <a:gd name="T12" fmla="*/ 46 w 64"/>
                <a:gd name="T13" fmla="*/ 0 h 56"/>
                <a:gd name="T14" fmla="*/ 44 w 64"/>
                <a:gd name="T15" fmla="*/ 0 h 56"/>
                <a:gd name="T16" fmla="*/ 44 w 64"/>
                <a:gd name="T17" fmla="*/ 0 h 56"/>
                <a:gd name="T18" fmla="*/ 32 w 64"/>
                <a:gd name="T19" fmla="*/ 0 h 56"/>
                <a:gd name="T20" fmla="*/ 32 w 64"/>
                <a:gd name="T21" fmla="*/ 0 h 56"/>
                <a:gd name="T22" fmla="*/ 30 w 64"/>
                <a:gd name="T23" fmla="*/ 0 h 56"/>
                <a:gd name="T24" fmla="*/ 28 w 64"/>
                <a:gd name="T25" fmla="*/ 2 h 56"/>
                <a:gd name="T26" fmla="*/ 28 w 64"/>
                <a:gd name="T27" fmla="*/ 2 h 56"/>
                <a:gd name="T28" fmla="*/ 24 w 64"/>
                <a:gd name="T29" fmla="*/ 20 h 56"/>
                <a:gd name="T30" fmla="*/ 24 w 64"/>
                <a:gd name="T31" fmla="*/ 20 h 56"/>
                <a:gd name="T32" fmla="*/ 6 w 64"/>
                <a:gd name="T33" fmla="*/ 20 h 56"/>
                <a:gd name="T34" fmla="*/ 6 w 64"/>
                <a:gd name="T35" fmla="*/ 20 h 56"/>
                <a:gd name="T36" fmla="*/ 4 w 64"/>
                <a:gd name="T37" fmla="*/ 20 h 56"/>
                <a:gd name="T38" fmla="*/ 2 w 64"/>
                <a:gd name="T39" fmla="*/ 22 h 56"/>
                <a:gd name="T40" fmla="*/ 2 w 64"/>
                <a:gd name="T41" fmla="*/ 22 h 56"/>
                <a:gd name="T42" fmla="*/ 0 w 64"/>
                <a:gd name="T43" fmla="*/ 32 h 56"/>
                <a:gd name="T44" fmla="*/ 0 w 64"/>
                <a:gd name="T45" fmla="*/ 32 h 56"/>
                <a:gd name="T46" fmla="*/ 0 w 64"/>
                <a:gd name="T47" fmla="*/ 34 h 56"/>
                <a:gd name="T48" fmla="*/ 2 w 64"/>
                <a:gd name="T49" fmla="*/ 36 h 56"/>
                <a:gd name="T50" fmla="*/ 2 w 64"/>
                <a:gd name="T51" fmla="*/ 36 h 56"/>
                <a:gd name="T52" fmla="*/ 20 w 64"/>
                <a:gd name="T53" fmla="*/ 36 h 56"/>
                <a:gd name="T54" fmla="*/ 20 w 64"/>
                <a:gd name="T55" fmla="*/ 36 h 56"/>
                <a:gd name="T56" fmla="*/ 18 w 64"/>
                <a:gd name="T57" fmla="*/ 52 h 56"/>
                <a:gd name="T58" fmla="*/ 18 w 64"/>
                <a:gd name="T59" fmla="*/ 52 h 56"/>
                <a:gd name="T60" fmla="*/ 18 w 64"/>
                <a:gd name="T61" fmla="*/ 54 h 56"/>
                <a:gd name="T62" fmla="*/ 20 w 64"/>
                <a:gd name="T63" fmla="*/ 56 h 56"/>
                <a:gd name="T64" fmla="*/ 20 w 64"/>
                <a:gd name="T65" fmla="*/ 56 h 56"/>
                <a:gd name="T66" fmla="*/ 32 w 64"/>
                <a:gd name="T67" fmla="*/ 56 h 56"/>
                <a:gd name="T68" fmla="*/ 32 w 64"/>
                <a:gd name="T69" fmla="*/ 56 h 56"/>
                <a:gd name="T70" fmla="*/ 34 w 64"/>
                <a:gd name="T71" fmla="*/ 54 h 56"/>
                <a:gd name="T72" fmla="*/ 36 w 64"/>
                <a:gd name="T73" fmla="*/ 52 h 56"/>
                <a:gd name="T74" fmla="*/ 36 w 64"/>
                <a:gd name="T75" fmla="*/ 52 h 56"/>
                <a:gd name="T76" fmla="*/ 40 w 64"/>
                <a:gd name="T77" fmla="*/ 36 h 56"/>
                <a:gd name="T78" fmla="*/ 40 w 64"/>
                <a:gd name="T79" fmla="*/ 36 h 56"/>
                <a:gd name="T80" fmla="*/ 58 w 64"/>
                <a:gd name="T81" fmla="*/ 36 h 56"/>
                <a:gd name="T82" fmla="*/ 58 w 64"/>
                <a:gd name="T83" fmla="*/ 36 h 56"/>
                <a:gd name="T84" fmla="*/ 60 w 64"/>
                <a:gd name="T85" fmla="*/ 34 h 56"/>
                <a:gd name="T86" fmla="*/ 62 w 64"/>
                <a:gd name="T87" fmla="*/ 32 h 56"/>
                <a:gd name="T88" fmla="*/ 62 w 64"/>
                <a:gd name="T89" fmla="*/ 32 h 56"/>
                <a:gd name="T90" fmla="*/ 64 w 64"/>
                <a:gd name="T91" fmla="*/ 22 h 56"/>
                <a:gd name="T92" fmla="*/ 64 w 64"/>
                <a:gd name="T93" fmla="*/ 22 h 56"/>
                <a:gd name="T94" fmla="*/ 64 w 64"/>
                <a:gd name="T95" fmla="*/ 20 h 56"/>
                <a:gd name="T96" fmla="*/ 62 w 64"/>
                <a:gd name="T97" fmla="*/ 20 h 56"/>
                <a:gd name="T98" fmla="*/ 62 w 64"/>
                <a:gd name="T99"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4" h="56">
                  <a:moveTo>
                    <a:pt x="62" y="20"/>
                  </a:moveTo>
                  <a:lnTo>
                    <a:pt x="62" y="20"/>
                  </a:lnTo>
                  <a:lnTo>
                    <a:pt x="42" y="20"/>
                  </a:lnTo>
                  <a:lnTo>
                    <a:pt x="42" y="20"/>
                  </a:lnTo>
                  <a:lnTo>
                    <a:pt x="46" y="2"/>
                  </a:lnTo>
                  <a:lnTo>
                    <a:pt x="46" y="2"/>
                  </a:lnTo>
                  <a:lnTo>
                    <a:pt x="46" y="0"/>
                  </a:lnTo>
                  <a:lnTo>
                    <a:pt x="44" y="0"/>
                  </a:lnTo>
                  <a:lnTo>
                    <a:pt x="44" y="0"/>
                  </a:lnTo>
                  <a:lnTo>
                    <a:pt x="32" y="0"/>
                  </a:lnTo>
                  <a:lnTo>
                    <a:pt x="32" y="0"/>
                  </a:lnTo>
                  <a:lnTo>
                    <a:pt x="30" y="0"/>
                  </a:lnTo>
                  <a:lnTo>
                    <a:pt x="28" y="2"/>
                  </a:lnTo>
                  <a:lnTo>
                    <a:pt x="28" y="2"/>
                  </a:lnTo>
                  <a:lnTo>
                    <a:pt x="24" y="20"/>
                  </a:lnTo>
                  <a:lnTo>
                    <a:pt x="24" y="20"/>
                  </a:lnTo>
                  <a:lnTo>
                    <a:pt x="6" y="20"/>
                  </a:lnTo>
                  <a:lnTo>
                    <a:pt x="6" y="20"/>
                  </a:lnTo>
                  <a:lnTo>
                    <a:pt x="4" y="20"/>
                  </a:lnTo>
                  <a:lnTo>
                    <a:pt x="2" y="22"/>
                  </a:lnTo>
                  <a:lnTo>
                    <a:pt x="2" y="22"/>
                  </a:lnTo>
                  <a:lnTo>
                    <a:pt x="0" y="32"/>
                  </a:lnTo>
                  <a:lnTo>
                    <a:pt x="0" y="32"/>
                  </a:lnTo>
                  <a:lnTo>
                    <a:pt x="0" y="34"/>
                  </a:lnTo>
                  <a:lnTo>
                    <a:pt x="2" y="36"/>
                  </a:lnTo>
                  <a:lnTo>
                    <a:pt x="2" y="36"/>
                  </a:lnTo>
                  <a:lnTo>
                    <a:pt x="20" y="36"/>
                  </a:lnTo>
                  <a:lnTo>
                    <a:pt x="20" y="36"/>
                  </a:lnTo>
                  <a:lnTo>
                    <a:pt x="18" y="52"/>
                  </a:lnTo>
                  <a:lnTo>
                    <a:pt x="18" y="52"/>
                  </a:lnTo>
                  <a:lnTo>
                    <a:pt x="18" y="54"/>
                  </a:lnTo>
                  <a:lnTo>
                    <a:pt x="20" y="56"/>
                  </a:lnTo>
                  <a:lnTo>
                    <a:pt x="20" y="56"/>
                  </a:lnTo>
                  <a:lnTo>
                    <a:pt x="32" y="56"/>
                  </a:lnTo>
                  <a:lnTo>
                    <a:pt x="32" y="56"/>
                  </a:lnTo>
                  <a:lnTo>
                    <a:pt x="34" y="54"/>
                  </a:lnTo>
                  <a:lnTo>
                    <a:pt x="36" y="52"/>
                  </a:lnTo>
                  <a:lnTo>
                    <a:pt x="36" y="52"/>
                  </a:lnTo>
                  <a:lnTo>
                    <a:pt x="40" y="36"/>
                  </a:lnTo>
                  <a:lnTo>
                    <a:pt x="40" y="36"/>
                  </a:lnTo>
                  <a:lnTo>
                    <a:pt x="58" y="36"/>
                  </a:lnTo>
                  <a:lnTo>
                    <a:pt x="58" y="36"/>
                  </a:lnTo>
                  <a:lnTo>
                    <a:pt x="60" y="34"/>
                  </a:lnTo>
                  <a:lnTo>
                    <a:pt x="62" y="32"/>
                  </a:lnTo>
                  <a:lnTo>
                    <a:pt x="62" y="32"/>
                  </a:lnTo>
                  <a:lnTo>
                    <a:pt x="64" y="22"/>
                  </a:lnTo>
                  <a:lnTo>
                    <a:pt x="64" y="22"/>
                  </a:lnTo>
                  <a:lnTo>
                    <a:pt x="64" y="20"/>
                  </a:lnTo>
                  <a:lnTo>
                    <a:pt x="62" y="20"/>
                  </a:lnTo>
                  <a:lnTo>
                    <a:pt x="62"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369"/>
            <p:cNvSpPr/>
            <p:nvPr/>
          </p:nvSpPr>
          <p:spPr bwMode="auto">
            <a:xfrm>
              <a:off x="3390900" y="1797050"/>
              <a:ext cx="406400" cy="225425"/>
            </a:xfrm>
            <a:custGeom>
              <a:avLst/>
              <a:gdLst>
                <a:gd name="T0" fmla="*/ 52 w 256"/>
                <a:gd name="T1" fmla="*/ 58 h 142"/>
                <a:gd name="T2" fmla="*/ 256 w 256"/>
                <a:gd name="T3" fmla="*/ 58 h 142"/>
                <a:gd name="T4" fmla="*/ 256 w 256"/>
                <a:gd name="T5" fmla="*/ 50 h 142"/>
                <a:gd name="T6" fmla="*/ 256 w 256"/>
                <a:gd name="T7" fmla="*/ 50 h 142"/>
                <a:gd name="T8" fmla="*/ 254 w 256"/>
                <a:gd name="T9" fmla="*/ 42 h 142"/>
                <a:gd name="T10" fmla="*/ 250 w 256"/>
                <a:gd name="T11" fmla="*/ 36 h 142"/>
                <a:gd name="T12" fmla="*/ 242 w 256"/>
                <a:gd name="T13" fmla="*/ 30 h 142"/>
                <a:gd name="T14" fmla="*/ 234 w 256"/>
                <a:gd name="T15" fmla="*/ 30 h 142"/>
                <a:gd name="T16" fmla="*/ 102 w 256"/>
                <a:gd name="T17" fmla="*/ 30 h 142"/>
                <a:gd name="T18" fmla="*/ 102 w 256"/>
                <a:gd name="T19" fmla="*/ 20 h 142"/>
                <a:gd name="T20" fmla="*/ 102 w 256"/>
                <a:gd name="T21" fmla="*/ 20 h 142"/>
                <a:gd name="T22" fmla="*/ 102 w 256"/>
                <a:gd name="T23" fmla="*/ 12 h 142"/>
                <a:gd name="T24" fmla="*/ 96 w 256"/>
                <a:gd name="T25" fmla="*/ 6 h 142"/>
                <a:gd name="T26" fmla="*/ 90 w 256"/>
                <a:gd name="T27" fmla="*/ 0 h 142"/>
                <a:gd name="T28" fmla="*/ 82 w 256"/>
                <a:gd name="T29" fmla="*/ 0 h 142"/>
                <a:gd name="T30" fmla="*/ 40 w 256"/>
                <a:gd name="T31" fmla="*/ 0 h 142"/>
                <a:gd name="T32" fmla="*/ 40 w 256"/>
                <a:gd name="T33" fmla="*/ 0 h 142"/>
                <a:gd name="T34" fmla="*/ 32 w 256"/>
                <a:gd name="T35" fmla="*/ 0 h 142"/>
                <a:gd name="T36" fmla="*/ 26 w 256"/>
                <a:gd name="T37" fmla="*/ 6 h 142"/>
                <a:gd name="T38" fmla="*/ 20 w 256"/>
                <a:gd name="T39" fmla="*/ 12 h 142"/>
                <a:gd name="T40" fmla="*/ 20 w 256"/>
                <a:gd name="T41" fmla="*/ 20 h 142"/>
                <a:gd name="T42" fmla="*/ 20 w 256"/>
                <a:gd name="T43" fmla="*/ 30 h 142"/>
                <a:gd name="T44" fmla="*/ 20 w 256"/>
                <a:gd name="T45" fmla="*/ 30 h 142"/>
                <a:gd name="T46" fmla="*/ 12 w 256"/>
                <a:gd name="T47" fmla="*/ 32 h 142"/>
                <a:gd name="T48" fmla="*/ 6 w 256"/>
                <a:gd name="T49" fmla="*/ 36 h 142"/>
                <a:gd name="T50" fmla="*/ 2 w 256"/>
                <a:gd name="T51" fmla="*/ 42 h 142"/>
                <a:gd name="T52" fmla="*/ 0 w 256"/>
                <a:gd name="T53" fmla="*/ 50 h 142"/>
                <a:gd name="T54" fmla="*/ 0 w 256"/>
                <a:gd name="T55" fmla="*/ 142 h 142"/>
                <a:gd name="T56" fmla="*/ 16 w 256"/>
                <a:gd name="T57" fmla="*/ 82 h 142"/>
                <a:gd name="T58" fmla="*/ 16 w 256"/>
                <a:gd name="T59" fmla="*/ 82 h 142"/>
                <a:gd name="T60" fmla="*/ 22 w 256"/>
                <a:gd name="T61" fmla="*/ 72 h 142"/>
                <a:gd name="T62" fmla="*/ 30 w 256"/>
                <a:gd name="T63" fmla="*/ 66 h 142"/>
                <a:gd name="T64" fmla="*/ 40 w 256"/>
                <a:gd name="T65" fmla="*/ 60 h 142"/>
                <a:gd name="T66" fmla="*/ 52 w 256"/>
                <a:gd name="T67" fmla="*/ 58 h 142"/>
                <a:gd name="T68" fmla="*/ 52 w 256"/>
                <a:gd name="T69" fmla="*/ 5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6" h="142">
                  <a:moveTo>
                    <a:pt x="52" y="58"/>
                  </a:moveTo>
                  <a:lnTo>
                    <a:pt x="256" y="58"/>
                  </a:lnTo>
                  <a:lnTo>
                    <a:pt x="256" y="50"/>
                  </a:lnTo>
                  <a:lnTo>
                    <a:pt x="256" y="50"/>
                  </a:lnTo>
                  <a:lnTo>
                    <a:pt x="254" y="42"/>
                  </a:lnTo>
                  <a:lnTo>
                    <a:pt x="250" y="36"/>
                  </a:lnTo>
                  <a:lnTo>
                    <a:pt x="242" y="30"/>
                  </a:lnTo>
                  <a:lnTo>
                    <a:pt x="234" y="30"/>
                  </a:lnTo>
                  <a:lnTo>
                    <a:pt x="102" y="30"/>
                  </a:lnTo>
                  <a:lnTo>
                    <a:pt x="102" y="20"/>
                  </a:lnTo>
                  <a:lnTo>
                    <a:pt x="102" y="20"/>
                  </a:lnTo>
                  <a:lnTo>
                    <a:pt x="102" y="12"/>
                  </a:lnTo>
                  <a:lnTo>
                    <a:pt x="96" y="6"/>
                  </a:lnTo>
                  <a:lnTo>
                    <a:pt x="90" y="0"/>
                  </a:lnTo>
                  <a:lnTo>
                    <a:pt x="82" y="0"/>
                  </a:lnTo>
                  <a:lnTo>
                    <a:pt x="40" y="0"/>
                  </a:lnTo>
                  <a:lnTo>
                    <a:pt x="40" y="0"/>
                  </a:lnTo>
                  <a:lnTo>
                    <a:pt x="32" y="0"/>
                  </a:lnTo>
                  <a:lnTo>
                    <a:pt x="26" y="6"/>
                  </a:lnTo>
                  <a:lnTo>
                    <a:pt x="20" y="12"/>
                  </a:lnTo>
                  <a:lnTo>
                    <a:pt x="20" y="20"/>
                  </a:lnTo>
                  <a:lnTo>
                    <a:pt x="20" y="30"/>
                  </a:lnTo>
                  <a:lnTo>
                    <a:pt x="20" y="30"/>
                  </a:lnTo>
                  <a:lnTo>
                    <a:pt x="12" y="32"/>
                  </a:lnTo>
                  <a:lnTo>
                    <a:pt x="6" y="36"/>
                  </a:lnTo>
                  <a:lnTo>
                    <a:pt x="2" y="42"/>
                  </a:lnTo>
                  <a:lnTo>
                    <a:pt x="0" y="50"/>
                  </a:lnTo>
                  <a:lnTo>
                    <a:pt x="0" y="142"/>
                  </a:lnTo>
                  <a:lnTo>
                    <a:pt x="16" y="82"/>
                  </a:lnTo>
                  <a:lnTo>
                    <a:pt x="16" y="82"/>
                  </a:lnTo>
                  <a:lnTo>
                    <a:pt x="22" y="72"/>
                  </a:lnTo>
                  <a:lnTo>
                    <a:pt x="30" y="66"/>
                  </a:lnTo>
                  <a:lnTo>
                    <a:pt x="40" y="60"/>
                  </a:lnTo>
                  <a:lnTo>
                    <a:pt x="52" y="58"/>
                  </a:lnTo>
                  <a:lnTo>
                    <a:pt x="52"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 name="组合 17"/>
          <p:cNvGrpSpPr/>
          <p:nvPr userDrawn="1"/>
        </p:nvGrpSpPr>
        <p:grpSpPr>
          <a:xfrm>
            <a:off x="4330779" y="2687337"/>
            <a:ext cx="1474893" cy="1259055"/>
            <a:chOff x="5308600" y="3521075"/>
            <a:chExt cx="390525" cy="333375"/>
          </a:xfrm>
          <a:solidFill>
            <a:schemeClr val="bg1"/>
          </a:solidFill>
        </p:grpSpPr>
        <p:sp>
          <p:nvSpPr>
            <p:cNvPr id="21" name="Freeform 1372"/>
            <p:cNvSpPr>
              <a:spLocks noEditPoints="1"/>
            </p:cNvSpPr>
            <p:nvPr/>
          </p:nvSpPr>
          <p:spPr bwMode="auto">
            <a:xfrm>
              <a:off x="5308600" y="3565525"/>
              <a:ext cx="390525" cy="288925"/>
            </a:xfrm>
            <a:custGeom>
              <a:avLst/>
              <a:gdLst>
                <a:gd name="T0" fmla="*/ 18 w 246"/>
                <a:gd name="T1" fmla="*/ 0 h 182"/>
                <a:gd name="T2" fmla="*/ 10 w 246"/>
                <a:gd name="T3" fmla="*/ 0 h 182"/>
                <a:gd name="T4" fmla="*/ 2 w 246"/>
                <a:gd name="T5" fmla="*/ 10 h 182"/>
                <a:gd name="T6" fmla="*/ 0 w 246"/>
                <a:gd name="T7" fmla="*/ 164 h 182"/>
                <a:gd name="T8" fmla="*/ 2 w 246"/>
                <a:gd name="T9" fmla="*/ 170 h 182"/>
                <a:gd name="T10" fmla="*/ 10 w 246"/>
                <a:gd name="T11" fmla="*/ 180 h 182"/>
                <a:gd name="T12" fmla="*/ 228 w 246"/>
                <a:gd name="T13" fmla="*/ 182 h 182"/>
                <a:gd name="T14" fmla="*/ 236 w 246"/>
                <a:gd name="T15" fmla="*/ 180 h 182"/>
                <a:gd name="T16" fmla="*/ 246 w 246"/>
                <a:gd name="T17" fmla="*/ 170 h 182"/>
                <a:gd name="T18" fmla="*/ 246 w 246"/>
                <a:gd name="T19" fmla="*/ 18 h 182"/>
                <a:gd name="T20" fmla="*/ 246 w 246"/>
                <a:gd name="T21" fmla="*/ 10 h 182"/>
                <a:gd name="T22" fmla="*/ 236 w 246"/>
                <a:gd name="T23" fmla="*/ 0 h 182"/>
                <a:gd name="T24" fmla="*/ 228 w 246"/>
                <a:gd name="T25" fmla="*/ 0 h 182"/>
                <a:gd name="T26" fmla="*/ 124 w 246"/>
                <a:gd name="T27" fmla="*/ 154 h 182"/>
                <a:gd name="T28" fmla="*/ 98 w 246"/>
                <a:gd name="T29" fmla="*/ 148 h 182"/>
                <a:gd name="T30" fmla="*/ 78 w 246"/>
                <a:gd name="T31" fmla="*/ 136 h 182"/>
                <a:gd name="T32" fmla="*/ 64 w 246"/>
                <a:gd name="T33" fmla="*/ 116 h 182"/>
                <a:gd name="T34" fmla="*/ 60 w 246"/>
                <a:gd name="T35" fmla="*/ 90 h 182"/>
                <a:gd name="T36" fmla="*/ 62 w 246"/>
                <a:gd name="T37" fmla="*/ 78 h 182"/>
                <a:gd name="T38" fmla="*/ 70 w 246"/>
                <a:gd name="T39" fmla="*/ 56 h 182"/>
                <a:gd name="T40" fmla="*/ 88 w 246"/>
                <a:gd name="T41" fmla="*/ 38 h 182"/>
                <a:gd name="T42" fmla="*/ 110 w 246"/>
                <a:gd name="T43" fmla="*/ 28 h 182"/>
                <a:gd name="T44" fmla="*/ 124 w 246"/>
                <a:gd name="T45" fmla="*/ 28 h 182"/>
                <a:gd name="T46" fmla="*/ 148 w 246"/>
                <a:gd name="T47" fmla="*/ 32 h 182"/>
                <a:gd name="T48" fmla="*/ 168 w 246"/>
                <a:gd name="T49" fmla="*/ 46 h 182"/>
                <a:gd name="T50" fmla="*/ 182 w 246"/>
                <a:gd name="T51" fmla="*/ 66 h 182"/>
                <a:gd name="T52" fmla="*/ 186 w 246"/>
                <a:gd name="T53" fmla="*/ 90 h 182"/>
                <a:gd name="T54" fmla="*/ 186 w 246"/>
                <a:gd name="T55" fmla="*/ 104 h 182"/>
                <a:gd name="T56" fmla="*/ 176 w 246"/>
                <a:gd name="T57" fmla="*/ 126 h 182"/>
                <a:gd name="T58" fmla="*/ 158 w 246"/>
                <a:gd name="T59" fmla="*/ 142 h 182"/>
                <a:gd name="T60" fmla="*/ 136 w 246"/>
                <a:gd name="T61" fmla="*/ 152 h 182"/>
                <a:gd name="T62" fmla="*/ 124 w 246"/>
                <a:gd name="T63" fmla="*/ 15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6" h="182">
                  <a:moveTo>
                    <a:pt x="228" y="0"/>
                  </a:moveTo>
                  <a:lnTo>
                    <a:pt x="18" y="0"/>
                  </a:lnTo>
                  <a:lnTo>
                    <a:pt x="18" y="0"/>
                  </a:lnTo>
                  <a:lnTo>
                    <a:pt x="10" y="0"/>
                  </a:lnTo>
                  <a:lnTo>
                    <a:pt x="4" y="4"/>
                  </a:lnTo>
                  <a:lnTo>
                    <a:pt x="2" y="10"/>
                  </a:lnTo>
                  <a:lnTo>
                    <a:pt x="0" y="18"/>
                  </a:lnTo>
                  <a:lnTo>
                    <a:pt x="0" y="164"/>
                  </a:lnTo>
                  <a:lnTo>
                    <a:pt x="0" y="164"/>
                  </a:lnTo>
                  <a:lnTo>
                    <a:pt x="2" y="170"/>
                  </a:lnTo>
                  <a:lnTo>
                    <a:pt x="4" y="176"/>
                  </a:lnTo>
                  <a:lnTo>
                    <a:pt x="10" y="180"/>
                  </a:lnTo>
                  <a:lnTo>
                    <a:pt x="18" y="182"/>
                  </a:lnTo>
                  <a:lnTo>
                    <a:pt x="228" y="182"/>
                  </a:lnTo>
                  <a:lnTo>
                    <a:pt x="228" y="182"/>
                  </a:lnTo>
                  <a:lnTo>
                    <a:pt x="236" y="180"/>
                  </a:lnTo>
                  <a:lnTo>
                    <a:pt x="242" y="176"/>
                  </a:lnTo>
                  <a:lnTo>
                    <a:pt x="246" y="170"/>
                  </a:lnTo>
                  <a:lnTo>
                    <a:pt x="246" y="164"/>
                  </a:lnTo>
                  <a:lnTo>
                    <a:pt x="246" y="18"/>
                  </a:lnTo>
                  <a:lnTo>
                    <a:pt x="246" y="18"/>
                  </a:lnTo>
                  <a:lnTo>
                    <a:pt x="246" y="10"/>
                  </a:lnTo>
                  <a:lnTo>
                    <a:pt x="242" y="4"/>
                  </a:lnTo>
                  <a:lnTo>
                    <a:pt x="236" y="0"/>
                  </a:lnTo>
                  <a:lnTo>
                    <a:pt x="228" y="0"/>
                  </a:lnTo>
                  <a:lnTo>
                    <a:pt x="228" y="0"/>
                  </a:lnTo>
                  <a:close/>
                  <a:moveTo>
                    <a:pt x="124" y="154"/>
                  </a:moveTo>
                  <a:lnTo>
                    <a:pt x="124" y="154"/>
                  </a:lnTo>
                  <a:lnTo>
                    <a:pt x="110" y="152"/>
                  </a:lnTo>
                  <a:lnTo>
                    <a:pt x="98" y="148"/>
                  </a:lnTo>
                  <a:lnTo>
                    <a:pt x="88" y="142"/>
                  </a:lnTo>
                  <a:lnTo>
                    <a:pt x="78" y="136"/>
                  </a:lnTo>
                  <a:lnTo>
                    <a:pt x="70" y="126"/>
                  </a:lnTo>
                  <a:lnTo>
                    <a:pt x="64" y="116"/>
                  </a:lnTo>
                  <a:lnTo>
                    <a:pt x="62" y="104"/>
                  </a:lnTo>
                  <a:lnTo>
                    <a:pt x="60" y="90"/>
                  </a:lnTo>
                  <a:lnTo>
                    <a:pt x="60" y="90"/>
                  </a:lnTo>
                  <a:lnTo>
                    <a:pt x="62" y="78"/>
                  </a:lnTo>
                  <a:lnTo>
                    <a:pt x="64" y="66"/>
                  </a:lnTo>
                  <a:lnTo>
                    <a:pt x="70" y="56"/>
                  </a:lnTo>
                  <a:lnTo>
                    <a:pt x="78" y="46"/>
                  </a:lnTo>
                  <a:lnTo>
                    <a:pt x="88" y="38"/>
                  </a:lnTo>
                  <a:lnTo>
                    <a:pt x="98" y="32"/>
                  </a:lnTo>
                  <a:lnTo>
                    <a:pt x="110" y="28"/>
                  </a:lnTo>
                  <a:lnTo>
                    <a:pt x="124" y="28"/>
                  </a:lnTo>
                  <a:lnTo>
                    <a:pt x="124" y="28"/>
                  </a:lnTo>
                  <a:lnTo>
                    <a:pt x="136" y="28"/>
                  </a:lnTo>
                  <a:lnTo>
                    <a:pt x="148" y="32"/>
                  </a:lnTo>
                  <a:lnTo>
                    <a:pt x="158" y="38"/>
                  </a:lnTo>
                  <a:lnTo>
                    <a:pt x="168" y="46"/>
                  </a:lnTo>
                  <a:lnTo>
                    <a:pt x="176" y="56"/>
                  </a:lnTo>
                  <a:lnTo>
                    <a:pt x="182" y="66"/>
                  </a:lnTo>
                  <a:lnTo>
                    <a:pt x="186" y="78"/>
                  </a:lnTo>
                  <a:lnTo>
                    <a:pt x="186" y="90"/>
                  </a:lnTo>
                  <a:lnTo>
                    <a:pt x="186" y="90"/>
                  </a:lnTo>
                  <a:lnTo>
                    <a:pt x="186" y="104"/>
                  </a:lnTo>
                  <a:lnTo>
                    <a:pt x="182" y="116"/>
                  </a:lnTo>
                  <a:lnTo>
                    <a:pt x="176" y="126"/>
                  </a:lnTo>
                  <a:lnTo>
                    <a:pt x="168" y="136"/>
                  </a:lnTo>
                  <a:lnTo>
                    <a:pt x="158" y="142"/>
                  </a:lnTo>
                  <a:lnTo>
                    <a:pt x="148" y="148"/>
                  </a:lnTo>
                  <a:lnTo>
                    <a:pt x="136" y="152"/>
                  </a:lnTo>
                  <a:lnTo>
                    <a:pt x="124" y="154"/>
                  </a:lnTo>
                  <a:lnTo>
                    <a:pt x="124"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373"/>
            <p:cNvSpPr/>
            <p:nvPr/>
          </p:nvSpPr>
          <p:spPr bwMode="auto">
            <a:xfrm>
              <a:off x="5445125" y="3651250"/>
              <a:ext cx="117475" cy="117475"/>
            </a:xfrm>
            <a:custGeom>
              <a:avLst/>
              <a:gdLst>
                <a:gd name="T0" fmla="*/ 70 w 74"/>
                <a:gd name="T1" fmla="*/ 26 h 74"/>
                <a:gd name="T2" fmla="*/ 48 w 74"/>
                <a:gd name="T3" fmla="*/ 26 h 74"/>
                <a:gd name="T4" fmla="*/ 48 w 74"/>
                <a:gd name="T5" fmla="*/ 4 h 74"/>
                <a:gd name="T6" fmla="*/ 48 w 74"/>
                <a:gd name="T7" fmla="*/ 4 h 74"/>
                <a:gd name="T8" fmla="*/ 46 w 74"/>
                <a:gd name="T9" fmla="*/ 0 h 74"/>
                <a:gd name="T10" fmla="*/ 44 w 74"/>
                <a:gd name="T11" fmla="*/ 0 h 74"/>
                <a:gd name="T12" fmla="*/ 30 w 74"/>
                <a:gd name="T13" fmla="*/ 0 h 74"/>
                <a:gd name="T14" fmla="*/ 30 w 74"/>
                <a:gd name="T15" fmla="*/ 0 h 74"/>
                <a:gd name="T16" fmla="*/ 28 w 74"/>
                <a:gd name="T17" fmla="*/ 0 h 74"/>
                <a:gd name="T18" fmla="*/ 26 w 74"/>
                <a:gd name="T19" fmla="*/ 4 h 74"/>
                <a:gd name="T20" fmla="*/ 26 w 74"/>
                <a:gd name="T21" fmla="*/ 26 h 74"/>
                <a:gd name="T22" fmla="*/ 4 w 74"/>
                <a:gd name="T23" fmla="*/ 26 h 74"/>
                <a:gd name="T24" fmla="*/ 4 w 74"/>
                <a:gd name="T25" fmla="*/ 26 h 74"/>
                <a:gd name="T26" fmla="*/ 2 w 74"/>
                <a:gd name="T27" fmla="*/ 26 h 74"/>
                <a:gd name="T28" fmla="*/ 0 w 74"/>
                <a:gd name="T29" fmla="*/ 30 h 74"/>
                <a:gd name="T30" fmla="*/ 0 w 74"/>
                <a:gd name="T31" fmla="*/ 44 h 74"/>
                <a:gd name="T32" fmla="*/ 0 w 74"/>
                <a:gd name="T33" fmla="*/ 44 h 74"/>
                <a:gd name="T34" fmla="*/ 2 w 74"/>
                <a:gd name="T35" fmla="*/ 46 h 74"/>
                <a:gd name="T36" fmla="*/ 4 w 74"/>
                <a:gd name="T37" fmla="*/ 48 h 74"/>
                <a:gd name="T38" fmla="*/ 26 w 74"/>
                <a:gd name="T39" fmla="*/ 48 h 74"/>
                <a:gd name="T40" fmla="*/ 26 w 74"/>
                <a:gd name="T41" fmla="*/ 70 h 74"/>
                <a:gd name="T42" fmla="*/ 26 w 74"/>
                <a:gd name="T43" fmla="*/ 70 h 74"/>
                <a:gd name="T44" fmla="*/ 28 w 74"/>
                <a:gd name="T45" fmla="*/ 72 h 74"/>
                <a:gd name="T46" fmla="*/ 30 w 74"/>
                <a:gd name="T47" fmla="*/ 74 h 74"/>
                <a:gd name="T48" fmla="*/ 44 w 74"/>
                <a:gd name="T49" fmla="*/ 74 h 74"/>
                <a:gd name="T50" fmla="*/ 44 w 74"/>
                <a:gd name="T51" fmla="*/ 74 h 74"/>
                <a:gd name="T52" fmla="*/ 46 w 74"/>
                <a:gd name="T53" fmla="*/ 72 h 74"/>
                <a:gd name="T54" fmla="*/ 48 w 74"/>
                <a:gd name="T55" fmla="*/ 70 h 74"/>
                <a:gd name="T56" fmla="*/ 48 w 74"/>
                <a:gd name="T57" fmla="*/ 48 h 74"/>
                <a:gd name="T58" fmla="*/ 70 w 74"/>
                <a:gd name="T59" fmla="*/ 48 h 74"/>
                <a:gd name="T60" fmla="*/ 70 w 74"/>
                <a:gd name="T61" fmla="*/ 48 h 74"/>
                <a:gd name="T62" fmla="*/ 72 w 74"/>
                <a:gd name="T63" fmla="*/ 46 h 74"/>
                <a:gd name="T64" fmla="*/ 74 w 74"/>
                <a:gd name="T65" fmla="*/ 44 h 74"/>
                <a:gd name="T66" fmla="*/ 74 w 74"/>
                <a:gd name="T67" fmla="*/ 30 h 74"/>
                <a:gd name="T68" fmla="*/ 74 w 74"/>
                <a:gd name="T69" fmla="*/ 30 h 74"/>
                <a:gd name="T70" fmla="*/ 72 w 74"/>
                <a:gd name="T71" fmla="*/ 26 h 74"/>
                <a:gd name="T72" fmla="*/ 70 w 74"/>
                <a:gd name="T73" fmla="*/ 26 h 74"/>
                <a:gd name="T74" fmla="*/ 70 w 74"/>
                <a:gd name="T75" fmla="*/ 2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4" h="74">
                  <a:moveTo>
                    <a:pt x="70" y="26"/>
                  </a:moveTo>
                  <a:lnTo>
                    <a:pt x="48" y="26"/>
                  </a:lnTo>
                  <a:lnTo>
                    <a:pt x="48" y="4"/>
                  </a:lnTo>
                  <a:lnTo>
                    <a:pt x="48" y="4"/>
                  </a:lnTo>
                  <a:lnTo>
                    <a:pt x="46" y="0"/>
                  </a:lnTo>
                  <a:lnTo>
                    <a:pt x="44" y="0"/>
                  </a:lnTo>
                  <a:lnTo>
                    <a:pt x="30" y="0"/>
                  </a:lnTo>
                  <a:lnTo>
                    <a:pt x="30" y="0"/>
                  </a:lnTo>
                  <a:lnTo>
                    <a:pt x="28" y="0"/>
                  </a:lnTo>
                  <a:lnTo>
                    <a:pt x="26" y="4"/>
                  </a:lnTo>
                  <a:lnTo>
                    <a:pt x="26" y="26"/>
                  </a:lnTo>
                  <a:lnTo>
                    <a:pt x="4" y="26"/>
                  </a:lnTo>
                  <a:lnTo>
                    <a:pt x="4" y="26"/>
                  </a:lnTo>
                  <a:lnTo>
                    <a:pt x="2" y="26"/>
                  </a:lnTo>
                  <a:lnTo>
                    <a:pt x="0" y="30"/>
                  </a:lnTo>
                  <a:lnTo>
                    <a:pt x="0" y="44"/>
                  </a:lnTo>
                  <a:lnTo>
                    <a:pt x="0" y="44"/>
                  </a:lnTo>
                  <a:lnTo>
                    <a:pt x="2" y="46"/>
                  </a:lnTo>
                  <a:lnTo>
                    <a:pt x="4" y="48"/>
                  </a:lnTo>
                  <a:lnTo>
                    <a:pt x="26" y="48"/>
                  </a:lnTo>
                  <a:lnTo>
                    <a:pt x="26" y="70"/>
                  </a:lnTo>
                  <a:lnTo>
                    <a:pt x="26" y="70"/>
                  </a:lnTo>
                  <a:lnTo>
                    <a:pt x="28" y="72"/>
                  </a:lnTo>
                  <a:lnTo>
                    <a:pt x="30" y="74"/>
                  </a:lnTo>
                  <a:lnTo>
                    <a:pt x="44" y="74"/>
                  </a:lnTo>
                  <a:lnTo>
                    <a:pt x="44" y="74"/>
                  </a:lnTo>
                  <a:lnTo>
                    <a:pt x="46" y="72"/>
                  </a:lnTo>
                  <a:lnTo>
                    <a:pt x="48" y="70"/>
                  </a:lnTo>
                  <a:lnTo>
                    <a:pt x="48" y="48"/>
                  </a:lnTo>
                  <a:lnTo>
                    <a:pt x="70" y="48"/>
                  </a:lnTo>
                  <a:lnTo>
                    <a:pt x="70" y="48"/>
                  </a:lnTo>
                  <a:lnTo>
                    <a:pt x="72" y="46"/>
                  </a:lnTo>
                  <a:lnTo>
                    <a:pt x="74" y="44"/>
                  </a:lnTo>
                  <a:lnTo>
                    <a:pt x="74" y="30"/>
                  </a:lnTo>
                  <a:lnTo>
                    <a:pt x="74" y="30"/>
                  </a:lnTo>
                  <a:lnTo>
                    <a:pt x="72" y="26"/>
                  </a:lnTo>
                  <a:lnTo>
                    <a:pt x="70" y="26"/>
                  </a:lnTo>
                  <a:lnTo>
                    <a:pt x="7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374"/>
            <p:cNvSpPr/>
            <p:nvPr/>
          </p:nvSpPr>
          <p:spPr bwMode="auto">
            <a:xfrm>
              <a:off x="5438775" y="3521075"/>
              <a:ext cx="130175" cy="31750"/>
            </a:xfrm>
            <a:custGeom>
              <a:avLst/>
              <a:gdLst>
                <a:gd name="T0" fmla="*/ 12 w 82"/>
                <a:gd name="T1" fmla="*/ 12 h 20"/>
                <a:gd name="T2" fmla="*/ 70 w 82"/>
                <a:gd name="T3" fmla="*/ 12 h 20"/>
                <a:gd name="T4" fmla="*/ 70 w 82"/>
                <a:gd name="T5" fmla="*/ 20 h 20"/>
                <a:gd name="T6" fmla="*/ 82 w 82"/>
                <a:gd name="T7" fmla="*/ 20 h 20"/>
                <a:gd name="T8" fmla="*/ 82 w 82"/>
                <a:gd name="T9" fmla="*/ 6 h 20"/>
                <a:gd name="T10" fmla="*/ 82 w 82"/>
                <a:gd name="T11" fmla="*/ 6 h 20"/>
                <a:gd name="T12" fmla="*/ 80 w 82"/>
                <a:gd name="T13" fmla="*/ 0 h 20"/>
                <a:gd name="T14" fmla="*/ 76 w 82"/>
                <a:gd name="T15" fmla="*/ 0 h 20"/>
                <a:gd name="T16" fmla="*/ 6 w 82"/>
                <a:gd name="T17" fmla="*/ 0 h 20"/>
                <a:gd name="T18" fmla="*/ 6 w 82"/>
                <a:gd name="T19" fmla="*/ 0 h 20"/>
                <a:gd name="T20" fmla="*/ 2 w 82"/>
                <a:gd name="T21" fmla="*/ 0 h 20"/>
                <a:gd name="T22" fmla="*/ 0 w 82"/>
                <a:gd name="T23" fmla="*/ 6 h 20"/>
                <a:gd name="T24" fmla="*/ 0 w 82"/>
                <a:gd name="T25" fmla="*/ 20 h 20"/>
                <a:gd name="T26" fmla="*/ 12 w 82"/>
                <a:gd name="T27" fmla="*/ 20 h 20"/>
                <a:gd name="T28" fmla="*/ 12 w 82"/>
                <a:gd name="T29"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20">
                  <a:moveTo>
                    <a:pt x="12" y="12"/>
                  </a:moveTo>
                  <a:lnTo>
                    <a:pt x="70" y="12"/>
                  </a:lnTo>
                  <a:lnTo>
                    <a:pt x="70" y="20"/>
                  </a:lnTo>
                  <a:lnTo>
                    <a:pt x="82" y="20"/>
                  </a:lnTo>
                  <a:lnTo>
                    <a:pt x="82" y="6"/>
                  </a:lnTo>
                  <a:lnTo>
                    <a:pt x="82" y="6"/>
                  </a:lnTo>
                  <a:lnTo>
                    <a:pt x="80" y="0"/>
                  </a:lnTo>
                  <a:lnTo>
                    <a:pt x="76" y="0"/>
                  </a:lnTo>
                  <a:lnTo>
                    <a:pt x="6" y="0"/>
                  </a:lnTo>
                  <a:lnTo>
                    <a:pt x="6" y="0"/>
                  </a:lnTo>
                  <a:lnTo>
                    <a:pt x="2" y="0"/>
                  </a:lnTo>
                  <a:lnTo>
                    <a:pt x="0" y="6"/>
                  </a:lnTo>
                  <a:lnTo>
                    <a:pt x="0" y="20"/>
                  </a:lnTo>
                  <a:lnTo>
                    <a:pt x="12" y="20"/>
                  </a:lnTo>
                  <a:lnTo>
                    <a:pt x="1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strVal val="#ppt_h"/>
                                          </p:val>
                                        </p:tav>
                                        <p:tav tm="100000">
                                          <p:val>
                                            <p:strVal val="#ppt_h"/>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Effect transition="in" filter="fade">
                                      <p:cBhvr>
                                        <p:cTn id="22" dur="1000"/>
                                        <p:tgtEl>
                                          <p:spTgt spid="9"/>
                                        </p:tgtEl>
                                      </p:cBhvr>
                                    </p:animEffect>
                                  </p:childTnLst>
                                </p:cTn>
                              </p:par>
                              <p:par>
                                <p:cTn id="23" presetID="53" presetClass="entr" presetSubtype="16"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Effect transition="in" filter="fade">
                                      <p:cBhvr>
                                        <p:cTn id="27" dur="1000"/>
                                        <p:tgtEl>
                                          <p:spTgt spid="13"/>
                                        </p:tgtEl>
                                      </p:cBhvr>
                                    </p:animEffect>
                                  </p:childTnLst>
                                </p:cTn>
                              </p:par>
                              <p:par>
                                <p:cTn id="28" presetID="56" presetClass="entr" presetSubtype="0" fill="hold" grpId="0" nodeType="withEffect">
                                  <p:stCondLst>
                                    <p:cond delay="0"/>
                                  </p:stCondLst>
                                  <p:iterate type="lt">
                                    <p:tmPct val="10000"/>
                                  </p:iterate>
                                  <p:childTnLst>
                                    <p:set>
                                      <p:cBhvr>
                                        <p:cTn id="29" dur="1" fill="hold">
                                          <p:stCondLst>
                                            <p:cond delay="0"/>
                                          </p:stCondLst>
                                        </p:cTn>
                                        <p:tgtEl>
                                          <p:spTgt spid="14">
                                            <p:txEl>
                                              <p:pRg st="0" end="0"/>
                                            </p:txEl>
                                          </p:spTgt>
                                        </p:tgtEl>
                                        <p:attrNameLst>
                                          <p:attrName>style.visibility</p:attrName>
                                        </p:attrNameLst>
                                      </p:cBhvr>
                                      <p:to>
                                        <p:strVal val="visible"/>
                                      </p:to>
                                    </p:set>
                                    <p:anim by="(-#ppt_w*2)" calcmode="lin" valueType="num">
                                      <p:cBhvr rctx="PPT">
                                        <p:cTn id="30" dur="500" autoRev="1" fill="hold">
                                          <p:stCondLst>
                                            <p:cond delay="0"/>
                                          </p:stCondLst>
                                        </p:cTn>
                                        <p:tgtEl>
                                          <p:spTgt spid="14">
                                            <p:txEl>
                                              <p:pRg st="0" end="0"/>
                                            </p:txEl>
                                          </p:spTgt>
                                        </p:tgtEl>
                                        <p:attrNameLst>
                                          <p:attrName>ppt_w</p:attrName>
                                        </p:attrNameLst>
                                      </p:cBhvr>
                                    </p:anim>
                                    <p:anim by="(#ppt_w*0.50)" calcmode="lin" valueType="num">
                                      <p:cBhvr>
                                        <p:cTn id="31" dur="500" decel="50000" autoRev="1" fill="hold">
                                          <p:stCondLst>
                                            <p:cond delay="0"/>
                                          </p:stCondLst>
                                        </p:cTn>
                                        <p:tgtEl>
                                          <p:spTgt spid="14">
                                            <p:txEl>
                                              <p:pRg st="0" end="0"/>
                                            </p:txEl>
                                          </p:spTgt>
                                        </p:tgtEl>
                                        <p:attrNameLst>
                                          <p:attrName>ppt_x</p:attrName>
                                        </p:attrNameLst>
                                      </p:cBhvr>
                                    </p:anim>
                                    <p:anim from="(-#ppt_h/2)" to="(#ppt_y)" calcmode="lin" valueType="num">
                                      <p:cBhvr>
                                        <p:cTn id="32" dur="1000" fill="hold">
                                          <p:stCondLst>
                                            <p:cond delay="0"/>
                                          </p:stCondLst>
                                        </p:cTn>
                                        <p:tgtEl>
                                          <p:spTgt spid="14">
                                            <p:txEl>
                                              <p:pRg st="0" end="0"/>
                                            </p:txEl>
                                          </p:spTgt>
                                        </p:tgtEl>
                                        <p:attrNameLst>
                                          <p:attrName>ppt_y</p:attrName>
                                        </p:attrNameLst>
                                      </p:cBhvr>
                                    </p:anim>
                                    <p:animRot by="21600000">
                                      <p:cBhvr>
                                        <p:cTn id="33" dur="1000" fill="hold">
                                          <p:stCondLst>
                                            <p:cond delay="0"/>
                                          </p:stCondLst>
                                        </p:cTn>
                                        <p:tgtEl>
                                          <p:spTgt spid="14">
                                            <p:txEl>
                                              <p:pRg st="0" end="0"/>
                                            </p:txEl>
                                          </p:spTgt>
                                        </p:tgtEl>
                                        <p:attrNameLst>
                                          <p:attrName>r</p:attrName>
                                        </p:attrNameLst>
                                      </p:cBhvr>
                                    </p:animRot>
                                  </p:childTnLst>
                                </p:cTn>
                              </p:par>
                            </p:childTnLst>
                          </p:cTn>
                        </p:par>
                        <p:par>
                          <p:cTn id="34" fill="hold">
                            <p:stCondLst>
                              <p:cond delay="1600"/>
                            </p:stCondLst>
                            <p:childTnLst>
                              <p:par>
                                <p:cTn id="35" presetID="47" presetClass="entr" presetSubtype="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260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par>
                          <p:cTn id="44" fill="hold">
                            <p:stCondLst>
                              <p:cond delay="31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20">
                                            <p:txEl>
                                              <p:pRg st="0" end="0"/>
                                            </p:txEl>
                                          </p:spTgt>
                                        </p:tgtEl>
                                        <p:attrNameLst>
                                          <p:attrName>style.visibility</p:attrName>
                                        </p:attrNameLst>
                                      </p:cBhvr>
                                      <p:to>
                                        <p:strVal val="visible"/>
                                      </p:to>
                                    </p:set>
                                    <p:anim calcmode="lin" valueType="num">
                                      <p:cBhvr>
                                        <p:cTn id="47" dur="500" fill="hold"/>
                                        <p:tgtEl>
                                          <p:spTgt spid="2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20">
                                            <p:txEl>
                                              <p:pRg st="0" end="0"/>
                                            </p:txEl>
                                          </p:spTgt>
                                        </p:tgtEl>
                                        <p:attrNameLst>
                                          <p:attrName>ppt_y</p:attrName>
                                        </p:attrNameLst>
                                      </p:cBhvr>
                                      <p:tavLst>
                                        <p:tav tm="0">
                                          <p:val>
                                            <p:strVal val="#ppt_y"/>
                                          </p:val>
                                        </p:tav>
                                        <p:tav tm="100000">
                                          <p:val>
                                            <p:strVal val="#ppt_y"/>
                                          </p:val>
                                        </p:tav>
                                      </p:tavLst>
                                    </p:anim>
                                    <p:anim calcmode="lin" valueType="num">
                                      <p:cBhvr>
                                        <p:cTn id="49" dur="500" fill="hold"/>
                                        <p:tgtEl>
                                          <p:spTgt spid="2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2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20">
                                            <p:txEl>
                                              <p:pRg st="0" end="0"/>
                                            </p:txEl>
                                          </p:spTgt>
                                        </p:tgtEl>
                                      </p:cBhvr>
                                    </p:animEffect>
                                  </p:childTnLst>
                                </p:cTn>
                              </p:par>
                            </p:childTnLst>
                          </p:cTn>
                        </p:par>
                        <p:par>
                          <p:cTn id="52" fill="hold">
                            <p:stCondLst>
                              <p:cond delay="4000"/>
                            </p:stCondLst>
                            <p:childTnLst>
                              <p:par>
                                <p:cTn id="53" presetID="22" presetClass="entr" presetSubtype="8" fill="hold" grpId="0" nodeType="afterEffect">
                                  <p:stCondLst>
                                    <p:cond delay="0"/>
                                  </p:stCondLst>
                                  <p:childTnLst>
                                    <p:set>
                                      <p:cBhvr>
                                        <p:cTn id="54" dur="1" fill="hold">
                                          <p:stCondLst>
                                            <p:cond delay="0"/>
                                          </p:stCondLst>
                                        </p:cTn>
                                        <p:tgtEl>
                                          <p:spTgt spid="19">
                                            <p:txEl>
                                              <p:pRg st="0" end="0"/>
                                            </p:txEl>
                                          </p:spTgt>
                                        </p:tgtEl>
                                        <p:attrNameLst>
                                          <p:attrName>style.visibility</p:attrName>
                                        </p:attrNameLst>
                                      </p:cBhvr>
                                      <p:to>
                                        <p:strVal val="visible"/>
                                      </p:to>
                                    </p:set>
                                    <p:animEffect transition="in" filter="wipe(left)">
                                      <p:cBhvr>
                                        <p:cTn id="55" dur="10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animBg="1"/>
      <p:bldP spid="14" grpId="0" build="p">
        <p:tmplLst>
          <p:tmpl lvl="1">
            <p:tnLst>
              <p:par>
                <p:cTn presetID="56" presetClass="entr" presetSubtype="0" fill="hold" nodeType="withEffect">
                  <p:stCondLst>
                    <p:cond delay="0"/>
                  </p:stCondLst>
                  <p:iterate type="lt">
                    <p:tmPct val="10000"/>
                  </p:iterate>
                  <p:childTnLst>
                    <p:set>
                      <p:cBhvr>
                        <p:cTn dur="1" fill="hold">
                          <p:stCondLst>
                            <p:cond delay="0"/>
                          </p:stCondLst>
                        </p:cTn>
                        <p:tgtEl>
                          <p:spTgt spid="14"/>
                        </p:tgtEl>
                        <p:attrNameLst>
                          <p:attrName>style.visibility</p:attrName>
                        </p:attrNameLst>
                      </p:cBhvr>
                      <p:to>
                        <p:strVal val="visible"/>
                      </p:to>
                    </p:set>
                    <p:anim by="(-#ppt_w*2)" calcmode="lin" valueType="num">
                      <p:cBhvr rctx="PPT">
                        <p:cTn dur="500" autoRev="1" fill="hold">
                          <p:stCondLst>
                            <p:cond delay="0"/>
                          </p:stCondLst>
                        </p:cTn>
                        <p:tgtEl>
                          <p:spTgt spid="14"/>
                        </p:tgtEl>
                        <p:attrNameLst>
                          <p:attrName>ppt_w</p:attrName>
                        </p:attrNameLst>
                      </p:cBhvr>
                    </p:anim>
                    <p:anim by="(#ppt_w*0.50)" calcmode="lin" valueType="num">
                      <p:cBhvr>
                        <p:cTn dur="500" decel="50000" autoRev="1" fill="hold">
                          <p:stCondLst>
                            <p:cond delay="0"/>
                          </p:stCondLst>
                        </p:cTn>
                        <p:tgtEl>
                          <p:spTgt spid="14"/>
                        </p:tgtEl>
                        <p:attrNameLst>
                          <p:attrName>ppt_x</p:attrName>
                        </p:attrNameLst>
                      </p:cBhvr>
                    </p:anim>
                    <p:anim from="(-#ppt_h/2)" to="(#ppt_y)" calcmode="lin" valueType="num">
                      <p:cBhvr>
                        <p:cTn dur="1000" fill="hold">
                          <p:stCondLst>
                            <p:cond delay="0"/>
                          </p:stCondLst>
                        </p:cTn>
                        <p:tgtEl>
                          <p:spTgt spid="14"/>
                        </p:tgtEl>
                        <p:attrNameLst>
                          <p:attrName>ppt_y</p:attrName>
                        </p:attrNameLst>
                      </p:cBhvr>
                    </p:anim>
                    <p:animRot by="21600000">
                      <p:cBhvr>
                        <p:cTn dur="1000" fill="hold">
                          <p:stCondLst>
                            <p:cond delay="0"/>
                          </p:stCondLst>
                        </p:cTn>
                        <p:tgtEl>
                          <p:spTgt spid="14"/>
                        </p:tgtEl>
                        <p:attrNameLst>
                          <p:attrName>r</p:attrName>
                        </p:attrNameLst>
                      </p:cBhvr>
                    </p:animRot>
                  </p:childTnLst>
                </p:cTn>
              </p:par>
            </p:tnLst>
          </p:tmpl>
        </p:tmplLst>
      </p:bldP>
      <p:bldP spid="19" grpId="0" build="p">
        <p:tmplLst>
          <p:tmpl lvl="1">
            <p:tnLst>
              <p:par>
                <p:cTn presetID="22" presetClass="entr" presetSubtype="8"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wipe(left)">
                      <p:cBhvr>
                        <p:cTn dur="1000"/>
                        <p:tgtEl>
                          <p:spTgt spid="19"/>
                        </p:tgtEl>
                      </p:cBhvr>
                    </p:animEffect>
                  </p:childTnLst>
                </p:cTn>
              </p:par>
            </p:tnLst>
          </p:tmpl>
        </p:tmplLst>
      </p:bldP>
      <p:bldP spid="20" grpId="0" build="p">
        <p:tmplLst>
          <p:tmpl lvl="1">
            <p:tnLst>
              <p:par>
                <p:cTn presetID="41" presetClass="entr" presetSubtype="0" fill="hold" nodeType="afterEffect">
                  <p:stCondLst>
                    <p:cond delay="0"/>
                  </p:stCondLst>
                  <p:iterate type="lt">
                    <p:tmPct val="10000"/>
                  </p:iterate>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dur="500" fill="hold"/>
                        <p:tgtEl>
                          <p:spTgt spid="20"/>
                        </p:tgtEl>
                        <p:attrNameLst>
                          <p:attrName>ppt_y</p:attrName>
                        </p:attrNameLst>
                      </p:cBhvr>
                      <p:tavLst>
                        <p:tav tm="0">
                          <p:val>
                            <p:strVal val="#ppt_y"/>
                          </p:val>
                        </p:tav>
                        <p:tav tm="100000">
                          <p:val>
                            <p:strVal val="#ppt_y"/>
                          </p:val>
                        </p:tav>
                      </p:tavLst>
                    </p:anim>
                    <p:anim calcmode="lin" valueType="num">
                      <p:cBhvr>
                        <p:cTn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dur="500" tmFilter="0,0; .5, 1; 1, 1"/>
                        <p:tgtEl>
                          <p:spTgt spid="2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fld id="{9A929F4C-1F0A-4D0E-A011-E633009D7AF0}"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E1B5F265-9B44-46ED-A064-7983E112E4C4}" type="slidenum">
              <a:rPr lang="zh-CN" altLang="en-US"/>
            </a:fld>
            <a:endParaRPr lang="zh-CN" altLang="en-US" sz="1800">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fld id="{9A929F4C-1F0A-4D0E-A011-E633009D7AF0}" type="datetime1">
              <a:rPr lang="zh-CN" altLang="en-US"/>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7AC53B50-7722-4DE1-A58B-78F0C485E63E}" type="slidenum">
              <a:rPr lang="zh-CN" altLang="en-US"/>
            </a:fld>
            <a:endParaRPr lang="zh-CN" altLang="en-US" sz="1800">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lvl1pPr>
              <a:defRPr/>
            </a:lvl1pPr>
          </a:lstStyle>
          <a:p>
            <a:fld id="{9A929F4C-1F0A-4D0E-A011-E633009D7AF0}"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356A5023-92CA-4524-B648-537E12E0CE66}" type="slidenum">
              <a:rPr lang="zh-CN" altLang="en-US"/>
            </a:fld>
            <a:endParaRPr lang="zh-CN" altLang="en-US" sz="1800">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lvl1pPr>
              <a:defRPr/>
            </a:lvl1pPr>
          </a:lstStyle>
          <a:p>
            <a:fld id="{9A929F4C-1F0A-4D0E-A011-E633009D7AF0}" type="datetime1">
              <a:rPr lang="zh-CN" altLang="en-US"/>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537F353E-23B2-4526-BCF4-225BB53190E6}" type="slidenum">
              <a:rPr lang="zh-CN" altLang="en-US"/>
            </a:fld>
            <a:endParaRPr lang="zh-CN" altLang="en-US" sz="1800">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9A929F4C-1F0A-4D0E-A011-E633009D7AF0}" type="datetime1">
              <a:rPr lang="zh-CN" altLang="en-US"/>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40E1D4C0-D610-46D0-9479-21A2C60C691F}" type="slidenum">
              <a:rPr lang="zh-CN" altLang="en-US"/>
            </a:fld>
            <a:endParaRPr lang="zh-CN" altLang="en-US" sz="1800">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9A929F4C-1F0A-4D0E-A011-E633009D7AF0}" type="datetime1">
              <a:rPr lang="zh-CN" altLang="en-US"/>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CCA202B8-63A6-48CA-872F-1A6717747906}" type="slidenum">
              <a:rPr lang="zh-CN" altLang="en-US"/>
            </a:fld>
            <a:endParaRPr lang="zh-CN" altLang="en-US" sz="1800">
              <a:solidFill>
                <a:schemeClr val="tx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lvl1pPr>
              <a:defRPr/>
            </a:lvl1pPr>
          </a:lstStyle>
          <a:p>
            <a:fld id="{9A929F4C-1F0A-4D0E-A011-E633009D7AF0}" type="datetime1">
              <a:rPr lang="zh-CN" altLang="en-US"/>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859516C3-8E7A-40F4-A75B-B0FD015E7270}" type="slidenum">
              <a:rPr lang="zh-CN" altLang="en-US"/>
            </a:fld>
            <a:endParaRPr lang="zh-CN" altLang="en-US" sz="1800">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bg>
      <p:bgPr>
        <a:gradFill>
          <a:gsLst>
            <a:gs pos="0">
              <a:srgbClr val="0F2437"/>
            </a:gs>
            <a:gs pos="50000">
              <a:srgbClr val="284D7A"/>
            </a:gs>
            <a:gs pos="100000">
              <a:srgbClr val="0F2437"/>
            </a:gs>
          </a:gsLst>
          <a:lin ang="5400000" scaled="1"/>
        </a:gradFill>
        <a:effectLst/>
      </p:bgPr>
    </p:bg>
    <p:spTree>
      <p:nvGrpSpPr>
        <p:cNvPr id="1" name=""/>
        <p:cNvGrpSpPr/>
        <p:nvPr/>
      </p:nvGrpSpPr>
      <p:grpSpPr>
        <a:xfrm>
          <a:off x="0" y="0"/>
          <a:ext cx="0" cy="0"/>
          <a:chOff x="0" y="0"/>
          <a:chExt cx="0" cy="0"/>
        </a:xfrm>
      </p:grpSpPr>
      <p:sp>
        <p:nvSpPr>
          <p:cNvPr id="8" name="矩形 14"/>
          <p:cNvSpPr>
            <a:spLocks noChangeArrowheads="1"/>
          </p:cNvSpPr>
          <p:nvPr userDrawn="1"/>
        </p:nvSpPr>
        <p:spPr bwMode="auto">
          <a:xfrm>
            <a:off x="322263" y="881063"/>
            <a:ext cx="11552237" cy="5568950"/>
          </a:xfrm>
          <a:prstGeom prst="rect">
            <a:avLst/>
          </a:prstGeom>
          <a:gradFill rotWithShape="1">
            <a:gsLst>
              <a:gs pos="0">
                <a:srgbClr val="E3E7E5"/>
              </a:gs>
              <a:gs pos="961">
                <a:srgbClr val="E3E7E5"/>
              </a:gs>
              <a:gs pos="56000">
                <a:srgbClr val="F7F7F7"/>
              </a:gs>
              <a:gs pos="100000">
                <a:srgbClr val="E3E7E5"/>
              </a:gs>
            </a:gsLst>
            <a:lin ang="108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30" name="文本占位符 29"/>
          <p:cNvSpPr>
            <a:spLocks noGrp="1"/>
          </p:cNvSpPr>
          <p:nvPr>
            <p:ph type="body" sz="quarter" idx="10" hasCustomPrompt="1"/>
          </p:nvPr>
        </p:nvSpPr>
        <p:spPr>
          <a:xfrm>
            <a:off x="4279900" y="241300"/>
            <a:ext cx="3149600" cy="546100"/>
          </a:xfrm>
        </p:spPr>
        <p:txBody>
          <a:bodyPr anchor="ctr"/>
          <a:lstStyle>
            <a:lvl1pPr marL="0" indent="0" algn="ctr">
              <a:buNone/>
              <a:defRPr sz="2400">
                <a:solidFill>
                  <a:schemeClr val="bg1"/>
                </a:solidFill>
              </a:defRPr>
            </a:lvl1pPr>
          </a:lstStyle>
          <a:p>
            <a:pPr lvl="0"/>
            <a:r>
              <a:rPr lang="zh-CN" altLang="en-US" dirty="0"/>
              <a:t>点击输入标题内容</a:t>
            </a:r>
            <a:endParaRPr lang="zh-CN" altLang="en-US" dirty="0"/>
          </a:p>
        </p:txBody>
      </p:sp>
      <p:cxnSp>
        <p:nvCxnSpPr>
          <p:cNvPr id="32" name="直接连接符 31"/>
          <p:cNvCxnSpPr/>
          <p:nvPr userDrawn="1"/>
        </p:nvCxnSpPr>
        <p:spPr bwMode="auto">
          <a:xfrm flipH="1">
            <a:off x="322263" y="514350"/>
            <a:ext cx="3589337" cy="0"/>
          </a:xfrm>
          <a:prstGeom prst="line">
            <a:avLst/>
          </a:prstGeom>
          <a:solidFill>
            <a:schemeClr val="accent1"/>
          </a:solidFill>
          <a:ln w="9525" cap="flat" cmpd="sng" algn="ctr">
            <a:gradFill>
              <a:gsLst>
                <a:gs pos="0">
                  <a:schemeClr val="bg1"/>
                </a:gs>
                <a:gs pos="100000">
                  <a:srgbClr val="12293F"/>
                </a:gs>
              </a:gsLst>
              <a:lin ang="2700000" scaled="0"/>
            </a:gra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直接连接符 32"/>
          <p:cNvCxnSpPr/>
          <p:nvPr userDrawn="1"/>
        </p:nvCxnSpPr>
        <p:spPr bwMode="auto">
          <a:xfrm flipH="1">
            <a:off x="8196263" y="514350"/>
            <a:ext cx="3589337" cy="0"/>
          </a:xfrm>
          <a:prstGeom prst="line">
            <a:avLst/>
          </a:prstGeom>
          <a:solidFill>
            <a:schemeClr val="accent1"/>
          </a:solidFill>
          <a:ln w="9525" cap="flat" cmpd="sng" algn="ctr">
            <a:gradFill>
              <a:gsLst>
                <a:gs pos="100000">
                  <a:schemeClr val="bg1"/>
                </a:gs>
                <a:gs pos="0">
                  <a:srgbClr val="12293F"/>
                </a:gs>
              </a:gsLst>
              <a:lin ang="2700000" scaled="0"/>
            </a:gra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4" name="组合 33"/>
          <p:cNvGrpSpPr/>
          <p:nvPr userDrawn="1"/>
        </p:nvGrpSpPr>
        <p:grpSpPr>
          <a:xfrm>
            <a:off x="10919905" y="-4161"/>
            <a:ext cx="1078019" cy="6862161"/>
            <a:chOff x="8075613" y="25400"/>
            <a:chExt cx="1068388" cy="6800850"/>
          </a:xfrm>
          <a:solidFill>
            <a:srgbClr val="FFFFFF">
              <a:alpha val="20000"/>
            </a:srgbClr>
          </a:solidFill>
        </p:grpSpPr>
        <p:sp>
          <p:nvSpPr>
            <p:cNvPr id="35" name="Freeform 149"/>
            <p:cNvSpPr/>
            <p:nvPr/>
          </p:nvSpPr>
          <p:spPr bwMode="auto">
            <a:xfrm>
              <a:off x="8340725" y="381000"/>
              <a:ext cx="519113" cy="36513"/>
            </a:xfrm>
            <a:custGeom>
              <a:avLst/>
              <a:gdLst>
                <a:gd name="T0" fmla="*/ 629 w 654"/>
                <a:gd name="T1" fmla="*/ 0 h 46"/>
                <a:gd name="T2" fmla="*/ 39 w 654"/>
                <a:gd name="T3" fmla="*/ 0 h 46"/>
                <a:gd name="T4" fmla="*/ 39 w 654"/>
                <a:gd name="T5" fmla="*/ 0 h 46"/>
                <a:gd name="T6" fmla="*/ 19 w 654"/>
                <a:gd name="T7" fmla="*/ 23 h 46"/>
                <a:gd name="T8" fmla="*/ 0 w 654"/>
                <a:gd name="T9" fmla="*/ 46 h 46"/>
                <a:gd name="T10" fmla="*/ 654 w 654"/>
                <a:gd name="T11" fmla="*/ 46 h 46"/>
                <a:gd name="T12" fmla="*/ 654 w 654"/>
                <a:gd name="T13" fmla="*/ 46 h 46"/>
                <a:gd name="T14" fmla="*/ 629 w 654"/>
                <a:gd name="T15" fmla="*/ 0 h 46"/>
                <a:gd name="T16" fmla="*/ 629 w 654"/>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4" h="46">
                  <a:moveTo>
                    <a:pt x="629" y="0"/>
                  </a:moveTo>
                  <a:lnTo>
                    <a:pt x="39" y="0"/>
                  </a:lnTo>
                  <a:lnTo>
                    <a:pt x="39" y="0"/>
                  </a:lnTo>
                  <a:lnTo>
                    <a:pt x="19" y="23"/>
                  </a:lnTo>
                  <a:lnTo>
                    <a:pt x="0" y="46"/>
                  </a:lnTo>
                  <a:lnTo>
                    <a:pt x="654" y="46"/>
                  </a:lnTo>
                  <a:lnTo>
                    <a:pt x="654" y="46"/>
                  </a:lnTo>
                  <a:lnTo>
                    <a:pt x="629" y="0"/>
                  </a:lnTo>
                  <a:lnTo>
                    <a:pt x="62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50"/>
            <p:cNvSpPr/>
            <p:nvPr/>
          </p:nvSpPr>
          <p:spPr bwMode="auto">
            <a:xfrm>
              <a:off x="8216900" y="596900"/>
              <a:ext cx="736600" cy="34925"/>
            </a:xfrm>
            <a:custGeom>
              <a:avLst/>
              <a:gdLst>
                <a:gd name="T0" fmla="*/ 912 w 928"/>
                <a:gd name="T1" fmla="*/ 0 h 45"/>
                <a:gd name="T2" fmla="*/ 21 w 928"/>
                <a:gd name="T3" fmla="*/ 0 h 45"/>
                <a:gd name="T4" fmla="*/ 21 w 928"/>
                <a:gd name="T5" fmla="*/ 0 h 45"/>
                <a:gd name="T6" fmla="*/ 0 w 928"/>
                <a:gd name="T7" fmla="*/ 45 h 45"/>
                <a:gd name="T8" fmla="*/ 928 w 928"/>
                <a:gd name="T9" fmla="*/ 45 h 45"/>
                <a:gd name="T10" fmla="*/ 928 w 928"/>
                <a:gd name="T11" fmla="*/ 45 h 45"/>
                <a:gd name="T12" fmla="*/ 912 w 928"/>
                <a:gd name="T13" fmla="*/ 0 h 45"/>
                <a:gd name="T14" fmla="*/ 912 w 928"/>
                <a:gd name="T15" fmla="*/ 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8" h="45">
                  <a:moveTo>
                    <a:pt x="912" y="0"/>
                  </a:moveTo>
                  <a:lnTo>
                    <a:pt x="21" y="0"/>
                  </a:lnTo>
                  <a:lnTo>
                    <a:pt x="21" y="0"/>
                  </a:lnTo>
                  <a:lnTo>
                    <a:pt x="0" y="45"/>
                  </a:lnTo>
                  <a:lnTo>
                    <a:pt x="928" y="45"/>
                  </a:lnTo>
                  <a:lnTo>
                    <a:pt x="928" y="45"/>
                  </a:lnTo>
                  <a:lnTo>
                    <a:pt x="912" y="0"/>
                  </a:lnTo>
                  <a:lnTo>
                    <a:pt x="9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51"/>
            <p:cNvSpPr/>
            <p:nvPr/>
          </p:nvSpPr>
          <p:spPr bwMode="auto">
            <a:xfrm>
              <a:off x="8151813" y="809625"/>
              <a:ext cx="854075" cy="36513"/>
            </a:xfrm>
            <a:custGeom>
              <a:avLst/>
              <a:gdLst>
                <a:gd name="T0" fmla="*/ 1070 w 1077"/>
                <a:gd name="T1" fmla="*/ 0 h 46"/>
                <a:gd name="T2" fmla="*/ 9 w 1077"/>
                <a:gd name="T3" fmla="*/ 0 h 46"/>
                <a:gd name="T4" fmla="*/ 9 w 1077"/>
                <a:gd name="T5" fmla="*/ 0 h 46"/>
                <a:gd name="T6" fmla="*/ 0 w 1077"/>
                <a:gd name="T7" fmla="*/ 46 h 46"/>
                <a:gd name="T8" fmla="*/ 1077 w 1077"/>
                <a:gd name="T9" fmla="*/ 46 h 46"/>
                <a:gd name="T10" fmla="*/ 1077 w 1077"/>
                <a:gd name="T11" fmla="*/ 46 h 46"/>
                <a:gd name="T12" fmla="*/ 1070 w 1077"/>
                <a:gd name="T13" fmla="*/ 0 h 46"/>
                <a:gd name="T14" fmla="*/ 1070 w 1077"/>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7" h="46">
                  <a:moveTo>
                    <a:pt x="1070" y="0"/>
                  </a:moveTo>
                  <a:lnTo>
                    <a:pt x="9" y="0"/>
                  </a:lnTo>
                  <a:lnTo>
                    <a:pt x="9" y="0"/>
                  </a:lnTo>
                  <a:lnTo>
                    <a:pt x="0" y="46"/>
                  </a:lnTo>
                  <a:lnTo>
                    <a:pt x="1077" y="46"/>
                  </a:lnTo>
                  <a:lnTo>
                    <a:pt x="1077" y="46"/>
                  </a:lnTo>
                  <a:lnTo>
                    <a:pt x="1070" y="0"/>
                  </a:lnTo>
                  <a:lnTo>
                    <a:pt x="107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52"/>
            <p:cNvSpPr/>
            <p:nvPr/>
          </p:nvSpPr>
          <p:spPr bwMode="auto">
            <a:xfrm>
              <a:off x="8134350" y="1023938"/>
              <a:ext cx="892175" cy="34925"/>
            </a:xfrm>
            <a:custGeom>
              <a:avLst/>
              <a:gdLst>
                <a:gd name="T0" fmla="*/ 1123 w 1125"/>
                <a:gd name="T1" fmla="*/ 0 h 45"/>
                <a:gd name="T2" fmla="*/ 0 w 1125"/>
                <a:gd name="T3" fmla="*/ 0 h 45"/>
                <a:gd name="T4" fmla="*/ 0 w 1125"/>
                <a:gd name="T5" fmla="*/ 0 h 45"/>
                <a:gd name="T6" fmla="*/ 0 w 1125"/>
                <a:gd name="T7" fmla="*/ 45 h 45"/>
                <a:gd name="T8" fmla="*/ 1125 w 1125"/>
                <a:gd name="T9" fmla="*/ 45 h 45"/>
                <a:gd name="T10" fmla="*/ 1125 w 1125"/>
                <a:gd name="T11" fmla="*/ 45 h 45"/>
                <a:gd name="T12" fmla="*/ 1123 w 1125"/>
                <a:gd name="T13" fmla="*/ 0 h 45"/>
                <a:gd name="T14" fmla="*/ 1123 w 1125"/>
                <a:gd name="T15" fmla="*/ 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5" h="45">
                  <a:moveTo>
                    <a:pt x="1123" y="0"/>
                  </a:moveTo>
                  <a:lnTo>
                    <a:pt x="0" y="0"/>
                  </a:lnTo>
                  <a:lnTo>
                    <a:pt x="0" y="0"/>
                  </a:lnTo>
                  <a:lnTo>
                    <a:pt x="0" y="45"/>
                  </a:lnTo>
                  <a:lnTo>
                    <a:pt x="1125" y="45"/>
                  </a:lnTo>
                  <a:lnTo>
                    <a:pt x="1125" y="45"/>
                  </a:lnTo>
                  <a:lnTo>
                    <a:pt x="1123" y="0"/>
                  </a:lnTo>
                  <a:lnTo>
                    <a:pt x="11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53"/>
            <p:cNvSpPr/>
            <p:nvPr/>
          </p:nvSpPr>
          <p:spPr bwMode="auto">
            <a:xfrm>
              <a:off x="8158163" y="1238250"/>
              <a:ext cx="830263" cy="36513"/>
            </a:xfrm>
            <a:custGeom>
              <a:avLst/>
              <a:gdLst>
                <a:gd name="T0" fmla="*/ 1047 w 1047"/>
                <a:gd name="T1" fmla="*/ 0 h 46"/>
                <a:gd name="T2" fmla="*/ 0 w 1047"/>
                <a:gd name="T3" fmla="*/ 0 h 46"/>
                <a:gd name="T4" fmla="*/ 0 w 1047"/>
                <a:gd name="T5" fmla="*/ 0 h 46"/>
                <a:gd name="T6" fmla="*/ 4 w 1047"/>
                <a:gd name="T7" fmla="*/ 20 h 46"/>
                <a:gd name="T8" fmla="*/ 4 w 1047"/>
                <a:gd name="T9" fmla="*/ 20 h 46"/>
                <a:gd name="T10" fmla="*/ 14 w 1047"/>
                <a:gd name="T11" fmla="*/ 16 h 46"/>
                <a:gd name="T12" fmla="*/ 23 w 1047"/>
                <a:gd name="T13" fmla="*/ 14 h 46"/>
                <a:gd name="T14" fmla="*/ 34 w 1047"/>
                <a:gd name="T15" fmla="*/ 14 h 46"/>
                <a:gd name="T16" fmla="*/ 43 w 1047"/>
                <a:gd name="T17" fmla="*/ 18 h 46"/>
                <a:gd name="T18" fmla="*/ 52 w 1047"/>
                <a:gd name="T19" fmla="*/ 21 h 46"/>
                <a:gd name="T20" fmla="*/ 60 w 1047"/>
                <a:gd name="T21" fmla="*/ 28 h 46"/>
                <a:gd name="T22" fmla="*/ 66 w 1047"/>
                <a:gd name="T23" fmla="*/ 35 h 46"/>
                <a:gd name="T24" fmla="*/ 71 w 1047"/>
                <a:gd name="T25" fmla="*/ 46 h 46"/>
                <a:gd name="T26" fmla="*/ 1031 w 1047"/>
                <a:gd name="T27" fmla="*/ 46 h 46"/>
                <a:gd name="T28" fmla="*/ 1031 w 1047"/>
                <a:gd name="T29" fmla="*/ 46 h 46"/>
                <a:gd name="T30" fmla="*/ 1047 w 1047"/>
                <a:gd name="T31" fmla="*/ 0 h 46"/>
                <a:gd name="T32" fmla="*/ 1047 w 1047"/>
                <a:gd name="T33"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7" h="46">
                  <a:moveTo>
                    <a:pt x="1047" y="0"/>
                  </a:moveTo>
                  <a:lnTo>
                    <a:pt x="0" y="0"/>
                  </a:lnTo>
                  <a:lnTo>
                    <a:pt x="0" y="0"/>
                  </a:lnTo>
                  <a:lnTo>
                    <a:pt x="4" y="20"/>
                  </a:lnTo>
                  <a:lnTo>
                    <a:pt x="4" y="20"/>
                  </a:lnTo>
                  <a:lnTo>
                    <a:pt x="14" y="16"/>
                  </a:lnTo>
                  <a:lnTo>
                    <a:pt x="23" y="14"/>
                  </a:lnTo>
                  <a:lnTo>
                    <a:pt x="34" y="14"/>
                  </a:lnTo>
                  <a:lnTo>
                    <a:pt x="43" y="18"/>
                  </a:lnTo>
                  <a:lnTo>
                    <a:pt x="52" y="21"/>
                  </a:lnTo>
                  <a:lnTo>
                    <a:pt x="60" y="28"/>
                  </a:lnTo>
                  <a:lnTo>
                    <a:pt x="66" y="35"/>
                  </a:lnTo>
                  <a:lnTo>
                    <a:pt x="71" y="46"/>
                  </a:lnTo>
                  <a:lnTo>
                    <a:pt x="1031" y="46"/>
                  </a:lnTo>
                  <a:lnTo>
                    <a:pt x="1031" y="46"/>
                  </a:lnTo>
                  <a:lnTo>
                    <a:pt x="1047" y="0"/>
                  </a:lnTo>
                  <a:lnTo>
                    <a:pt x="104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54"/>
            <p:cNvSpPr/>
            <p:nvPr/>
          </p:nvSpPr>
          <p:spPr bwMode="auto">
            <a:xfrm>
              <a:off x="8283575" y="1452563"/>
              <a:ext cx="598488" cy="34925"/>
            </a:xfrm>
            <a:custGeom>
              <a:avLst/>
              <a:gdLst>
                <a:gd name="T0" fmla="*/ 753 w 753"/>
                <a:gd name="T1" fmla="*/ 0 h 44"/>
                <a:gd name="T2" fmla="*/ 0 w 753"/>
                <a:gd name="T3" fmla="*/ 0 h 44"/>
                <a:gd name="T4" fmla="*/ 0 w 753"/>
                <a:gd name="T5" fmla="*/ 0 h 44"/>
                <a:gd name="T6" fmla="*/ 25 w 753"/>
                <a:gd name="T7" fmla="*/ 23 h 44"/>
                <a:gd name="T8" fmla="*/ 52 w 753"/>
                <a:gd name="T9" fmla="*/ 44 h 44"/>
                <a:gd name="T10" fmla="*/ 720 w 753"/>
                <a:gd name="T11" fmla="*/ 44 h 44"/>
                <a:gd name="T12" fmla="*/ 720 w 753"/>
                <a:gd name="T13" fmla="*/ 44 h 44"/>
                <a:gd name="T14" fmla="*/ 753 w 753"/>
                <a:gd name="T15" fmla="*/ 0 h 44"/>
                <a:gd name="T16" fmla="*/ 753 w 753"/>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3" h="44">
                  <a:moveTo>
                    <a:pt x="753" y="0"/>
                  </a:moveTo>
                  <a:lnTo>
                    <a:pt x="0" y="0"/>
                  </a:lnTo>
                  <a:lnTo>
                    <a:pt x="0" y="0"/>
                  </a:lnTo>
                  <a:lnTo>
                    <a:pt x="25" y="23"/>
                  </a:lnTo>
                  <a:lnTo>
                    <a:pt x="52" y="44"/>
                  </a:lnTo>
                  <a:lnTo>
                    <a:pt x="720" y="44"/>
                  </a:lnTo>
                  <a:lnTo>
                    <a:pt x="720" y="44"/>
                  </a:lnTo>
                  <a:lnTo>
                    <a:pt x="753" y="0"/>
                  </a:lnTo>
                  <a:lnTo>
                    <a:pt x="75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55"/>
            <p:cNvSpPr/>
            <p:nvPr/>
          </p:nvSpPr>
          <p:spPr bwMode="auto">
            <a:xfrm>
              <a:off x="8340725" y="2068513"/>
              <a:ext cx="519113" cy="36513"/>
            </a:xfrm>
            <a:custGeom>
              <a:avLst/>
              <a:gdLst>
                <a:gd name="T0" fmla="*/ 629 w 654"/>
                <a:gd name="T1" fmla="*/ 0 h 45"/>
                <a:gd name="T2" fmla="*/ 39 w 654"/>
                <a:gd name="T3" fmla="*/ 0 h 45"/>
                <a:gd name="T4" fmla="*/ 39 w 654"/>
                <a:gd name="T5" fmla="*/ 0 h 45"/>
                <a:gd name="T6" fmla="*/ 19 w 654"/>
                <a:gd name="T7" fmla="*/ 22 h 45"/>
                <a:gd name="T8" fmla="*/ 0 w 654"/>
                <a:gd name="T9" fmla="*/ 45 h 45"/>
                <a:gd name="T10" fmla="*/ 654 w 654"/>
                <a:gd name="T11" fmla="*/ 45 h 45"/>
                <a:gd name="T12" fmla="*/ 654 w 654"/>
                <a:gd name="T13" fmla="*/ 45 h 45"/>
                <a:gd name="T14" fmla="*/ 629 w 654"/>
                <a:gd name="T15" fmla="*/ 0 h 45"/>
                <a:gd name="T16" fmla="*/ 629 w 654"/>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4" h="45">
                  <a:moveTo>
                    <a:pt x="629" y="0"/>
                  </a:moveTo>
                  <a:lnTo>
                    <a:pt x="39" y="0"/>
                  </a:lnTo>
                  <a:lnTo>
                    <a:pt x="39" y="0"/>
                  </a:lnTo>
                  <a:lnTo>
                    <a:pt x="19" y="22"/>
                  </a:lnTo>
                  <a:lnTo>
                    <a:pt x="0" y="45"/>
                  </a:lnTo>
                  <a:lnTo>
                    <a:pt x="654" y="45"/>
                  </a:lnTo>
                  <a:lnTo>
                    <a:pt x="654" y="45"/>
                  </a:lnTo>
                  <a:lnTo>
                    <a:pt x="629" y="0"/>
                  </a:lnTo>
                  <a:lnTo>
                    <a:pt x="62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56"/>
            <p:cNvSpPr/>
            <p:nvPr/>
          </p:nvSpPr>
          <p:spPr bwMode="auto">
            <a:xfrm>
              <a:off x="8216900" y="2282825"/>
              <a:ext cx="736600" cy="34925"/>
            </a:xfrm>
            <a:custGeom>
              <a:avLst/>
              <a:gdLst>
                <a:gd name="T0" fmla="*/ 912 w 928"/>
                <a:gd name="T1" fmla="*/ 0 h 44"/>
                <a:gd name="T2" fmla="*/ 21 w 928"/>
                <a:gd name="T3" fmla="*/ 0 h 44"/>
                <a:gd name="T4" fmla="*/ 21 w 928"/>
                <a:gd name="T5" fmla="*/ 0 h 44"/>
                <a:gd name="T6" fmla="*/ 0 w 928"/>
                <a:gd name="T7" fmla="*/ 44 h 44"/>
                <a:gd name="T8" fmla="*/ 928 w 928"/>
                <a:gd name="T9" fmla="*/ 44 h 44"/>
                <a:gd name="T10" fmla="*/ 928 w 928"/>
                <a:gd name="T11" fmla="*/ 44 h 44"/>
                <a:gd name="T12" fmla="*/ 912 w 928"/>
                <a:gd name="T13" fmla="*/ 0 h 44"/>
                <a:gd name="T14" fmla="*/ 912 w 928"/>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8" h="44">
                  <a:moveTo>
                    <a:pt x="912" y="0"/>
                  </a:moveTo>
                  <a:lnTo>
                    <a:pt x="21" y="0"/>
                  </a:lnTo>
                  <a:lnTo>
                    <a:pt x="21" y="0"/>
                  </a:lnTo>
                  <a:lnTo>
                    <a:pt x="0" y="44"/>
                  </a:lnTo>
                  <a:lnTo>
                    <a:pt x="928" y="44"/>
                  </a:lnTo>
                  <a:lnTo>
                    <a:pt x="928" y="44"/>
                  </a:lnTo>
                  <a:lnTo>
                    <a:pt x="912" y="0"/>
                  </a:lnTo>
                  <a:lnTo>
                    <a:pt x="9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57"/>
            <p:cNvSpPr/>
            <p:nvPr/>
          </p:nvSpPr>
          <p:spPr bwMode="auto">
            <a:xfrm>
              <a:off x="8151813" y="2495550"/>
              <a:ext cx="854075" cy="36513"/>
            </a:xfrm>
            <a:custGeom>
              <a:avLst/>
              <a:gdLst>
                <a:gd name="T0" fmla="*/ 1070 w 1077"/>
                <a:gd name="T1" fmla="*/ 0 h 46"/>
                <a:gd name="T2" fmla="*/ 9 w 1077"/>
                <a:gd name="T3" fmla="*/ 0 h 46"/>
                <a:gd name="T4" fmla="*/ 9 w 1077"/>
                <a:gd name="T5" fmla="*/ 0 h 46"/>
                <a:gd name="T6" fmla="*/ 0 w 1077"/>
                <a:gd name="T7" fmla="*/ 46 h 46"/>
                <a:gd name="T8" fmla="*/ 1077 w 1077"/>
                <a:gd name="T9" fmla="*/ 46 h 46"/>
                <a:gd name="T10" fmla="*/ 1077 w 1077"/>
                <a:gd name="T11" fmla="*/ 46 h 46"/>
                <a:gd name="T12" fmla="*/ 1070 w 1077"/>
                <a:gd name="T13" fmla="*/ 0 h 46"/>
                <a:gd name="T14" fmla="*/ 1070 w 1077"/>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7" h="46">
                  <a:moveTo>
                    <a:pt x="1070" y="0"/>
                  </a:moveTo>
                  <a:lnTo>
                    <a:pt x="9" y="0"/>
                  </a:lnTo>
                  <a:lnTo>
                    <a:pt x="9" y="0"/>
                  </a:lnTo>
                  <a:lnTo>
                    <a:pt x="0" y="46"/>
                  </a:lnTo>
                  <a:lnTo>
                    <a:pt x="1077" y="46"/>
                  </a:lnTo>
                  <a:lnTo>
                    <a:pt x="1077" y="46"/>
                  </a:lnTo>
                  <a:lnTo>
                    <a:pt x="1070" y="0"/>
                  </a:lnTo>
                  <a:lnTo>
                    <a:pt x="107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58"/>
            <p:cNvSpPr/>
            <p:nvPr/>
          </p:nvSpPr>
          <p:spPr bwMode="auto">
            <a:xfrm>
              <a:off x="8134350" y="2711450"/>
              <a:ext cx="892175" cy="34925"/>
            </a:xfrm>
            <a:custGeom>
              <a:avLst/>
              <a:gdLst>
                <a:gd name="T0" fmla="*/ 1123 w 1125"/>
                <a:gd name="T1" fmla="*/ 0 h 44"/>
                <a:gd name="T2" fmla="*/ 0 w 1125"/>
                <a:gd name="T3" fmla="*/ 0 h 44"/>
                <a:gd name="T4" fmla="*/ 0 w 1125"/>
                <a:gd name="T5" fmla="*/ 0 h 44"/>
                <a:gd name="T6" fmla="*/ 0 w 1125"/>
                <a:gd name="T7" fmla="*/ 44 h 44"/>
                <a:gd name="T8" fmla="*/ 1125 w 1125"/>
                <a:gd name="T9" fmla="*/ 44 h 44"/>
                <a:gd name="T10" fmla="*/ 1125 w 1125"/>
                <a:gd name="T11" fmla="*/ 44 h 44"/>
                <a:gd name="T12" fmla="*/ 1123 w 1125"/>
                <a:gd name="T13" fmla="*/ 0 h 44"/>
                <a:gd name="T14" fmla="*/ 1123 w 1125"/>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5" h="44">
                  <a:moveTo>
                    <a:pt x="1123" y="0"/>
                  </a:moveTo>
                  <a:lnTo>
                    <a:pt x="0" y="0"/>
                  </a:lnTo>
                  <a:lnTo>
                    <a:pt x="0" y="0"/>
                  </a:lnTo>
                  <a:lnTo>
                    <a:pt x="0" y="44"/>
                  </a:lnTo>
                  <a:lnTo>
                    <a:pt x="1125" y="44"/>
                  </a:lnTo>
                  <a:lnTo>
                    <a:pt x="1125" y="44"/>
                  </a:lnTo>
                  <a:lnTo>
                    <a:pt x="1123" y="0"/>
                  </a:lnTo>
                  <a:lnTo>
                    <a:pt x="11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59"/>
            <p:cNvSpPr/>
            <p:nvPr/>
          </p:nvSpPr>
          <p:spPr bwMode="auto">
            <a:xfrm>
              <a:off x="8158163" y="2924175"/>
              <a:ext cx="830263" cy="36513"/>
            </a:xfrm>
            <a:custGeom>
              <a:avLst/>
              <a:gdLst>
                <a:gd name="T0" fmla="*/ 1047 w 1047"/>
                <a:gd name="T1" fmla="*/ 0 h 46"/>
                <a:gd name="T2" fmla="*/ 0 w 1047"/>
                <a:gd name="T3" fmla="*/ 0 h 46"/>
                <a:gd name="T4" fmla="*/ 0 w 1047"/>
                <a:gd name="T5" fmla="*/ 0 h 46"/>
                <a:gd name="T6" fmla="*/ 4 w 1047"/>
                <a:gd name="T7" fmla="*/ 19 h 46"/>
                <a:gd name="T8" fmla="*/ 4 w 1047"/>
                <a:gd name="T9" fmla="*/ 19 h 46"/>
                <a:gd name="T10" fmla="*/ 14 w 1047"/>
                <a:gd name="T11" fmla="*/ 16 h 46"/>
                <a:gd name="T12" fmla="*/ 23 w 1047"/>
                <a:gd name="T13" fmla="*/ 14 h 46"/>
                <a:gd name="T14" fmla="*/ 34 w 1047"/>
                <a:gd name="T15" fmla="*/ 16 h 46"/>
                <a:gd name="T16" fmla="*/ 43 w 1047"/>
                <a:gd name="T17" fmla="*/ 17 h 46"/>
                <a:gd name="T18" fmla="*/ 52 w 1047"/>
                <a:gd name="T19" fmla="*/ 21 h 46"/>
                <a:gd name="T20" fmla="*/ 60 w 1047"/>
                <a:gd name="T21" fmla="*/ 28 h 46"/>
                <a:gd name="T22" fmla="*/ 66 w 1047"/>
                <a:gd name="T23" fmla="*/ 35 h 46"/>
                <a:gd name="T24" fmla="*/ 71 w 1047"/>
                <a:gd name="T25" fmla="*/ 46 h 46"/>
                <a:gd name="T26" fmla="*/ 1031 w 1047"/>
                <a:gd name="T27" fmla="*/ 46 h 46"/>
                <a:gd name="T28" fmla="*/ 1031 w 1047"/>
                <a:gd name="T29" fmla="*/ 46 h 46"/>
                <a:gd name="T30" fmla="*/ 1047 w 1047"/>
                <a:gd name="T31" fmla="*/ 0 h 46"/>
                <a:gd name="T32" fmla="*/ 1047 w 1047"/>
                <a:gd name="T33"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7" h="46">
                  <a:moveTo>
                    <a:pt x="1047" y="0"/>
                  </a:moveTo>
                  <a:lnTo>
                    <a:pt x="0" y="0"/>
                  </a:lnTo>
                  <a:lnTo>
                    <a:pt x="0" y="0"/>
                  </a:lnTo>
                  <a:lnTo>
                    <a:pt x="4" y="19"/>
                  </a:lnTo>
                  <a:lnTo>
                    <a:pt x="4" y="19"/>
                  </a:lnTo>
                  <a:lnTo>
                    <a:pt x="14" y="16"/>
                  </a:lnTo>
                  <a:lnTo>
                    <a:pt x="23" y="14"/>
                  </a:lnTo>
                  <a:lnTo>
                    <a:pt x="34" y="16"/>
                  </a:lnTo>
                  <a:lnTo>
                    <a:pt x="43" y="17"/>
                  </a:lnTo>
                  <a:lnTo>
                    <a:pt x="52" y="21"/>
                  </a:lnTo>
                  <a:lnTo>
                    <a:pt x="60" y="28"/>
                  </a:lnTo>
                  <a:lnTo>
                    <a:pt x="66" y="35"/>
                  </a:lnTo>
                  <a:lnTo>
                    <a:pt x="71" y="46"/>
                  </a:lnTo>
                  <a:lnTo>
                    <a:pt x="1031" y="46"/>
                  </a:lnTo>
                  <a:lnTo>
                    <a:pt x="1031" y="46"/>
                  </a:lnTo>
                  <a:lnTo>
                    <a:pt x="1047" y="0"/>
                  </a:lnTo>
                  <a:lnTo>
                    <a:pt x="104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60"/>
            <p:cNvSpPr/>
            <p:nvPr/>
          </p:nvSpPr>
          <p:spPr bwMode="auto">
            <a:xfrm>
              <a:off x="8283575" y="3138488"/>
              <a:ext cx="598488" cy="34925"/>
            </a:xfrm>
            <a:custGeom>
              <a:avLst/>
              <a:gdLst>
                <a:gd name="T0" fmla="*/ 753 w 753"/>
                <a:gd name="T1" fmla="*/ 0 h 44"/>
                <a:gd name="T2" fmla="*/ 0 w 753"/>
                <a:gd name="T3" fmla="*/ 0 h 44"/>
                <a:gd name="T4" fmla="*/ 0 w 753"/>
                <a:gd name="T5" fmla="*/ 0 h 44"/>
                <a:gd name="T6" fmla="*/ 25 w 753"/>
                <a:gd name="T7" fmla="*/ 23 h 44"/>
                <a:gd name="T8" fmla="*/ 52 w 753"/>
                <a:gd name="T9" fmla="*/ 44 h 44"/>
                <a:gd name="T10" fmla="*/ 720 w 753"/>
                <a:gd name="T11" fmla="*/ 44 h 44"/>
                <a:gd name="T12" fmla="*/ 720 w 753"/>
                <a:gd name="T13" fmla="*/ 44 h 44"/>
                <a:gd name="T14" fmla="*/ 753 w 753"/>
                <a:gd name="T15" fmla="*/ 0 h 44"/>
                <a:gd name="T16" fmla="*/ 753 w 753"/>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3" h="44">
                  <a:moveTo>
                    <a:pt x="753" y="0"/>
                  </a:moveTo>
                  <a:lnTo>
                    <a:pt x="0" y="0"/>
                  </a:lnTo>
                  <a:lnTo>
                    <a:pt x="0" y="0"/>
                  </a:lnTo>
                  <a:lnTo>
                    <a:pt x="25" y="23"/>
                  </a:lnTo>
                  <a:lnTo>
                    <a:pt x="52" y="44"/>
                  </a:lnTo>
                  <a:lnTo>
                    <a:pt x="720" y="44"/>
                  </a:lnTo>
                  <a:lnTo>
                    <a:pt x="720" y="44"/>
                  </a:lnTo>
                  <a:lnTo>
                    <a:pt x="753" y="0"/>
                  </a:lnTo>
                  <a:lnTo>
                    <a:pt x="75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61"/>
            <p:cNvSpPr/>
            <p:nvPr/>
          </p:nvSpPr>
          <p:spPr bwMode="auto">
            <a:xfrm>
              <a:off x="8515350" y="1681163"/>
              <a:ext cx="96838" cy="84138"/>
            </a:xfrm>
            <a:custGeom>
              <a:avLst/>
              <a:gdLst>
                <a:gd name="T0" fmla="*/ 119 w 122"/>
                <a:gd name="T1" fmla="*/ 0 h 106"/>
                <a:gd name="T2" fmla="*/ 119 w 122"/>
                <a:gd name="T3" fmla="*/ 0 h 106"/>
                <a:gd name="T4" fmla="*/ 90 w 122"/>
                <a:gd name="T5" fmla="*/ 28 h 106"/>
                <a:gd name="T6" fmla="*/ 60 w 122"/>
                <a:gd name="T7" fmla="*/ 54 h 106"/>
                <a:gd name="T8" fmla="*/ 30 w 122"/>
                <a:gd name="T9" fmla="*/ 79 h 106"/>
                <a:gd name="T10" fmla="*/ 0 w 122"/>
                <a:gd name="T11" fmla="*/ 102 h 106"/>
                <a:gd name="T12" fmla="*/ 0 w 122"/>
                <a:gd name="T13" fmla="*/ 102 h 106"/>
                <a:gd name="T14" fmla="*/ 4 w 122"/>
                <a:gd name="T15" fmla="*/ 106 h 106"/>
                <a:gd name="T16" fmla="*/ 4 w 122"/>
                <a:gd name="T17" fmla="*/ 106 h 106"/>
                <a:gd name="T18" fmla="*/ 32 w 122"/>
                <a:gd name="T19" fmla="*/ 83 h 106"/>
                <a:gd name="T20" fmla="*/ 64 w 122"/>
                <a:gd name="T21" fmla="*/ 58 h 106"/>
                <a:gd name="T22" fmla="*/ 94 w 122"/>
                <a:gd name="T23" fmla="*/ 30 h 106"/>
                <a:gd name="T24" fmla="*/ 122 w 122"/>
                <a:gd name="T25" fmla="*/ 3 h 106"/>
                <a:gd name="T26" fmla="*/ 122 w 122"/>
                <a:gd name="T27" fmla="*/ 3 h 106"/>
                <a:gd name="T28" fmla="*/ 119 w 122"/>
                <a:gd name="T29" fmla="*/ 0 h 106"/>
                <a:gd name="T30" fmla="*/ 119 w 122"/>
                <a:gd name="T31"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06">
                  <a:moveTo>
                    <a:pt x="119" y="0"/>
                  </a:moveTo>
                  <a:lnTo>
                    <a:pt x="119" y="0"/>
                  </a:lnTo>
                  <a:lnTo>
                    <a:pt x="90" y="28"/>
                  </a:lnTo>
                  <a:lnTo>
                    <a:pt x="60" y="54"/>
                  </a:lnTo>
                  <a:lnTo>
                    <a:pt x="30" y="79"/>
                  </a:lnTo>
                  <a:lnTo>
                    <a:pt x="0" y="102"/>
                  </a:lnTo>
                  <a:lnTo>
                    <a:pt x="0" y="102"/>
                  </a:lnTo>
                  <a:lnTo>
                    <a:pt x="4" y="106"/>
                  </a:lnTo>
                  <a:lnTo>
                    <a:pt x="4" y="106"/>
                  </a:lnTo>
                  <a:lnTo>
                    <a:pt x="32" y="83"/>
                  </a:lnTo>
                  <a:lnTo>
                    <a:pt x="64" y="58"/>
                  </a:lnTo>
                  <a:lnTo>
                    <a:pt x="94" y="30"/>
                  </a:lnTo>
                  <a:lnTo>
                    <a:pt x="122" y="3"/>
                  </a:lnTo>
                  <a:lnTo>
                    <a:pt x="122" y="3"/>
                  </a:lnTo>
                  <a:lnTo>
                    <a:pt x="119" y="0"/>
                  </a:lnTo>
                  <a:lnTo>
                    <a:pt x="1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62"/>
            <p:cNvSpPr/>
            <p:nvPr/>
          </p:nvSpPr>
          <p:spPr bwMode="auto">
            <a:xfrm>
              <a:off x="8224838" y="796925"/>
              <a:ext cx="384175" cy="968375"/>
            </a:xfrm>
            <a:custGeom>
              <a:avLst/>
              <a:gdLst>
                <a:gd name="T0" fmla="*/ 485 w 485"/>
                <a:gd name="T1" fmla="*/ 1114 h 1220"/>
                <a:gd name="T2" fmla="*/ 485 w 485"/>
                <a:gd name="T3" fmla="*/ 1114 h 1220"/>
                <a:gd name="T4" fmla="*/ 454 w 485"/>
                <a:gd name="T5" fmla="*/ 1078 h 1220"/>
                <a:gd name="T6" fmla="*/ 430 w 485"/>
                <a:gd name="T7" fmla="*/ 1050 h 1220"/>
                <a:gd name="T8" fmla="*/ 401 w 485"/>
                <a:gd name="T9" fmla="*/ 1015 h 1220"/>
                <a:gd name="T10" fmla="*/ 370 w 485"/>
                <a:gd name="T11" fmla="*/ 972 h 1220"/>
                <a:gd name="T12" fmla="*/ 336 w 485"/>
                <a:gd name="T13" fmla="*/ 923 h 1220"/>
                <a:gd name="T14" fmla="*/ 301 w 485"/>
                <a:gd name="T15" fmla="*/ 868 h 1220"/>
                <a:gd name="T16" fmla="*/ 264 w 485"/>
                <a:gd name="T17" fmla="*/ 808 h 1220"/>
                <a:gd name="T18" fmla="*/ 228 w 485"/>
                <a:gd name="T19" fmla="*/ 742 h 1220"/>
                <a:gd name="T20" fmla="*/ 195 w 485"/>
                <a:gd name="T21" fmla="*/ 672 h 1220"/>
                <a:gd name="T22" fmla="*/ 179 w 485"/>
                <a:gd name="T23" fmla="*/ 636 h 1220"/>
                <a:gd name="T24" fmla="*/ 163 w 485"/>
                <a:gd name="T25" fmla="*/ 598 h 1220"/>
                <a:gd name="T26" fmla="*/ 149 w 485"/>
                <a:gd name="T27" fmla="*/ 559 h 1220"/>
                <a:gd name="T28" fmla="*/ 136 w 485"/>
                <a:gd name="T29" fmla="*/ 520 h 1220"/>
                <a:gd name="T30" fmla="*/ 124 w 485"/>
                <a:gd name="T31" fmla="*/ 479 h 1220"/>
                <a:gd name="T32" fmla="*/ 112 w 485"/>
                <a:gd name="T33" fmla="*/ 437 h 1220"/>
                <a:gd name="T34" fmla="*/ 103 w 485"/>
                <a:gd name="T35" fmla="*/ 396 h 1220"/>
                <a:gd name="T36" fmla="*/ 94 w 485"/>
                <a:gd name="T37" fmla="*/ 352 h 1220"/>
                <a:gd name="T38" fmla="*/ 89 w 485"/>
                <a:gd name="T39" fmla="*/ 309 h 1220"/>
                <a:gd name="T40" fmla="*/ 83 w 485"/>
                <a:gd name="T41" fmla="*/ 265 h 1220"/>
                <a:gd name="T42" fmla="*/ 80 w 485"/>
                <a:gd name="T43" fmla="*/ 219 h 1220"/>
                <a:gd name="T44" fmla="*/ 80 w 485"/>
                <a:gd name="T45" fmla="*/ 175 h 1220"/>
                <a:gd name="T46" fmla="*/ 80 w 485"/>
                <a:gd name="T47" fmla="*/ 175 h 1220"/>
                <a:gd name="T48" fmla="*/ 80 w 485"/>
                <a:gd name="T49" fmla="*/ 129 h 1220"/>
                <a:gd name="T50" fmla="*/ 83 w 485"/>
                <a:gd name="T51" fmla="*/ 87 h 1220"/>
                <a:gd name="T52" fmla="*/ 87 w 485"/>
                <a:gd name="T53" fmla="*/ 43 h 1220"/>
                <a:gd name="T54" fmla="*/ 94 w 485"/>
                <a:gd name="T55" fmla="*/ 0 h 1220"/>
                <a:gd name="T56" fmla="*/ 94 w 485"/>
                <a:gd name="T57" fmla="*/ 0 h 1220"/>
                <a:gd name="T58" fmla="*/ 71 w 485"/>
                <a:gd name="T59" fmla="*/ 85 h 1220"/>
                <a:gd name="T60" fmla="*/ 51 w 485"/>
                <a:gd name="T61" fmla="*/ 173 h 1220"/>
                <a:gd name="T62" fmla="*/ 32 w 485"/>
                <a:gd name="T63" fmla="*/ 269 h 1220"/>
                <a:gd name="T64" fmla="*/ 25 w 485"/>
                <a:gd name="T65" fmla="*/ 318 h 1220"/>
                <a:gd name="T66" fmla="*/ 18 w 485"/>
                <a:gd name="T67" fmla="*/ 368 h 1220"/>
                <a:gd name="T68" fmla="*/ 11 w 485"/>
                <a:gd name="T69" fmla="*/ 419 h 1220"/>
                <a:gd name="T70" fmla="*/ 5 w 485"/>
                <a:gd name="T71" fmla="*/ 470 h 1220"/>
                <a:gd name="T72" fmla="*/ 2 w 485"/>
                <a:gd name="T73" fmla="*/ 522 h 1220"/>
                <a:gd name="T74" fmla="*/ 0 w 485"/>
                <a:gd name="T75" fmla="*/ 575 h 1220"/>
                <a:gd name="T76" fmla="*/ 0 w 485"/>
                <a:gd name="T77" fmla="*/ 628 h 1220"/>
                <a:gd name="T78" fmla="*/ 0 w 485"/>
                <a:gd name="T79" fmla="*/ 681 h 1220"/>
                <a:gd name="T80" fmla="*/ 2 w 485"/>
                <a:gd name="T81" fmla="*/ 734 h 1220"/>
                <a:gd name="T82" fmla="*/ 7 w 485"/>
                <a:gd name="T83" fmla="*/ 787 h 1220"/>
                <a:gd name="T84" fmla="*/ 7 w 485"/>
                <a:gd name="T85" fmla="*/ 787 h 1220"/>
                <a:gd name="T86" fmla="*/ 51 w 485"/>
                <a:gd name="T87" fmla="*/ 856 h 1220"/>
                <a:gd name="T88" fmla="*/ 99 w 485"/>
                <a:gd name="T89" fmla="*/ 921 h 1220"/>
                <a:gd name="T90" fmla="*/ 147 w 485"/>
                <a:gd name="T91" fmla="*/ 981 h 1220"/>
                <a:gd name="T92" fmla="*/ 195 w 485"/>
                <a:gd name="T93" fmla="*/ 1039 h 1220"/>
                <a:gd name="T94" fmla="*/ 241 w 485"/>
                <a:gd name="T95" fmla="*/ 1091 h 1220"/>
                <a:gd name="T96" fmla="*/ 287 w 485"/>
                <a:gd name="T97" fmla="*/ 1138 h 1220"/>
                <a:gd name="T98" fmla="*/ 329 w 485"/>
                <a:gd name="T99" fmla="*/ 1181 h 1220"/>
                <a:gd name="T100" fmla="*/ 370 w 485"/>
                <a:gd name="T101" fmla="*/ 1220 h 1220"/>
                <a:gd name="T102" fmla="*/ 370 w 485"/>
                <a:gd name="T103" fmla="*/ 1220 h 1220"/>
                <a:gd name="T104" fmla="*/ 370 w 485"/>
                <a:gd name="T105" fmla="*/ 1220 h 1220"/>
                <a:gd name="T106" fmla="*/ 370 w 485"/>
                <a:gd name="T107" fmla="*/ 1220 h 1220"/>
                <a:gd name="T108" fmla="*/ 366 w 485"/>
                <a:gd name="T109" fmla="*/ 1216 h 1220"/>
                <a:gd name="T110" fmla="*/ 366 w 485"/>
                <a:gd name="T111" fmla="*/ 1216 h 1220"/>
                <a:gd name="T112" fmla="*/ 396 w 485"/>
                <a:gd name="T113" fmla="*/ 1193 h 1220"/>
                <a:gd name="T114" fmla="*/ 426 w 485"/>
                <a:gd name="T115" fmla="*/ 1168 h 1220"/>
                <a:gd name="T116" fmla="*/ 456 w 485"/>
                <a:gd name="T117" fmla="*/ 1142 h 1220"/>
                <a:gd name="T118" fmla="*/ 485 w 485"/>
                <a:gd name="T119" fmla="*/ 1114 h 1220"/>
                <a:gd name="T120" fmla="*/ 485 w 485"/>
                <a:gd name="T121" fmla="*/ 1114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5" h="1220">
                  <a:moveTo>
                    <a:pt x="485" y="1114"/>
                  </a:moveTo>
                  <a:lnTo>
                    <a:pt x="485" y="1114"/>
                  </a:lnTo>
                  <a:lnTo>
                    <a:pt x="454" y="1078"/>
                  </a:lnTo>
                  <a:lnTo>
                    <a:pt x="430" y="1050"/>
                  </a:lnTo>
                  <a:lnTo>
                    <a:pt x="401" y="1015"/>
                  </a:lnTo>
                  <a:lnTo>
                    <a:pt x="370" y="972"/>
                  </a:lnTo>
                  <a:lnTo>
                    <a:pt x="336" y="923"/>
                  </a:lnTo>
                  <a:lnTo>
                    <a:pt x="301" y="868"/>
                  </a:lnTo>
                  <a:lnTo>
                    <a:pt x="264" y="808"/>
                  </a:lnTo>
                  <a:lnTo>
                    <a:pt x="228" y="742"/>
                  </a:lnTo>
                  <a:lnTo>
                    <a:pt x="195" y="672"/>
                  </a:lnTo>
                  <a:lnTo>
                    <a:pt x="179" y="636"/>
                  </a:lnTo>
                  <a:lnTo>
                    <a:pt x="163" y="598"/>
                  </a:lnTo>
                  <a:lnTo>
                    <a:pt x="149" y="559"/>
                  </a:lnTo>
                  <a:lnTo>
                    <a:pt x="136" y="520"/>
                  </a:lnTo>
                  <a:lnTo>
                    <a:pt x="124" y="479"/>
                  </a:lnTo>
                  <a:lnTo>
                    <a:pt x="112" y="437"/>
                  </a:lnTo>
                  <a:lnTo>
                    <a:pt x="103" y="396"/>
                  </a:lnTo>
                  <a:lnTo>
                    <a:pt x="94" y="352"/>
                  </a:lnTo>
                  <a:lnTo>
                    <a:pt x="89" y="309"/>
                  </a:lnTo>
                  <a:lnTo>
                    <a:pt x="83" y="265"/>
                  </a:lnTo>
                  <a:lnTo>
                    <a:pt x="80" y="219"/>
                  </a:lnTo>
                  <a:lnTo>
                    <a:pt x="80" y="175"/>
                  </a:lnTo>
                  <a:lnTo>
                    <a:pt x="80" y="175"/>
                  </a:lnTo>
                  <a:lnTo>
                    <a:pt x="80" y="129"/>
                  </a:lnTo>
                  <a:lnTo>
                    <a:pt x="83" y="87"/>
                  </a:lnTo>
                  <a:lnTo>
                    <a:pt x="87" y="43"/>
                  </a:lnTo>
                  <a:lnTo>
                    <a:pt x="94" y="0"/>
                  </a:lnTo>
                  <a:lnTo>
                    <a:pt x="94" y="0"/>
                  </a:lnTo>
                  <a:lnTo>
                    <a:pt x="71" y="85"/>
                  </a:lnTo>
                  <a:lnTo>
                    <a:pt x="51" y="173"/>
                  </a:lnTo>
                  <a:lnTo>
                    <a:pt x="32" y="269"/>
                  </a:lnTo>
                  <a:lnTo>
                    <a:pt x="25" y="318"/>
                  </a:lnTo>
                  <a:lnTo>
                    <a:pt x="18" y="368"/>
                  </a:lnTo>
                  <a:lnTo>
                    <a:pt x="11" y="419"/>
                  </a:lnTo>
                  <a:lnTo>
                    <a:pt x="5" y="470"/>
                  </a:lnTo>
                  <a:lnTo>
                    <a:pt x="2" y="522"/>
                  </a:lnTo>
                  <a:lnTo>
                    <a:pt x="0" y="575"/>
                  </a:lnTo>
                  <a:lnTo>
                    <a:pt x="0" y="628"/>
                  </a:lnTo>
                  <a:lnTo>
                    <a:pt x="0" y="681"/>
                  </a:lnTo>
                  <a:lnTo>
                    <a:pt x="2" y="734"/>
                  </a:lnTo>
                  <a:lnTo>
                    <a:pt x="7" y="787"/>
                  </a:lnTo>
                  <a:lnTo>
                    <a:pt x="7" y="787"/>
                  </a:lnTo>
                  <a:lnTo>
                    <a:pt x="51" y="856"/>
                  </a:lnTo>
                  <a:lnTo>
                    <a:pt x="99" y="921"/>
                  </a:lnTo>
                  <a:lnTo>
                    <a:pt x="147" y="981"/>
                  </a:lnTo>
                  <a:lnTo>
                    <a:pt x="195" y="1039"/>
                  </a:lnTo>
                  <a:lnTo>
                    <a:pt x="241" y="1091"/>
                  </a:lnTo>
                  <a:lnTo>
                    <a:pt x="287" y="1138"/>
                  </a:lnTo>
                  <a:lnTo>
                    <a:pt x="329" y="1181"/>
                  </a:lnTo>
                  <a:lnTo>
                    <a:pt x="370" y="1220"/>
                  </a:lnTo>
                  <a:lnTo>
                    <a:pt x="370" y="1220"/>
                  </a:lnTo>
                  <a:lnTo>
                    <a:pt x="370" y="1220"/>
                  </a:lnTo>
                  <a:lnTo>
                    <a:pt x="370" y="1220"/>
                  </a:lnTo>
                  <a:lnTo>
                    <a:pt x="366" y="1216"/>
                  </a:lnTo>
                  <a:lnTo>
                    <a:pt x="366" y="1216"/>
                  </a:lnTo>
                  <a:lnTo>
                    <a:pt x="396" y="1193"/>
                  </a:lnTo>
                  <a:lnTo>
                    <a:pt x="426" y="1168"/>
                  </a:lnTo>
                  <a:lnTo>
                    <a:pt x="456" y="1142"/>
                  </a:lnTo>
                  <a:lnTo>
                    <a:pt x="485" y="1114"/>
                  </a:lnTo>
                  <a:lnTo>
                    <a:pt x="485" y="1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63"/>
            <p:cNvSpPr/>
            <p:nvPr/>
          </p:nvSpPr>
          <p:spPr bwMode="auto">
            <a:xfrm>
              <a:off x="8610600" y="96838"/>
              <a:ext cx="407988" cy="1328738"/>
            </a:xfrm>
            <a:custGeom>
              <a:avLst/>
              <a:gdLst>
                <a:gd name="T0" fmla="*/ 0 w 515"/>
                <a:gd name="T1" fmla="*/ 113 h 1674"/>
                <a:gd name="T2" fmla="*/ 50 w 515"/>
                <a:gd name="T3" fmla="*/ 172 h 1674"/>
                <a:gd name="T4" fmla="*/ 110 w 515"/>
                <a:gd name="T5" fmla="*/ 248 h 1674"/>
                <a:gd name="T6" fmla="*/ 179 w 515"/>
                <a:gd name="T7" fmla="*/ 350 h 1674"/>
                <a:gd name="T8" fmla="*/ 251 w 515"/>
                <a:gd name="T9" fmla="*/ 476 h 1674"/>
                <a:gd name="T10" fmla="*/ 303 w 515"/>
                <a:gd name="T11" fmla="*/ 583 h 1674"/>
                <a:gd name="T12" fmla="*/ 333 w 515"/>
                <a:gd name="T13" fmla="*/ 661 h 1674"/>
                <a:gd name="T14" fmla="*/ 359 w 515"/>
                <a:gd name="T15" fmla="*/ 743 h 1674"/>
                <a:gd name="T16" fmla="*/ 380 w 515"/>
                <a:gd name="T17" fmla="*/ 827 h 1674"/>
                <a:gd name="T18" fmla="*/ 396 w 515"/>
                <a:gd name="T19" fmla="*/ 916 h 1674"/>
                <a:gd name="T20" fmla="*/ 403 w 515"/>
                <a:gd name="T21" fmla="*/ 1008 h 1674"/>
                <a:gd name="T22" fmla="*/ 405 w 515"/>
                <a:gd name="T23" fmla="*/ 1054 h 1674"/>
                <a:gd name="T24" fmla="*/ 402 w 515"/>
                <a:gd name="T25" fmla="*/ 1142 h 1674"/>
                <a:gd name="T26" fmla="*/ 389 w 515"/>
                <a:gd name="T27" fmla="*/ 1227 h 1674"/>
                <a:gd name="T28" fmla="*/ 373 w 515"/>
                <a:gd name="T29" fmla="*/ 1310 h 1674"/>
                <a:gd name="T30" fmla="*/ 350 w 515"/>
                <a:gd name="T31" fmla="*/ 1391 h 1674"/>
                <a:gd name="T32" fmla="*/ 324 w 515"/>
                <a:gd name="T33" fmla="*/ 1467 h 1674"/>
                <a:gd name="T34" fmla="*/ 294 w 515"/>
                <a:gd name="T35" fmla="*/ 1540 h 1674"/>
                <a:gd name="T36" fmla="*/ 228 w 515"/>
                <a:gd name="T37" fmla="*/ 1674 h 1674"/>
                <a:gd name="T38" fmla="*/ 251 w 515"/>
                <a:gd name="T39" fmla="*/ 1646 h 1674"/>
                <a:gd name="T40" fmla="*/ 295 w 515"/>
                <a:gd name="T41" fmla="*/ 1586 h 1674"/>
                <a:gd name="T42" fmla="*/ 336 w 515"/>
                <a:gd name="T43" fmla="*/ 1524 h 1674"/>
                <a:gd name="T44" fmla="*/ 371 w 515"/>
                <a:gd name="T45" fmla="*/ 1460 h 1674"/>
                <a:gd name="T46" fmla="*/ 403 w 515"/>
                <a:gd name="T47" fmla="*/ 1393 h 1674"/>
                <a:gd name="T48" fmla="*/ 432 w 515"/>
                <a:gd name="T49" fmla="*/ 1326 h 1674"/>
                <a:gd name="T50" fmla="*/ 456 w 515"/>
                <a:gd name="T51" fmla="*/ 1255 h 1674"/>
                <a:gd name="T52" fmla="*/ 485 w 515"/>
                <a:gd name="T53" fmla="*/ 1149 h 1674"/>
                <a:gd name="T54" fmla="*/ 508 w 515"/>
                <a:gd name="T55" fmla="*/ 1002 h 1674"/>
                <a:gd name="T56" fmla="*/ 515 w 515"/>
                <a:gd name="T57" fmla="*/ 857 h 1674"/>
                <a:gd name="T58" fmla="*/ 506 w 515"/>
                <a:gd name="T59" fmla="*/ 712 h 1674"/>
                <a:gd name="T60" fmla="*/ 481 w 515"/>
                <a:gd name="T61" fmla="*/ 573 h 1674"/>
                <a:gd name="T62" fmla="*/ 463 w 515"/>
                <a:gd name="T63" fmla="*/ 507 h 1674"/>
                <a:gd name="T64" fmla="*/ 421 w 515"/>
                <a:gd name="T65" fmla="*/ 382 h 1674"/>
                <a:gd name="T66" fmla="*/ 394 w 515"/>
                <a:gd name="T67" fmla="*/ 320 h 1674"/>
                <a:gd name="T68" fmla="*/ 318 w 515"/>
                <a:gd name="T69" fmla="*/ 223 h 1674"/>
                <a:gd name="T70" fmla="*/ 242 w 515"/>
                <a:gd name="T71" fmla="*/ 136 h 1674"/>
                <a:gd name="T72" fmla="*/ 170 w 515"/>
                <a:gd name="T73" fmla="*/ 62 h 1674"/>
                <a:gd name="T74" fmla="*/ 106 w 515"/>
                <a:gd name="T75" fmla="*/ 0 h 1674"/>
                <a:gd name="T76" fmla="*/ 106 w 515"/>
                <a:gd name="T77" fmla="*/ 0 h 1674"/>
                <a:gd name="T78" fmla="*/ 108 w 515"/>
                <a:gd name="T79" fmla="*/ 4 h 1674"/>
                <a:gd name="T80" fmla="*/ 46 w 515"/>
                <a:gd name="T81" fmla="*/ 58 h 1674"/>
                <a:gd name="T82" fmla="*/ 0 w 515"/>
                <a:gd name="T83" fmla="*/ 113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5" h="1674">
                  <a:moveTo>
                    <a:pt x="0" y="113"/>
                  </a:moveTo>
                  <a:lnTo>
                    <a:pt x="0" y="113"/>
                  </a:lnTo>
                  <a:lnTo>
                    <a:pt x="27" y="143"/>
                  </a:lnTo>
                  <a:lnTo>
                    <a:pt x="50" y="172"/>
                  </a:lnTo>
                  <a:lnTo>
                    <a:pt x="78" y="205"/>
                  </a:lnTo>
                  <a:lnTo>
                    <a:pt x="110" y="248"/>
                  </a:lnTo>
                  <a:lnTo>
                    <a:pt x="143" y="295"/>
                  </a:lnTo>
                  <a:lnTo>
                    <a:pt x="179" y="350"/>
                  </a:lnTo>
                  <a:lnTo>
                    <a:pt x="216" y="410"/>
                  </a:lnTo>
                  <a:lnTo>
                    <a:pt x="251" y="476"/>
                  </a:lnTo>
                  <a:lnTo>
                    <a:pt x="285" y="546"/>
                  </a:lnTo>
                  <a:lnTo>
                    <a:pt x="303" y="583"/>
                  </a:lnTo>
                  <a:lnTo>
                    <a:pt x="318" y="622"/>
                  </a:lnTo>
                  <a:lnTo>
                    <a:pt x="333" y="661"/>
                  </a:lnTo>
                  <a:lnTo>
                    <a:pt x="347" y="702"/>
                  </a:lnTo>
                  <a:lnTo>
                    <a:pt x="359" y="743"/>
                  </a:lnTo>
                  <a:lnTo>
                    <a:pt x="370" y="785"/>
                  </a:lnTo>
                  <a:lnTo>
                    <a:pt x="380" y="827"/>
                  </a:lnTo>
                  <a:lnTo>
                    <a:pt x="389" y="872"/>
                  </a:lnTo>
                  <a:lnTo>
                    <a:pt x="396" y="916"/>
                  </a:lnTo>
                  <a:lnTo>
                    <a:pt x="400" y="962"/>
                  </a:lnTo>
                  <a:lnTo>
                    <a:pt x="403" y="1008"/>
                  </a:lnTo>
                  <a:lnTo>
                    <a:pt x="405" y="1054"/>
                  </a:lnTo>
                  <a:lnTo>
                    <a:pt x="405" y="1054"/>
                  </a:lnTo>
                  <a:lnTo>
                    <a:pt x="403" y="1098"/>
                  </a:lnTo>
                  <a:lnTo>
                    <a:pt x="402" y="1142"/>
                  </a:lnTo>
                  <a:lnTo>
                    <a:pt x="396" y="1184"/>
                  </a:lnTo>
                  <a:lnTo>
                    <a:pt x="389" y="1227"/>
                  </a:lnTo>
                  <a:lnTo>
                    <a:pt x="382" y="1269"/>
                  </a:lnTo>
                  <a:lnTo>
                    <a:pt x="373" y="1310"/>
                  </a:lnTo>
                  <a:lnTo>
                    <a:pt x="363" y="1351"/>
                  </a:lnTo>
                  <a:lnTo>
                    <a:pt x="350" y="1391"/>
                  </a:lnTo>
                  <a:lnTo>
                    <a:pt x="338" y="1428"/>
                  </a:lnTo>
                  <a:lnTo>
                    <a:pt x="324" y="1467"/>
                  </a:lnTo>
                  <a:lnTo>
                    <a:pt x="310" y="1504"/>
                  </a:lnTo>
                  <a:lnTo>
                    <a:pt x="294" y="1540"/>
                  </a:lnTo>
                  <a:lnTo>
                    <a:pt x="262" y="1609"/>
                  </a:lnTo>
                  <a:lnTo>
                    <a:pt x="228" y="1674"/>
                  </a:lnTo>
                  <a:lnTo>
                    <a:pt x="228" y="1674"/>
                  </a:lnTo>
                  <a:lnTo>
                    <a:pt x="251" y="1646"/>
                  </a:lnTo>
                  <a:lnTo>
                    <a:pt x="274" y="1616"/>
                  </a:lnTo>
                  <a:lnTo>
                    <a:pt x="295" y="1586"/>
                  </a:lnTo>
                  <a:lnTo>
                    <a:pt x="317" y="1556"/>
                  </a:lnTo>
                  <a:lnTo>
                    <a:pt x="336" y="1524"/>
                  </a:lnTo>
                  <a:lnTo>
                    <a:pt x="354" y="1492"/>
                  </a:lnTo>
                  <a:lnTo>
                    <a:pt x="371" y="1460"/>
                  </a:lnTo>
                  <a:lnTo>
                    <a:pt x="389" y="1427"/>
                  </a:lnTo>
                  <a:lnTo>
                    <a:pt x="403" y="1393"/>
                  </a:lnTo>
                  <a:lnTo>
                    <a:pt x="419" y="1359"/>
                  </a:lnTo>
                  <a:lnTo>
                    <a:pt x="432" y="1326"/>
                  </a:lnTo>
                  <a:lnTo>
                    <a:pt x="444" y="1290"/>
                  </a:lnTo>
                  <a:lnTo>
                    <a:pt x="456" y="1255"/>
                  </a:lnTo>
                  <a:lnTo>
                    <a:pt x="467" y="1220"/>
                  </a:lnTo>
                  <a:lnTo>
                    <a:pt x="485" y="1149"/>
                  </a:lnTo>
                  <a:lnTo>
                    <a:pt x="497" y="1077"/>
                  </a:lnTo>
                  <a:lnTo>
                    <a:pt x="508" y="1002"/>
                  </a:lnTo>
                  <a:lnTo>
                    <a:pt x="513" y="930"/>
                  </a:lnTo>
                  <a:lnTo>
                    <a:pt x="515" y="857"/>
                  </a:lnTo>
                  <a:lnTo>
                    <a:pt x="513" y="785"/>
                  </a:lnTo>
                  <a:lnTo>
                    <a:pt x="506" y="712"/>
                  </a:lnTo>
                  <a:lnTo>
                    <a:pt x="495" y="642"/>
                  </a:lnTo>
                  <a:lnTo>
                    <a:pt x="481" y="573"/>
                  </a:lnTo>
                  <a:lnTo>
                    <a:pt x="481" y="573"/>
                  </a:lnTo>
                  <a:lnTo>
                    <a:pt x="463" y="507"/>
                  </a:lnTo>
                  <a:lnTo>
                    <a:pt x="444" y="444"/>
                  </a:lnTo>
                  <a:lnTo>
                    <a:pt x="421" y="382"/>
                  </a:lnTo>
                  <a:lnTo>
                    <a:pt x="394" y="320"/>
                  </a:lnTo>
                  <a:lnTo>
                    <a:pt x="394" y="320"/>
                  </a:lnTo>
                  <a:lnTo>
                    <a:pt x="357" y="271"/>
                  </a:lnTo>
                  <a:lnTo>
                    <a:pt x="318" y="223"/>
                  </a:lnTo>
                  <a:lnTo>
                    <a:pt x="280" y="177"/>
                  </a:lnTo>
                  <a:lnTo>
                    <a:pt x="242" y="136"/>
                  </a:lnTo>
                  <a:lnTo>
                    <a:pt x="205" y="97"/>
                  </a:lnTo>
                  <a:lnTo>
                    <a:pt x="170" y="62"/>
                  </a:lnTo>
                  <a:lnTo>
                    <a:pt x="106" y="0"/>
                  </a:lnTo>
                  <a:lnTo>
                    <a:pt x="106" y="0"/>
                  </a:lnTo>
                  <a:lnTo>
                    <a:pt x="106" y="0"/>
                  </a:lnTo>
                  <a:lnTo>
                    <a:pt x="106" y="0"/>
                  </a:lnTo>
                  <a:lnTo>
                    <a:pt x="108" y="4"/>
                  </a:lnTo>
                  <a:lnTo>
                    <a:pt x="108" y="4"/>
                  </a:lnTo>
                  <a:lnTo>
                    <a:pt x="76" y="30"/>
                  </a:lnTo>
                  <a:lnTo>
                    <a:pt x="46" y="58"/>
                  </a:lnTo>
                  <a:lnTo>
                    <a:pt x="21" y="87"/>
                  </a:lnTo>
                  <a:lnTo>
                    <a:pt x="0" y="113"/>
                  </a:lnTo>
                  <a:lnTo>
                    <a:pt x="0"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64"/>
            <p:cNvSpPr/>
            <p:nvPr/>
          </p:nvSpPr>
          <p:spPr bwMode="auto">
            <a:xfrm>
              <a:off x="8518525" y="350838"/>
              <a:ext cx="625475" cy="1490663"/>
            </a:xfrm>
            <a:custGeom>
              <a:avLst/>
              <a:gdLst>
                <a:gd name="T0" fmla="*/ 510 w 788"/>
                <a:gd name="T1" fmla="*/ 0 h 1879"/>
                <a:gd name="T2" fmla="*/ 560 w 788"/>
                <a:gd name="T3" fmla="*/ 124 h 1879"/>
                <a:gd name="T4" fmla="*/ 597 w 788"/>
                <a:gd name="T5" fmla="*/ 253 h 1879"/>
                <a:gd name="T6" fmla="*/ 611 w 788"/>
                <a:gd name="T7" fmla="*/ 322 h 1879"/>
                <a:gd name="T8" fmla="*/ 629 w 788"/>
                <a:gd name="T9" fmla="*/ 465 h 1879"/>
                <a:gd name="T10" fmla="*/ 629 w 788"/>
                <a:gd name="T11" fmla="*/ 610 h 1879"/>
                <a:gd name="T12" fmla="*/ 613 w 788"/>
                <a:gd name="T13" fmla="*/ 757 h 1879"/>
                <a:gd name="T14" fmla="*/ 583 w 788"/>
                <a:gd name="T15" fmla="*/ 900 h 1879"/>
                <a:gd name="T16" fmla="*/ 560 w 788"/>
                <a:gd name="T17" fmla="*/ 970 h 1879"/>
                <a:gd name="T18" fmla="*/ 535 w 788"/>
                <a:gd name="T19" fmla="*/ 1039 h 1879"/>
                <a:gd name="T20" fmla="*/ 505 w 788"/>
                <a:gd name="T21" fmla="*/ 1107 h 1879"/>
                <a:gd name="T22" fmla="*/ 470 w 788"/>
                <a:gd name="T23" fmla="*/ 1172 h 1879"/>
                <a:gd name="T24" fmla="*/ 433 w 788"/>
                <a:gd name="T25" fmla="*/ 1236 h 1879"/>
                <a:gd name="T26" fmla="*/ 390 w 788"/>
                <a:gd name="T27" fmla="*/ 1296 h 1879"/>
                <a:gd name="T28" fmla="*/ 344 w 788"/>
                <a:gd name="T29" fmla="*/ 1354 h 1879"/>
                <a:gd name="T30" fmla="*/ 318 w 788"/>
                <a:gd name="T31" fmla="*/ 1400 h 1879"/>
                <a:gd name="T32" fmla="*/ 265 w 788"/>
                <a:gd name="T33" fmla="*/ 1483 h 1879"/>
                <a:gd name="T34" fmla="*/ 192 w 788"/>
                <a:gd name="T35" fmla="*/ 1584 h 1879"/>
                <a:gd name="T36" fmla="*/ 153 w 788"/>
                <a:gd name="T37" fmla="*/ 1631 h 1879"/>
                <a:gd name="T38" fmla="*/ 115 w 788"/>
                <a:gd name="T39" fmla="*/ 1676 h 1879"/>
                <a:gd name="T40" fmla="*/ 118 w 788"/>
                <a:gd name="T41" fmla="*/ 1679 h 1879"/>
                <a:gd name="T42" fmla="*/ 90 w 788"/>
                <a:gd name="T43" fmla="*/ 1706 h 1879"/>
                <a:gd name="T44" fmla="*/ 28 w 788"/>
                <a:gd name="T45" fmla="*/ 1759 h 1879"/>
                <a:gd name="T46" fmla="*/ 0 w 788"/>
                <a:gd name="T47" fmla="*/ 1782 h 1879"/>
                <a:gd name="T48" fmla="*/ 81 w 788"/>
                <a:gd name="T49" fmla="*/ 1854 h 1879"/>
                <a:gd name="T50" fmla="*/ 113 w 788"/>
                <a:gd name="T51" fmla="*/ 1879 h 1879"/>
                <a:gd name="T52" fmla="*/ 176 w 788"/>
                <a:gd name="T53" fmla="*/ 1828 h 1879"/>
                <a:gd name="T54" fmla="*/ 270 w 788"/>
                <a:gd name="T55" fmla="*/ 1741 h 1879"/>
                <a:gd name="T56" fmla="*/ 389 w 788"/>
                <a:gd name="T57" fmla="*/ 1617 h 1879"/>
                <a:gd name="T58" fmla="*/ 450 w 788"/>
                <a:gd name="T59" fmla="*/ 1543 h 1879"/>
                <a:gd name="T60" fmla="*/ 514 w 788"/>
                <a:gd name="T61" fmla="*/ 1462 h 1879"/>
                <a:gd name="T62" fmla="*/ 574 w 788"/>
                <a:gd name="T63" fmla="*/ 1373 h 1879"/>
                <a:gd name="T64" fmla="*/ 632 w 788"/>
                <a:gd name="T65" fmla="*/ 1280 h 1879"/>
                <a:gd name="T66" fmla="*/ 684 w 788"/>
                <a:gd name="T67" fmla="*/ 1179 h 1879"/>
                <a:gd name="T68" fmla="*/ 726 w 788"/>
                <a:gd name="T69" fmla="*/ 1075 h 1879"/>
                <a:gd name="T70" fmla="*/ 760 w 788"/>
                <a:gd name="T71" fmla="*/ 963 h 1879"/>
                <a:gd name="T72" fmla="*/ 781 w 788"/>
                <a:gd name="T73" fmla="*/ 850 h 1879"/>
                <a:gd name="T74" fmla="*/ 788 w 788"/>
                <a:gd name="T75" fmla="*/ 734 h 1879"/>
                <a:gd name="T76" fmla="*/ 786 w 788"/>
                <a:gd name="T77" fmla="*/ 681 h 1879"/>
                <a:gd name="T78" fmla="*/ 776 w 788"/>
                <a:gd name="T79" fmla="*/ 580 h 1879"/>
                <a:gd name="T80" fmla="*/ 754 w 788"/>
                <a:gd name="T81" fmla="*/ 479 h 1879"/>
                <a:gd name="T82" fmla="*/ 723 w 788"/>
                <a:gd name="T83" fmla="*/ 384 h 1879"/>
                <a:gd name="T84" fmla="*/ 685 w 788"/>
                <a:gd name="T85" fmla="*/ 292 h 1879"/>
                <a:gd name="T86" fmla="*/ 640 w 788"/>
                <a:gd name="T87" fmla="*/ 203 h 1879"/>
                <a:gd name="T88" fmla="*/ 592 w 788"/>
                <a:gd name="T89" fmla="*/ 118 h 1879"/>
                <a:gd name="T90" fmla="*/ 539 w 788"/>
                <a:gd name="T91" fmla="*/ 39 h 1879"/>
                <a:gd name="T92" fmla="*/ 510 w 788"/>
                <a:gd name="T93" fmla="*/ 0 h 1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88" h="1879">
                  <a:moveTo>
                    <a:pt x="510" y="0"/>
                  </a:moveTo>
                  <a:lnTo>
                    <a:pt x="510" y="0"/>
                  </a:lnTo>
                  <a:lnTo>
                    <a:pt x="537" y="62"/>
                  </a:lnTo>
                  <a:lnTo>
                    <a:pt x="560" y="124"/>
                  </a:lnTo>
                  <a:lnTo>
                    <a:pt x="579" y="187"/>
                  </a:lnTo>
                  <a:lnTo>
                    <a:pt x="597" y="253"/>
                  </a:lnTo>
                  <a:lnTo>
                    <a:pt x="597" y="253"/>
                  </a:lnTo>
                  <a:lnTo>
                    <a:pt x="611" y="322"/>
                  </a:lnTo>
                  <a:lnTo>
                    <a:pt x="622" y="392"/>
                  </a:lnTo>
                  <a:lnTo>
                    <a:pt x="629" y="465"/>
                  </a:lnTo>
                  <a:lnTo>
                    <a:pt x="631" y="537"/>
                  </a:lnTo>
                  <a:lnTo>
                    <a:pt x="629" y="610"/>
                  </a:lnTo>
                  <a:lnTo>
                    <a:pt x="624" y="682"/>
                  </a:lnTo>
                  <a:lnTo>
                    <a:pt x="613" y="757"/>
                  </a:lnTo>
                  <a:lnTo>
                    <a:pt x="601" y="829"/>
                  </a:lnTo>
                  <a:lnTo>
                    <a:pt x="583" y="900"/>
                  </a:lnTo>
                  <a:lnTo>
                    <a:pt x="572" y="935"/>
                  </a:lnTo>
                  <a:lnTo>
                    <a:pt x="560" y="970"/>
                  </a:lnTo>
                  <a:lnTo>
                    <a:pt x="548" y="1006"/>
                  </a:lnTo>
                  <a:lnTo>
                    <a:pt x="535" y="1039"/>
                  </a:lnTo>
                  <a:lnTo>
                    <a:pt x="519" y="1073"/>
                  </a:lnTo>
                  <a:lnTo>
                    <a:pt x="505" y="1107"/>
                  </a:lnTo>
                  <a:lnTo>
                    <a:pt x="487" y="1140"/>
                  </a:lnTo>
                  <a:lnTo>
                    <a:pt x="470" y="1172"/>
                  </a:lnTo>
                  <a:lnTo>
                    <a:pt x="452" y="1204"/>
                  </a:lnTo>
                  <a:lnTo>
                    <a:pt x="433" y="1236"/>
                  </a:lnTo>
                  <a:lnTo>
                    <a:pt x="411" y="1266"/>
                  </a:lnTo>
                  <a:lnTo>
                    <a:pt x="390" y="1296"/>
                  </a:lnTo>
                  <a:lnTo>
                    <a:pt x="367" y="1326"/>
                  </a:lnTo>
                  <a:lnTo>
                    <a:pt x="344" y="1354"/>
                  </a:lnTo>
                  <a:lnTo>
                    <a:pt x="344" y="1354"/>
                  </a:lnTo>
                  <a:lnTo>
                    <a:pt x="318" y="1400"/>
                  </a:lnTo>
                  <a:lnTo>
                    <a:pt x="290" y="1444"/>
                  </a:lnTo>
                  <a:lnTo>
                    <a:pt x="265" y="1483"/>
                  </a:lnTo>
                  <a:lnTo>
                    <a:pt x="238" y="1520"/>
                  </a:lnTo>
                  <a:lnTo>
                    <a:pt x="192" y="1584"/>
                  </a:lnTo>
                  <a:lnTo>
                    <a:pt x="153" y="1631"/>
                  </a:lnTo>
                  <a:lnTo>
                    <a:pt x="153" y="1631"/>
                  </a:lnTo>
                  <a:lnTo>
                    <a:pt x="136" y="1653"/>
                  </a:lnTo>
                  <a:lnTo>
                    <a:pt x="115" y="1676"/>
                  </a:lnTo>
                  <a:lnTo>
                    <a:pt x="115" y="1676"/>
                  </a:lnTo>
                  <a:lnTo>
                    <a:pt x="118" y="1679"/>
                  </a:lnTo>
                  <a:lnTo>
                    <a:pt x="118" y="1679"/>
                  </a:lnTo>
                  <a:lnTo>
                    <a:pt x="90" y="1706"/>
                  </a:lnTo>
                  <a:lnTo>
                    <a:pt x="60" y="1734"/>
                  </a:lnTo>
                  <a:lnTo>
                    <a:pt x="28" y="1759"/>
                  </a:lnTo>
                  <a:lnTo>
                    <a:pt x="0" y="1782"/>
                  </a:lnTo>
                  <a:lnTo>
                    <a:pt x="0" y="1782"/>
                  </a:lnTo>
                  <a:lnTo>
                    <a:pt x="46" y="1822"/>
                  </a:lnTo>
                  <a:lnTo>
                    <a:pt x="81" y="1854"/>
                  </a:lnTo>
                  <a:lnTo>
                    <a:pt x="113" y="1879"/>
                  </a:lnTo>
                  <a:lnTo>
                    <a:pt x="113" y="1879"/>
                  </a:lnTo>
                  <a:lnTo>
                    <a:pt x="143" y="1856"/>
                  </a:lnTo>
                  <a:lnTo>
                    <a:pt x="176" y="1828"/>
                  </a:lnTo>
                  <a:lnTo>
                    <a:pt x="219" y="1789"/>
                  </a:lnTo>
                  <a:lnTo>
                    <a:pt x="270" y="1741"/>
                  </a:lnTo>
                  <a:lnTo>
                    <a:pt x="327" y="1683"/>
                  </a:lnTo>
                  <a:lnTo>
                    <a:pt x="389" y="1617"/>
                  </a:lnTo>
                  <a:lnTo>
                    <a:pt x="419" y="1582"/>
                  </a:lnTo>
                  <a:lnTo>
                    <a:pt x="450" y="1543"/>
                  </a:lnTo>
                  <a:lnTo>
                    <a:pt x="482" y="1504"/>
                  </a:lnTo>
                  <a:lnTo>
                    <a:pt x="514" y="1462"/>
                  </a:lnTo>
                  <a:lnTo>
                    <a:pt x="544" y="1419"/>
                  </a:lnTo>
                  <a:lnTo>
                    <a:pt x="574" y="1373"/>
                  </a:lnTo>
                  <a:lnTo>
                    <a:pt x="604" y="1327"/>
                  </a:lnTo>
                  <a:lnTo>
                    <a:pt x="632" y="1280"/>
                  </a:lnTo>
                  <a:lnTo>
                    <a:pt x="659" y="1230"/>
                  </a:lnTo>
                  <a:lnTo>
                    <a:pt x="684" y="1179"/>
                  </a:lnTo>
                  <a:lnTo>
                    <a:pt x="705" y="1128"/>
                  </a:lnTo>
                  <a:lnTo>
                    <a:pt x="726" y="1075"/>
                  </a:lnTo>
                  <a:lnTo>
                    <a:pt x="744" y="1020"/>
                  </a:lnTo>
                  <a:lnTo>
                    <a:pt x="760" y="963"/>
                  </a:lnTo>
                  <a:lnTo>
                    <a:pt x="772" y="909"/>
                  </a:lnTo>
                  <a:lnTo>
                    <a:pt x="781" y="850"/>
                  </a:lnTo>
                  <a:lnTo>
                    <a:pt x="786" y="792"/>
                  </a:lnTo>
                  <a:lnTo>
                    <a:pt x="788" y="734"/>
                  </a:lnTo>
                  <a:lnTo>
                    <a:pt x="788" y="734"/>
                  </a:lnTo>
                  <a:lnTo>
                    <a:pt x="786" y="681"/>
                  </a:lnTo>
                  <a:lnTo>
                    <a:pt x="783" y="629"/>
                  </a:lnTo>
                  <a:lnTo>
                    <a:pt x="776" y="580"/>
                  </a:lnTo>
                  <a:lnTo>
                    <a:pt x="765" y="529"/>
                  </a:lnTo>
                  <a:lnTo>
                    <a:pt x="754" y="479"/>
                  </a:lnTo>
                  <a:lnTo>
                    <a:pt x="739" y="431"/>
                  </a:lnTo>
                  <a:lnTo>
                    <a:pt x="723" y="384"/>
                  </a:lnTo>
                  <a:lnTo>
                    <a:pt x="705" y="338"/>
                  </a:lnTo>
                  <a:lnTo>
                    <a:pt x="685" y="292"/>
                  </a:lnTo>
                  <a:lnTo>
                    <a:pt x="662" y="246"/>
                  </a:lnTo>
                  <a:lnTo>
                    <a:pt x="640" y="203"/>
                  </a:lnTo>
                  <a:lnTo>
                    <a:pt x="617" y="159"/>
                  </a:lnTo>
                  <a:lnTo>
                    <a:pt x="592" y="118"/>
                  </a:lnTo>
                  <a:lnTo>
                    <a:pt x="565" y="78"/>
                  </a:lnTo>
                  <a:lnTo>
                    <a:pt x="539" y="39"/>
                  </a:lnTo>
                  <a:lnTo>
                    <a:pt x="510" y="0"/>
                  </a:lnTo>
                  <a:lnTo>
                    <a:pt x="5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65"/>
            <p:cNvSpPr/>
            <p:nvPr/>
          </p:nvSpPr>
          <p:spPr bwMode="auto">
            <a:xfrm>
              <a:off x="8075613" y="25400"/>
              <a:ext cx="620713" cy="1395413"/>
            </a:xfrm>
            <a:custGeom>
              <a:avLst/>
              <a:gdLst>
                <a:gd name="T0" fmla="*/ 781 w 783"/>
                <a:gd name="T1" fmla="*/ 90 h 1759"/>
                <a:gd name="T2" fmla="*/ 704 w 783"/>
                <a:gd name="T3" fmla="*/ 23 h 1759"/>
                <a:gd name="T4" fmla="*/ 675 w 783"/>
                <a:gd name="T5" fmla="*/ 0 h 1759"/>
                <a:gd name="T6" fmla="*/ 613 w 783"/>
                <a:gd name="T7" fmla="*/ 51 h 1759"/>
                <a:gd name="T8" fmla="*/ 518 w 783"/>
                <a:gd name="T9" fmla="*/ 138 h 1759"/>
                <a:gd name="T10" fmla="*/ 401 w 783"/>
                <a:gd name="T11" fmla="*/ 262 h 1759"/>
                <a:gd name="T12" fmla="*/ 338 w 783"/>
                <a:gd name="T13" fmla="*/ 336 h 1759"/>
                <a:gd name="T14" fmla="*/ 274 w 783"/>
                <a:gd name="T15" fmla="*/ 417 h 1759"/>
                <a:gd name="T16" fmla="*/ 214 w 783"/>
                <a:gd name="T17" fmla="*/ 506 h 1759"/>
                <a:gd name="T18" fmla="*/ 157 w 783"/>
                <a:gd name="T19" fmla="*/ 601 h 1759"/>
                <a:gd name="T20" fmla="*/ 106 w 783"/>
                <a:gd name="T21" fmla="*/ 700 h 1759"/>
                <a:gd name="T22" fmla="*/ 62 w 783"/>
                <a:gd name="T23" fmla="*/ 806 h 1759"/>
                <a:gd name="T24" fmla="*/ 30 w 783"/>
                <a:gd name="T25" fmla="*/ 916 h 1759"/>
                <a:gd name="T26" fmla="*/ 7 w 783"/>
                <a:gd name="T27" fmla="*/ 1029 h 1759"/>
                <a:gd name="T28" fmla="*/ 0 w 783"/>
                <a:gd name="T29" fmla="*/ 1147 h 1759"/>
                <a:gd name="T30" fmla="*/ 2 w 783"/>
                <a:gd name="T31" fmla="*/ 1188 h 1759"/>
                <a:gd name="T32" fmla="*/ 9 w 783"/>
                <a:gd name="T33" fmla="*/ 1271 h 1759"/>
                <a:gd name="T34" fmla="*/ 23 w 783"/>
                <a:gd name="T35" fmla="*/ 1352 h 1759"/>
                <a:gd name="T36" fmla="*/ 44 w 783"/>
                <a:gd name="T37" fmla="*/ 1432 h 1759"/>
                <a:gd name="T38" fmla="*/ 71 w 783"/>
                <a:gd name="T39" fmla="*/ 1509 h 1759"/>
                <a:gd name="T40" fmla="*/ 103 w 783"/>
                <a:gd name="T41" fmla="*/ 1584 h 1759"/>
                <a:gd name="T42" fmla="*/ 136 w 783"/>
                <a:gd name="T43" fmla="*/ 1656 h 1759"/>
                <a:gd name="T44" fmla="*/ 196 w 783"/>
                <a:gd name="T45" fmla="*/ 1759 h 1759"/>
                <a:gd name="T46" fmla="*/ 191 w 783"/>
                <a:gd name="T47" fmla="*/ 1706 h 1759"/>
                <a:gd name="T48" fmla="*/ 189 w 783"/>
                <a:gd name="T49" fmla="*/ 1600 h 1759"/>
                <a:gd name="T50" fmla="*/ 191 w 783"/>
                <a:gd name="T51" fmla="*/ 1494 h 1759"/>
                <a:gd name="T52" fmla="*/ 200 w 783"/>
                <a:gd name="T53" fmla="*/ 1391 h 1759"/>
                <a:gd name="T54" fmla="*/ 214 w 783"/>
                <a:gd name="T55" fmla="*/ 1290 h 1759"/>
                <a:gd name="T56" fmla="*/ 240 w 783"/>
                <a:gd name="T57" fmla="*/ 1145 h 1759"/>
                <a:gd name="T58" fmla="*/ 283 w 783"/>
                <a:gd name="T59" fmla="*/ 972 h 1759"/>
                <a:gd name="T60" fmla="*/ 290 w 783"/>
                <a:gd name="T61" fmla="*/ 933 h 1759"/>
                <a:gd name="T62" fmla="*/ 309 w 783"/>
                <a:gd name="T63" fmla="*/ 855 h 1759"/>
                <a:gd name="T64" fmla="*/ 332 w 783"/>
                <a:gd name="T65" fmla="*/ 779 h 1759"/>
                <a:gd name="T66" fmla="*/ 373 w 783"/>
                <a:gd name="T67" fmla="*/ 673 h 1759"/>
                <a:gd name="T68" fmla="*/ 435 w 783"/>
                <a:gd name="T69" fmla="*/ 544 h 1759"/>
                <a:gd name="T70" fmla="*/ 500 w 783"/>
                <a:gd name="T71" fmla="*/ 433 h 1759"/>
                <a:gd name="T72" fmla="*/ 564 w 783"/>
                <a:gd name="T73" fmla="*/ 339 h 1759"/>
                <a:gd name="T74" fmla="*/ 619 w 783"/>
                <a:gd name="T75" fmla="*/ 270 h 1759"/>
                <a:gd name="T76" fmla="*/ 675 w 783"/>
                <a:gd name="T77" fmla="*/ 203 h 1759"/>
                <a:gd name="T78" fmla="*/ 675 w 783"/>
                <a:gd name="T79" fmla="*/ 203 h 1759"/>
                <a:gd name="T80" fmla="*/ 721 w 783"/>
                <a:gd name="T81" fmla="*/ 148 h 1759"/>
                <a:gd name="T82" fmla="*/ 783 w 783"/>
                <a:gd name="T83" fmla="*/ 94 h 1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83" h="1759">
                  <a:moveTo>
                    <a:pt x="781" y="90"/>
                  </a:moveTo>
                  <a:lnTo>
                    <a:pt x="781" y="90"/>
                  </a:lnTo>
                  <a:lnTo>
                    <a:pt x="737" y="51"/>
                  </a:lnTo>
                  <a:lnTo>
                    <a:pt x="704" y="23"/>
                  </a:lnTo>
                  <a:lnTo>
                    <a:pt x="675" y="0"/>
                  </a:lnTo>
                  <a:lnTo>
                    <a:pt x="675" y="0"/>
                  </a:lnTo>
                  <a:lnTo>
                    <a:pt x="647" y="23"/>
                  </a:lnTo>
                  <a:lnTo>
                    <a:pt x="613" y="51"/>
                  </a:lnTo>
                  <a:lnTo>
                    <a:pt x="569" y="90"/>
                  </a:lnTo>
                  <a:lnTo>
                    <a:pt x="518" y="138"/>
                  </a:lnTo>
                  <a:lnTo>
                    <a:pt x="461" y="196"/>
                  </a:lnTo>
                  <a:lnTo>
                    <a:pt x="401" y="262"/>
                  </a:lnTo>
                  <a:lnTo>
                    <a:pt x="369" y="299"/>
                  </a:lnTo>
                  <a:lnTo>
                    <a:pt x="338" y="336"/>
                  </a:lnTo>
                  <a:lnTo>
                    <a:pt x="306" y="376"/>
                  </a:lnTo>
                  <a:lnTo>
                    <a:pt x="274" y="417"/>
                  </a:lnTo>
                  <a:lnTo>
                    <a:pt x="244" y="461"/>
                  </a:lnTo>
                  <a:lnTo>
                    <a:pt x="214" y="506"/>
                  </a:lnTo>
                  <a:lnTo>
                    <a:pt x="186" y="551"/>
                  </a:lnTo>
                  <a:lnTo>
                    <a:pt x="157" y="601"/>
                  </a:lnTo>
                  <a:lnTo>
                    <a:pt x="131" y="649"/>
                  </a:lnTo>
                  <a:lnTo>
                    <a:pt x="106" y="700"/>
                  </a:lnTo>
                  <a:lnTo>
                    <a:pt x="83" y="753"/>
                  </a:lnTo>
                  <a:lnTo>
                    <a:pt x="62" y="806"/>
                  </a:lnTo>
                  <a:lnTo>
                    <a:pt x="44" y="861"/>
                  </a:lnTo>
                  <a:lnTo>
                    <a:pt x="30" y="916"/>
                  </a:lnTo>
                  <a:lnTo>
                    <a:pt x="18" y="972"/>
                  </a:lnTo>
                  <a:lnTo>
                    <a:pt x="7" y="1029"/>
                  </a:lnTo>
                  <a:lnTo>
                    <a:pt x="2" y="1087"/>
                  </a:lnTo>
                  <a:lnTo>
                    <a:pt x="0" y="1147"/>
                  </a:lnTo>
                  <a:lnTo>
                    <a:pt x="0" y="1147"/>
                  </a:lnTo>
                  <a:lnTo>
                    <a:pt x="2" y="1188"/>
                  </a:lnTo>
                  <a:lnTo>
                    <a:pt x="4" y="1230"/>
                  </a:lnTo>
                  <a:lnTo>
                    <a:pt x="9" y="1271"/>
                  </a:lnTo>
                  <a:lnTo>
                    <a:pt x="16" y="1311"/>
                  </a:lnTo>
                  <a:lnTo>
                    <a:pt x="23" y="1352"/>
                  </a:lnTo>
                  <a:lnTo>
                    <a:pt x="34" y="1393"/>
                  </a:lnTo>
                  <a:lnTo>
                    <a:pt x="44" y="1432"/>
                  </a:lnTo>
                  <a:lnTo>
                    <a:pt x="57" y="1471"/>
                  </a:lnTo>
                  <a:lnTo>
                    <a:pt x="71" y="1509"/>
                  </a:lnTo>
                  <a:lnTo>
                    <a:pt x="85" y="1547"/>
                  </a:lnTo>
                  <a:lnTo>
                    <a:pt x="103" y="1584"/>
                  </a:lnTo>
                  <a:lnTo>
                    <a:pt x="118" y="1619"/>
                  </a:lnTo>
                  <a:lnTo>
                    <a:pt x="136" y="1656"/>
                  </a:lnTo>
                  <a:lnTo>
                    <a:pt x="156" y="1690"/>
                  </a:lnTo>
                  <a:lnTo>
                    <a:pt x="196" y="1759"/>
                  </a:lnTo>
                  <a:lnTo>
                    <a:pt x="196" y="1759"/>
                  </a:lnTo>
                  <a:lnTo>
                    <a:pt x="191" y="1706"/>
                  </a:lnTo>
                  <a:lnTo>
                    <a:pt x="189" y="1653"/>
                  </a:lnTo>
                  <a:lnTo>
                    <a:pt x="189" y="1600"/>
                  </a:lnTo>
                  <a:lnTo>
                    <a:pt x="189" y="1547"/>
                  </a:lnTo>
                  <a:lnTo>
                    <a:pt x="191" y="1494"/>
                  </a:lnTo>
                  <a:lnTo>
                    <a:pt x="194" y="1442"/>
                  </a:lnTo>
                  <a:lnTo>
                    <a:pt x="200" y="1391"/>
                  </a:lnTo>
                  <a:lnTo>
                    <a:pt x="207" y="1340"/>
                  </a:lnTo>
                  <a:lnTo>
                    <a:pt x="214" y="1290"/>
                  </a:lnTo>
                  <a:lnTo>
                    <a:pt x="221" y="1241"/>
                  </a:lnTo>
                  <a:lnTo>
                    <a:pt x="240" y="1145"/>
                  </a:lnTo>
                  <a:lnTo>
                    <a:pt x="260" y="1057"/>
                  </a:lnTo>
                  <a:lnTo>
                    <a:pt x="283" y="972"/>
                  </a:lnTo>
                  <a:lnTo>
                    <a:pt x="283" y="972"/>
                  </a:lnTo>
                  <a:lnTo>
                    <a:pt x="290" y="933"/>
                  </a:lnTo>
                  <a:lnTo>
                    <a:pt x="299" y="893"/>
                  </a:lnTo>
                  <a:lnTo>
                    <a:pt x="309" y="855"/>
                  </a:lnTo>
                  <a:lnTo>
                    <a:pt x="320" y="817"/>
                  </a:lnTo>
                  <a:lnTo>
                    <a:pt x="332" y="779"/>
                  </a:lnTo>
                  <a:lnTo>
                    <a:pt x="345" y="744"/>
                  </a:lnTo>
                  <a:lnTo>
                    <a:pt x="373" y="673"/>
                  </a:lnTo>
                  <a:lnTo>
                    <a:pt x="403" y="608"/>
                  </a:lnTo>
                  <a:lnTo>
                    <a:pt x="435" y="544"/>
                  </a:lnTo>
                  <a:lnTo>
                    <a:pt x="468" y="486"/>
                  </a:lnTo>
                  <a:lnTo>
                    <a:pt x="500" y="433"/>
                  </a:lnTo>
                  <a:lnTo>
                    <a:pt x="532" y="384"/>
                  </a:lnTo>
                  <a:lnTo>
                    <a:pt x="564" y="339"/>
                  </a:lnTo>
                  <a:lnTo>
                    <a:pt x="592" y="302"/>
                  </a:lnTo>
                  <a:lnTo>
                    <a:pt x="619" y="270"/>
                  </a:lnTo>
                  <a:lnTo>
                    <a:pt x="658" y="223"/>
                  </a:lnTo>
                  <a:lnTo>
                    <a:pt x="675" y="203"/>
                  </a:lnTo>
                  <a:lnTo>
                    <a:pt x="675" y="203"/>
                  </a:lnTo>
                  <a:lnTo>
                    <a:pt x="675" y="203"/>
                  </a:lnTo>
                  <a:lnTo>
                    <a:pt x="696" y="177"/>
                  </a:lnTo>
                  <a:lnTo>
                    <a:pt x="721" y="148"/>
                  </a:lnTo>
                  <a:lnTo>
                    <a:pt x="751" y="120"/>
                  </a:lnTo>
                  <a:lnTo>
                    <a:pt x="783" y="94"/>
                  </a:lnTo>
                  <a:lnTo>
                    <a:pt x="781"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66"/>
            <p:cNvSpPr/>
            <p:nvPr/>
          </p:nvSpPr>
          <p:spPr bwMode="auto">
            <a:xfrm>
              <a:off x="8224838" y="2457450"/>
              <a:ext cx="384175" cy="966788"/>
            </a:xfrm>
            <a:custGeom>
              <a:avLst/>
              <a:gdLst>
                <a:gd name="T0" fmla="*/ 485 w 485"/>
                <a:gd name="T1" fmla="*/ 1114 h 1220"/>
                <a:gd name="T2" fmla="*/ 485 w 485"/>
                <a:gd name="T3" fmla="*/ 1114 h 1220"/>
                <a:gd name="T4" fmla="*/ 454 w 485"/>
                <a:gd name="T5" fmla="*/ 1080 h 1220"/>
                <a:gd name="T6" fmla="*/ 430 w 485"/>
                <a:gd name="T7" fmla="*/ 1050 h 1220"/>
                <a:gd name="T8" fmla="*/ 401 w 485"/>
                <a:gd name="T9" fmla="*/ 1015 h 1220"/>
                <a:gd name="T10" fmla="*/ 370 w 485"/>
                <a:gd name="T11" fmla="*/ 972 h 1220"/>
                <a:gd name="T12" fmla="*/ 336 w 485"/>
                <a:gd name="T13" fmla="*/ 923 h 1220"/>
                <a:gd name="T14" fmla="*/ 301 w 485"/>
                <a:gd name="T15" fmla="*/ 868 h 1220"/>
                <a:gd name="T16" fmla="*/ 264 w 485"/>
                <a:gd name="T17" fmla="*/ 808 h 1220"/>
                <a:gd name="T18" fmla="*/ 228 w 485"/>
                <a:gd name="T19" fmla="*/ 742 h 1220"/>
                <a:gd name="T20" fmla="*/ 195 w 485"/>
                <a:gd name="T21" fmla="*/ 672 h 1220"/>
                <a:gd name="T22" fmla="*/ 179 w 485"/>
                <a:gd name="T23" fmla="*/ 636 h 1220"/>
                <a:gd name="T24" fmla="*/ 163 w 485"/>
                <a:gd name="T25" fmla="*/ 598 h 1220"/>
                <a:gd name="T26" fmla="*/ 149 w 485"/>
                <a:gd name="T27" fmla="*/ 559 h 1220"/>
                <a:gd name="T28" fmla="*/ 136 w 485"/>
                <a:gd name="T29" fmla="*/ 520 h 1220"/>
                <a:gd name="T30" fmla="*/ 124 w 485"/>
                <a:gd name="T31" fmla="*/ 479 h 1220"/>
                <a:gd name="T32" fmla="*/ 112 w 485"/>
                <a:gd name="T33" fmla="*/ 438 h 1220"/>
                <a:gd name="T34" fmla="*/ 103 w 485"/>
                <a:gd name="T35" fmla="*/ 396 h 1220"/>
                <a:gd name="T36" fmla="*/ 94 w 485"/>
                <a:gd name="T37" fmla="*/ 354 h 1220"/>
                <a:gd name="T38" fmla="*/ 89 w 485"/>
                <a:gd name="T39" fmla="*/ 309 h 1220"/>
                <a:gd name="T40" fmla="*/ 83 w 485"/>
                <a:gd name="T41" fmla="*/ 265 h 1220"/>
                <a:gd name="T42" fmla="*/ 80 w 485"/>
                <a:gd name="T43" fmla="*/ 219 h 1220"/>
                <a:gd name="T44" fmla="*/ 80 w 485"/>
                <a:gd name="T45" fmla="*/ 175 h 1220"/>
                <a:gd name="T46" fmla="*/ 80 w 485"/>
                <a:gd name="T47" fmla="*/ 175 h 1220"/>
                <a:gd name="T48" fmla="*/ 80 w 485"/>
                <a:gd name="T49" fmla="*/ 131 h 1220"/>
                <a:gd name="T50" fmla="*/ 83 w 485"/>
                <a:gd name="T51" fmla="*/ 87 h 1220"/>
                <a:gd name="T52" fmla="*/ 87 w 485"/>
                <a:gd name="T53" fmla="*/ 43 h 1220"/>
                <a:gd name="T54" fmla="*/ 94 w 485"/>
                <a:gd name="T55" fmla="*/ 0 h 1220"/>
                <a:gd name="T56" fmla="*/ 94 w 485"/>
                <a:gd name="T57" fmla="*/ 0 h 1220"/>
                <a:gd name="T58" fmla="*/ 71 w 485"/>
                <a:gd name="T59" fmla="*/ 85 h 1220"/>
                <a:gd name="T60" fmla="*/ 51 w 485"/>
                <a:gd name="T61" fmla="*/ 175 h 1220"/>
                <a:gd name="T62" fmla="*/ 32 w 485"/>
                <a:gd name="T63" fmla="*/ 269 h 1220"/>
                <a:gd name="T64" fmla="*/ 25 w 485"/>
                <a:gd name="T65" fmla="*/ 318 h 1220"/>
                <a:gd name="T66" fmla="*/ 18 w 485"/>
                <a:gd name="T67" fmla="*/ 368 h 1220"/>
                <a:gd name="T68" fmla="*/ 11 w 485"/>
                <a:gd name="T69" fmla="*/ 419 h 1220"/>
                <a:gd name="T70" fmla="*/ 5 w 485"/>
                <a:gd name="T71" fmla="*/ 470 h 1220"/>
                <a:gd name="T72" fmla="*/ 2 w 485"/>
                <a:gd name="T73" fmla="*/ 522 h 1220"/>
                <a:gd name="T74" fmla="*/ 0 w 485"/>
                <a:gd name="T75" fmla="*/ 575 h 1220"/>
                <a:gd name="T76" fmla="*/ 0 w 485"/>
                <a:gd name="T77" fmla="*/ 628 h 1220"/>
                <a:gd name="T78" fmla="*/ 0 w 485"/>
                <a:gd name="T79" fmla="*/ 681 h 1220"/>
                <a:gd name="T80" fmla="*/ 2 w 485"/>
                <a:gd name="T81" fmla="*/ 734 h 1220"/>
                <a:gd name="T82" fmla="*/ 7 w 485"/>
                <a:gd name="T83" fmla="*/ 787 h 1220"/>
                <a:gd name="T84" fmla="*/ 7 w 485"/>
                <a:gd name="T85" fmla="*/ 787 h 1220"/>
                <a:gd name="T86" fmla="*/ 51 w 485"/>
                <a:gd name="T87" fmla="*/ 856 h 1220"/>
                <a:gd name="T88" fmla="*/ 99 w 485"/>
                <a:gd name="T89" fmla="*/ 921 h 1220"/>
                <a:gd name="T90" fmla="*/ 147 w 485"/>
                <a:gd name="T91" fmla="*/ 983 h 1220"/>
                <a:gd name="T92" fmla="*/ 195 w 485"/>
                <a:gd name="T93" fmla="*/ 1039 h 1220"/>
                <a:gd name="T94" fmla="*/ 241 w 485"/>
                <a:gd name="T95" fmla="*/ 1092 h 1220"/>
                <a:gd name="T96" fmla="*/ 287 w 485"/>
                <a:gd name="T97" fmla="*/ 1140 h 1220"/>
                <a:gd name="T98" fmla="*/ 329 w 485"/>
                <a:gd name="T99" fmla="*/ 1183 h 1220"/>
                <a:gd name="T100" fmla="*/ 370 w 485"/>
                <a:gd name="T101" fmla="*/ 1220 h 1220"/>
                <a:gd name="T102" fmla="*/ 370 w 485"/>
                <a:gd name="T103" fmla="*/ 1220 h 1220"/>
                <a:gd name="T104" fmla="*/ 370 w 485"/>
                <a:gd name="T105" fmla="*/ 1220 h 1220"/>
                <a:gd name="T106" fmla="*/ 370 w 485"/>
                <a:gd name="T107" fmla="*/ 1220 h 1220"/>
                <a:gd name="T108" fmla="*/ 366 w 485"/>
                <a:gd name="T109" fmla="*/ 1216 h 1220"/>
                <a:gd name="T110" fmla="*/ 366 w 485"/>
                <a:gd name="T111" fmla="*/ 1216 h 1220"/>
                <a:gd name="T112" fmla="*/ 396 w 485"/>
                <a:gd name="T113" fmla="*/ 1193 h 1220"/>
                <a:gd name="T114" fmla="*/ 426 w 485"/>
                <a:gd name="T115" fmla="*/ 1168 h 1220"/>
                <a:gd name="T116" fmla="*/ 456 w 485"/>
                <a:gd name="T117" fmla="*/ 1142 h 1220"/>
                <a:gd name="T118" fmla="*/ 485 w 485"/>
                <a:gd name="T119" fmla="*/ 1114 h 1220"/>
                <a:gd name="T120" fmla="*/ 485 w 485"/>
                <a:gd name="T121" fmla="*/ 1114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5" h="1220">
                  <a:moveTo>
                    <a:pt x="485" y="1114"/>
                  </a:moveTo>
                  <a:lnTo>
                    <a:pt x="485" y="1114"/>
                  </a:lnTo>
                  <a:lnTo>
                    <a:pt x="454" y="1080"/>
                  </a:lnTo>
                  <a:lnTo>
                    <a:pt x="430" y="1050"/>
                  </a:lnTo>
                  <a:lnTo>
                    <a:pt x="401" y="1015"/>
                  </a:lnTo>
                  <a:lnTo>
                    <a:pt x="370" y="972"/>
                  </a:lnTo>
                  <a:lnTo>
                    <a:pt x="336" y="923"/>
                  </a:lnTo>
                  <a:lnTo>
                    <a:pt x="301" y="868"/>
                  </a:lnTo>
                  <a:lnTo>
                    <a:pt x="264" y="808"/>
                  </a:lnTo>
                  <a:lnTo>
                    <a:pt x="228" y="742"/>
                  </a:lnTo>
                  <a:lnTo>
                    <a:pt x="195" y="672"/>
                  </a:lnTo>
                  <a:lnTo>
                    <a:pt x="179" y="636"/>
                  </a:lnTo>
                  <a:lnTo>
                    <a:pt x="163" y="598"/>
                  </a:lnTo>
                  <a:lnTo>
                    <a:pt x="149" y="559"/>
                  </a:lnTo>
                  <a:lnTo>
                    <a:pt x="136" y="520"/>
                  </a:lnTo>
                  <a:lnTo>
                    <a:pt x="124" y="479"/>
                  </a:lnTo>
                  <a:lnTo>
                    <a:pt x="112" y="438"/>
                  </a:lnTo>
                  <a:lnTo>
                    <a:pt x="103" y="396"/>
                  </a:lnTo>
                  <a:lnTo>
                    <a:pt x="94" y="354"/>
                  </a:lnTo>
                  <a:lnTo>
                    <a:pt x="89" y="309"/>
                  </a:lnTo>
                  <a:lnTo>
                    <a:pt x="83" y="265"/>
                  </a:lnTo>
                  <a:lnTo>
                    <a:pt x="80" y="219"/>
                  </a:lnTo>
                  <a:lnTo>
                    <a:pt x="80" y="175"/>
                  </a:lnTo>
                  <a:lnTo>
                    <a:pt x="80" y="175"/>
                  </a:lnTo>
                  <a:lnTo>
                    <a:pt x="80" y="131"/>
                  </a:lnTo>
                  <a:lnTo>
                    <a:pt x="83" y="87"/>
                  </a:lnTo>
                  <a:lnTo>
                    <a:pt x="87" y="43"/>
                  </a:lnTo>
                  <a:lnTo>
                    <a:pt x="94" y="0"/>
                  </a:lnTo>
                  <a:lnTo>
                    <a:pt x="94" y="0"/>
                  </a:lnTo>
                  <a:lnTo>
                    <a:pt x="71" y="85"/>
                  </a:lnTo>
                  <a:lnTo>
                    <a:pt x="51" y="175"/>
                  </a:lnTo>
                  <a:lnTo>
                    <a:pt x="32" y="269"/>
                  </a:lnTo>
                  <a:lnTo>
                    <a:pt x="25" y="318"/>
                  </a:lnTo>
                  <a:lnTo>
                    <a:pt x="18" y="368"/>
                  </a:lnTo>
                  <a:lnTo>
                    <a:pt x="11" y="419"/>
                  </a:lnTo>
                  <a:lnTo>
                    <a:pt x="5" y="470"/>
                  </a:lnTo>
                  <a:lnTo>
                    <a:pt x="2" y="522"/>
                  </a:lnTo>
                  <a:lnTo>
                    <a:pt x="0" y="575"/>
                  </a:lnTo>
                  <a:lnTo>
                    <a:pt x="0" y="628"/>
                  </a:lnTo>
                  <a:lnTo>
                    <a:pt x="0" y="681"/>
                  </a:lnTo>
                  <a:lnTo>
                    <a:pt x="2" y="734"/>
                  </a:lnTo>
                  <a:lnTo>
                    <a:pt x="7" y="787"/>
                  </a:lnTo>
                  <a:lnTo>
                    <a:pt x="7" y="787"/>
                  </a:lnTo>
                  <a:lnTo>
                    <a:pt x="51" y="856"/>
                  </a:lnTo>
                  <a:lnTo>
                    <a:pt x="99" y="921"/>
                  </a:lnTo>
                  <a:lnTo>
                    <a:pt x="147" y="983"/>
                  </a:lnTo>
                  <a:lnTo>
                    <a:pt x="195" y="1039"/>
                  </a:lnTo>
                  <a:lnTo>
                    <a:pt x="241" y="1092"/>
                  </a:lnTo>
                  <a:lnTo>
                    <a:pt x="287" y="1140"/>
                  </a:lnTo>
                  <a:lnTo>
                    <a:pt x="329" y="1183"/>
                  </a:lnTo>
                  <a:lnTo>
                    <a:pt x="370" y="1220"/>
                  </a:lnTo>
                  <a:lnTo>
                    <a:pt x="370" y="1220"/>
                  </a:lnTo>
                  <a:lnTo>
                    <a:pt x="370" y="1220"/>
                  </a:lnTo>
                  <a:lnTo>
                    <a:pt x="370" y="1220"/>
                  </a:lnTo>
                  <a:lnTo>
                    <a:pt x="366" y="1216"/>
                  </a:lnTo>
                  <a:lnTo>
                    <a:pt x="366" y="1216"/>
                  </a:lnTo>
                  <a:lnTo>
                    <a:pt x="396" y="1193"/>
                  </a:lnTo>
                  <a:lnTo>
                    <a:pt x="426" y="1168"/>
                  </a:lnTo>
                  <a:lnTo>
                    <a:pt x="456" y="1142"/>
                  </a:lnTo>
                  <a:lnTo>
                    <a:pt x="485" y="1114"/>
                  </a:lnTo>
                  <a:lnTo>
                    <a:pt x="485" y="1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67"/>
            <p:cNvSpPr/>
            <p:nvPr/>
          </p:nvSpPr>
          <p:spPr bwMode="auto">
            <a:xfrm>
              <a:off x="8610600" y="1757363"/>
              <a:ext cx="407988" cy="1327150"/>
            </a:xfrm>
            <a:custGeom>
              <a:avLst/>
              <a:gdLst>
                <a:gd name="T0" fmla="*/ 0 w 515"/>
                <a:gd name="T1" fmla="*/ 113 h 1674"/>
                <a:gd name="T2" fmla="*/ 50 w 515"/>
                <a:gd name="T3" fmla="*/ 172 h 1674"/>
                <a:gd name="T4" fmla="*/ 110 w 515"/>
                <a:gd name="T5" fmla="*/ 248 h 1674"/>
                <a:gd name="T6" fmla="*/ 179 w 515"/>
                <a:gd name="T7" fmla="*/ 350 h 1674"/>
                <a:gd name="T8" fmla="*/ 251 w 515"/>
                <a:gd name="T9" fmla="*/ 477 h 1674"/>
                <a:gd name="T10" fmla="*/ 303 w 515"/>
                <a:gd name="T11" fmla="*/ 585 h 1674"/>
                <a:gd name="T12" fmla="*/ 333 w 515"/>
                <a:gd name="T13" fmla="*/ 661 h 1674"/>
                <a:gd name="T14" fmla="*/ 359 w 515"/>
                <a:gd name="T15" fmla="*/ 742 h 1674"/>
                <a:gd name="T16" fmla="*/ 380 w 515"/>
                <a:gd name="T17" fmla="*/ 829 h 1674"/>
                <a:gd name="T18" fmla="*/ 396 w 515"/>
                <a:gd name="T19" fmla="*/ 916 h 1674"/>
                <a:gd name="T20" fmla="*/ 403 w 515"/>
                <a:gd name="T21" fmla="*/ 1008 h 1674"/>
                <a:gd name="T22" fmla="*/ 405 w 515"/>
                <a:gd name="T23" fmla="*/ 1054 h 1674"/>
                <a:gd name="T24" fmla="*/ 402 w 515"/>
                <a:gd name="T25" fmla="*/ 1142 h 1674"/>
                <a:gd name="T26" fmla="*/ 389 w 515"/>
                <a:gd name="T27" fmla="*/ 1227 h 1674"/>
                <a:gd name="T28" fmla="*/ 373 w 515"/>
                <a:gd name="T29" fmla="*/ 1310 h 1674"/>
                <a:gd name="T30" fmla="*/ 350 w 515"/>
                <a:gd name="T31" fmla="*/ 1391 h 1674"/>
                <a:gd name="T32" fmla="*/ 324 w 515"/>
                <a:gd name="T33" fmla="*/ 1467 h 1674"/>
                <a:gd name="T34" fmla="*/ 294 w 515"/>
                <a:gd name="T35" fmla="*/ 1540 h 1674"/>
                <a:gd name="T36" fmla="*/ 228 w 515"/>
                <a:gd name="T37" fmla="*/ 1674 h 1674"/>
                <a:gd name="T38" fmla="*/ 251 w 515"/>
                <a:gd name="T39" fmla="*/ 1646 h 1674"/>
                <a:gd name="T40" fmla="*/ 295 w 515"/>
                <a:gd name="T41" fmla="*/ 1586 h 1674"/>
                <a:gd name="T42" fmla="*/ 336 w 515"/>
                <a:gd name="T43" fmla="*/ 1524 h 1674"/>
                <a:gd name="T44" fmla="*/ 371 w 515"/>
                <a:gd name="T45" fmla="*/ 1460 h 1674"/>
                <a:gd name="T46" fmla="*/ 403 w 515"/>
                <a:gd name="T47" fmla="*/ 1393 h 1674"/>
                <a:gd name="T48" fmla="*/ 432 w 515"/>
                <a:gd name="T49" fmla="*/ 1326 h 1674"/>
                <a:gd name="T50" fmla="*/ 456 w 515"/>
                <a:gd name="T51" fmla="*/ 1255 h 1674"/>
                <a:gd name="T52" fmla="*/ 485 w 515"/>
                <a:gd name="T53" fmla="*/ 1149 h 1674"/>
                <a:gd name="T54" fmla="*/ 508 w 515"/>
                <a:gd name="T55" fmla="*/ 1004 h 1674"/>
                <a:gd name="T56" fmla="*/ 515 w 515"/>
                <a:gd name="T57" fmla="*/ 857 h 1674"/>
                <a:gd name="T58" fmla="*/ 506 w 515"/>
                <a:gd name="T59" fmla="*/ 712 h 1674"/>
                <a:gd name="T60" fmla="*/ 481 w 515"/>
                <a:gd name="T61" fmla="*/ 573 h 1674"/>
                <a:gd name="T62" fmla="*/ 463 w 515"/>
                <a:gd name="T63" fmla="*/ 507 h 1674"/>
                <a:gd name="T64" fmla="*/ 421 w 515"/>
                <a:gd name="T65" fmla="*/ 382 h 1674"/>
                <a:gd name="T66" fmla="*/ 394 w 515"/>
                <a:gd name="T67" fmla="*/ 322 h 1674"/>
                <a:gd name="T68" fmla="*/ 318 w 515"/>
                <a:gd name="T69" fmla="*/ 223 h 1674"/>
                <a:gd name="T70" fmla="*/ 242 w 515"/>
                <a:gd name="T71" fmla="*/ 136 h 1674"/>
                <a:gd name="T72" fmla="*/ 170 w 515"/>
                <a:gd name="T73" fmla="*/ 62 h 1674"/>
                <a:gd name="T74" fmla="*/ 106 w 515"/>
                <a:gd name="T75" fmla="*/ 0 h 1674"/>
                <a:gd name="T76" fmla="*/ 106 w 515"/>
                <a:gd name="T77" fmla="*/ 0 h 1674"/>
                <a:gd name="T78" fmla="*/ 108 w 515"/>
                <a:gd name="T79" fmla="*/ 4 h 1674"/>
                <a:gd name="T80" fmla="*/ 46 w 515"/>
                <a:gd name="T81" fmla="*/ 58 h 1674"/>
                <a:gd name="T82" fmla="*/ 0 w 515"/>
                <a:gd name="T83" fmla="*/ 113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5" h="1674">
                  <a:moveTo>
                    <a:pt x="0" y="113"/>
                  </a:moveTo>
                  <a:lnTo>
                    <a:pt x="0" y="113"/>
                  </a:lnTo>
                  <a:lnTo>
                    <a:pt x="27" y="143"/>
                  </a:lnTo>
                  <a:lnTo>
                    <a:pt x="50" y="172"/>
                  </a:lnTo>
                  <a:lnTo>
                    <a:pt x="78" y="205"/>
                  </a:lnTo>
                  <a:lnTo>
                    <a:pt x="110" y="248"/>
                  </a:lnTo>
                  <a:lnTo>
                    <a:pt x="143" y="295"/>
                  </a:lnTo>
                  <a:lnTo>
                    <a:pt x="179" y="350"/>
                  </a:lnTo>
                  <a:lnTo>
                    <a:pt x="216" y="410"/>
                  </a:lnTo>
                  <a:lnTo>
                    <a:pt x="251" y="477"/>
                  </a:lnTo>
                  <a:lnTo>
                    <a:pt x="285" y="548"/>
                  </a:lnTo>
                  <a:lnTo>
                    <a:pt x="303" y="585"/>
                  </a:lnTo>
                  <a:lnTo>
                    <a:pt x="318" y="622"/>
                  </a:lnTo>
                  <a:lnTo>
                    <a:pt x="333" y="661"/>
                  </a:lnTo>
                  <a:lnTo>
                    <a:pt x="347" y="702"/>
                  </a:lnTo>
                  <a:lnTo>
                    <a:pt x="359" y="742"/>
                  </a:lnTo>
                  <a:lnTo>
                    <a:pt x="370" y="785"/>
                  </a:lnTo>
                  <a:lnTo>
                    <a:pt x="380" y="829"/>
                  </a:lnTo>
                  <a:lnTo>
                    <a:pt x="389" y="872"/>
                  </a:lnTo>
                  <a:lnTo>
                    <a:pt x="396" y="916"/>
                  </a:lnTo>
                  <a:lnTo>
                    <a:pt x="400" y="962"/>
                  </a:lnTo>
                  <a:lnTo>
                    <a:pt x="403" y="1008"/>
                  </a:lnTo>
                  <a:lnTo>
                    <a:pt x="405" y="1054"/>
                  </a:lnTo>
                  <a:lnTo>
                    <a:pt x="405" y="1054"/>
                  </a:lnTo>
                  <a:lnTo>
                    <a:pt x="403" y="1098"/>
                  </a:lnTo>
                  <a:lnTo>
                    <a:pt x="402" y="1142"/>
                  </a:lnTo>
                  <a:lnTo>
                    <a:pt x="396" y="1184"/>
                  </a:lnTo>
                  <a:lnTo>
                    <a:pt x="389" y="1227"/>
                  </a:lnTo>
                  <a:lnTo>
                    <a:pt x="382" y="1269"/>
                  </a:lnTo>
                  <a:lnTo>
                    <a:pt x="373" y="1310"/>
                  </a:lnTo>
                  <a:lnTo>
                    <a:pt x="363" y="1351"/>
                  </a:lnTo>
                  <a:lnTo>
                    <a:pt x="350" y="1391"/>
                  </a:lnTo>
                  <a:lnTo>
                    <a:pt x="338" y="1430"/>
                  </a:lnTo>
                  <a:lnTo>
                    <a:pt x="324" y="1467"/>
                  </a:lnTo>
                  <a:lnTo>
                    <a:pt x="310" y="1504"/>
                  </a:lnTo>
                  <a:lnTo>
                    <a:pt x="294" y="1540"/>
                  </a:lnTo>
                  <a:lnTo>
                    <a:pt x="262" y="1609"/>
                  </a:lnTo>
                  <a:lnTo>
                    <a:pt x="228" y="1674"/>
                  </a:lnTo>
                  <a:lnTo>
                    <a:pt x="228" y="1674"/>
                  </a:lnTo>
                  <a:lnTo>
                    <a:pt x="251" y="1646"/>
                  </a:lnTo>
                  <a:lnTo>
                    <a:pt x="274" y="1616"/>
                  </a:lnTo>
                  <a:lnTo>
                    <a:pt x="295" y="1586"/>
                  </a:lnTo>
                  <a:lnTo>
                    <a:pt x="317" y="1556"/>
                  </a:lnTo>
                  <a:lnTo>
                    <a:pt x="336" y="1524"/>
                  </a:lnTo>
                  <a:lnTo>
                    <a:pt x="354" y="1492"/>
                  </a:lnTo>
                  <a:lnTo>
                    <a:pt x="371" y="1460"/>
                  </a:lnTo>
                  <a:lnTo>
                    <a:pt x="389" y="1427"/>
                  </a:lnTo>
                  <a:lnTo>
                    <a:pt x="403" y="1393"/>
                  </a:lnTo>
                  <a:lnTo>
                    <a:pt x="419" y="1359"/>
                  </a:lnTo>
                  <a:lnTo>
                    <a:pt x="432" y="1326"/>
                  </a:lnTo>
                  <a:lnTo>
                    <a:pt x="444" y="1290"/>
                  </a:lnTo>
                  <a:lnTo>
                    <a:pt x="456" y="1255"/>
                  </a:lnTo>
                  <a:lnTo>
                    <a:pt x="467" y="1220"/>
                  </a:lnTo>
                  <a:lnTo>
                    <a:pt x="485" y="1149"/>
                  </a:lnTo>
                  <a:lnTo>
                    <a:pt x="497" y="1077"/>
                  </a:lnTo>
                  <a:lnTo>
                    <a:pt x="508" y="1004"/>
                  </a:lnTo>
                  <a:lnTo>
                    <a:pt x="513" y="930"/>
                  </a:lnTo>
                  <a:lnTo>
                    <a:pt x="515" y="857"/>
                  </a:lnTo>
                  <a:lnTo>
                    <a:pt x="513" y="785"/>
                  </a:lnTo>
                  <a:lnTo>
                    <a:pt x="506" y="712"/>
                  </a:lnTo>
                  <a:lnTo>
                    <a:pt x="495" y="642"/>
                  </a:lnTo>
                  <a:lnTo>
                    <a:pt x="481" y="573"/>
                  </a:lnTo>
                  <a:lnTo>
                    <a:pt x="481" y="573"/>
                  </a:lnTo>
                  <a:lnTo>
                    <a:pt x="463" y="507"/>
                  </a:lnTo>
                  <a:lnTo>
                    <a:pt x="444" y="444"/>
                  </a:lnTo>
                  <a:lnTo>
                    <a:pt x="421" y="382"/>
                  </a:lnTo>
                  <a:lnTo>
                    <a:pt x="394" y="322"/>
                  </a:lnTo>
                  <a:lnTo>
                    <a:pt x="394" y="322"/>
                  </a:lnTo>
                  <a:lnTo>
                    <a:pt x="357" y="271"/>
                  </a:lnTo>
                  <a:lnTo>
                    <a:pt x="318" y="223"/>
                  </a:lnTo>
                  <a:lnTo>
                    <a:pt x="280" y="179"/>
                  </a:lnTo>
                  <a:lnTo>
                    <a:pt x="242" y="136"/>
                  </a:lnTo>
                  <a:lnTo>
                    <a:pt x="205" y="97"/>
                  </a:lnTo>
                  <a:lnTo>
                    <a:pt x="170" y="62"/>
                  </a:lnTo>
                  <a:lnTo>
                    <a:pt x="106" y="0"/>
                  </a:lnTo>
                  <a:lnTo>
                    <a:pt x="106" y="0"/>
                  </a:lnTo>
                  <a:lnTo>
                    <a:pt x="106" y="0"/>
                  </a:lnTo>
                  <a:lnTo>
                    <a:pt x="106" y="0"/>
                  </a:lnTo>
                  <a:lnTo>
                    <a:pt x="108" y="4"/>
                  </a:lnTo>
                  <a:lnTo>
                    <a:pt x="108" y="4"/>
                  </a:lnTo>
                  <a:lnTo>
                    <a:pt x="76" y="30"/>
                  </a:lnTo>
                  <a:lnTo>
                    <a:pt x="46" y="58"/>
                  </a:lnTo>
                  <a:lnTo>
                    <a:pt x="21" y="87"/>
                  </a:lnTo>
                  <a:lnTo>
                    <a:pt x="0" y="113"/>
                  </a:lnTo>
                  <a:lnTo>
                    <a:pt x="0"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68"/>
            <p:cNvSpPr/>
            <p:nvPr/>
          </p:nvSpPr>
          <p:spPr bwMode="auto">
            <a:xfrm>
              <a:off x="8513763" y="2011363"/>
              <a:ext cx="630238" cy="1490663"/>
            </a:xfrm>
            <a:custGeom>
              <a:avLst/>
              <a:gdLst>
                <a:gd name="T0" fmla="*/ 516 w 794"/>
                <a:gd name="T1" fmla="*/ 0 h 1877"/>
                <a:gd name="T2" fmla="*/ 566 w 794"/>
                <a:gd name="T3" fmla="*/ 122 h 1877"/>
                <a:gd name="T4" fmla="*/ 603 w 794"/>
                <a:gd name="T5" fmla="*/ 251 h 1877"/>
                <a:gd name="T6" fmla="*/ 617 w 794"/>
                <a:gd name="T7" fmla="*/ 320 h 1877"/>
                <a:gd name="T8" fmla="*/ 635 w 794"/>
                <a:gd name="T9" fmla="*/ 463 h 1877"/>
                <a:gd name="T10" fmla="*/ 635 w 794"/>
                <a:gd name="T11" fmla="*/ 608 h 1877"/>
                <a:gd name="T12" fmla="*/ 619 w 794"/>
                <a:gd name="T13" fmla="*/ 755 h 1877"/>
                <a:gd name="T14" fmla="*/ 589 w 794"/>
                <a:gd name="T15" fmla="*/ 898 h 1877"/>
                <a:gd name="T16" fmla="*/ 566 w 794"/>
                <a:gd name="T17" fmla="*/ 968 h 1877"/>
                <a:gd name="T18" fmla="*/ 541 w 794"/>
                <a:gd name="T19" fmla="*/ 1037 h 1877"/>
                <a:gd name="T20" fmla="*/ 511 w 794"/>
                <a:gd name="T21" fmla="*/ 1105 h 1877"/>
                <a:gd name="T22" fmla="*/ 476 w 794"/>
                <a:gd name="T23" fmla="*/ 1170 h 1877"/>
                <a:gd name="T24" fmla="*/ 439 w 794"/>
                <a:gd name="T25" fmla="*/ 1234 h 1877"/>
                <a:gd name="T26" fmla="*/ 396 w 794"/>
                <a:gd name="T27" fmla="*/ 1294 h 1877"/>
                <a:gd name="T28" fmla="*/ 350 w 794"/>
                <a:gd name="T29" fmla="*/ 1352 h 1877"/>
                <a:gd name="T30" fmla="*/ 324 w 794"/>
                <a:gd name="T31" fmla="*/ 1398 h 1877"/>
                <a:gd name="T32" fmla="*/ 271 w 794"/>
                <a:gd name="T33" fmla="*/ 1483 h 1877"/>
                <a:gd name="T34" fmla="*/ 198 w 794"/>
                <a:gd name="T35" fmla="*/ 1582 h 1877"/>
                <a:gd name="T36" fmla="*/ 159 w 794"/>
                <a:gd name="T37" fmla="*/ 1629 h 1877"/>
                <a:gd name="T38" fmla="*/ 121 w 794"/>
                <a:gd name="T39" fmla="*/ 1674 h 1877"/>
                <a:gd name="T40" fmla="*/ 108 w 794"/>
                <a:gd name="T41" fmla="*/ 1686 h 1877"/>
                <a:gd name="T42" fmla="*/ 36 w 794"/>
                <a:gd name="T43" fmla="*/ 1748 h 1877"/>
                <a:gd name="T44" fmla="*/ 0 w 794"/>
                <a:gd name="T45" fmla="*/ 1774 h 1877"/>
                <a:gd name="T46" fmla="*/ 85 w 794"/>
                <a:gd name="T47" fmla="*/ 1850 h 1877"/>
                <a:gd name="T48" fmla="*/ 119 w 794"/>
                <a:gd name="T49" fmla="*/ 1877 h 1877"/>
                <a:gd name="T50" fmla="*/ 182 w 794"/>
                <a:gd name="T51" fmla="*/ 1826 h 1877"/>
                <a:gd name="T52" fmla="*/ 276 w 794"/>
                <a:gd name="T53" fmla="*/ 1739 h 1877"/>
                <a:gd name="T54" fmla="*/ 395 w 794"/>
                <a:gd name="T55" fmla="*/ 1615 h 1877"/>
                <a:gd name="T56" fmla="*/ 456 w 794"/>
                <a:gd name="T57" fmla="*/ 1541 h 1877"/>
                <a:gd name="T58" fmla="*/ 520 w 794"/>
                <a:gd name="T59" fmla="*/ 1460 h 1877"/>
                <a:gd name="T60" fmla="*/ 580 w 794"/>
                <a:gd name="T61" fmla="*/ 1371 h 1877"/>
                <a:gd name="T62" fmla="*/ 638 w 794"/>
                <a:gd name="T63" fmla="*/ 1278 h 1877"/>
                <a:gd name="T64" fmla="*/ 690 w 794"/>
                <a:gd name="T65" fmla="*/ 1177 h 1877"/>
                <a:gd name="T66" fmla="*/ 732 w 794"/>
                <a:gd name="T67" fmla="*/ 1073 h 1877"/>
                <a:gd name="T68" fmla="*/ 766 w 794"/>
                <a:gd name="T69" fmla="*/ 963 h 1877"/>
                <a:gd name="T70" fmla="*/ 787 w 794"/>
                <a:gd name="T71" fmla="*/ 848 h 1877"/>
                <a:gd name="T72" fmla="*/ 794 w 794"/>
                <a:gd name="T73" fmla="*/ 732 h 1877"/>
                <a:gd name="T74" fmla="*/ 792 w 794"/>
                <a:gd name="T75" fmla="*/ 680 h 1877"/>
                <a:gd name="T76" fmla="*/ 782 w 794"/>
                <a:gd name="T77" fmla="*/ 578 h 1877"/>
                <a:gd name="T78" fmla="*/ 760 w 794"/>
                <a:gd name="T79" fmla="*/ 479 h 1877"/>
                <a:gd name="T80" fmla="*/ 729 w 794"/>
                <a:gd name="T81" fmla="*/ 382 h 1877"/>
                <a:gd name="T82" fmla="*/ 691 w 794"/>
                <a:gd name="T83" fmla="*/ 290 h 1877"/>
                <a:gd name="T84" fmla="*/ 646 w 794"/>
                <a:gd name="T85" fmla="*/ 201 h 1877"/>
                <a:gd name="T86" fmla="*/ 598 w 794"/>
                <a:gd name="T87" fmla="*/ 116 h 1877"/>
                <a:gd name="T88" fmla="*/ 545 w 794"/>
                <a:gd name="T89" fmla="*/ 37 h 1877"/>
                <a:gd name="T90" fmla="*/ 516 w 794"/>
                <a:gd name="T91" fmla="*/ 0 h 1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94" h="1877">
                  <a:moveTo>
                    <a:pt x="516" y="0"/>
                  </a:moveTo>
                  <a:lnTo>
                    <a:pt x="516" y="0"/>
                  </a:lnTo>
                  <a:lnTo>
                    <a:pt x="543" y="60"/>
                  </a:lnTo>
                  <a:lnTo>
                    <a:pt x="566" y="122"/>
                  </a:lnTo>
                  <a:lnTo>
                    <a:pt x="585" y="185"/>
                  </a:lnTo>
                  <a:lnTo>
                    <a:pt x="603" y="251"/>
                  </a:lnTo>
                  <a:lnTo>
                    <a:pt x="603" y="251"/>
                  </a:lnTo>
                  <a:lnTo>
                    <a:pt x="617" y="320"/>
                  </a:lnTo>
                  <a:lnTo>
                    <a:pt x="628" y="390"/>
                  </a:lnTo>
                  <a:lnTo>
                    <a:pt x="635" y="463"/>
                  </a:lnTo>
                  <a:lnTo>
                    <a:pt x="637" y="535"/>
                  </a:lnTo>
                  <a:lnTo>
                    <a:pt x="635" y="608"/>
                  </a:lnTo>
                  <a:lnTo>
                    <a:pt x="630" y="682"/>
                  </a:lnTo>
                  <a:lnTo>
                    <a:pt x="619" y="755"/>
                  </a:lnTo>
                  <a:lnTo>
                    <a:pt x="607" y="827"/>
                  </a:lnTo>
                  <a:lnTo>
                    <a:pt x="589" y="898"/>
                  </a:lnTo>
                  <a:lnTo>
                    <a:pt x="578" y="933"/>
                  </a:lnTo>
                  <a:lnTo>
                    <a:pt x="566" y="968"/>
                  </a:lnTo>
                  <a:lnTo>
                    <a:pt x="554" y="1004"/>
                  </a:lnTo>
                  <a:lnTo>
                    <a:pt x="541" y="1037"/>
                  </a:lnTo>
                  <a:lnTo>
                    <a:pt x="525" y="1071"/>
                  </a:lnTo>
                  <a:lnTo>
                    <a:pt x="511" y="1105"/>
                  </a:lnTo>
                  <a:lnTo>
                    <a:pt x="493" y="1138"/>
                  </a:lnTo>
                  <a:lnTo>
                    <a:pt x="476" y="1170"/>
                  </a:lnTo>
                  <a:lnTo>
                    <a:pt x="458" y="1202"/>
                  </a:lnTo>
                  <a:lnTo>
                    <a:pt x="439" y="1234"/>
                  </a:lnTo>
                  <a:lnTo>
                    <a:pt x="417" y="1264"/>
                  </a:lnTo>
                  <a:lnTo>
                    <a:pt x="396" y="1294"/>
                  </a:lnTo>
                  <a:lnTo>
                    <a:pt x="373" y="1324"/>
                  </a:lnTo>
                  <a:lnTo>
                    <a:pt x="350" y="1352"/>
                  </a:lnTo>
                  <a:lnTo>
                    <a:pt x="350" y="1352"/>
                  </a:lnTo>
                  <a:lnTo>
                    <a:pt x="324" y="1398"/>
                  </a:lnTo>
                  <a:lnTo>
                    <a:pt x="296" y="1442"/>
                  </a:lnTo>
                  <a:lnTo>
                    <a:pt x="271" y="1483"/>
                  </a:lnTo>
                  <a:lnTo>
                    <a:pt x="244" y="1518"/>
                  </a:lnTo>
                  <a:lnTo>
                    <a:pt x="198" y="1582"/>
                  </a:lnTo>
                  <a:lnTo>
                    <a:pt x="159" y="1629"/>
                  </a:lnTo>
                  <a:lnTo>
                    <a:pt x="159" y="1629"/>
                  </a:lnTo>
                  <a:lnTo>
                    <a:pt x="142" y="1651"/>
                  </a:lnTo>
                  <a:lnTo>
                    <a:pt x="121" y="1674"/>
                  </a:lnTo>
                  <a:lnTo>
                    <a:pt x="121" y="1674"/>
                  </a:lnTo>
                  <a:lnTo>
                    <a:pt x="108" y="1686"/>
                  </a:lnTo>
                  <a:lnTo>
                    <a:pt x="75" y="1714"/>
                  </a:lnTo>
                  <a:lnTo>
                    <a:pt x="36" y="1748"/>
                  </a:lnTo>
                  <a:lnTo>
                    <a:pt x="0" y="1774"/>
                  </a:lnTo>
                  <a:lnTo>
                    <a:pt x="0" y="1774"/>
                  </a:lnTo>
                  <a:lnTo>
                    <a:pt x="48" y="1819"/>
                  </a:lnTo>
                  <a:lnTo>
                    <a:pt x="85" y="1850"/>
                  </a:lnTo>
                  <a:lnTo>
                    <a:pt x="119" y="1877"/>
                  </a:lnTo>
                  <a:lnTo>
                    <a:pt x="119" y="1877"/>
                  </a:lnTo>
                  <a:lnTo>
                    <a:pt x="149" y="1854"/>
                  </a:lnTo>
                  <a:lnTo>
                    <a:pt x="182" y="1826"/>
                  </a:lnTo>
                  <a:lnTo>
                    <a:pt x="225" y="1787"/>
                  </a:lnTo>
                  <a:lnTo>
                    <a:pt x="276" y="1739"/>
                  </a:lnTo>
                  <a:lnTo>
                    <a:pt x="333" y="1682"/>
                  </a:lnTo>
                  <a:lnTo>
                    <a:pt x="395" y="1615"/>
                  </a:lnTo>
                  <a:lnTo>
                    <a:pt x="425" y="1580"/>
                  </a:lnTo>
                  <a:lnTo>
                    <a:pt x="456" y="1541"/>
                  </a:lnTo>
                  <a:lnTo>
                    <a:pt x="488" y="1502"/>
                  </a:lnTo>
                  <a:lnTo>
                    <a:pt x="520" y="1460"/>
                  </a:lnTo>
                  <a:lnTo>
                    <a:pt x="550" y="1417"/>
                  </a:lnTo>
                  <a:lnTo>
                    <a:pt x="580" y="1371"/>
                  </a:lnTo>
                  <a:lnTo>
                    <a:pt x="610" y="1325"/>
                  </a:lnTo>
                  <a:lnTo>
                    <a:pt x="638" y="1278"/>
                  </a:lnTo>
                  <a:lnTo>
                    <a:pt x="665" y="1228"/>
                  </a:lnTo>
                  <a:lnTo>
                    <a:pt x="690" y="1177"/>
                  </a:lnTo>
                  <a:lnTo>
                    <a:pt x="711" y="1126"/>
                  </a:lnTo>
                  <a:lnTo>
                    <a:pt x="732" y="1073"/>
                  </a:lnTo>
                  <a:lnTo>
                    <a:pt x="750" y="1018"/>
                  </a:lnTo>
                  <a:lnTo>
                    <a:pt x="766" y="963"/>
                  </a:lnTo>
                  <a:lnTo>
                    <a:pt x="778" y="907"/>
                  </a:lnTo>
                  <a:lnTo>
                    <a:pt x="787" y="848"/>
                  </a:lnTo>
                  <a:lnTo>
                    <a:pt x="792" y="790"/>
                  </a:lnTo>
                  <a:lnTo>
                    <a:pt x="794" y="732"/>
                  </a:lnTo>
                  <a:lnTo>
                    <a:pt x="794" y="732"/>
                  </a:lnTo>
                  <a:lnTo>
                    <a:pt x="792" y="680"/>
                  </a:lnTo>
                  <a:lnTo>
                    <a:pt x="789" y="629"/>
                  </a:lnTo>
                  <a:lnTo>
                    <a:pt x="782" y="578"/>
                  </a:lnTo>
                  <a:lnTo>
                    <a:pt x="771" y="528"/>
                  </a:lnTo>
                  <a:lnTo>
                    <a:pt x="760" y="479"/>
                  </a:lnTo>
                  <a:lnTo>
                    <a:pt x="745" y="429"/>
                  </a:lnTo>
                  <a:lnTo>
                    <a:pt x="729" y="382"/>
                  </a:lnTo>
                  <a:lnTo>
                    <a:pt x="711" y="336"/>
                  </a:lnTo>
                  <a:lnTo>
                    <a:pt x="691" y="290"/>
                  </a:lnTo>
                  <a:lnTo>
                    <a:pt x="668" y="245"/>
                  </a:lnTo>
                  <a:lnTo>
                    <a:pt x="646" y="201"/>
                  </a:lnTo>
                  <a:lnTo>
                    <a:pt x="623" y="159"/>
                  </a:lnTo>
                  <a:lnTo>
                    <a:pt x="598" y="116"/>
                  </a:lnTo>
                  <a:lnTo>
                    <a:pt x="571" y="76"/>
                  </a:lnTo>
                  <a:lnTo>
                    <a:pt x="545" y="37"/>
                  </a:lnTo>
                  <a:lnTo>
                    <a:pt x="516" y="0"/>
                  </a:lnTo>
                  <a:lnTo>
                    <a:pt x="5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69"/>
            <p:cNvSpPr/>
            <p:nvPr/>
          </p:nvSpPr>
          <p:spPr bwMode="auto">
            <a:xfrm>
              <a:off x="8075613" y="1684338"/>
              <a:ext cx="620713" cy="1397000"/>
            </a:xfrm>
            <a:custGeom>
              <a:avLst/>
              <a:gdLst>
                <a:gd name="T0" fmla="*/ 781 w 783"/>
                <a:gd name="T1" fmla="*/ 90 h 1759"/>
                <a:gd name="T2" fmla="*/ 704 w 783"/>
                <a:gd name="T3" fmla="*/ 25 h 1759"/>
                <a:gd name="T4" fmla="*/ 675 w 783"/>
                <a:gd name="T5" fmla="*/ 0 h 1759"/>
                <a:gd name="T6" fmla="*/ 613 w 783"/>
                <a:gd name="T7" fmla="*/ 53 h 1759"/>
                <a:gd name="T8" fmla="*/ 518 w 783"/>
                <a:gd name="T9" fmla="*/ 140 h 1759"/>
                <a:gd name="T10" fmla="*/ 401 w 783"/>
                <a:gd name="T11" fmla="*/ 262 h 1759"/>
                <a:gd name="T12" fmla="*/ 338 w 783"/>
                <a:gd name="T13" fmla="*/ 336 h 1759"/>
                <a:gd name="T14" fmla="*/ 274 w 783"/>
                <a:gd name="T15" fmla="*/ 417 h 1759"/>
                <a:gd name="T16" fmla="*/ 214 w 783"/>
                <a:gd name="T17" fmla="*/ 505 h 1759"/>
                <a:gd name="T18" fmla="*/ 157 w 783"/>
                <a:gd name="T19" fmla="*/ 601 h 1759"/>
                <a:gd name="T20" fmla="*/ 106 w 783"/>
                <a:gd name="T21" fmla="*/ 700 h 1759"/>
                <a:gd name="T22" fmla="*/ 62 w 783"/>
                <a:gd name="T23" fmla="*/ 806 h 1759"/>
                <a:gd name="T24" fmla="*/ 30 w 783"/>
                <a:gd name="T25" fmla="*/ 916 h 1759"/>
                <a:gd name="T26" fmla="*/ 7 w 783"/>
                <a:gd name="T27" fmla="*/ 1029 h 1759"/>
                <a:gd name="T28" fmla="*/ 0 w 783"/>
                <a:gd name="T29" fmla="*/ 1147 h 1759"/>
                <a:gd name="T30" fmla="*/ 2 w 783"/>
                <a:gd name="T31" fmla="*/ 1190 h 1759"/>
                <a:gd name="T32" fmla="*/ 9 w 783"/>
                <a:gd name="T33" fmla="*/ 1271 h 1759"/>
                <a:gd name="T34" fmla="*/ 23 w 783"/>
                <a:gd name="T35" fmla="*/ 1352 h 1759"/>
                <a:gd name="T36" fmla="*/ 44 w 783"/>
                <a:gd name="T37" fmla="*/ 1432 h 1759"/>
                <a:gd name="T38" fmla="*/ 71 w 783"/>
                <a:gd name="T39" fmla="*/ 1509 h 1759"/>
                <a:gd name="T40" fmla="*/ 103 w 783"/>
                <a:gd name="T41" fmla="*/ 1584 h 1759"/>
                <a:gd name="T42" fmla="*/ 136 w 783"/>
                <a:gd name="T43" fmla="*/ 1656 h 1759"/>
                <a:gd name="T44" fmla="*/ 196 w 783"/>
                <a:gd name="T45" fmla="*/ 1759 h 1759"/>
                <a:gd name="T46" fmla="*/ 191 w 783"/>
                <a:gd name="T47" fmla="*/ 1706 h 1759"/>
                <a:gd name="T48" fmla="*/ 189 w 783"/>
                <a:gd name="T49" fmla="*/ 1600 h 1759"/>
                <a:gd name="T50" fmla="*/ 191 w 783"/>
                <a:gd name="T51" fmla="*/ 1494 h 1759"/>
                <a:gd name="T52" fmla="*/ 200 w 783"/>
                <a:gd name="T53" fmla="*/ 1391 h 1759"/>
                <a:gd name="T54" fmla="*/ 214 w 783"/>
                <a:gd name="T55" fmla="*/ 1290 h 1759"/>
                <a:gd name="T56" fmla="*/ 240 w 783"/>
                <a:gd name="T57" fmla="*/ 1147 h 1759"/>
                <a:gd name="T58" fmla="*/ 283 w 783"/>
                <a:gd name="T59" fmla="*/ 972 h 1759"/>
                <a:gd name="T60" fmla="*/ 290 w 783"/>
                <a:gd name="T61" fmla="*/ 933 h 1759"/>
                <a:gd name="T62" fmla="*/ 309 w 783"/>
                <a:gd name="T63" fmla="*/ 855 h 1759"/>
                <a:gd name="T64" fmla="*/ 332 w 783"/>
                <a:gd name="T65" fmla="*/ 779 h 1759"/>
                <a:gd name="T66" fmla="*/ 373 w 783"/>
                <a:gd name="T67" fmla="*/ 673 h 1759"/>
                <a:gd name="T68" fmla="*/ 435 w 783"/>
                <a:gd name="T69" fmla="*/ 544 h 1759"/>
                <a:gd name="T70" fmla="*/ 500 w 783"/>
                <a:gd name="T71" fmla="*/ 433 h 1759"/>
                <a:gd name="T72" fmla="*/ 564 w 783"/>
                <a:gd name="T73" fmla="*/ 341 h 1759"/>
                <a:gd name="T74" fmla="*/ 619 w 783"/>
                <a:gd name="T75" fmla="*/ 270 h 1759"/>
                <a:gd name="T76" fmla="*/ 675 w 783"/>
                <a:gd name="T77" fmla="*/ 205 h 1759"/>
                <a:gd name="T78" fmla="*/ 675 w 783"/>
                <a:gd name="T79" fmla="*/ 203 h 1759"/>
                <a:gd name="T80" fmla="*/ 721 w 783"/>
                <a:gd name="T81" fmla="*/ 148 h 1759"/>
                <a:gd name="T82" fmla="*/ 783 w 783"/>
                <a:gd name="T83" fmla="*/ 94 h 1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83" h="1759">
                  <a:moveTo>
                    <a:pt x="781" y="90"/>
                  </a:moveTo>
                  <a:lnTo>
                    <a:pt x="781" y="90"/>
                  </a:lnTo>
                  <a:lnTo>
                    <a:pt x="737" y="53"/>
                  </a:lnTo>
                  <a:lnTo>
                    <a:pt x="704" y="25"/>
                  </a:lnTo>
                  <a:lnTo>
                    <a:pt x="675" y="0"/>
                  </a:lnTo>
                  <a:lnTo>
                    <a:pt x="675" y="0"/>
                  </a:lnTo>
                  <a:lnTo>
                    <a:pt x="647" y="25"/>
                  </a:lnTo>
                  <a:lnTo>
                    <a:pt x="613" y="53"/>
                  </a:lnTo>
                  <a:lnTo>
                    <a:pt x="569" y="90"/>
                  </a:lnTo>
                  <a:lnTo>
                    <a:pt x="518" y="140"/>
                  </a:lnTo>
                  <a:lnTo>
                    <a:pt x="461" y="196"/>
                  </a:lnTo>
                  <a:lnTo>
                    <a:pt x="401" y="262"/>
                  </a:lnTo>
                  <a:lnTo>
                    <a:pt x="369" y="299"/>
                  </a:lnTo>
                  <a:lnTo>
                    <a:pt x="338" y="336"/>
                  </a:lnTo>
                  <a:lnTo>
                    <a:pt x="306" y="376"/>
                  </a:lnTo>
                  <a:lnTo>
                    <a:pt x="274" y="417"/>
                  </a:lnTo>
                  <a:lnTo>
                    <a:pt x="244" y="461"/>
                  </a:lnTo>
                  <a:lnTo>
                    <a:pt x="214" y="505"/>
                  </a:lnTo>
                  <a:lnTo>
                    <a:pt x="186" y="553"/>
                  </a:lnTo>
                  <a:lnTo>
                    <a:pt x="157" y="601"/>
                  </a:lnTo>
                  <a:lnTo>
                    <a:pt x="131" y="650"/>
                  </a:lnTo>
                  <a:lnTo>
                    <a:pt x="106" y="700"/>
                  </a:lnTo>
                  <a:lnTo>
                    <a:pt x="83" y="753"/>
                  </a:lnTo>
                  <a:lnTo>
                    <a:pt x="62" y="806"/>
                  </a:lnTo>
                  <a:lnTo>
                    <a:pt x="44" y="861"/>
                  </a:lnTo>
                  <a:lnTo>
                    <a:pt x="30" y="916"/>
                  </a:lnTo>
                  <a:lnTo>
                    <a:pt x="18" y="972"/>
                  </a:lnTo>
                  <a:lnTo>
                    <a:pt x="7" y="1029"/>
                  </a:lnTo>
                  <a:lnTo>
                    <a:pt x="2" y="1087"/>
                  </a:lnTo>
                  <a:lnTo>
                    <a:pt x="0" y="1147"/>
                  </a:lnTo>
                  <a:lnTo>
                    <a:pt x="0" y="1147"/>
                  </a:lnTo>
                  <a:lnTo>
                    <a:pt x="2" y="1190"/>
                  </a:lnTo>
                  <a:lnTo>
                    <a:pt x="4" y="1230"/>
                  </a:lnTo>
                  <a:lnTo>
                    <a:pt x="9" y="1271"/>
                  </a:lnTo>
                  <a:lnTo>
                    <a:pt x="16" y="1313"/>
                  </a:lnTo>
                  <a:lnTo>
                    <a:pt x="23" y="1352"/>
                  </a:lnTo>
                  <a:lnTo>
                    <a:pt x="34" y="1393"/>
                  </a:lnTo>
                  <a:lnTo>
                    <a:pt x="44" y="1432"/>
                  </a:lnTo>
                  <a:lnTo>
                    <a:pt x="57" y="1471"/>
                  </a:lnTo>
                  <a:lnTo>
                    <a:pt x="71" y="1509"/>
                  </a:lnTo>
                  <a:lnTo>
                    <a:pt x="85" y="1547"/>
                  </a:lnTo>
                  <a:lnTo>
                    <a:pt x="103" y="1584"/>
                  </a:lnTo>
                  <a:lnTo>
                    <a:pt x="118" y="1621"/>
                  </a:lnTo>
                  <a:lnTo>
                    <a:pt x="136" y="1656"/>
                  </a:lnTo>
                  <a:lnTo>
                    <a:pt x="156" y="1691"/>
                  </a:lnTo>
                  <a:lnTo>
                    <a:pt x="196" y="1759"/>
                  </a:lnTo>
                  <a:lnTo>
                    <a:pt x="196" y="1759"/>
                  </a:lnTo>
                  <a:lnTo>
                    <a:pt x="191" y="1706"/>
                  </a:lnTo>
                  <a:lnTo>
                    <a:pt x="189" y="1653"/>
                  </a:lnTo>
                  <a:lnTo>
                    <a:pt x="189" y="1600"/>
                  </a:lnTo>
                  <a:lnTo>
                    <a:pt x="189" y="1547"/>
                  </a:lnTo>
                  <a:lnTo>
                    <a:pt x="191" y="1494"/>
                  </a:lnTo>
                  <a:lnTo>
                    <a:pt x="194" y="1442"/>
                  </a:lnTo>
                  <a:lnTo>
                    <a:pt x="200" y="1391"/>
                  </a:lnTo>
                  <a:lnTo>
                    <a:pt x="207" y="1340"/>
                  </a:lnTo>
                  <a:lnTo>
                    <a:pt x="214" y="1290"/>
                  </a:lnTo>
                  <a:lnTo>
                    <a:pt x="221" y="1241"/>
                  </a:lnTo>
                  <a:lnTo>
                    <a:pt x="240" y="1147"/>
                  </a:lnTo>
                  <a:lnTo>
                    <a:pt x="260" y="1057"/>
                  </a:lnTo>
                  <a:lnTo>
                    <a:pt x="283" y="972"/>
                  </a:lnTo>
                  <a:lnTo>
                    <a:pt x="283" y="972"/>
                  </a:lnTo>
                  <a:lnTo>
                    <a:pt x="290" y="933"/>
                  </a:lnTo>
                  <a:lnTo>
                    <a:pt x="299" y="894"/>
                  </a:lnTo>
                  <a:lnTo>
                    <a:pt x="309" y="855"/>
                  </a:lnTo>
                  <a:lnTo>
                    <a:pt x="320" y="817"/>
                  </a:lnTo>
                  <a:lnTo>
                    <a:pt x="332" y="779"/>
                  </a:lnTo>
                  <a:lnTo>
                    <a:pt x="345" y="744"/>
                  </a:lnTo>
                  <a:lnTo>
                    <a:pt x="373" y="673"/>
                  </a:lnTo>
                  <a:lnTo>
                    <a:pt x="403" y="608"/>
                  </a:lnTo>
                  <a:lnTo>
                    <a:pt x="435" y="544"/>
                  </a:lnTo>
                  <a:lnTo>
                    <a:pt x="468" y="486"/>
                  </a:lnTo>
                  <a:lnTo>
                    <a:pt x="500" y="433"/>
                  </a:lnTo>
                  <a:lnTo>
                    <a:pt x="532" y="384"/>
                  </a:lnTo>
                  <a:lnTo>
                    <a:pt x="564" y="341"/>
                  </a:lnTo>
                  <a:lnTo>
                    <a:pt x="592" y="302"/>
                  </a:lnTo>
                  <a:lnTo>
                    <a:pt x="619" y="270"/>
                  </a:lnTo>
                  <a:lnTo>
                    <a:pt x="658" y="224"/>
                  </a:lnTo>
                  <a:lnTo>
                    <a:pt x="675" y="205"/>
                  </a:lnTo>
                  <a:lnTo>
                    <a:pt x="675" y="203"/>
                  </a:lnTo>
                  <a:lnTo>
                    <a:pt x="675" y="203"/>
                  </a:lnTo>
                  <a:lnTo>
                    <a:pt x="696" y="177"/>
                  </a:lnTo>
                  <a:lnTo>
                    <a:pt x="721" y="148"/>
                  </a:lnTo>
                  <a:lnTo>
                    <a:pt x="751" y="120"/>
                  </a:lnTo>
                  <a:lnTo>
                    <a:pt x="783" y="94"/>
                  </a:lnTo>
                  <a:lnTo>
                    <a:pt x="781"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70"/>
            <p:cNvSpPr/>
            <p:nvPr/>
          </p:nvSpPr>
          <p:spPr bwMode="auto">
            <a:xfrm>
              <a:off x="8340725" y="3705225"/>
              <a:ext cx="519113" cy="34925"/>
            </a:xfrm>
            <a:custGeom>
              <a:avLst/>
              <a:gdLst>
                <a:gd name="T0" fmla="*/ 629 w 654"/>
                <a:gd name="T1" fmla="*/ 0 h 44"/>
                <a:gd name="T2" fmla="*/ 39 w 654"/>
                <a:gd name="T3" fmla="*/ 0 h 44"/>
                <a:gd name="T4" fmla="*/ 39 w 654"/>
                <a:gd name="T5" fmla="*/ 0 h 44"/>
                <a:gd name="T6" fmla="*/ 19 w 654"/>
                <a:gd name="T7" fmla="*/ 21 h 44"/>
                <a:gd name="T8" fmla="*/ 0 w 654"/>
                <a:gd name="T9" fmla="*/ 44 h 44"/>
                <a:gd name="T10" fmla="*/ 654 w 654"/>
                <a:gd name="T11" fmla="*/ 44 h 44"/>
                <a:gd name="T12" fmla="*/ 654 w 654"/>
                <a:gd name="T13" fmla="*/ 44 h 44"/>
                <a:gd name="T14" fmla="*/ 629 w 654"/>
                <a:gd name="T15" fmla="*/ 0 h 44"/>
                <a:gd name="T16" fmla="*/ 629 w 654"/>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4" h="44">
                  <a:moveTo>
                    <a:pt x="629" y="0"/>
                  </a:moveTo>
                  <a:lnTo>
                    <a:pt x="39" y="0"/>
                  </a:lnTo>
                  <a:lnTo>
                    <a:pt x="39" y="0"/>
                  </a:lnTo>
                  <a:lnTo>
                    <a:pt x="19" y="21"/>
                  </a:lnTo>
                  <a:lnTo>
                    <a:pt x="0" y="44"/>
                  </a:lnTo>
                  <a:lnTo>
                    <a:pt x="654" y="44"/>
                  </a:lnTo>
                  <a:lnTo>
                    <a:pt x="654" y="44"/>
                  </a:lnTo>
                  <a:lnTo>
                    <a:pt x="629" y="0"/>
                  </a:lnTo>
                  <a:lnTo>
                    <a:pt x="62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71"/>
            <p:cNvSpPr/>
            <p:nvPr/>
          </p:nvSpPr>
          <p:spPr bwMode="auto">
            <a:xfrm>
              <a:off x="8216900" y="3917950"/>
              <a:ext cx="736600" cy="36513"/>
            </a:xfrm>
            <a:custGeom>
              <a:avLst/>
              <a:gdLst>
                <a:gd name="T0" fmla="*/ 912 w 928"/>
                <a:gd name="T1" fmla="*/ 0 h 46"/>
                <a:gd name="T2" fmla="*/ 21 w 928"/>
                <a:gd name="T3" fmla="*/ 0 h 46"/>
                <a:gd name="T4" fmla="*/ 21 w 928"/>
                <a:gd name="T5" fmla="*/ 0 h 46"/>
                <a:gd name="T6" fmla="*/ 0 w 928"/>
                <a:gd name="T7" fmla="*/ 46 h 46"/>
                <a:gd name="T8" fmla="*/ 928 w 928"/>
                <a:gd name="T9" fmla="*/ 46 h 46"/>
                <a:gd name="T10" fmla="*/ 928 w 928"/>
                <a:gd name="T11" fmla="*/ 46 h 46"/>
                <a:gd name="T12" fmla="*/ 912 w 928"/>
                <a:gd name="T13" fmla="*/ 0 h 46"/>
                <a:gd name="T14" fmla="*/ 912 w 928"/>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8" h="46">
                  <a:moveTo>
                    <a:pt x="912" y="0"/>
                  </a:moveTo>
                  <a:lnTo>
                    <a:pt x="21" y="0"/>
                  </a:lnTo>
                  <a:lnTo>
                    <a:pt x="21" y="0"/>
                  </a:lnTo>
                  <a:lnTo>
                    <a:pt x="0" y="46"/>
                  </a:lnTo>
                  <a:lnTo>
                    <a:pt x="928" y="46"/>
                  </a:lnTo>
                  <a:lnTo>
                    <a:pt x="928" y="46"/>
                  </a:lnTo>
                  <a:lnTo>
                    <a:pt x="912" y="0"/>
                  </a:lnTo>
                  <a:lnTo>
                    <a:pt x="9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72"/>
            <p:cNvSpPr/>
            <p:nvPr/>
          </p:nvSpPr>
          <p:spPr bwMode="auto">
            <a:xfrm>
              <a:off x="8151813" y="4133850"/>
              <a:ext cx="854075" cy="34925"/>
            </a:xfrm>
            <a:custGeom>
              <a:avLst/>
              <a:gdLst>
                <a:gd name="T0" fmla="*/ 1070 w 1077"/>
                <a:gd name="T1" fmla="*/ 0 h 44"/>
                <a:gd name="T2" fmla="*/ 9 w 1077"/>
                <a:gd name="T3" fmla="*/ 0 h 44"/>
                <a:gd name="T4" fmla="*/ 9 w 1077"/>
                <a:gd name="T5" fmla="*/ 0 h 44"/>
                <a:gd name="T6" fmla="*/ 0 w 1077"/>
                <a:gd name="T7" fmla="*/ 44 h 44"/>
                <a:gd name="T8" fmla="*/ 1077 w 1077"/>
                <a:gd name="T9" fmla="*/ 44 h 44"/>
                <a:gd name="T10" fmla="*/ 1077 w 1077"/>
                <a:gd name="T11" fmla="*/ 44 h 44"/>
                <a:gd name="T12" fmla="*/ 1070 w 1077"/>
                <a:gd name="T13" fmla="*/ 0 h 44"/>
                <a:gd name="T14" fmla="*/ 1070 w 1077"/>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7" h="44">
                  <a:moveTo>
                    <a:pt x="1070" y="0"/>
                  </a:moveTo>
                  <a:lnTo>
                    <a:pt x="9" y="0"/>
                  </a:lnTo>
                  <a:lnTo>
                    <a:pt x="9" y="0"/>
                  </a:lnTo>
                  <a:lnTo>
                    <a:pt x="0" y="44"/>
                  </a:lnTo>
                  <a:lnTo>
                    <a:pt x="1077" y="44"/>
                  </a:lnTo>
                  <a:lnTo>
                    <a:pt x="1077" y="44"/>
                  </a:lnTo>
                  <a:lnTo>
                    <a:pt x="1070" y="0"/>
                  </a:lnTo>
                  <a:lnTo>
                    <a:pt x="107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73"/>
            <p:cNvSpPr/>
            <p:nvPr/>
          </p:nvSpPr>
          <p:spPr bwMode="auto">
            <a:xfrm>
              <a:off x="8134350" y="4346575"/>
              <a:ext cx="892175" cy="36513"/>
            </a:xfrm>
            <a:custGeom>
              <a:avLst/>
              <a:gdLst>
                <a:gd name="T0" fmla="*/ 1123 w 1125"/>
                <a:gd name="T1" fmla="*/ 0 h 46"/>
                <a:gd name="T2" fmla="*/ 0 w 1125"/>
                <a:gd name="T3" fmla="*/ 0 h 46"/>
                <a:gd name="T4" fmla="*/ 0 w 1125"/>
                <a:gd name="T5" fmla="*/ 0 h 46"/>
                <a:gd name="T6" fmla="*/ 0 w 1125"/>
                <a:gd name="T7" fmla="*/ 46 h 46"/>
                <a:gd name="T8" fmla="*/ 1125 w 1125"/>
                <a:gd name="T9" fmla="*/ 46 h 46"/>
                <a:gd name="T10" fmla="*/ 1125 w 1125"/>
                <a:gd name="T11" fmla="*/ 46 h 46"/>
                <a:gd name="T12" fmla="*/ 1123 w 1125"/>
                <a:gd name="T13" fmla="*/ 0 h 46"/>
                <a:gd name="T14" fmla="*/ 1123 w 1125"/>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5" h="46">
                  <a:moveTo>
                    <a:pt x="1123" y="0"/>
                  </a:moveTo>
                  <a:lnTo>
                    <a:pt x="0" y="0"/>
                  </a:lnTo>
                  <a:lnTo>
                    <a:pt x="0" y="0"/>
                  </a:lnTo>
                  <a:lnTo>
                    <a:pt x="0" y="46"/>
                  </a:lnTo>
                  <a:lnTo>
                    <a:pt x="1125" y="46"/>
                  </a:lnTo>
                  <a:lnTo>
                    <a:pt x="1125" y="46"/>
                  </a:lnTo>
                  <a:lnTo>
                    <a:pt x="1123" y="0"/>
                  </a:lnTo>
                  <a:lnTo>
                    <a:pt x="11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74"/>
            <p:cNvSpPr/>
            <p:nvPr/>
          </p:nvSpPr>
          <p:spPr bwMode="auto">
            <a:xfrm>
              <a:off x="8158163" y="4560888"/>
              <a:ext cx="830263" cy="34925"/>
            </a:xfrm>
            <a:custGeom>
              <a:avLst/>
              <a:gdLst>
                <a:gd name="T0" fmla="*/ 1047 w 1047"/>
                <a:gd name="T1" fmla="*/ 0 h 45"/>
                <a:gd name="T2" fmla="*/ 0 w 1047"/>
                <a:gd name="T3" fmla="*/ 0 h 45"/>
                <a:gd name="T4" fmla="*/ 0 w 1047"/>
                <a:gd name="T5" fmla="*/ 0 h 45"/>
                <a:gd name="T6" fmla="*/ 4 w 1047"/>
                <a:gd name="T7" fmla="*/ 18 h 45"/>
                <a:gd name="T8" fmla="*/ 4 w 1047"/>
                <a:gd name="T9" fmla="*/ 18 h 45"/>
                <a:gd name="T10" fmla="*/ 14 w 1047"/>
                <a:gd name="T11" fmla="*/ 16 h 45"/>
                <a:gd name="T12" fmla="*/ 23 w 1047"/>
                <a:gd name="T13" fmla="*/ 15 h 45"/>
                <a:gd name="T14" fmla="*/ 34 w 1047"/>
                <a:gd name="T15" fmla="*/ 15 h 45"/>
                <a:gd name="T16" fmla="*/ 43 w 1047"/>
                <a:gd name="T17" fmla="*/ 16 h 45"/>
                <a:gd name="T18" fmla="*/ 52 w 1047"/>
                <a:gd name="T19" fmla="*/ 22 h 45"/>
                <a:gd name="T20" fmla="*/ 60 w 1047"/>
                <a:gd name="T21" fmla="*/ 27 h 45"/>
                <a:gd name="T22" fmla="*/ 66 w 1047"/>
                <a:gd name="T23" fmla="*/ 36 h 45"/>
                <a:gd name="T24" fmla="*/ 71 w 1047"/>
                <a:gd name="T25" fmla="*/ 45 h 45"/>
                <a:gd name="T26" fmla="*/ 1031 w 1047"/>
                <a:gd name="T27" fmla="*/ 45 h 45"/>
                <a:gd name="T28" fmla="*/ 1031 w 1047"/>
                <a:gd name="T29" fmla="*/ 45 h 45"/>
                <a:gd name="T30" fmla="*/ 1047 w 1047"/>
                <a:gd name="T31" fmla="*/ 0 h 45"/>
                <a:gd name="T32" fmla="*/ 1047 w 1047"/>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7" h="45">
                  <a:moveTo>
                    <a:pt x="1047" y="0"/>
                  </a:moveTo>
                  <a:lnTo>
                    <a:pt x="0" y="0"/>
                  </a:lnTo>
                  <a:lnTo>
                    <a:pt x="0" y="0"/>
                  </a:lnTo>
                  <a:lnTo>
                    <a:pt x="4" y="18"/>
                  </a:lnTo>
                  <a:lnTo>
                    <a:pt x="4" y="18"/>
                  </a:lnTo>
                  <a:lnTo>
                    <a:pt x="14" y="16"/>
                  </a:lnTo>
                  <a:lnTo>
                    <a:pt x="23" y="15"/>
                  </a:lnTo>
                  <a:lnTo>
                    <a:pt x="34" y="15"/>
                  </a:lnTo>
                  <a:lnTo>
                    <a:pt x="43" y="16"/>
                  </a:lnTo>
                  <a:lnTo>
                    <a:pt x="52" y="22"/>
                  </a:lnTo>
                  <a:lnTo>
                    <a:pt x="60" y="27"/>
                  </a:lnTo>
                  <a:lnTo>
                    <a:pt x="66" y="36"/>
                  </a:lnTo>
                  <a:lnTo>
                    <a:pt x="71" y="45"/>
                  </a:lnTo>
                  <a:lnTo>
                    <a:pt x="1031" y="45"/>
                  </a:lnTo>
                  <a:lnTo>
                    <a:pt x="1031" y="45"/>
                  </a:lnTo>
                  <a:lnTo>
                    <a:pt x="1047" y="0"/>
                  </a:lnTo>
                  <a:lnTo>
                    <a:pt x="104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75"/>
            <p:cNvSpPr/>
            <p:nvPr/>
          </p:nvSpPr>
          <p:spPr bwMode="auto">
            <a:xfrm>
              <a:off x="8283575" y="4775200"/>
              <a:ext cx="598488" cy="36513"/>
            </a:xfrm>
            <a:custGeom>
              <a:avLst/>
              <a:gdLst>
                <a:gd name="T0" fmla="*/ 753 w 753"/>
                <a:gd name="T1" fmla="*/ 0 h 46"/>
                <a:gd name="T2" fmla="*/ 0 w 753"/>
                <a:gd name="T3" fmla="*/ 0 h 46"/>
                <a:gd name="T4" fmla="*/ 0 w 753"/>
                <a:gd name="T5" fmla="*/ 0 h 46"/>
                <a:gd name="T6" fmla="*/ 25 w 753"/>
                <a:gd name="T7" fmla="*/ 25 h 46"/>
                <a:gd name="T8" fmla="*/ 52 w 753"/>
                <a:gd name="T9" fmla="*/ 46 h 46"/>
                <a:gd name="T10" fmla="*/ 720 w 753"/>
                <a:gd name="T11" fmla="*/ 46 h 46"/>
                <a:gd name="T12" fmla="*/ 720 w 753"/>
                <a:gd name="T13" fmla="*/ 46 h 46"/>
                <a:gd name="T14" fmla="*/ 753 w 753"/>
                <a:gd name="T15" fmla="*/ 0 h 46"/>
                <a:gd name="T16" fmla="*/ 753 w 753"/>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3" h="46">
                  <a:moveTo>
                    <a:pt x="753" y="0"/>
                  </a:moveTo>
                  <a:lnTo>
                    <a:pt x="0" y="0"/>
                  </a:lnTo>
                  <a:lnTo>
                    <a:pt x="0" y="0"/>
                  </a:lnTo>
                  <a:lnTo>
                    <a:pt x="25" y="25"/>
                  </a:lnTo>
                  <a:lnTo>
                    <a:pt x="52" y="46"/>
                  </a:lnTo>
                  <a:lnTo>
                    <a:pt x="720" y="46"/>
                  </a:lnTo>
                  <a:lnTo>
                    <a:pt x="720" y="46"/>
                  </a:lnTo>
                  <a:lnTo>
                    <a:pt x="753" y="0"/>
                  </a:lnTo>
                  <a:lnTo>
                    <a:pt x="75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76"/>
            <p:cNvSpPr/>
            <p:nvPr/>
          </p:nvSpPr>
          <p:spPr bwMode="auto">
            <a:xfrm>
              <a:off x="8340725" y="5391150"/>
              <a:ext cx="519113" cy="36513"/>
            </a:xfrm>
            <a:custGeom>
              <a:avLst/>
              <a:gdLst>
                <a:gd name="T0" fmla="*/ 629 w 654"/>
                <a:gd name="T1" fmla="*/ 0 h 46"/>
                <a:gd name="T2" fmla="*/ 39 w 654"/>
                <a:gd name="T3" fmla="*/ 0 h 46"/>
                <a:gd name="T4" fmla="*/ 39 w 654"/>
                <a:gd name="T5" fmla="*/ 0 h 46"/>
                <a:gd name="T6" fmla="*/ 19 w 654"/>
                <a:gd name="T7" fmla="*/ 23 h 46"/>
                <a:gd name="T8" fmla="*/ 0 w 654"/>
                <a:gd name="T9" fmla="*/ 46 h 46"/>
                <a:gd name="T10" fmla="*/ 654 w 654"/>
                <a:gd name="T11" fmla="*/ 46 h 46"/>
                <a:gd name="T12" fmla="*/ 654 w 654"/>
                <a:gd name="T13" fmla="*/ 46 h 46"/>
                <a:gd name="T14" fmla="*/ 629 w 654"/>
                <a:gd name="T15" fmla="*/ 0 h 46"/>
                <a:gd name="T16" fmla="*/ 629 w 654"/>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4" h="46">
                  <a:moveTo>
                    <a:pt x="629" y="0"/>
                  </a:moveTo>
                  <a:lnTo>
                    <a:pt x="39" y="0"/>
                  </a:lnTo>
                  <a:lnTo>
                    <a:pt x="39" y="0"/>
                  </a:lnTo>
                  <a:lnTo>
                    <a:pt x="19" y="23"/>
                  </a:lnTo>
                  <a:lnTo>
                    <a:pt x="0" y="46"/>
                  </a:lnTo>
                  <a:lnTo>
                    <a:pt x="654" y="46"/>
                  </a:lnTo>
                  <a:lnTo>
                    <a:pt x="654" y="46"/>
                  </a:lnTo>
                  <a:lnTo>
                    <a:pt x="629" y="0"/>
                  </a:lnTo>
                  <a:lnTo>
                    <a:pt x="62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77"/>
            <p:cNvSpPr/>
            <p:nvPr/>
          </p:nvSpPr>
          <p:spPr bwMode="auto">
            <a:xfrm>
              <a:off x="8216900" y="5607050"/>
              <a:ext cx="736600" cy="34925"/>
            </a:xfrm>
            <a:custGeom>
              <a:avLst/>
              <a:gdLst>
                <a:gd name="T0" fmla="*/ 912 w 928"/>
                <a:gd name="T1" fmla="*/ 0 h 44"/>
                <a:gd name="T2" fmla="*/ 21 w 928"/>
                <a:gd name="T3" fmla="*/ 0 h 44"/>
                <a:gd name="T4" fmla="*/ 21 w 928"/>
                <a:gd name="T5" fmla="*/ 0 h 44"/>
                <a:gd name="T6" fmla="*/ 0 w 928"/>
                <a:gd name="T7" fmla="*/ 44 h 44"/>
                <a:gd name="T8" fmla="*/ 928 w 928"/>
                <a:gd name="T9" fmla="*/ 44 h 44"/>
                <a:gd name="T10" fmla="*/ 928 w 928"/>
                <a:gd name="T11" fmla="*/ 44 h 44"/>
                <a:gd name="T12" fmla="*/ 912 w 928"/>
                <a:gd name="T13" fmla="*/ 0 h 44"/>
                <a:gd name="T14" fmla="*/ 912 w 928"/>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8" h="44">
                  <a:moveTo>
                    <a:pt x="912" y="0"/>
                  </a:moveTo>
                  <a:lnTo>
                    <a:pt x="21" y="0"/>
                  </a:lnTo>
                  <a:lnTo>
                    <a:pt x="21" y="0"/>
                  </a:lnTo>
                  <a:lnTo>
                    <a:pt x="0" y="44"/>
                  </a:lnTo>
                  <a:lnTo>
                    <a:pt x="928" y="44"/>
                  </a:lnTo>
                  <a:lnTo>
                    <a:pt x="928" y="44"/>
                  </a:lnTo>
                  <a:lnTo>
                    <a:pt x="912" y="0"/>
                  </a:lnTo>
                  <a:lnTo>
                    <a:pt x="9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78"/>
            <p:cNvSpPr/>
            <p:nvPr/>
          </p:nvSpPr>
          <p:spPr bwMode="auto">
            <a:xfrm>
              <a:off x="8151813" y="5819775"/>
              <a:ext cx="854075" cy="36513"/>
            </a:xfrm>
            <a:custGeom>
              <a:avLst/>
              <a:gdLst>
                <a:gd name="T0" fmla="*/ 1070 w 1077"/>
                <a:gd name="T1" fmla="*/ 0 h 46"/>
                <a:gd name="T2" fmla="*/ 9 w 1077"/>
                <a:gd name="T3" fmla="*/ 0 h 46"/>
                <a:gd name="T4" fmla="*/ 9 w 1077"/>
                <a:gd name="T5" fmla="*/ 0 h 46"/>
                <a:gd name="T6" fmla="*/ 0 w 1077"/>
                <a:gd name="T7" fmla="*/ 46 h 46"/>
                <a:gd name="T8" fmla="*/ 1077 w 1077"/>
                <a:gd name="T9" fmla="*/ 46 h 46"/>
                <a:gd name="T10" fmla="*/ 1077 w 1077"/>
                <a:gd name="T11" fmla="*/ 46 h 46"/>
                <a:gd name="T12" fmla="*/ 1070 w 1077"/>
                <a:gd name="T13" fmla="*/ 0 h 46"/>
                <a:gd name="T14" fmla="*/ 1070 w 1077"/>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7" h="46">
                  <a:moveTo>
                    <a:pt x="1070" y="0"/>
                  </a:moveTo>
                  <a:lnTo>
                    <a:pt x="9" y="0"/>
                  </a:lnTo>
                  <a:lnTo>
                    <a:pt x="9" y="0"/>
                  </a:lnTo>
                  <a:lnTo>
                    <a:pt x="0" y="46"/>
                  </a:lnTo>
                  <a:lnTo>
                    <a:pt x="1077" y="46"/>
                  </a:lnTo>
                  <a:lnTo>
                    <a:pt x="1077" y="46"/>
                  </a:lnTo>
                  <a:lnTo>
                    <a:pt x="1070" y="0"/>
                  </a:lnTo>
                  <a:lnTo>
                    <a:pt x="107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79"/>
            <p:cNvSpPr/>
            <p:nvPr/>
          </p:nvSpPr>
          <p:spPr bwMode="auto">
            <a:xfrm>
              <a:off x="8134350" y="6032500"/>
              <a:ext cx="892175" cy="36513"/>
            </a:xfrm>
            <a:custGeom>
              <a:avLst/>
              <a:gdLst>
                <a:gd name="T0" fmla="*/ 1123 w 1125"/>
                <a:gd name="T1" fmla="*/ 0 h 45"/>
                <a:gd name="T2" fmla="*/ 0 w 1125"/>
                <a:gd name="T3" fmla="*/ 0 h 45"/>
                <a:gd name="T4" fmla="*/ 0 w 1125"/>
                <a:gd name="T5" fmla="*/ 0 h 45"/>
                <a:gd name="T6" fmla="*/ 0 w 1125"/>
                <a:gd name="T7" fmla="*/ 45 h 45"/>
                <a:gd name="T8" fmla="*/ 1125 w 1125"/>
                <a:gd name="T9" fmla="*/ 45 h 45"/>
                <a:gd name="T10" fmla="*/ 1125 w 1125"/>
                <a:gd name="T11" fmla="*/ 45 h 45"/>
                <a:gd name="T12" fmla="*/ 1123 w 1125"/>
                <a:gd name="T13" fmla="*/ 0 h 45"/>
                <a:gd name="T14" fmla="*/ 1123 w 1125"/>
                <a:gd name="T15" fmla="*/ 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5" h="45">
                  <a:moveTo>
                    <a:pt x="1123" y="0"/>
                  </a:moveTo>
                  <a:lnTo>
                    <a:pt x="0" y="0"/>
                  </a:lnTo>
                  <a:lnTo>
                    <a:pt x="0" y="0"/>
                  </a:lnTo>
                  <a:lnTo>
                    <a:pt x="0" y="45"/>
                  </a:lnTo>
                  <a:lnTo>
                    <a:pt x="1125" y="45"/>
                  </a:lnTo>
                  <a:lnTo>
                    <a:pt x="1125" y="45"/>
                  </a:lnTo>
                  <a:lnTo>
                    <a:pt x="1123" y="0"/>
                  </a:lnTo>
                  <a:lnTo>
                    <a:pt x="11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80"/>
            <p:cNvSpPr/>
            <p:nvPr/>
          </p:nvSpPr>
          <p:spPr bwMode="auto">
            <a:xfrm>
              <a:off x="8158163" y="6246813"/>
              <a:ext cx="830263" cy="36513"/>
            </a:xfrm>
            <a:custGeom>
              <a:avLst/>
              <a:gdLst>
                <a:gd name="T0" fmla="*/ 1047 w 1047"/>
                <a:gd name="T1" fmla="*/ 0 h 44"/>
                <a:gd name="T2" fmla="*/ 0 w 1047"/>
                <a:gd name="T3" fmla="*/ 0 h 44"/>
                <a:gd name="T4" fmla="*/ 0 w 1047"/>
                <a:gd name="T5" fmla="*/ 0 h 44"/>
                <a:gd name="T6" fmla="*/ 4 w 1047"/>
                <a:gd name="T7" fmla="*/ 19 h 44"/>
                <a:gd name="T8" fmla="*/ 4 w 1047"/>
                <a:gd name="T9" fmla="*/ 19 h 44"/>
                <a:gd name="T10" fmla="*/ 14 w 1047"/>
                <a:gd name="T11" fmla="*/ 16 h 44"/>
                <a:gd name="T12" fmla="*/ 23 w 1047"/>
                <a:gd name="T13" fmla="*/ 14 h 44"/>
                <a:gd name="T14" fmla="*/ 34 w 1047"/>
                <a:gd name="T15" fmla="*/ 14 h 44"/>
                <a:gd name="T16" fmla="*/ 43 w 1047"/>
                <a:gd name="T17" fmla="*/ 18 h 44"/>
                <a:gd name="T18" fmla="*/ 52 w 1047"/>
                <a:gd name="T19" fmla="*/ 21 h 44"/>
                <a:gd name="T20" fmla="*/ 60 w 1047"/>
                <a:gd name="T21" fmla="*/ 26 h 44"/>
                <a:gd name="T22" fmla="*/ 66 w 1047"/>
                <a:gd name="T23" fmla="*/ 35 h 44"/>
                <a:gd name="T24" fmla="*/ 71 w 1047"/>
                <a:gd name="T25" fmla="*/ 44 h 44"/>
                <a:gd name="T26" fmla="*/ 1031 w 1047"/>
                <a:gd name="T27" fmla="*/ 44 h 44"/>
                <a:gd name="T28" fmla="*/ 1031 w 1047"/>
                <a:gd name="T29" fmla="*/ 44 h 44"/>
                <a:gd name="T30" fmla="*/ 1047 w 1047"/>
                <a:gd name="T31" fmla="*/ 0 h 44"/>
                <a:gd name="T32" fmla="*/ 1047 w 1047"/>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7" h="44">
                  <a:moveTo>
                    <a:pt x="1047" y="0"/>
                  </a:moveTo>
                  <a:lnTo>
                    <a:pt x="0" y="0"/>
                  </a:lnTo>
                  <a:lnTo>
                    <a:pt x="0" y="0"/>
                  </a:lnTo>
                  <a:lnTo>
                    <a:pt x="4" y="19"/>
                  </a:lnTo>
                  <a:lnTo>
                    <a:pt x="4" y="19"/>
                  </a:lnTo>
                  <a:lnTo>
                    <a:pt x="14" y="16"/>
                  </a:lnTo>
                  <a:lnTo>
                    <a:pt x="23" y="14"/>
                  </a:lnTo>
                  <a:lnTo>
                    <a:pt x="34" y="14"/>
                  </a:lnTo>
                  <a:lnTo>
                    <a:pt x="43" y="18"/>
                  </a:lnTo>
                  <a:lnTo>
                    <a:pt x="52" y="21"/>
                  </a:lnTo>
                  <a:lnTo>
                    <a:pt x="60" y="26"/>
                  </a:lnTo>
                  <a:lnTo>
                    <a:pt x="66" y="35"/>
                  </a:lnTo>
                  <a:lnTo>
                    <a:pt x="71" y="44"/>
                  </a:lnTo>
                  <a:lnTo>
                    <a:pt x="1031" y="44"/>
                  </a:lnTo>
                  <a:lnTo>
                    <a:pt x="1031" y="44"/>
                  </a:lnTo>
                  <a:lnTo>
                    <a:pt x="1047" y="0"/>
                  </a:lnTo>
                  <a:lnTo>
                    <a:pt x="104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81"/>
            <p:cNvSpPr/>
            <p:nvPr/>
          </p:nvSpPr>
          <p:spPr bwMode="auto">
            <a:xfrm>
              <a:off x="8283575" y="6461125"/>
              <a:ext cx="598488" cy="36513"/>
            </a:xfrm>
            <a:custGeom>
              <a:avLst/>
              <a:gdLst>
                <a:gd name="T0" fmla="*/ 753 w 753"/>
                <a:gd name="T1" fmla="*/ 0 h 46"/>
                <a:gd name="T2" fmla="*/ 0 w 753"/>
                <a:gd name="T3" fmla="*/ 0 h 46"/>
                <a:gd name="T4" fmla="*/ 0 w 753"/>
                <a:gd name="T5" fmla="*/ 0 h 46"/>
                <a:gd name="T6" fmla="*/ 25 w 753"/>
                <a:gd name="T7" fmla="*/ 24 h 46"/>
                <a:gd name="T8" fmla="*/ 52 w 753"/>
                <a:gd name="T9" fmla="*/ 46 h 46"/>
                <a:gd name="T10" fmla="*/ 720 w 753"/>
                <a:gd name="T11" fmla="*/ 46 h 46"/>
                <a:gd name="T12" fmla="*/ 720 w 753"/>
                <a:gd name="T13" fmla="*/ 46 h 46"/>
                <a:gd name="T14" fmla="*/ 753 w 753"/>
                <a:gd name="T15" fmla="*/ 0 h 46"/>
                <a:gd name="T16" fmla="*/ 753 w 753"/>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3" h="46">
                  <a:moveTo>
                    <a:pt x="753" y="0"/>
                  </a:moveTo>
                  <a:lnTo>
                    <a:pt x="0" y="0"/>
                  </a:lnTo>
                  <a:lnTo>
                    <a:pt x="0" y="0"/>
                  </a:lnTo>
                  <a:lnTo>
                    <a:pt x="25" y="24"/>
                  </a:lnTo>
                  <a:lnTo>
                    <a:pt x="52" y="46"/>
                  </a:lnTo>
                  <a:lnTo>
                    <a:pt x="720" y="46"/>
                  </a:lnTo>
                  <a:lnTo>
                    <a:pt x="720" y="46"/>
                  </a:lnTo>
                  <a:lnTo>
                    <a:pt x="753" y="0"/>
                  </a:lnTo>
                  <a:lnTo>
                    <a:pt x="75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82"/>
            <p:cNvSpPr/>
            <p:nvPr/>
          </p:nvSpPr>
          <p:spPr bwMode="auto">
            <a:xfrm>
              <a:off x="8515350" y="5003800"/>
              <a:ext cx="96838" cy="84138"/>
            </a:xfrm>
            <a:custGeom>
              <a:avLst/>
              <a:gdLst>
                <a:gd name="T0" fmla="*/ 119 w 122"/>
                <a:gd name="T1" fmla="*/ 0 h 104"/>
                <a:gd name="T2" fmla="*/ 119 w 122"/>
                <a:gd name="T3" fmla="*/ 0 h 104"/>
                <a:gd name="T4" fmla="*/ 90 w 122"/>
                <a:gd name="T5" fmla="*/ 26 h 104"/>
                <a:gd name="T6" fmla="*/ 60 w 122"/>
                <a:gd name="T7" fmla="*/ 53 h 104"/>
                <a:gd name="T8" fmla="*/ 30 w 122"/>
                <a:gd name="T9" fmla="*/ 79 h 104"/>
                <a:gd name="T10" fmla="*/ 0 w 122"/>
                <a:gd name="T11" fmla="*/ 101 h 104"/>
                <a:gd name="T12" fmla="*/ 0 w 122"/>
                <a:gd name="T13" fmla="*/ 101 h 104"/>
                <a:gd name="T14" fmla="*/ 4 w 122"/>
                <a:gd name="T15" fmla="*/ 104 h 104"/>
                <a:gd name="T16" fmla="*/ 4 w 122"/>
                <a:gd name="T17" fmla="*/ 104 h 104"/>
                <a:gd name="T18" fmla="*/ 32 w 122"/>
                <a:gd name="T19" fmla="*/ 81 h 104"/>
                <a:gd name="T20" fmla="*/ 64 w 122"/>
                <a:gd name="T21" fmla="*/ 56 h 104"/>
                <a:gd name="T22" fmla="*/ 94 w 122"/>
                <a:gd name="T23" fmla="*/ 30 h 104"/>
                <a:gd name="T24" fmla="*/ 122 w 122"/>
                <a:gd name="T25" fmla="*/ 2 h 104"/>
                <a:gd name="T26" fmla="*/ 122 w 122"/>
                <a:gd name="T27" fmla="*/ 2 h 104"/>
                <a:gd name="T28" fmla="*/ 119 w 122"/>
                <a:gd name="T29" fmla="*/ 0 h 104"/>
                <a:gd name="T30" fmla="*/ 119 w 122"/>
                <a:gd name="T3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04">
                  <a:moveTo>
                    <a:pt x="119" y="0"/>
                  </a:moveTo>
                  <a:lnTo>
                    <a:pt x="119" y="0"/>
                  </a:lnTo>
                  <a:lnTo>
                    <a:pt x="90" y="26"/>
                  </a:lnTo>
                  <a:lnTo>
                    <a:pt x="60" y="53"/>
                  </a:lnTo>
                  <a:lnTo>
                    <a:pt x="30" y="79"/>
                  </a:lnTo>
                  <a:lnTo>
                    <a:pt x="0" y="101"/>
                  </a:lnTo>
                  <a:lnTo>
                    <a:pt x="0" y="101"/>
                  </a:lnTo>
                  <a:lnTo>
                    <a:pt x="4" y="104"/>
                  </a:lnTo>
                  <a:lnTo>
                    <a:pt x="4" y="104"/>
                  </a:lnTo>
                  <a:lnTo>
                    <a:pt x="32" y="81"/>
                  </a:lnTo>
                  <a:lnTo>
                    <a:pt x="64" y="56"/>
                  </a:lnTo>
                  <a:lnTo>
                    <a:pt x="94" y="30"/>
                  </a:lnTo>
                  <a:lnTo>
                    <a:pt x="122" y="2"/>
                  </a:lnTo>
                  <a:lnTo>
                    <a:pt x="122" y="2"/>
                  </a:lnTo>
                  <a:lnTo>
                    <a:pt x="119" y="0"/>
                  </a:lnTo>
                  <a:lnTo>
                    <a:pt x="1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83"/>
            <p:cNvSpPr/>
            <p:nvPr/>
          </p:nvSpPr>
          <p:spPr bwMode="auto">
            <a:xfrm>
              <a:off x="8224838" y="4121150"/>
              <a:ext cx="384175" cy="966788"/>
            </a:xfrm>
            <a:custGeom>
              <a:avLst/>
              <a:gdLst>
                <a:gd name="T0" fmla="*/ 485 w 485"/>
                <a:gd name="T1" fmla="*/ 1114 h 1218"/>
                <a:gd name="T2" fmla="*/ 485 w 485"/>
                <a:gd name="T3" fmla="*/ 1114 h 1218"/>
                <a:gd name="T4" fmla="*/ 454 w 485"/>
                <a:gd name="T5" fmla="*/ 1079 h 1218"/>
                <a:gd name="T6" fmla="*/ 430 w 485"/>
                <a:gd name="T7" fmla="*/ 1050 h 1218"/>
                <a:gd name="T8" fmla="*/ 401 w 485"/>
                <a:gd name="T9" fmla="*/ 1013 h 1218"/>
                <a:gd name="T10" fmla="*/ 370 w 485"/>
                <a:gd name="T11" fmla="*/ 971 h 1218"/>
                <a:gd name="T12" fmla="*/ 336 w 485"/>
                <a:gd name="T13" fmla="*/ 923 h 1218"/>
                <a:gd name="T14" fmla="*/ 301 w 485"/>
                <a:gd name="T15" fmla="*/ 868 h 1218"/>
                <a:gd name="T16" fmla="*/ 264 w 485"/>
                <a:gd name="T17" fmla="*/ 808 h 1218"/>
                <a:gd name="T18" fmla="*/ 228 w 485"/>
                <a:gd name="T19" fmla="*/ 743 h 1218"/>
                <a:gd name="T20" fmla="*/ 195 w 485"/>
                <a:gd name="T21" fmla="*/ 672 h 1218"/>
                <a:gd name="T22" fmla="*/ 179 w 485"/>
                <a:gd name="T23" fmla="*/ 635 h 1218"/>
                <a:gd name="T24" fmla="*/ 163 w 485"/>
                <a:gd name="T25" fmla="*/ 598 h 1218"/>
                <a:gd name="T26" fmla="*/ 149 w 485"/>
                <a:gd name="T27" fmla="*/ 559 h 1218"/>
                <a:gd name="T28" fmla="*/ 136 w 485"/>
                <a:gd name="T29" fmla="*/ 518 h 1218"/>
                <a:gd name="T30" fmla="*/ 124 w 485"/>
                <a:gd name="T31" fmla="*/ 478 h 1218"/>
                <a:gd name="T32" fmla="*/ 112 w 485"/>
                <a:gd name="T33" fmla="*/ 437 h 1218"/>
                <a:gd name="T34" fmla="*/ 103 w 485"/>
                <a:gd name="T35" fmla="*/ 395 h 1218"/>
                <a:gd name="T36" fmla="*/ 94 w 485"/>
                <a:gd name="T37" fmla="*/ 352 h 1218"/>
                <a:gd name="T38" fmla="*/ 89 w 485"/>
                <a:gd name="T39" fmla="*/ 308 h 1218"/>
                <a:gd name="T40" fmla="*/ 83 w 485"/>
                <a:gd name="T41" fmla="*/ 264 h 1218"/>
                <a:gd name="T42" fmla="*/ 80 w 485"/>
                <a:gd name="T43" fmla="*/ 220 h 1218"/>
                <a:gd name="T44" fmla="*/ 80 w 485"/>
                <a:gd name="T45" fmla="*/ 174 h 1218"/>
                <a:gd name="T46" fmla="*/ 80 w 485"/>
                <a:gd name="T47" fmla="*/ 174 h 1218"/>
                <a:gd name="T48" fmla="*/ 80 w 485"/>
                <a:gd name="T49" fmla="*/ 129 h 1218"/>
                <a:gd name="T50" fmla="*/ 83 w 485"/>
                <a:gd name="T51" fmla="*/ 85 h 1218"/>
                <a:gd name="T52" fmla="*/ 87 w 485"/>
                <a:gd name="T53" fmla="*/ 43 h 1218"/>
                <a:gd name="T54" fmla="*/ 94 w 485"/>
                <a:gd name="T55" fmla="*/ 0 h 1218"/>
                <a:gd name="T56" fmla="*/ 94 w 485"/>
                <a:gd name="T57" fmla="*/ 0 h 1218"/>
                <a:gd name="T58" fmla="*/ 71 w 485"/>
                <a:gd name="T59" fmla="*/ 83 h 1218"/>
                <a:gd name="T60" fmla="*/ 51 w 485"/>
                <a:gd name="T61" fmla="*/ 174 h 1218"/>
                <a:gd name="T62" fmla="*/ 32 w 485"/>
                <a:gd name="T63" fmla="*/ 269 h 1218"/>
                <a:gd name="T64" fmla="*/ 25 w 485"/>
                <a:gd name="T65" fmla="*/ 317 h 1218"/>
                <a:gd name="T66" fmla="*/ 18 w 485"/>
                <a:gd name="T67" fmla="*/ 368 h 1218"/>
                <a:gd name="T68" fmla="*/ 11 w 485"/>
                <a:gd name="T69" fmla="*/ 418 h 1218"/>
                <a:gd name="T70" fmla="*/ 5 w 485"/>
                <a:gd name="T71" fmla="*/ 469 h 1218"/>
                <a:gd name="T72" fmla="*/ 2 w 485"/>
                <a:gd name="T73" fmla="*/ 522 h 1218"/>
                <a:gd name="T74" fmla="*/ 0 w 485"/>
                <a:gd name="T75" fmla="*/ 573 h 1218"/>
                <a:gd name="T76" fmla="*/ 0 w 485"/>
                <a:gd name="T77" fmla="*/ 626 h 1218"/>
                <a:gd name="T78" fmla="*/ 0 w 485"/>
                <a:gd name="T79" fmla="*/ 679 h 1218"/>
                <a:gd name="T80" fmla="*/ 2 w 485"/>
                <a:gd name="T81" fmla="*/ 732 h 1218"/>
                <a:gd name="T82" fmla="*/ 7 w 485"/>
                <a:gd name="T83" fmla="*/ 785 h 1218"/>
                <a:gd name="T84" fmla="*/ 7 w 485"/>
                <a:gd name="T85" fmla="*/ 785 h 1218"/>
                <a:gd name="T86" fmla="*/ 51 w 485"/>
                <a:gd name="T87" fmla="*/ 854 h 1218"/>
                <a:gd name="T88" fmla="*/ 99 w 485"/>
                <a:gd name="T89" fmla="*/ 919 h 1218"/>
                <a:gd name="T90" fmla="*/ 147 w 485"/>
                <a:gd name="T91" fmla="*/ 981 h 1218"/>
                <a:gd name="T92" fmla="*/ 195 w 485"/>
                <a:gd name="T93" fmla="*/ 1038 h 1218"/>
                <a:gd name="T94" fmla="*/ 241 w 485"/>
                <a:gd name="T95" fmla="*/ 1091 h 1218"/>
                <a:gd name="T96" fmla="*/ 287 w 485"/>
                <a:gd name="T97" fmla="*/ 1139 h 1218"/>
                <a:gd name="T98" fmla="*/ 329 w 485"/>
                <a:gd name="T99" fmla="*/ 1181 h 1218"/>
                <a:gd name="T100" fmla="*/ 370 w 485"/>
                <a:gd name="T101" fmla="*/ 1218 h 1218"/>
                <a:gd name="T102" fmla="*/ 370 w 485"/>
                <a:gd name="T103" fmla="*/ 1218 h 1218"/>
                <a:gd name="T104" fmla="*/ 370 w 485"/>
                <a:gd name="T105" fmla="*/ 1218 h 1218"/>
                <a:gd name="T106" fmla="*/ 370 w 485"/>
                <a:gd name="T107" fmla="*/ 1218 h 1218"/>
                <a:gd name="T108" fmla="*/ 366 w 485"/>
                <a:gd name="T109" fmla="*/ 1215 h 1218"/>
                <a:gd name="T110" fmla="*/ 366 w 485"/>
                <a:gd name="T111" fmla="*/ 1215 h 1218"/>
                <a:gd name="T112" fmla="*/ 396 w 485"/>
                <a:gd name="T113" fmla="*/ 1193 h 1218"/>
                <a:gd name="T114" fmla="*/ 426 w 485"/>
                <a:gd name="T115" fmla="*/ 1167 h 1218"/>
                <a:gd name="T116" fmla="*/ 456 w 485"/>
                <a:gd name="T117" fmla="*/ 1140 h 1218"/>
                <a:gd name="T118" fmla="*/ 485 w 485"/>
                <a:gd name="T119" fmla="*/ 1114 h 1218"/>
                <a:gd name="T120" fmla="*/ 485 w 485"/>
                <a:gd name="T121" fmla="*/ 1114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5" h="1218">
                  <a:moveTo>
                    <a:pt x="485" y="1114"/>
                  </a:moveTo>
                  <a:lnTo>
                    <a:pt x="485" y="1114"/>
                  </a:lnTo>
                  <a:lnTo>
                    <a:pt x="454" y="1079"/>
                  </a:lnTo>
                  <a:lnTo>
                    <a:pt x="430" y="1050"/>
                  </a:lnTo>
                  <a:lnTo>
                    <a:pt x="401" y="1013"/>
                  </a:lnTo>
                  <a:lnTo>
                    <a:pt x="370" y="971"/>
                  </a:lnTo>
                  <a:lnTo>
                    <a:pt x="336" y="923"/>
                  </a:lnTo>
                  <a:lnTo>
                    <a:pt x="301" y="868"/>
                  </a:lnTo>
                  <a:lnTo>
                    <a:pt x="264" y="808"/>
                  </a:lnTo>
                  <a:lnTo>
                    <a:pt x="228" y="743"/>
                  </a:lnTo>
                  <a:lnTo>
                    <a:pt x="195" y="672"/>
                  </a:lnTo>
                  <a:lnTo>
                    <a:pt x="179" y="635"/>
                  </a:lnTo>
                  <a:lnTo>
                    <a:pt x="163" y="598"/>
                  </a:lnTo>
                  <a:lnTo>
                    <a:pt x="149" y="559"/>
                  </a:lnTo>
                  <a:lnTo>
                    <a:pt x="136" y="518"/>
                  </a:lnTo>
                  <a:lnTo>
                    <a:pt x="124" y="478"/>
                  </a:lnTo>
                  <a:lnTo>
                    <a:pt x="112" y="437"/>
                  </a:lnTo>
                  <a:lnTo>
                    <a:pt x="103" y="395"/>
                  </a:lnTo>
                  <a:lnTo>
                    <a:pt x="94" y="352"/>
                  </a:lnTo>
                  <a:lnTo>
                    <a:pt x="89" y="308"/>
                  </a:lnTo>
                  <a:lnTo>
                    <a:pt x="83" y="264"/>
                  </a:lnTo>
                  <a:lnTo>
                    <a:pt x="80" y="220"/>
                  </a:lnTo>
                  <a:lnTo>
                    <a:pt x="80" y="174"/>
                  </a:lnTo>
                  <a:lnTo>
                    <a:pt x="80" y="174"/>
                  </a:lnTo>
                  <a:lnTo>
                    <a:pt x="80" y="129"/>
                  </a:lnTo>
                  <a:lnTo>
                    <a:pt x="83" y="85"/>
                  </a:lnTo>
                  <a:lnTo>
                    <a:pt x="87" y="43"/>
                  </a:lnTo>
                  <a:lnTo>
                    <a:pt x="94" y="0"/>
                  </a:lnTo>
                  <a:lnTo>
                    <a:pt x="94" y="0"/>
                  </a:lnTo>
                  <a:lnTo>
                    <a:pt x="71" y="83"/>
                  </a:lnTo>
                  <a:lnTo>
                    <a:pt x="51" y="174"/>
                  </a:lnTo>
                  <a:lnTo>
                    <a:pt x="32" y="269"/>
                  </a:lnTo>
                  <a:lnTo>
                    <a:pt x="25" y="317"/>
                  </a:lnTo>
                  <a:lnTo>
                    <a:pt x="18" y="368"/>
                  </a:lnTo>
                  <a:lnTo>
                    <a:pt x="11" y="418"/>
                  </a:lnTo>
                  <a:lnTo>
                    <a:pt x="5" y="469"/>
                  </a:lnTo>
                  <a:lnTo>
                    <a:pt x="2" y="522"/>
                  </a:lnTo>
                  <a:lnTo>
                    <a:pt x="0" y="573"/>
                  </a:lnTo>
                  <a:lnTo>
                    <a:pt x="0" y="626"/>
                  </a:lnTo>
                  <a:lnTo>
                    <a:pt x="0" y="679"/>
                  </a:lnTo>
                  <a:lnTo>
                    <a:pt x="2" y="732"/>
                  </a:lnTo>
                  <a:lnTo>
                    <a:pt x="7" y="785"/>
                  </a:lnTo>
                  <a:lnTo>
                    <a:pt x="7" y="785"/>
                  </a:lnTo>
                  <a:lnTo>
                    <a:pt x="51" y="854"/>
                  </a:lnTo>
                  <a:lnTo>
                    <a:pt x="99" y="919"/>
                  </a:lnTo>
                  <a:lnTo>
                    <a:pt x="147" y="981"/>
                  </a:lnTo>
                  <a:lnTo>
                    <a:pt x="195" y="1038"/>
                  </a:lnTo>
                  <a:lnTo>
                    <a:pt x="241" y="1091"/>
                  </a:lnTo>
                  <a:lnTo>
                    <a:pt x="287" y="1139"/>
                  </a:lnTo>
                  <a:lnTo>
                    <a:pt x="329" y="1181"/>
                  </a:lnTo>
                  <a:lnTo>
                    <a:pt x="370" y="1218"/>
                  </a:lnTo>
                  <a:lnTo>
                    <a:pt x="370" y="1218"/>
                  </a:lnTo>
                  <a:lnTo>
                    <a:pt x="370" y="1218"/>
                  </a:lnTo>
                  <a:lnTo>
                    <a:pt x="370" y="1218"/>
                  </a:lnTo>
                  <a:lnTo>
                    <a:pt x="366" y="1215"/>
                  </a:lnTo>
                  <a:lnTo>
                    <a:pt x="366" y="1215"/>
                  </a:lnTo>
                  <a:lnTo>
                    <a:pt x="396" y="1193"/>
                  </a:lnTo>
                  <a:lnTo>
                    <a:pt x="426" y="1167"/>
                  </a:lnTo>
                  <a:lnTo>
                    <a:pt x="456" y="1140"/>
                  </a:lnTo>
                  <a:lnTo>
                    <a:pt x="485" y="1114"/>
                  </a:lnTo>
                  <a:lnTo>
                    <a:pt x="485" y="1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84"/>
            <p:cNvSpPr/>
            <p:nvPr/>
          </p:nvSpPr>
          <p:spPr bwMode="auto">
            <a:xfrm>
              <a:off x="8610600" y="3421063"/>
              <a:ext cx="407988" cy="1327150"/>
            </a:xfrm>
            <a:custGeom>
              <a:avLst/>
              <a:gdLst>
                <a:gd name="T0" fmla="*/ 0 w 515"/>
                <a:gd name="T1" fmla="*/ 114 h 1672"/>
                <a:gd name="T2" fmla="*/ 50 w 515"/>
                <a:gd name="T3" fmla="*/ 170 h 1672"/>
                <a:gd name="T4" fmla="*/ 110 w 515"/>
                <a:gd name="T5" fmla="*/ 246 h 1672"/>
                <a:gd name="T6" fmla="*/ 179 w 515"/>
                <a:gd name="T7" fmla="*/ 350 h 1672"/>
                <a:gd name="T8" fmla="*/ 251 w 515"/>
                <a:gd name="T9" fmla="*/ 476 h 1672"/>
                <a:gd name="T10" fmla="*/ 303 w 515"/>
                <a:gd name="T11" fmla="*/ 584 h 1672"/>
                <a:gd name="T12" fmla="*/ 333 w 515"/>
                <a:gd name="T13" fmla="*/ 661 h 1672"/>
                <a:gd name="T14" fmla="*/ 359 w 515"/>
                <a:gd name="T15" fmla="*/ 743 h 1672"/>
                <a:gd name="T16" fmla="*/ 380 w 515"/>
                <a:gd name="T17" fmla="*/ 828 h 1672"/>
                <a:gd name="T18" fmla="*/ 396 w 515"/>
                <a:gd name="T19" fmla="*/ 916 h 1672"/>
                <a:gd name="T20" fmla="*/ 403 w 515"/>
                <a:gd name="T21" fmla="*/ 1006 h 1672"/>
                <a:gd name="T22" fmla="*/ 405 w 515"/>
                <a:gd name="T23" fmla="*/ 1052 h 1672"/>
                <a:gd name="T24" fmla="*/ 402 w 515"/>
                <a:gd name="T25" fmla="*/ 1140 h 1672"/>
                <a:gd name="T26" fmla="*/ 389 w 515"/>
                <a:gd name="T27" fmla="*/ 1227 h 1672"/>
                <a:gd name="T28" fmla="*/ 373 w 515"/>
                <a:gd name="T29" fmla="*/ 1310 h 1672"/>
                <a:gd name="T30" fmla="*/ 350 w 515"/>
                <a:gd name="T31" fmla="*/ 1390 h 1672"/>
                <a:gd name="T32" fmla="*/ 324 w 515"/>
                <a:gd name="T33" fmla="*/ 1466 h 1672"/>
                <a:gd name="T34" fmla="*/ 294 w 515"/>
                <a:gd name="T35" fmla="*/ 1540 h 1672"/>
                <a:gd name="T36" fmla="*/ 228 w 515"/>
                <a:gd name="T37" fmla="*/ 1672 h 1672"/>
                <a:gd name="T38" fmla="*/ 251 w 515"/>
                <a:gd name="T39" fmla="*/ 1644 h 1672"/>
                <a:gd name="T40" fmla="*/ 295 w 515"/>
                <a:gd name="T41" fmla="*/ 1586 h 1672"/>
                <a:gd name="T42" fmla="*/ 336 w 515"/>
                <a:gd name="T43" fmla="*/ 1524 h 1672"/>
                <a:gd name="T44" fmla="*/ 371 w 515"/>
                <a:gd name="T45" fmla="*/ 1459 h 1672"/>
                <a:gd name="T46" fmla="*/ 403 w 515"/>
                <a:gd name="T47" fmla="*/ 1393 h 1672"/>
                <a:gd name="T48" fmla="*/ 432 w 515"/>
                <a:gd name="T49" fmla="*/ 1324 h 1672"/>
                <a:gd name="T50" fmla="*/ 456 w 515"/>
                <a:gd name="T51" fmla="*/ 1255 h 1672"/>
                <a:gd name="T52" fmla="*/ 485 w 515"/>
                <a:gd name="T53" fmla="*/ 1148 h 1672"/>
                <a:gd name="T54" fmla="*/ 508 w 515"/>
                <a:gd name="T55" fmla="*/ 1003 h 1672"/>
                <a:gd name="T56" fmla="*/ 515 w 515"/>
                <a:gd name="T57" fmla="*/ 856 h 1672"/>
                <a:gd name="T58" fmla="*/ 506 w 515"/>
                <a:gd name="T59" fmla="*/ 713 h 1672"/>
                <a:gd name="T60" fmla="*/ 481 w 515"/>
                <a:gd name="T61" fmla="*/ 571 h 1672"/>
                <a:gd name="T62" fmla="*/ 463 w 515"/>
                <a:gd name="T63" fmla="*/ 506 h 1672"/>
                <a:gd name="T64" fmla="*/ 421 w 515"/>
                <a:gd name="T65" fmla="*/ 380 h 1672"/>
                <a:gd name="T66" fmla="*/ 394 w 515"/>
                <a:gd name="T67" fmla="*/ 320 h 1672"/>
                <a:gd name="T68" fmla="*/ 318 w 515"/>
                <a:gd name="T69" fmla="*/ 221 h 1672"/>
                <a:gd name="T70" fmla="*/ 242 w 515"/>
                <a:gd name="T71" fmla="*/ 135 h 1672"/>
                <a:gd name="T72" fmla="*/ 170 w 515"/>
                <a:gd name="T73" fmla="*/ 60 h 1672"/>
                <a:gd name="T74" fmla="*/ 106 w 515"/>
                <a:gd name="T75" fmla="*/ 0 h 1672"/>
                <a:gd name="T76" fmla="*/ 106 w 515"/>
                <a:gd name="T77" fmla="*/ 0 h 1672"/>
                <a:gd name="T78" fmla="*/ 108 w 515"/>
                <a:gd name="T79" fmla="*/ 2 h 1672"/>
                <a:gd name="T80" fmla="*/ 46 w 515"/>
                <a:gd name="T81" fmla="*/ 59 h 1672"/>
                <a:gd name="T82" fmla="*/ 0 w 515"/>
                <a:gd name="T83" fmla="*/ 114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5" h="1672">
                  <a:moveTo>
                    <a:pt x="0" y="114"/>
                  </a:moveTo>
                  <a:lnTo>
                    <a:pt x="0" y="114"/>
                  </a:lnTo>
                  <a:lnTo>
                    <a:pt x="27" y="144"/>
                  </a:lnTo>
                  <a:lnTo>
                    <a:pt x="50" y="170"/>
                  </a:lnTo>
                  <a:lnTo>
                    <a:pt x="78" y="205"/>
                  </a:lnTo>
                  <a:lnTo>
                    <a:pt x="110" y="246"/>
                  </a:lnTo>
                  <a:lnTo>
                    <a:pt x="143" y="296"/>
                  </a:lnTo>
                  <a:lnTo>
                    <a:pt x="179" y="350"/>
                  </a:lnTo>
                  <a:lnTo>
                    <a:pt x="216" y="410"/>
                  </a:lnTo>
                  <a:lnTo>
                    <a:pt x="251" y="476"/>
                  </a:lnTo>
                  <a:lnTo>
                    <a:pt x="285" y="547"/>
                  </a:lnTo>
                  <a:lnTo>
                    <a:pt x="303" y="584"/>
                  </a:lnTo>
                  <a:lnTo>
                    <a:pt x="318" y="623"/>
                  </a:lnTo>
                  <a:lnTo>
                    <a:pt x="333" y="661"/>
                  </a:lnTo>
                  <a:lnTo>
                    <a:pt x="347" y="702"/>
                  </a:lnTo>
                  <a:lnTo>
                    <a:pt x="359" y="743"/>
                  </a:lnTo>
                  <a:lnTo>
                    <a:pt x="370" y="785"/>
                  </a:lnTo>
                  <a:lnTo>
                    <a:pt x="380" y="828"/>
                  </a:lnTo>
                  <a:lnTo>
                    <a:pt x="389" y="872"/>
                  </a:lnTo>
                  <a:lnTo>
                    <a:pt x="396" y="916"/>
                  </a:lnTo>
                  <a:lnTo>
                    <a:pt x="400" y="960"/>
                  </a:lnTo>
                  <a:lnTo>
                    <a:pt x="403" y="1006"/>
                  </a:lnTo>
                  <a:lnTo>
                    <a:pt x="405" y="1052"/>
                  </a:lnTo>
                  <a:lnTo>
                    <a:pt x="405" y="1052"/>
                  </a:lnTo>
                  <a:lnTo>
                    <a:pt x="403" y="1096"/>
                  </a:lnTo>
                  <a:lnTo>
                    <a:pt x="402" y="1140"/>
                  </a:lnTo>
                  <a:lnTo>
                    <a:pt x="396" y="1185"/>
                  </a:lnTo>
                  <a:lnTo>
                    <a:pt x="389" y="1227"/>
                  </a:lnTo>
                  <a:lnTo>
                    <a:pt x="382" y="1268"/>
                  </a:lnTo>
                  <a:lnTo>
                    <a:pt x="373" y="1310"/>
                  </a:lnTo>
                  <a:lnTo>
                    <a:pt x="363" y="1351"/>
                  </a:lnTo>
                  <a:lnTo>
                    <a:pt x="350" y="1390"/>
                  </a:lnTo>
                  <a:lnTo>
                    <a:pt x="338" y="1429"/>
                  </a:lnTo>
                  <a:lnTo>
                    <a:pt x="324" y="1466"/>
                  </a:lnTo>
                  <a:lnTo>
                    <a:pt x="310" y="1503"/>
                  </a:lnTo>
                  <a:lnTo>
                    <a:pt x="294" y="1540"/>
                  </a:lnTo>
                  <a:lnTo>
                    <a:pt x="262" y="1609"/>
                  </a:lnTo>
                  <a:lnTo>
                    <a:pt x="228" y="1672"/>
                  </a:lnTo>
                  <a:lnTo>
                    <a:pt x="228" y="1672"/>
                  </a:lnTo>
                  <a:lnTo>
                    <a:pt x="251" y="1644"/>
                  </a:lnTo>
                  <a:lnTo>
                    <a:pt x="274" y="1616"/>
                  </a:lnTo>
                  <a:lnTo>
                    <a:pt x="295" y="1586"/>
                  </a:lnTo>
                  <a:lnTo>
                    <a:pt x="317" y="1554"/>
                  </a:lnTo>
                  <a:lnTo>
                    <a:pt x="336" y="1524"/>
                  </a:lnTo>
                  <a:lnTo>
                    <a:pt x="354" y="1492"/>
                  </a:lnTo>
                  <a:lnTo>
                    <a:pt x="371" y="1459"/>
                  </a:lnTo>
                  <a:lnTo>
                    <a:pt x="389" y="1427"/>
                  </a:lnTo>
                  <a:lnTo>
                    <a:pt x="403" y="1393"/>
                  </a:lnTo>
                  <a:lnTo>
                    <a:pt x="419" y="1360"/>
                  </a:lnTo>
                  <a:lnTo>
                    <a:pt x="432" y="1324"/>
                  </a:lnTo>
                  <a:lnTo>
                    <a:pt x="444" y="1289"/>
                  </a:lnTo>
                  <a:lnTo>
                    <a:pt x="456" y="1255"/>
                  </a:lnTo>
                  <a:lnTo>
                    <a:pt x="467" y="1220"/>
                  </a:lnTo>
                  <a:lnTo>
                    <a:pt x="485" y="1148"/>
                  </a:lnTo>
                  <a:lnTo>
                    <a:pt x="497" y="1075"/>
                  </a:lnTo>
                  <a:lnTo>
                    <a:pt x="508" y="1003"/>
                  </a:lnTo>
                  <a:lnTo>
                    <a:pt x="513" y="930"/>
                  </a:lnTo>
                  <a:lnTo>
                    <a:pt x="515" y="856"/>
                  </a:lnTo>
                  <a:lnTo>
                    <a:pt x="513" y="783"/>
                  </a:lnTo>
                  <a:lnTo>
                    <a:pt x="506" y="713"/>
                  </a:lnTo>
                  <a:lnTo>
                    <a:pt x="495" y="642"/>
                  </a:lnTo>
                  <a:lnTo>
                    <a:pt x="481" y="571"/>
                  </a:lnTo>
                  <a:lnTo>
                    <a:pt x="481" y="571"/>
                  </a:lnTo>
                  <a:lnTo>
                    <a:pt x="463" y="506"/>
                  </a:lnTo>
                  <a:lnTo>
                    <a:pt x="444" y="442"/>
                  </a:lnTo>
                  <a:lnTo>
                    <a:pt x="421" y="380"/>
                  </a:lnTo>
                  <a:lnTo>
                    <a:pt x="394" y="320"/>
                  </a:lnTo>
                  <a:lnTo>
                    <a:pt x="394" y="320"/>
                  </a:lnTo>
                  <a:lnTo>
                    <a:pt x="357" y="269"/>
                  </a:lnTo>
                  <a:lnTo>
                    <a:pt x="318" y="221"/>
                  </a:lnTo>
                  <a:lnTo>
                    <a:pt x="280" y="177"/>
                  </a:lnTo>
                  <a:lnTo>
                    <a:pt x="242" y="135"/>
                  </a:lnTo>
                  <a:lnTo>
                    <a:pt x="205" y="96"/>
                  </a:lnTo>
                  <a:lnTo>
                    <a:pt x="170" y="60"/>
                  </a:lnTo>
                  <a:lnTo>
                    <a:pt x="106" y="0"/>
                  </a:lnTo>
                  <a:lnTo>
                    <a:pt x="106" y="0"/>
                  </a:lnTo>
                  <a:lnTo>
                    <a:pt x="106" y="0"/>
                  </a:lnTo>
                  <a:lnTo>
                    <a:pt x="106" y="0"/>
                  </a:lnTo>
                  <a:lnTo>
                    <a:pt x="108" y="2"/>
                  </a:lnTo>
                  <a:lnTo>
                    <a:pt x="108" y="2"/>
                  </a:lnTo>
                  <a:lnTo>
                    <a:pt x="76" y="30"/>
                  </a:lnTo>
                  <a:lnTo>
                    <a:pt x="46" y="59"/>
                  </a:lnTo>
                  <a:lnTo>
                    <a:pt x="21" y="87"/>
                  </a:lnTo>
                  <a:lnTo>
                    <a:pt x="0" y="114"/>
                  </a:lnTo>
                  <a:lnTo>
                    <a:pt x="0"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85"/>
            <p:cNvSpPr/>
            <p:nvPr/>
          </p:nvSpPr>
          <p:spPr bwMode="auto">
            <a:xfrm>
              <a:off x="8518525" y="3675063"/>
              <a:ext cx="625475" cy="1490663"/>
            </a:xfrm>
            <a:custGeom>
              <a:avLst/>
              <a:gdLst>
                <a:gd name="T0" fmla="*/ 510 w 788"/>
                <a:gd name="T1" fmla="*/ 0 h 1879"/>
                <a:gd name="T2" fmla="*/ 560 w 788"/>
                <a:gd name="T3" fmla="*/ 122 h 1879"/>
                <a:gd name="T4" fmla="*/ 597 w 788"/>
                <a:gd name="T5" fmla="*/ 251 h 1879"/>
                <a:gd name="T6" fmla="*/ 611 w 788"/>
                <a:gd name="T7" fmla="*/ 322 h 1879"/>
                <a:gd name="T8" fmla="*/ 629 w 788"/>
                <a:gd name="T9" fmla="*/ 463 h 1879"/>
                <a:gd name="T10" fmla="*/ 629 w 788"/>
                <a:gd name="T11" fmla="*/ 610 h 1879"/>
                <a:gd name="T12" fmla="*/ 613 w 788"/>
                <a:gd name="T13" fmla="*/ 755 h 1879"/>
                <a:gd name="T14" fmla="*/ 583 w 788"/>
                <a:gd name="T15" fmla="*/ 900 h 1879"/>
                <a:gd name="T16" fmla="*/ 560 w 788"/>
                <a:gd name="T17" fmla="*/ 969 h 1879"/>
                <a:gd name="T18" fmla="*/ 535 w 788"/>
                <a:gd name="T19" fmla="*/ 1040 h 1879"/>
                <a:gd name="T20" fmla="*/ 505 w 788"/>
                <a:gd name="T21" fmla="*/ 1107 h 1879"/>
                <a:gd name="T22" fmla="*/ 470 w 788"/>
                <a:gd name="T23" fmla="*/ 1172 h 1879"/>
                <a:gd name="T24" fmla="*/ 433 w 788"/>
                <a:gd name="T25" fmla="*/ 1234 h 1879"/>
                <a:gd name="T26" fmla="*/ 390 w 788"/>
                <a:gd name="T27" fmla="*/ 1296 h 1879"/>
                <a:gd name="T28" fmla="*/ 344 w 788"/>
                <a:gd name="T29" fmla="*/ 1352 h 1879"/>
                <a:gd name="T30" fmla="*/ 318 w 788"/>
                <a:gd name="T31" fmla="*/ 1400 h 1879"/>
                <a:gd name="T32" fmla="*/ 265 w 788"/>
                <a:gd name="T33" fmla="*/ 1483 h 1879"/>
                <a:gd name="T34" fmla="*/ 192 w 788"/>
                <a:gd name="T35" fmla="*/ 1582 h 1879"/>
                <a:gd name="T36" fmla="*/ 153 w 788"/>
                <a:gd name="T37" fmla="*/ 1632 h 1879"/>
                <a:gd name="T38" fmla="*/ 115 w 788"/>
                <a:gd name="T39" fmla="*/ 1676 h 1879"/>
                <a:gd name="T40" fmla="*/ 118 w 788"/>
                <a:gd name="T41" fmla="*/ 1678 h 1879"/>
                <a:gd name="T42" fmla="*/ 90 w 788"/>
                <a:gd name="T43" fmla="*/ 1706 h 1879"/>
                <a:gd name="T44" fmla="*/ 28 w 788"/>
                <a:gd name="T45" fmla="*/ 1757 h 1879"/>
                <a:gd name="T46" fmla="*/ 0 w 788"/>
                <a:gd name="T47" fmla="*/ 1780 h 1879"/>
                <a:gd name="T48" fmla="*/ 81 w 788"/>
                <a:gd name="T49" fmla="*/ 1853 h 1879"/>
                <a:gd name="T50" fmla="*/ 113 w 788"/>
                <a:gd name="T51" fmla="*/ 1879 h 1879"/>
                <a:gd name="T52" fmla="*/ 176 w 788"/>
                <a:gd name="T53" fmla="*/ 1828 h 1879"/>
                <a:gd name="T54" fmla="*/ 270 w 788"/>
                <a:gd name="T55" fmla="*/ 1740 h 1879"/>
                <a:gd name="T56" fmla="*/ 389 w 788"/>
                <a:gd name="T57" fmla="*/ 1618 h 1879"/>
                <a:gd name="T58" fmla="*/ 450 w 788"/>
                <a:gd name="T59" fmla="*/ 1543 h 1879"/>
                <a:gd name="T60" fmla="*/ 514 w 788"/>
                <a:gd name="T61" fmla="*/ 1462 h 1879"/>
                <a:gd name="T62" fmla="*/ 574 w 788"/>
                <a:gd name="T63" fmla="*/ 1374 h 1879"/>
                <a:gd name="T64" fmla="*/ 632 w 788"/>
                <a:gd name="T65" fmla="*/ 1278 h 1879"/>
                <a:gd name="T66" fmla="*/ 684 w 788"/>
                <a:gd name="T67" fmla="*/ 1179 h 1879"/>
                <a:gd name="T68" fmla="*/ 726 w 788"/>
                <a:gd name="T69" fmla="*/ 1073 h 1879"/>
                <a:gd name="T70" fmla="*/ 760 w 788"/>
                <a:gd name="T71" fmla="*/ 964 h 1879"/>
                <a:gd name="T72" fmla="*/ 781 w 788"/>
                <a:gd name="T73" fmla="*/ 850 h 1879"/>
                <a:gd name="T74" fmla="*/ 788 w 788"/>
                <a:gd name="T75" fmla="*/ 732 h 1879"/>
                <a:gd name="T76" fmla="*/ 786 w 788"/>
                <a:gd name="T77" fmla="*/ 681 h 1879"/>
                <a:gd name="T78" fmla="*/ 776 w 788"/>
                <a:gd name="T79" fmla="*/ 578 h 1879"/>
                <a:gd name="T80" fmla="*/ 754 w 788"/>
                <a:gd name="T81" fmla="*/ 479 h 1879"/>
                <a:gd name="T82" fmla="*/ 723 w 788"/>
                <a:gd name="T83" fmla="*/ 384 h 1879"/>
                <a:gd name="T84" fmla="*/ 685 w 788"/>
                <a:gd name="T85" fmla="*/ 290 h 1879"/>
                <a:gd name="T86" fmla="*/ 640 w 788"/>
                <a:gd name="T87" fmla="*/ 202 h 1879"/>
                <a:gd name="T88" fmla="*/ 592 w 788"/>
                <a:gd name="T89" fmla="*/ 117 h 1879"/>
                <a:gd name="T90" fmla="*/ 539 w 788"/>
                <a:gd name="T91" fmla="*/ 37 h 1879"/>
                <a:gd name="T92" fmla="*/ 510 w 788"/>
                <a:gd name="T93" fmla="*/ 0 h 1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88" h="1879">
                  <a:moveTo>
                    <a:pt x="510" y="0"/>
                  </a:moveTo>
                  <a:lnTo>
                    <a:pt x="510" y="0"/>
                  </a:lnTo>
                  <a:lnTo>
                    <a:pt x="537" y="60"/>
                  </a:lnTo>
                  <a:lnTo>
                    <a:pt x="560" y="122"/>
                  </a:lnTo>
                  <a:lnTo>
                    <a:pt x="579" y="186"/>
                  </a:lnTo>
                  <a:lnTo>
                    <a:pt x="597" y="251"/>
                  </a:lnTo>
                  <a:lnTo>
                    <a:pt x="597" y="251"/>
                  </a:lnTo>
                  <a:lnTo>
                    <a:pt x="611" y="322"/>
                  </a:lnTo>
                  <a:lnTo>
                    <a:pt x="622" y="393"/>
                  </a:lnTo>
                  <a:lnTo>
                    <a:pt x="629" y="463"/>
                  </a:lnTo>
                  <a:lnTo>
                    <a:pt x="631" y="536"/>
                  </a:lnTo>
                  <a:lnTo>
                    <a:pt x="629" y="610"/>
                  </a:lnTo>
                  <a:lnTo>
                    <a:pt x="624" y="683"/>
                  </a:lnTo>
                  <a:lnTo>
                    <a:pt x="613" y="755"/>
                  </a:lnTo>
                  <a:lnTo>
                    <a:pt x="601" y="828"/>
                  </a:lnTo>
                  <a:lnTo>
                    <a:pt x="583" y="900"/>
                  </a:lnTo>
                  <a:lnTo>
                    <a:pt x="572" y="935"/>
                  </a:lnTo>
                  <a:lnTo>
                    <a:pt x="560" y="969"/>
                  </a:lnTo>
                  <a:lnTo>
                    <a:pt x="548" y="1004"/>
                  </a:lnTo>
                  <a:lnTo>
                    <a:pt x="535" y="1040"/>
                  </a:lnTo>
                  <a:lnTo>
                    <a:pt x="519" y="1073"/>
                  </a:lnTo>
                  <a:lnTo>
                    <a:pt x="505" y="1107"/>
                  </a:lnTo>
                  <a:lnTo>
                    <a:pt x="487" y="1139"/>
                  </a:lnTo>
                  <a:lnTo>
                    <a:pt x="470" y="1172"/>
                  </a:lnTo>
                  <a:lnTo>
                    <a:pt x="452" y="1204"/>
                  </a:lnTo>
                  <a:lnTo>
                    <a:pt x="433" y="1234"/>
                  </a:lnTo>
                  <a:lnTo>
                    <a:pt x="411" y="1266"/>
                  </a:lnTo>
                  <a:lnTo>
                    <a:pt x="390" y="1296"/>
                  </a:lnTo>
                  <a:lnTo>
                    <a:pt x="367" y="1324"/>
                  </a:lnTo>
                  <a:lnTo>
                    <a:pt x="344" y="1352"/>
                  </a:lnTo>
                  <a:lnTo>
                    <a:pt x="344" y="1352"/>
                  </a:lnTo>
                  <a:lnTo>
                    <a:pt x="318" y="1400"/>
                  </a:lnTo>
                  <a:lnTo>
                    <a:pt x="290" y="1443"/>
                  </a:lnTo>
                  <a:lnTo>
                    <a:pt x="265" y="1483"/>
                  </a:lnTo>
                  <a:lnTo>
                    <a:pt x="238" y="1520"/>
                  </a:lnTo>
                  <a:lnTo>
                    <a:pt x="192" y="1582"/>
                  </a:lnTo>
                  <a:lnTo>
                    <a:pt x="153" y="1632"/>
                  </a:lnTo>
                  <a:lnTo>
                    <a:pt x="153" y="1632"/>
                  </a:lnTo>
                  <a:lnTo>
                    <a:pt x="136" y="1653"/>
                  </a:lnTo>
                  <a:lnTo>
                    <a:pt x="115" y="1676"/>
                  </a:lnTo>
                  <a:lnTo>
                    <a:pt x="115" y="1676"/>
                  </a:lnTo>
                  <a:lnTo>
                    <a:pt x="118" y="1678"/>
                  </a:lnTo>
                  <a:lnTo>
                    <a:pt x="118" y="1678"/>
                  </a:lnTo>
                  <a:lnTo>
                    <a:pt x="90" y="1706"/>
                  </a:lnTo>
                  <a:lnTo>
                    <a:pt x="60" y="1732"/>
                  </a:lnTo>
                  <a:lnTo>
                    <a:pt x="28" y="1757"/>
                  </a:lnTo>
                  <a:lnTo>
                    <a:pt x="0" y="1780"/>
                  </a:lnTo>
                  <a:lnTo>
                    <a:pt x="0" y="1780"/>
                  </a:lnTo>
                  <a:lnTo>
                    <a:pt x="46" y="1823"/>
                  </a:lnTo>
                  <a:lnTo>
                    <a:pt x="81" y="1853"/>
                  </a:lnTo>
                  <a:lnTo>
                    <a:pt x="113" y="1879"/>
                  </a:lnTo>
                  <a:lnTo>
                    <a:pt x="113" y="1879"/>
                  </a:lnTo>
                  <a:lnTo>
                    <a:pt x="143" y="1856"/>
                  </a:lnTo>
                  <a:lnTo>
                    <a:pt x="176" y="1828"/>
                  </a:lnTo>
                  <a:lnTo>
                    <a:pt x="219" y="1789"/>
                  </a:lnTo>
                  <a:lnTo>
                    <a:pt x="270" y="1740"/>
                  </a:lnTo>
                  <a:lnTo>
                    <a:pt x="327" y="1683"/>
                  </a:lnTo>
                  <a:lnTo>
                    <a:pt x="389" y="1618"/>
                  </a:lnTo>
                  <a:lnTo>
                    <a:pt x="419" y="1580"/>
                  </a:lnTo>
                  <a:lnTo>
                    <a:pt x="450" y="1543"/>
                  </a:lnTo>
                  <a:lnTo>
                    <a:pt x="482" y="1503"/>
                  </a:lnTo>
                  <a:lnTo>
                    <a:pt x="514" y="1462"/>
                  </a:lnTo>
                  <a:lnTo>
                    <a:pt x="544" y="1418"/>
                  </a:lnTo>
                  <a:lnTo>
                    <a:pt x="574" y="1374"/>
                  </a:lnTo>
                  <a:lnTo>
                    <a:pt x="604" y="1328"/>
                  </a:lnTo>
                  <a:lnTo>
                    <a:pt x="632" y="1278"/>
                  </a:lnTo>
                  <a:lnTo>
                    <a:pt x="659" y="1229"/>
                  </a:lnTo>
                  <a:lnTo>
                    <a:pt x="684" y="1179"/>
                  </a:lnTo>
                  <a:lnTo>
                    <a:pt x="705" y="1126"/>
                  </a:lnTo>
                  <a:lnTo>
                    <a:pt x="726" y="1073"/>
                  </a:lnTo>
                  <a:lnTo>
                    <a:pt x="744" y="1018"/>
                  </a:lnTo>
                  <a:lnTo>
                    <a:pt x="760" y="964"/>
                  </a:lnTo>
                  <a:lnTo>
                    <a:pt x="772" y="907"/>
                  </a:lnTo>
                  <a:lnTo>
                    <a:pt x="781" y="850"/>
                  </a:lnTo>
                  <a:lnTo>
                    <a:pt x="786" y="792"/>
                  </a:lnTo>
                  <a:lnTo>
                    <a:pt x="788" y="732"/>
                  </a:lnTo>
                  <a:lnTo>
                    <a:pt x="788" y="732"/>
                  </a:lnTo>
                  <a:lnTo>
                    <a:pt x="786" y="681"/>
                  </a:lnTo>
                  <a:lnTo>
                    <a:pt x="783" y="630"/>
                  </a:lnTo>
                  <a:lnTo>
                    <a:pt x="776" y="578"/>
                  </a:lnTo>
                  <a:lnTo>
                    <a:pt x="765" y="529"/>
                  </a:lnTo>
                  <a:lnTo>
                    <a:pt x="754" y="479"/>
                  </a:lnTo>
                  <a:lnTo>
                    <a:pt x="739" y="432"/>
                  </a:lnTo>
                  <a:lnTo>
                    <a:pt x="723" y="384"/>
                  </a:lnTo>
                  <a:lnTo>
                    <a:pt x="705" y="336"/>
                  </a:lnTo>
                  <a:lnTo>
                    <a:pt x="685" y="290"/>
                  </a:lnTo>
                  <a:lnTo>
                    <a:pt x="662" y="246"/>
                  </a:lnTo>
                  <a:lnTo>
                    <a:pt x="640" y="202"/>
                  </a:lnTo>
                  <a:lnTo>
                    <a:pt x="617" y="159"/>
                  </a:lnTo>
                  <a:lnTo>
                    <a:pt x="592" y="117"/>
                  </a:lnTo>
                  <a:lnTo>
                    <a:pt x="565" y="78"/>
                  </a:lnTo>
                  <a:lnTo>
                    <a:pt x="539" y="37"/>
                  </a:lnTo>
                  <a:lnTo>
                    <a:pt x="510" y="0"/>
                  </a:lnTo>
                  <a:lnTo>
                    <a:pt x="5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86"/>
            <p:cNvSpPr/>
            <p:nvPr/>
          </p:nvSpPr>
          <p:spPr bwMode="auto">
            <a:xfrm>
              <a:off x="8075613" y="3349625"/>
              <a:ext cx="620713" cy="1393825"/>
            </a:xfrm>
            <a:custGeom>
              <a:avLst/>
              <a:gdLst>
                <a:gd name="T0" fmla="*/ 781 w 783"/>
                <a:gd name="T1" fmla="*/ 90 h 1757"/>
                <a:gd name="T2" fmla="*/ 704 w 783"/>
                <a:gd name="T3" fmla="*/ 23 h 1757"/>
                <a:gd name="T4" fmla="*/ 675 w 783"/>
                <a:gd name="T5" fmla="*/ 0 h 1757"/>
                <a:gd name="T6" fmla="*/ 613 w 783"/>
                <a:gd name="T7" fmla="*/ 52 h 1757"/>
                <a:gd name="T8" fmla="*/ 518 w 783"/>
                <a:gd name="T9" fmla="*/ 138 h 1757"/>
                <a:gd name="T10" fmla="*/ 401 w 783"/>
                <a:gd name="T11" fmla="*/ 262 h 1757"/>
                <a:gd name="T12" fmla="*/ 338 w 783"/>
                <a:gd name="T13" fmla="*/ 336 h 1757"/>
                <a:gd name="T14" fmla="*/ 274 w 783"/>
                <a:gd name="T15" fmla="*/ 417 h 1757"/>
                <a:gd name="T16" fmla="*/ 214 w 783"/>
                <a:gd name="T17" fmla="*/ 506 h 1757"/>
                <a:gd name="T18" fmla="*/ 157 w 783"/>
                <a:gd name="T19" fmla="*/ 599 h 1757"/>
                <a:gd name="T20" fmla="*/ 106 w 783"/>
                <a:gd name="T21" fmla="*/ 700 h 1757"/>
                <a:gd name="T22" fmla="*/ 62 w 783"/>
                <a:gd name="T23" fmla="*/ 804 h 1757"/>
                <a:gd name="T24" fmla="*/ 30 w 783"/>
                <a:gd name="T25" fmla="*/ 914 h 1757"/>
                <a:gd name="T26" fmla="*/ 7 w 783"/>
                <a:gd name="T27" fmla="*/ 1029 h 1757"/>
                <a:gd name="T28" fmla="*/ 0 w 783"/>
                <a:gd name="T29" fmla="*/ 1146 h 1757"/>
                <a:gd name="T30" fmla="*/ 2 w 783"/>
                <a:gd name="T31" fmla="*/ 1188 h 1757"/>
                <a:gd name="T32" fmla="*/ 9 w 783"/>
                <a:gd name="T33" fmla="*/ 1271 h 1757"/>
                <a:gd name="T34" fmla="*/ 23 w 783"/>
                <a:gd name="T35" fmla="*/ 1352 h 1757"/>
                <a:gd name="T36" fmla="*/ 44 w 783"/>
                <a:gd name="T37" fmla="*/ 1432 h 1757"/>
                <a:gd name="T38" fmla="*/ 71 w 783"/>
                <a:gd name="T39" fmla="*/ 1508 h 1757"/>
                <a:gd name="T40" fmla="*/ 103 w 783"/>
                <a:gd name="T41" fmla="*/ 1582 h 1757"/>
                <a:gd name="T42" fmla="*/ 136 w 783"/>
                <a:gd name="T43" fmla="*/ 1655 h 1757"/>
                <a:gd name="T44" fmla="*/ 196 w 783"/>
                <a:gd name="T45" fmla="*/ 1757 h 1757"/>
                <a:gd name="T46" fmla="*/ 191 w 783"/>
                <a:gd name="T47" fmla="*/ 1704 h 1757"/>
                <a:gd name="T48" fmla="*/ 189 w 783"/>
                <a:gd name="T49" fmla="*/ 1598 h 1757"/>
                <a:gd name="T50" fmla="*/ 191 w 783"/>
                <a:gd name="T51" fmla="*/ 1494 h 1757"/>
                <a:gd name="T52" fmla="*/ 200 w 783"/>
                <a:gd name="T53" fmla="*/ 1390 h 1757"/>
                <a:gd name="T54" fmla="*/ 214 w 783"/>
                <a:gd name="T55" fmla="*/ 1289 h 1757"/>
                <a:gd name="T56" fmla="*/ 240 w 783"/>
                <a:gd name="T57" fmla="*/ 1146 h 1757"/>
                <a:gd name="T58" fmla="*/ 283 w 783"/>
                <a:gd name="T59" fmla="*/ 972 h 1757"/>
                <a:gd name="T60" fmla="*/ 290 w 783"/>
                <a:gd name="T61" fmla="*/ 932 h 1757"/>
                <a:gd name="T62" fmla="*/ 309 w 783"/>
                <a:gd name="T63" fmla="*/ 854 h 1757"/>
                <a:gd name="T64" fmla="*/ 332 w 783"/>
                <a:gd name="T65" fmla="*/ 780 h 1757"/>
                <a:gd name="T66" fmla="*/ 373 w 783"/>
                <a:gd name="T67" fmla="*/ 674 h 1757"/>
                <a:gd name="T68" fmla="*/ 435 w 783"/>
                <a:gd name="T69" fmla="*/ 545 h 1757"/>
                <a:gd name="T70" fmla="*/ 500 w 783"/>
                <a:gd name="T71" fmla="*/ 432 h 1757"/>
                <a:gd name="T72" fmla="*/ 564 w 783"/>
                <a:gd name="T73" fmla="*/ 340 h 1757"/>
                <a:gd name="T74" fmla="*/ 619 w 783"/>
                <a:gd name="T75" fmla="*/ 269 h 1757"/>
                <a:gd name="T76" fmla="*/ 675 w 783"/>
                <a:gd name="T77" fmla="*/ 204 h 1757"/>
                <a:gd name="T78" fmla="*/ 675 w 783"/>
                <a:gd name="T79" fmla="*/ 204 h 1757"/>
                <a:gd name="T80" fmla="*/ 721 w 783"/>
                <a:gd name="T81" fmla="*/ 149 h 1757"/>
                <a:gd name="T82" fmla="*/ 783 w 783"/>
                <a:gd name="T83" fmla="*/ 92 h 1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83" h="1757">
                  <a:moveTo>
                    <a:pt x="781" y="90"/>
                  </a:moveTo>
                  <a:lnTo>
                    <a:pt x="781" y="90"/>
                  </a:lnTo>
                  <a:lnTo>
                    <a:pt x="737" y="52"/>
                  </a:lnTo>
                  <a:lnTo>
                    <a:pt x="704" y="23"/>
                  </a:lnTo>
                  <a:lnTo>
                    <a:pt x="675" y="0"/>
                  </a:lnTo>
                  <a:lnTo>
                    <a:pt x="675" y="0"/>
                  </a:lnTo>
                  <a:lnTo>
                    <a:pt x="647" y="23"/>
                  </a:lnTo>
                  <a:lnTo>
                    <a:pt x="613" y="52"/>
                  </a:lnTo>
                  <a:lnTo>
                    <a:pt x="569" y="90"/>
                  </a:lnTo>
                  <a:lnTo>
                    <a:pt x="518" y="138"/>
                  </a:lnTo>
                  <a:lnTo>
                    <a:pt x="461" y="195"/>
                  </a:lnTo>
                  <a:lnTo>
                    <a:pt x="401" y="262"/>
                  </a:lnTo>
                  <a:lnTo>
                    <a:pt x="369" y="297"/>
                  </a:lnTo>
                  <a:lnTo>
                    <a:pt x="338" y="336"/>
                  </a:lnTo>
                  <a:lnTo>
                    <a:pt x="306" y="375"/>
                  </a:lnTo>
                  <a:lnTo>
                    <a:pt x="274" y="417"/>
                  </a:lnTo>
                  <a:lnTo>
                    <a:pt x="244" y="460"/>
                  </a:lnTo>
                  <a:lnTo>
                    <a:pt x="214" y="506"/>
                  </a:lnTo>
                  <a:lnTo>
                    <a:pt x="186" y="552"/>
                  </a:lnTo>
                  <a:lnTo>
                    <a:pt x="157" y="599"/>
                  </a:lnTo>
                  <a:lnTo>
                    <a:pt x="131" y="649"/>
                  </a:lnTo>
                  <a:lnTo>
                    <a:pt x="106" y="700"/>
                  </a:lnTo>
                  <a:lnTo>
                    <a:pt x="83" y="751"/>
                  </a:lnTo>
                  <a:lnTo>
                    <a:pt x="62" y="804"/>
                  </a:lnTo>
                  <a:lnTo>
                    <a:pt x="44" y="859"/>
                  </a:lnTo>
                  <a:lnTo>
                    <a:pt x="30" y="914"/>
                  </a:lnTo>
                  <a:lnTo>
                    <a:pt x="18" y="971"/>
                  </a:lnTo>
                  <a:lnTo>
                    <a:pt x="7" y="1029"/>
                  </a:lnTo>
                  <a:lnTo>
                    <a:pt x="2" y="1087"/>
                  </a:lnTo>
                  <a:lnTo>
                    <a:pt x="0" y="1146"/>
                  </a:lnTo>
                  <a:lnTo>
                    <a:pt x="0" y="1146"/>
                  </a:lnTo>
                  <a:lnTo>
                    <a:pt x="2" y="1188"/>
                  </a:lnTo>
                  <a:lnTo>
                    <a:pt x="4" y="1229"/>
                  </a:lnTo>
                  <a:lnTo>
                    <a:pt x="9" y="1271"/>
                  </a:lnTo>
                  <a:lnTo>
                    <a:pt x="16" y="1312"/>
                  </a:lnTo>
                  <a:lnTo>
                    <a:pt x="23" y="1352"/>
                  </a:lnTo>
                  <a:lnTo>
                    <a:pt x="34" y="1391"/>
                  </a:lnTo>
                  <a:lnTo>
                    <a:pt x="44" y="1432"/>
                  </a:lnTo>
                  <a:lnTo>
                    <a:pt x="57" y="1469"/>
                  </a:lnTo>
                  <a:lnTo>
                    <a:pt x="71" y="1508"/>
                  </a:lnTo>
                  <a:lnTo>
                    <a:pt x="85" y="1545"/>
                  </a:lnTo>
                  <a:lnTo>
                    <a:pt x="103" y="1582"/>
                  </a:lnTo>
                  <a:lnTo>
                    <a:pt x="118" y="1619"/>
                  </a:lnTo>
                  <a:lnTo>
                    <a:pt x="136" y="1655"/>
                  </a:lnTo>
                  <a:lnTo>
                    <a:pt x="156" y="1690"/>
                  </a:lnTo>
                  <a:lnTo>
                    <a:pt x="196" y="1757"/>
                  </a:lnTo>
                  <a:lnTo>
                    <a:pt x="196" y="1757"/>
                  </a:lnTo>
                  <a:lnTo>
                    <a:pt x="191" y="1704"/>
                  </a:lnTo>
                  <a:lnTo>
                    <a:pt x="189" y="1651"/>
                  </a:lnTo>
                  <a:lnTo>
                    <a:pt x="189" y="1598"/>
                  </a:lnTo>
                  <a:lnTo>
                    <a:pt x="189" y="1545"/>
                  </a:lnTo>
                  <a:lnTo>
                    <a:pt x="191" y="1494"/>
                  </a:lnTo>
                  <a:lnTo>
                    <a:pt x="194" y="1441"/>
                  </a:lnTo>
                  <a:lnTo>
                    <a:pt x="200" y="1390"/>
                  </a:lnTo>
                  <a:lnTo>
                    <a:pt x="207" y="1340"/>
                  </a:lnTo>
                  <a:lnTo>
                    <a:pt x="214" y="1289"/>
                  </a:lnTo>
                  <a:lnTo>
                    <a:pt x="221" y="1241"/>
                  </a:lnTo>
                  <a:lnTo>
                    <a:pt x="240" y="1146"/>
                  </a:lnTo>
                  <a:lnTo>
                    <a:pt x="260" y="1055"/>
                  </a:lnTo>
                  <a:lnTo>
                    <a:pt x="283" y="972"/>
                  </a:lnTo>
                  <a:lnTo>
                    <a:pt x="283" y="972"/>
                  </a:lnTo>
                  <a:lnTo>
                    <a:pt x="290" y="932"/>
                  </a:lnTo>
                  <a:lnTo>
                    <a:pt x="299" y="893"/>
                  </a:lnTo>
                  <a:lnTo>
                    <a:pt x="309" y="854"/>
                  </a:lnTo>
                  <a:lnTo>
                    <a:pt x="320" y="817"/>
                  </a:lnTo>
                  <a:lnTo>
                    <a:pt x="332" y="780"/>
                  </a:lnTo>
                  <a:lnTo>
                    <a:pt x="345" y="743"/>
                  </a:lnTo>
                  <a:lnTo>
                    <a:pt x="373" y="674"/>
                  </a:lnTo>
                  <a:lnTo>
                    <a:pt x="403" y="607"/>
                  </a:lnTo>
                  <a:lnTo>
                    <a:pt x="435" y="545"/>
                  </a:lnTo>
                  <a:lnTo>
                    <a:pt x="468" y="486"/>
                  </a:lnTo>
                  <a:lnTo>
                    <a:pt x="500" y="432"/>
                  </a:lnTo>
                  <a:lnTo>
                    <a:pt x="532" y="384"/>
                  </a:lnTo>
                  <a:lnTo>
                    <a:pt x="564" y="340"/>
                  </a:lnTo>
                  <a:lnTo>
                    <a:pt x="592" y="301"/>
                  </a:lnTo>
                  <a:lnTo>
                    <a:pt x="619" y="269"/>
                  </a:lnTo>
                  <a:lnTo>
                    <a:pt x="658" y="223"/>
                  </a:lnTo>
                  <a:lnTo>
                    <a:pt x="675" y="204"/>
                  </a:lnTo>
                  <a:lnTo>
                    <a:pt x="675" y="204"/>
                  </a:lnTo>
                  <a:lnTo>
                    <a:pt x="675" y="204"/>
                  </a:lnTo>
                  <a:lnTo>
                    <a:pt x="696" y="177"/>
                  </a:lnTo>
                  <a:lnTo>
                    <a:pt x="721" y="149"/>
                  </a:lnTo>
                  <a:lnTo>
                    <a:pt x="751" y="120"/>
                  </a:lnTo>
                  <a:lnTo>
                    <a:pt x="783" y="92"/>
                  </a:lnTo>
                  <a:lnTo>
                    <a:pt x="781"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87"/>
            <p:cNvSpPr/>
            <p:nvPr/>
          </p:nvSpPr>
          <p:spPr bwMode="auto">
            <a:xfrm>
              <a:off x="8224838" y="5780088"/>
              <a:ext cx="384175" cy="966788"/>
            </a:xfrm>
            <a:custGeom>
              <a:avLst/>
              <a:gdLst>
                <a:gd name="T0" fmla="*/ 485 w 485"/>
                <a:gd name="T1" fmla="*/ 1114 h 1218"/>
                <a:gd name="T2" fmla="*/ 485 w 485"/>
                <a:gd name="T3" fmla="*/ 1114 h 1218"/>
                <a:gd name="T4" fmla="*/ 454 w 485"/>
                <a:gd name="T5" fmla="*/ 1079 h 1218"/>
                <a:gd name="T6" fmla="*/ 430 w 485"/>
                <a:gd name="T7" fmla="*/ 1050 h 1218"/>
                <a:gd name="T8" fmla="*/ 401 w 485"/>
                <a:gd name="T9" fmla="*/ 1015 h 1218"/>
                <a:gd name="T10" fmla="*/ 370 w 485"/>
                <a:gd name="T11" fmla="*/ 971 h 1218"/>
                <a:gd name="T12" fmla="*/ 336 w 485"/>
                <a:gd name="T13" fmla="*/ 923 h 1218"/>
                <a:gd name="T14" fmla="*/ 301 w 485"/>
                <a:gd name="T15" fmla="*/ 868 h 1218"/>
                <a:gd name="T16" fmla="*/ 264 w 485"/>
                <a:gd name="T17" fmla="*/ 808 h 1218"/>
                <a:gd name="T18" fmla="*/ 228 w 485"/>
                <a:gd name="T19" fmla="*/ 743 h 1218"/>
                <a:gd name="T20" fmla="*/ 195 w 485"/>
                <a:gd name="T21" fmla="*/ 672 h 1218"/>
                <a:gd name="T22" fmla="*/ 179 w 485"/>
                <a:gd name="T23" fmla="*/ 635 h 1218"/>
                <a:gd name="T24" fmla="*/ 163 w 485"/>
                <a:gd name="T25" fmla="*/ 598 h 1218"/>
                <a:gd name="T26" fmla="*/ 149 w 485"/>
                <a:gd name="T27" fmla="*/ 559 h 1218"/>
                <a:gd name="T28" fmla="*/ 136 w 485"/>
                <a:gd name="T29" fmla="*/ 520 h 1218"/>
                <a:gd name="T30" fmla="*/ 124 w 485"/>
                <a:gd name="T31" fmla="*/ 479 h 1218"/>
                <a:gd name="T32" fmla="*/ 112 w 485"/>
                <a:gd name="T33" fmla="*/ 437 h 1218"/>
                <a:gd name="T34" fmla="*/ 103 w 485"/>
                <a:gd name="T35" fmla="*/ 395 h 1218"/>
                <a:gd name="T36" fmla="*/ 94 w 485"/>
                <a:gd name="T37" fmla="*/ 352 h 1218"/>
                <a:gd name="T38" fmla="*/ 89 w 485"/>
                <a:gd name="T39" fmla="*/ 308 h 1218"/>
                <a:gd name="T40" fmla="*/ 83 w 485"/>
                <a:gd name="T41" fmla="*/ 264 h 1218"/>
                <a:gd name="T42" fmla="*/ 80 w 485"/>
                <a:gd name="T43" fmla="*/ 220 h 1218"/>
                <a:gd name="T44" fmla="*/ 80 w 485"/>
                <a:gd name="T45" fmla="*/ 174 h 1218"/>
                <a:gd name="T46" fmla="*/ 80 w 485"/>
                <a:gd name="T47" fmla="*/ 174 h 1218"/>
                <a:gd name="T48" fmla="*/ 80 w 485"/>
                <a:gd name="T49" fmla="*/ 129 h 1218"/>
                <a:gd name="T50" fmla="*/ 83 w 485"/>
                <a:gd name="T51" fmla="*/ 85 h 1218"/>
                <a:gd name="T52" fmla="*/ 87 w 485"/>
                <a:gd name="T53" fmla="*/ 43 h 1218"/>
                <a:gd name="T54" fmla="*/ 94 w 485"/>
                <a:gd name="T55" fmla="*/ 0 h 1218"/>
                <a:gd name="T56" fmla="*/ 94 w 485"/>
                <a:gd name="T57" fmla="*/ 0 h 1218"/>
                <a:gd name="T58" fmla="*/ 71 w 485"/>
                <a:gd name="T59" fmla="*/ 83 h 1218"/>
                <a:gd name="T60" fmla="*/ 51 w 485"/>
                <a:gd name="T61" fmla="*/ 174 h 1218"/>
                <a:gd name="T62" fmla="*/ 32 w 485"/>
                <a:gd name="T63" fmla="*/ 269 h 1218"/>
                <a:gd name="T64" fmla="*/ 25 w 485"/>
                <a:gd name="T65" fmla="*/ 319 h 1218"/>
                <a:gd name="T66" fmla="*/ 18 w 485"/>
                <a:gd name="T67" fmla="*/ 368 h 1218"/>
                <a:gd name="T68" fmla="*/ 11 w 485"/>
                <a:gd name="T69" fmla="*/ 419 h 1218"/>
                <a:gd name="T70" fmla="*/ 5 w 485"/>
                <a:gd name="T71" fmla="*/ 471 h 1218"/>
                <a:gd name="T72" fmla="*/ 2 w 485"/>
                <a:gd name="T73" fmla="*/ 522 h 1218"/>
                <a:gd name="T74" fmla="*/ 0 w 485"/>
                <a:gd name="T75" fmla="*/ 575 h 1218"/>
                <a:gd name="T76" fmla="*/ 0 w 485"/>
                <a:gd name="T77" fmla="*/ 626 h 1218"/>
                <a:gd name="T78" fmla="*/ 0 w 485"/>
                <a:gd name="T79" fmla="*/ 679 h 1218"/>
                <a:gd name="T80" fmla="*/ 2 w 485"/>
                <a:gd name="T81" fmla="*/ 734 h 1218"/>
                <a:gd name="T82" fmla="*/ 7 w 485"/>
                <a:gd name="T83" fmla="*/ 787 h 1218"/>
                <a:gd name="T84" fmla="*/ 7 w 485"/>
                <a:gd name="T85" fmla="*/ 787 h 1218"/>
                <a:gd name="T86" fmla="*/ 51 w 485"/>
                <a:gd name="T87" fmla="*/ 856 h 1218"/>
                <a:gd name="T88" fmla="*/ 99 w 485"/>
                <a:gd name="T89" fmla="*/ 921 h 1218"/>
                <a:gd name="T90" fmla="*/ 147 w 485"/>
                <a:gd name="T91" fmla="*/ 981 h 1218"/>
                <a:gd name="T92" fmla="*/ 195 w 485"/>
                <a:gd name="T93" fmla="*/ 1038 h 1218"/>
                <a:gd name="T94" fmla="*/ 241 w 485"/>
                <a:gd name="T95" fmla="*/ 1091 h 1218"/>
                <a:gd name="T96" fmla="*/ 287 w 485"/>
                <a:gd name="T97" fmla="*/ 1139 h 1218"/>
                <a:gd name="T98" fmla="*/ 329 w 485"/>
                <a:gd name="T99" fmla="*/ 1181 h 1218"/>
                <a:gd name="T100" fmla="*/ 370 w 485"/>
                <a:gd name="T101" fmla="*/ 1218 h 1218"/>
                <a:gd name="T102" fmla="*/ 370 w 485"/>
                <a:gd name="T103" fmla="*/ 1218 h 1218"/>
                <a:gd name="T104" fmla="*/ 370 w 485"/>
                <a:gd name="T105" fmla="*/ 1218 h 1218"/>
                <a:gd name="T106" fmla="*/ 370 w 485"/>
                <a:gd name="T107" fmla="*/ 1218 h 1218"/>
                <a:gd name="T108" fmla="*/ 366 w 485"/>
                <a:gd name="T109" fmla="*/ 1216 h 1218"/>
                <a:gd name="T110" fmla="*/ 366 w 485"/>
                <a:gd name="T111" fmla="*/ 1216 h 1218"/>
                <a:gd name="T112" fmla="*/ 396 w 485"/>
                <a:gd name="T113" fmla="*/ 1193 h 1218"/>
                <a:gd name="T114" fmla="*/ 426 w 485"/>
                <a:gd name="T115" fmla="*/ 1169 h 1218"/>
                <a:gd name="T116" fmla="*/ 456 w 485"/>
                <a:gd name="T117" fmla="*/ 1140 h 1218"/>
                <a:gd name="T118" fmla="*/ 485 w 485"/>
                <a:gd name="T119" fmla="*/ 1114 h 1218"/>
                <a:gd name="T120" fmla="*/ 485 w 485"/>
                <a:gd name="T121" fmla="*/ 1114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5" h="1218">
                  <a:moveTo>
                    <a:pt x="485" y="1114"/>
                  </a:moveTo>
                  <a:lnTo>
                    <a:pt x="485" y="1114"/>
                  </a:lnTo>
                  <a:lnTo>
                    <a:pt x="454" y="1079"/>
                  </a:lnTo>
                  <a:lnTo>
                    <a:pt x="430" y="1050"/>
                  </a:lnTo>
                  <a:lnTo>
                    <a:pt x="401" y="1015"/>
                  </a:lnTo>
                  <a:lnTo>
                    <a:pt x="370" y="971"/>
                  </a:lnTo>
                  <a:lnTo>
                    <a:pt x="336" y="923"/>
                  </a:lnTo>
                  <a:lnTo>
                    <a:pt x="301" y="868"/>
                  </a:lnTo>
                  <a:lnTo>
                    <a:pt x="264" y="808"/>
                  </a:lnTo>
                  <a:lnTo>
                    <a:pt x="228" y="743"/>
                  </a:lnTo>
                  <a:lnTo>
                    <a:pt x="195" y="672"/>
                  </a:lnTo>
                  <a:lnTo>
                    <a:pt x="179" y="635"/>
                  </a:lnTo>
                  <a:lnTo>
                    <a:pt x="163" y="598"/>
                  </a:lnTo>
                  <a:lnTo>
                    <a:pt x="149" y="559"/>
                  </a:lnTo>
                  <a:lnTo>
                    <a:pt x="136" y="520"/>
                  </a:lnTo>
                  <a:lnTo>
                    <a:pt x="124" y="479"/>
                  </a:lnTo>
                  <a:lnTo>
                    <a:pt x="112" y="437"/>
                  </a:lnTo>
                  <a:lnTo>
                    <a:pt x="103" y="395"/>
                  </a:lnTo>
                  <a:lnTo>
                    <a:pt x="94" y="352"/>
                  </a:lnTo>
                  <a:lnTo>
                    <a:pt x="89" y="308"/>
                  </a:lnTo>
                  <a:lnTo>
                    <a:pt x="83" y="264"/>
                  </a:lnTo>
                  <a:lnTo>
                    <a:pt x="80" y="220"/>
                  </a:lnTo>
                  <a:lnTo>
                    <a:pt x="80" y="174"/>
                  </a:lnTo>
                  <a:lnTo>
                    <a:pt x="80" y="174"/>
                  </a:lnTo>
                  <a:lnTo>
                    <a:pt x="80" y="129"/>
                  </a:lnTo>
                  <a:lnTo>
                    <a:pt x="83" y="85"/>
                  </a:lnTo>
                  <a:lnTo>
                    <a:pt x="87" y="43"/>
                  </a:lnTo>
                  <a:lnTo>
                    <a:pt x="94" y="0"/>
                  </a:lnTo>
                  <a:lnTo>
                    <a:pt x="94" y="0"/>
                  </a:lnTo>
                  <a:lnTo>
                    <a:pt x="71" y="83"/>
                  </a:lnTo>
                  <a:lnTo>
                    <a:pt x="51" y="174"/>
                  </a:lnTo>
                  <a:lnTo>
                    <a:pt x="32" y="269"/>
                  </a:lnTo>
                  <a:lnTo>
                    <a:pt x="25" y="319"/>
                  </a:lnTo>
                  <a:lnTo>
                    <a:pt x="18" y="368"/>
                  </a:lnTo>
                  <a:lnTo>
                    <a:pt x="11" y="419"/>
                  </a:lnTo>
                  <a:lnTo>
                    <a:pt x="5" y="471"/>
                  </a:lnTo>
                  <a:lnTo>
                    <a:pt x="2" y="522"/>
                  </a:lnTo>
                  <a:lnTo>
                    <a:pt x="0" y="575"/>
                  </a:lnTo>
                  <a:lnTo>
                    <a:pt x="0" y="626"/>
                  </a:lnTo>
                  <a:lnTo>
                    <a:pt x="0" y="679"/>
                  </a:lnTo>
                  <a:lnTo>
                    <a:pt x="2" y="734"/>
                  </a:lnTo>
                  <a:lnTo>
                    <a:pt x="7" y="787"/>
                  </a:lnTo>
                  <a:lnTo>
                    <a:pt x="7" y="787"/>
                  </a:lnTo>
                  <a:lnTo>
                    <a:pt x="51" y="856"/>
                  </a:lnTo>
                  <a:lnTo>
                    <a:pt x="99" y="921"/>
                  </a:lnTo>
                  <a:lnTo>
                    <a:pt x="147" y="981"/>
                  </a:lnTo>
                  <a:lnTo>
                    <a:pt x="195" y="1038"/>
                  </a:lnTo>
                  <a:lnTo>
                    <a:pt x="241" y="1091"/>
                  </a:lnTo>
                  <a:lnTo>
                    <a:pt x="287" y="1139"/>
                  </a:lnTo>
                  <a:lnTo>
                    <a:pt x="329" y="1181"/>
                  </a:lnTo>
                  <a:lnTo>
                    <a:pt x="370" y="1218"/>
                  </a:lnTo>
                  <a:lnTo>
                    <a:pt x="370" y="1218"/>
                  </a:lnTo>
                  <a:lnTo>
                    <a:pt x="370" y="1218"/>
                  </a:lnTo>
                  <a:lnTo>
                    <a:pt x="370" y="1218"/>
                  </a:lnTo>
                  <a:lnTo>
                    <a:pt x="366" y="1216"/>
                  </a:lnTo>
                  <a:lnTo>
                    <a:pt x="366" y="1216"/>
                  </a:lnTo>
                  <a:lnTo>
                    <a:pt x="396" y="1193"/>
                  </a:lnTo>
                  <a:lnTo>
                    <a:pt x="426" y="1169"/>
                  </a:lnTo>
                  <a:lnTo>
                    <a:pt x="456" y="1140"/>
                  </a:lnTo>
                  <a:lnTo>
                    <a:pt x="485" y="1114"/>
                  </a:lnTo>
                  <a:lnTo>
                    <a:pt x="485" y="1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88"/>
            <p:cNvSpPr/>
            <p:nvPr/>
          </p:nvSpPr>
          <p:spPr bwMode="auto">
            <a:xfrm>
              <a:off x="8610600" y="5080000"/>
              <a:ext cx="407988" cy="1327150"/>
            </a:xfrm>
            <a:custGeom>
              <a:avLst/>
              <a:gdLst>
                <a:gd name="T0" fmla="*/ 0 w 515"/>
                <a:gd name="T1" fmla="*/ 113 h 1672"/>
                <a:gd name="T2" fmla="*/ 50 w 515"/>
                <a:gd name="T3" fmla="*/ 170 h 1672"/>
                <a:gd name="T4" fmla="*/ 110 w 515"/>
                <a:gd name="T5" fmla="*/ 248 h 1672"/>
                <a:gd name="T6" fmla="*/ 179 w 515"/>
                <a:gd name="T7" fmla="*/ 350 h 1672"/>
                <a:gd name="T8" fmla="*/ 251 w 515"/>
                <a:gd name="T9" fmla="*/ 476 h 1672"/>
                <a:gd name="T10" fmla="*/ 303 w 515"/>
                <a:gd name="T11" fmla="*/ 584 h 1672"/>
                <a:gd name="T12" fmla="*/ 333 w 515"/>
                <a:gd name="T13" fmla="*/ 661 h 1672"/>
                <a:gd name="T14" fmla="*/ 359 w 515"/>
                <a:gd name="T15" fmla="*/ 743 h 1672"/>
                <a:gd name="T16" fmla="*/ 380 w 515"/>
                <a:gd name="T17" fmla="*/ 828 h 1672"/>
                <a:gd name="T18" fmla="*/ 396 w 515"/>
                <a:gd name="T19" fmla="*/ 916 h 1672"/>
                <a:gd name="T20" fmla="*/ 403 w 515"/>
                <a:gd name="T21" fmla="*/ 1006 h 1672"/>
                <a:gd name="T22" fmla="*/ 405 w 515"/>
                <a:gd name="T23" fmla="*/ 1054 h 1672"/>
                <a:gd name="T24" fmla="*/ 402 w 515"/>
                <a:gd name="T25" fmla="*/ 1140 h 1672"/>
                <a:gd name="T26" fmla="*/ 389 w 515"/>
                <a:gd name="T27" fmla="*/ 1227 h 1672"/>
                <a:gd name="T28" fmla="*/ 373 w 515"/>
                <a:gd name="T29" fmla="*/ 1310 h 1672"/>
                <a:gd name="T30" fmla="*/ 350 w 515"/>
                <a:gd name="T31" fmla="*/ 1390 h 1672"/>
                <a:gd name="T32" fmla="*/ 324 w 515"/>
                <a:gd name="T33" fmla="*/ 1467 h 1672"/>
                <a:gd name="T34" fmla="*/ 294 w 515"/>
                <a:gd name="T35" fmla="*/ 1540 h 1672"/>
                <a:gd name="T36" fmla="*/ 228 w 515"/>
                <a:gd name="T37" fmla="*/ 1672 h 1672"/>
                <a:gd name="T38" fmla="*/ 251 w 515"/>
                <a:gd name="T39" fmla="*/ 1644 h 1672"/>
                <a:gd name="T40" fmla="*/ 295 w 515"/>
                <a:gd name="T41" fmla="*/ 1586 h 1672"/>
                <a:gd name="T42" fmla="*/ 336 w 515"/>
                <a:gd name="T43" fmla="*/ 1524 h 1672"/>
                <a:gd name="T44" fmla="*/ 371 w 515"/>
                <a:gd name="T45" fmla="*/ 1460 h 1672"/>
                <a:gd name="T46" fmla="*/ 403 w 515"/>
                <a:gd name="T47" fmla="*/ 1393 h 1672"/>
                <a:gd name="T48" fmla="*/ 432 w 515"/>
                <a:gd name="T49" fmla="*/ 1324 h 1672"/>
                <a:gd name="T50" fmla="*/ 456 w 515"/>
                <a:gd name="T51" fmla="*/ 1255 h 1672"/>
                <a:gd name="T52" fmla="*/ 485 w 515"/>
                <a:gd name="T53" fmla="*/ 1147 h 1672"/>
                <a:gd name="T54" fmla="*/ 508 w 515"/>
                <a:gd name="T55" fmla="*/ 1003 h 1672"/>
                <a:gd name="T56" fmla="*/ 515 w 515"/>
                <a:gd name="T57" fmla="*/ 858 h 1672"/>
                <a:gd name="T58" fmla="*/ 506 w 515"/>
                <a:gd name="T59" fmla="*/ 713 h 1672"/>
                <a:gd name="T60" fmla="*/ 481 w 515"/>
                <a:gd name="T61" fmla="*/ 573 h 1672"/>
                <a:gd name="T62" fmla="*/ 463 w 515"/>
                <a:gd name="T63" fmla="*/ 506 h 1672"/>
                <a:gd name="T64" fmla="*/ 421 w 515"/>
                <a:gd name="T65" fmla="*/ 380 h 1672"/>
                <a:gd name="T66" fmla="*/ 394 w 515"/>
                <a:gd name="T67" fmla="*/ 320 h 1672"/>
                <a:gd name="T68" fmla="*/ 318 w 515"/>
                <a:gd name="T69" fmla="*/ 223 h 1672"/>
                <a:gd name="T70" fmla="*/ 242 w 515"/>
                <a:gd name="T71" fmla="*/ 135 h 1672"/>
                <a:gd name="T72" fmla="*/ 170 w 515"/>
                <a:gd name="T73" fmla="*/ 60 h 1672"/>
                <a:gd name="T74" fmla="*/ 106 w 515"/>
                <a:gd name="T75" fmla="*/ 0 h 1672"/>
                <a:gd name="T76" fmla="*/ 106 w 515"/>
                <a:gd name="T77" fmla="*/ 0 h 1672"/>
                <a:gd name="T78" fmla="*/ 108 w 515"/>
                <a:gd name="T79" fmla="*/ 4 h 1672"/>
                <a:gd name="T80" fmla="*/ 46 w 515"/>
                <a:gd name="T81" fmla="*/ 59 h 1672"/>
                <a:gd name="T82" fmla="*/ 0 w 515"/>
                <a:gd name="T83" fmla="*/ 113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5" h="1672">
                  <a:moveTo>
                    <a:pt x="0" y="113"/>
                  </a:moveTo>
                  <a:lnTo>
                    <a:pt x="0" y="113"/>
                  </a:lnTo>
                  <a:lnTo>
                    <a:pt x="27" y="144"/>
                  </a:lnTo>
                  <a:lnTo>
                    <a:pt x="50" y="170"/>
                  </a:lnTo>
                  <a:lnTo>
                    <a:pt x="78" y="205"/>
                  </a:lnTo>
                  <a:lnTo>
                    <a:pt x="110" y="248"/>
                  </a:lnTo>
                  <a:lnTo>
                    <a:pt x="143" y="296"/>
                  </a:lnTo>
                  <a:lnTo>
                    <a:pt x="179" y="350"/>
                  </a:lnTo>
                  <a:lnTo>
                    <a:pt x="216" y="410"/>
                  </a:lnTo>
                  <a:lnTo>
                    <a:pt x="251" y="476"/>
                  </a:lnTo>
                  <a:lnTo>
                    <a:pt x="285" y="547"/>
                  </a:lnTo>
                  <a:lnTo>
                    <a:pt x="303" y="584"/>
                  </a:lnTo>
                  <a:lnTo>
                    <a:pt x="318" y="623"/>
                  </a:lnTo>
                  <a:lnTo>
                    <a:pt x="333" y="661"/>
                  </a:lnTo>
                  <a:lnTo>
                    <a:pt x="347" y="702"/>
                  </a:lnTo>
                  <a:lnTo>
                    <a:pt x="359" y="743"/>
                  </a:lnTo>
                  <a:lnTo>
                    <a:pt x="370" y="785"/>
                  </a:lnTo>
                  <a:lnTo>
                    <a:pt x="380" y="828"/>
                  </a:lnTo>
                  <a:lnTo>
                    <a:pt x="389" y="872"/>
                  </a:lnTo>
                  <a:lnTo>
                    <a:pt x="396" y="916"/>
                  </a:lnTo>
                  <a:lnTo>
                    <a:pt x="400" y="960"/>
                  </a:lnTo>
                  <a:lnTo>
                    <a:pt x="403" y="1006"/>
                  </a:lnTo>
                  <a:lnTo>
                    <a:pt x="405" y="1054"/>
                  </a:lnTo>
                  <a:lnTo>
                    <a:pt x="405" y="1054"/>
                  </a:lnTo>
                  <a:lnTo>
                    <a:pt x="403" y="1098"/>
                  </a:lnTo>
                  <a:lnTo>
                    <a:pt x="402" y="1140"/>
                  </a:lnTo>
                  <a:lnTo>
                    <a:pt x="396" y="1185"/>
                  </a:lnTo>
                  <a:lnTo>
                    <a:pt x="389" y="1227"/>
                  </a:lnTo>
                  <a:lnTo>
                    <a:pt x="382" y="1269"/>
                  </a:lnTo>
                  <a:lnTo>
                    <a:pt x="373" y="1310"/>
                  </a:lnTo>
                  <a:lnTo>
                    <a:pt x="363" y="1351"/>
                  </a:lnTo>
                  <a:lnTo>
                    <a:pt x="350" y="1390"/>
                  </a:lnTo>
                  <a:lnTo>
                    <a:pt x="338" y="1429"/>
                  </a:lnTo>
                  <a:lnTo>
                    <a:pt x="324" y="1467"/>
                  </a:lnTo>
                  <a:lnTo>
                    <a:pt x="310" y="1505"/>
                  </a:lnTo>
                  <a:lnTo>
                    <a:pt x="294" y="1540"/>
                  </a:lnTo>
                  <a:lnTo>
                    <a:pt x="262" y="1609"/>
                  </a:lnTo>
                  <a:lnTo>
                    <a:pt x="228" y="1672"/>
                  </a:lnTo>
                  <a:lnTo>
                    <a:pt x="228" y="1672"/>
                  </a:lnTo>
                  <a:lnTo>
                    <a:pt x="251" y="1644"/>
                  </a:lnTo>
                  <a:lnTo>
                    <a:pt x="274" y="1616"/>
                  </a:lnTo>
                  <a:lnTo>
                    <a:pt x="295" y="1586"/>
                  </a:lnTo>
                  <a:lnTo>
                    <a:pt x="317" y="1556"/>
                  </a:lnTo>
                  <a:lnTo>
                    <a:pt x="336" y="1524"/>
                  </a:lnTo>
                  <a:lnTo>
                    <a:pt x="354" y="1492"/>
                  </a:lnTo>
                  <a:lnTo>
                    <a:pt x="371" y="1460"/>
                  </a:lnTo>
                  <a:lnTo>
                    <a:pt x="389" y="1427"/>
                  </a:lnTo>
                  <a:lnTo>
                    <a:pt x="403" y="1393"/>
                  </a:lnTo>
                  <a:lnTo>
                    <a:pt x="419" y="1360"/>
                  </a:lnTo>
                  <a:lnTo>
                    <a:pt x="432" y="1324"/>
                  </a:lnTo>
                  <a:lnTo>
                    <a:pt x="444" y="1291"/>
                  </a:lnTo>
                  <a:lnTo>
                    <a:pt x="456" y="1255"/>
                  </a:lnTo>
                  <a:lnTo>
                    <a:pt x="467" y="1220"/>
                  </a:lnTo>
                  <a:lnTo>
                    <a:pt x="485" y="1147"/>
                  </a:lnTo>
                  <a:lnTo>
                    <a:pt x="497" y="1075"/>
                  </a:lnTo>
                  <a:lnTo>
                    <a:pt x="508" y="1003"/>
                  </a:lnTo>
                  <a:lnTo>
                    <a:pt x="513" y="930"/>
                  </a:lnTo>
                  <a:lnTo>
                    <a:pt x="515" y="858"/>
                  </a:lnTo>
                  <a:lnTo>
                    <a:pt x="513" y="785"/>
                  </a:lnTo>
                  <a:lnTo>
                    <a:pt x="506" y="713"/>
                  </a:lnTo>
                  <a:lnTo>
                    <a:pt x="495" y="642"/>
                  </a:lnTo>
                  <a:lnTo>
                    <a:pt x="481" y="573"/>
                  </a:lnTo>
                  <a:lnTo>
                    <a:pt x="481" y="573"/>
                  </a:lnTo>
                  <a:lnTo>
                    <a:pt x="463" y="506"/>
                  </a:lnTo>
                  <a:lnTo>
                    <a:pt x="444" y="442"/>
                  </a:lnTo>
                  <a:lnTo>
                    <a:pt x="421" y="380"/>
                  </a:lnTo>
                  <a:lnTo>
                    <a:pt x="394" y="320"/>
                  </a:lnTo>
                  <a:lnTo>
                    <a:pt x="394" y="320"/>
                  </a:lnTo>
                  <a:lnTo>
                    <a:pt x="357" y="271"/>
                  </a:lnTo>
                  <a:lnTo>
                    <a:pt x="318" y="223"/>
                  </a:lnTo>
                  <a:lnTo>
                    <a:pt x="280" y="177"/>
                  </a:lnTo>
                  <a:lnTo>
                    <a:pt x="242" y="135"/>
                  </a:lnTo>
                  <a:lnTo>
                    <a:pt x="205" y="96"/>
                  </a:lnTo>
                  <a:lnTo>
                    <a:pt x="170" y="60"/>
                  </a:lnTo>
                  <a:lnTo>
                    <a:pt x="106" y="0"/>
                  </a:lnTo>
                  <a:lnTo>
                    <a:pt x="106" y="0"/>
                  </a:lnTo>
                  <a:lnTo>
                    <a:pt x="106" y="0"/>
                  </a:lnTo>
                  <a:lnTo>
                    <a:pt x="106" y="0"/>
                  </a:lnTo>
                  <a:lnTo>
                    <a:pt x="108" y="4"/>
                  </a:lnTo>
                  <a:lnTo>
                    <a:pt x="108" y="4"/>
                  </a:lnTo>
                  <a:lnTo>
                    <a:pt x="76" y="30"/>
                  </a:lnTo>
                  <a:lnTo>
                    <a:pt x="46" y="59"/>
                  </a:lnTo>
                  <a:lnTo>
                    <a:pt x="21" y="87"/>
                  </a:lnTo>
                  <a:lnTo>
                    <a:pt x="0" y="113"/>
                  </a:lnTo>
                  <a:lnTo>
                    <a:pt x="0"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89"/>
            <p:cNvSpPr/>
            <p:nvPr/>
          </p:nvSpPr>
          <p:spPr bwMode="auto">
            <a:xfrm>
              <a:off x="8513763" y="5334000"/>
              <a:ext cx="630238" cy="1492250"/>
            </a:xfrm>
            <a:custGeom>
              <a:avLst/>
              <a:gdLst>
                <a:gd name="T0" fmla="*/ 516 w 794"/>
                <a:gd name="T1" fmla="*/ 0 h 1879"/>
                <a:gd name="T2" fmla="*/ 566 w 794"/>
                <a:gd name="T3" fmla="*/ 122 h 1879"/>
                <a:gd name="T4" fmla="*/ 603 w 794"/>
                <a:gd name="T5" fmla="*/ 253 h 1879"/>
                <a:gd name="T6" fmla="*/ 617 w 794"/>
                <a:gd name="T7" fmla="*/ 322 h 1879"/>
                <a:gd name="T8" fmla="*/ 635 w 794"/>
                <a:gd name="T9" fmla="*/ 465 h 1879"/>
                <a:gd name="T10" fmla="*/ 635 w 794"/>
                <a:gd name="T11" fmla="*/ 610 h 1879"/>
                <a:gd name="T12" fmla="*/ 619 w 794"/>
                <a:gd name="T13" fmla="*/ 755 h 1879"/>
                <a:gd name="T14" fmla="*/ 589 w 794"/>
                <a:gd name="T15" fmla="*/ 900 h 1879"/>
                <a:gd name="T16" fmla="*/ 566 w 794"/>
                <a:gd name="T17" fmla="*/ 971 h 1879"/>
                <a:gd name="T18" fmla="*/ 541 w 794"/>
                <a:gd name="T19" fmla="*/ 1040 h 1879"/>
                <a:gd name="T20" fmla="*/ 511 w 794"/>
                <a:gd name="T21" fmla="*/ 1107 h 1879"/>
                <a:gd name="T22" fmla="*/ 476 w 794"/>
                <a:gd name="T23" fmla="*/ 1172 h 1879"/>
                <a:gd name="T24" fmla="*/ 439 w 794"/>
                <a:gd name="T25" fmla="*/ 1236 h 1879"/>
                <a:gd name="T26" fmla="*/ 396 w 794"/>
                <a:gd name="T27" fmla="*/ 1296 h 1879"/>
                <a:gd name="T28" fmla="*/ 350 w 794"/>
                <a:gd name="T29" fmla="*/ 1352 h 1879"/>
                <a:gd name="T30" fmla="*/ 324 w 794"/>
                <a:gd name="T31" fmla="*/ 1400 h 1879"/>
                <a:gd name="T32" fmla="*/ 271 w 794"/>
                <a:gd name="T33" fmla="*/ 1483 h 1879"/>
                <a:gd name="T34" fmla="*/ 198 w 794"/>
                <a:gd name="T35" fmla="*/ 1584 h 1879"/>
                <a:gd name="T36" fmla="*/ 159 w 794"/>
                <a:gd name="T37" fmla="*/ 1632 h 1879"/>
                <a:gd name="T38" fmla="*/ 121 w 794"/>
                <a:gd name="T39" fmla="*/ 1676 h 1879"/>
                <a:gd name="T40" fmla="*/ 108 w 794"/>
                <a:gd name="T41" fmla="*/ 1688 h 1879"/>
                <a:gd name="T42" fmla="*/ 36 w 794"/>
                <a:gd name="T43" fmla="*/ 1750 h 1879"/>
                <a:gd name="T44" fmla="*/ 0 w 794"/>
                <a:gd name="T45" fmla="*/ 1777 h 1879"/>
                <a:gd name="T46" fmla="*/ 85 w 794"/>
                <a:gd name="T47" fmla="*/ 1851 h 1879"/>
                <a:gd name="T48" fmla="*/ 119 w 794"/>
                <a:gd name="T49" fmla="*/ 1879 h 1879"/>
                <a:gd name="T50" fmla="*/ 182 w 794"/>
                <a:gd name="T51" fmla="*/ 1828 h 1879"/>
                <a:gd name="T52" fmla="*/ 276 w 794"/>
                <a:gd name="T53" fmla="*/ 1741 h 1879"/>
                <a:gd name="T54" fmla="*/ 395 w 794"/>
                <a:gd name="T55" fmla="*/ 1618 h 1879"/>
                <a:gd name="T56" fmla="*/ 456 w 794"/>
                <a:gd name="T57" fmla="*/ 1543 h 1879"/>
                <a:gd name="T58" fmla="*/ 520 w 794"/>
                <a:gd name="T59" fmla="*/ 1462 h 1879"/>
                <a:gd name="T60" fmla="*/ 580 w 794"/>
                <a:gd name="T61" fmla="*/ 1374 h 1879"/>
                <a:gd name="T62" fmla="*/ 638 w 794"/>
                <a:gd name="T63" fmla="*/ 1280 h 1879"/>
                <a:gd name="T64" fmla="*/ 690 w 794"/>
                <a:gd name="T65" fmla="*/ 1179 h 1879"/>
                <a:gd name="T66" fmla="*/ 732 w 794"/>
                <a:gd name="T67" fmla="*/ 1073 h 1879"/>
                <a:gd name="T68" fmla="*/ 766 w 794"/>
                <a:gd name="T69" fmla="*/ 964 h 1879"/>
                <a:gd name="T70" fmla="*/ 787 w 794"/>
                <a:gd name="T71" fmla="*/ 850 h 1879"/>
                <a:gd name="T72" fmla="*/ 794 w 794"/>
                <a:gd name="T73" fmla="*/ 734 h 1879"/>
                <a:gd name="T74" fmla="*/ 792 w 794"/>
                <a:gd name="T75" fmla="*/ 681 h 1879"/>
                <a:gd name="T76" fmla="*/ 782 w 794"/>
                <a:gd name="T77" fmla="*/ 578 h 1879"/>
                <a:gd name="T78" fmla="*/ 760 w 794"/>
                <a:gd name="T79" fmla="*/ 479 h 1879"/>
                <a:gd name="T80" fmla="*/ 729 w 794"/>
                <a:gd name="T81" fmla="*/ 384 h 1879"/>
                <a:gd name="T82" fmla="*/ 691 w 794"/>
                <a:gd name="T83" fmla="*/ 292 h 1879"/>
                <a:gd name="T84" fmla="*/ 646 w 794"/>
                <a:gd name="T85" fmla="*/ 202 h 1879"/>
                <a:gd name="T86" fmla="*/ 598 w 794"/>
                <a:gd name="T87" fmla="*/ 119 h 1879"/>
                <a:gd name="T88" fmla="*/ 545 w 794"/>
                <a:gd name="T89" fmla="*/ 39 h 1879"/>
                <a:gd name="T90" fmla="*/ 516 w 794"/>
                <a:gd name="T91" fmla="*/ 0 h 1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94" h="1879">
                  <a:moveTo>
                    <a:pt x="516" y="0"/>
                  </a:moveTo>
                  <a:lnTo>
                    <a:pt x="516" y="0"/>
                  </a:lnTo>
                  <a:lnTo>
                    <a:pt x="543" y="60"/>
                  </a:lnTo>
                  <a:lnTo>
                    <a:pt x="566" y="122"/>
                  </a:lnTo>
                  <a:lnTo>
                    <a:pt x="585" y="186"/>
                  </a:lnTo>
                  <a:lnTo>
                    <a:pt x="603" y="253"/>
                  </a:lnTo>
                  <a:lnTo>
                    <a:pt x="603" y="253"/>
                  </a:lnTo>
                  <a:lnTo>
                    <a:pt x="617" y="322"/>
                  </a:lnTo>
                  <a:lnTo>
                    <a:pt x="628" y="393"/>
                  </a:lnTo>
                  <a:lnTo>
                    <a:pt x="635" y="465"/>
                  </a:lnTo>
                  <a:lnTo>
                    <a:pt x="637" y="538"/>
                  </a:lnTo>
                  <a:lnTo>
                    <a:pt x="635" y="610"/>
                  </a:lnTo>
                  <a:lnTo>
                    <a:pt x="630" y="683"/>
                  </a:lnTo>
                  <a:lnTo>
                    <a:pt x="619" y="755"/>
                  </a:lnTo>
                  <a:lnTo>
                    <a:pt x="607" y="827"/>
                  </a:lnTo>
                  <a:lnTo>
                    <a:pt x="589" y="900"/>
                  </a:lnTo>
                  <a:lnTo>
                    <a:pt x="578" y="935"/>
                  </a:lnTo>
                  <a:lnTo>
                    <a:pt x="566" y="971"/>
                  </a:lnTo>
                  <a:lnTo>
                    <a:pt x="554" y="1004"/>
                  </a:lnTo>
                  <a:lnTo>
                    <a:pt x="541" y="1040"/>
                  </a:lnTo>
                  <a:lnTo>
                    <a:pt x="525" y="1073"/>
                  </a:lnTo>
                  <a:lnTo>
                    <a:pt x="511" y="1107"/>
                  </a:lnTo>
                  <a:lnTo>
                    <a:pt x="493" y="1140"/>
                  </a:lnTo>
                  <a:lnTo>
                    <a:pt x="476" y="1172"/>
                  </a:lnTo>
                  <a:lnTo>
                    <a:pt x="458" y="1204"/>
                  </a:lnTo>
                  <a:lnTo>
                    <a:pt x="439" y="1236"/>
                  </a:lnTo>
                  <a:lnTo>
                    <a:pt x="417" y="1266"/>
                  </a:lnTo>
                  <a:lnTo>
                    <a:pt x="396" y="1296"/>
                  </a:lnTo>
                  <a:lnTo>
                    <a:pt x="373" y="1324"/>
                  </a:lnTo>
                  <a:lnTo>
                    <a:pt x="350" y="1352"/>
                  </a:lnTo>
                  <a:lnTo>
                    <a:pt x="350" y="1352"/>
                  </a:lnTo>
                  <a:lnTo>
                    <a:pt x="324" y="1400"/>
                  </a:lnTo>
                  <a:lnTo>
                    <a:pt x="296" y="1443"/>
                  </a:lnTo>
                  <a:lnTo>
                    <a:pt x="271" y="1483"/>
                  </a:lnTo>
                  <a:lnTo>
                    <a:pt x="244" y="1520"/>
                  </a:lnTo>
                  <a:lnTo>
                    <a:pt x="198" y="1584"/>
                  </a:lnTo>
                  <a:lnTo>
                    <a:pt x="159" y="1632"/>
                  </a:lnTo>
                  <a:lnTo>
                    <a:pt x="159" y="1632"/>
                  </a:lnTo>
                  <a:lnTo>
                    <a:pt x="142" y="1653"/>
                  </a:lnTo>
                  <a:lnTo>
                    <a:pt x="121" y="1676"/>
                  </a:lnTo>
                  <a:lnTo>
                    <a:pt x="121" y="1676"/>
                  </a:lnTo>
                  <a:lnTo>
                    <a:pt x="108" y="1688"/>
                  </a:lnTo>
                  <a:lnTo>
                    <a:pt x="75" y="1717"/>
                  </a:lnTo>
                  <a:lnTo>
                    <a:pt x="36" y="1750"/>
                  </a:lnTo>
                  <a:lnTo>
                    <a:pt x="0" y="1777"/>
                  </a:lnTo>
                  <a:lnTo>
                    <a:pt x="0" y="1777"/>
                  </a:lnTo>
                  <a:lnTo>
                    <a:pt x="48" y="1819"/>
                  </a:lnTo>
                  <a:lnTo>
                    <a:pt x="85" y="1851"/>
                  </a:lnTo>
                  <a:lnTo>
                    <a:pt x="119" y="1879"/>
                  </a:lnTo>
                  <a:lnTo>
                    <a:pt x="119" y="1879"/>
                  </a:lnTo>
                  <a:lnTo>
                    <a:pt x="149" y="1856"/>
                  </a:lnTo>
                  <a:lnTo>
                    <a:pt x="182" y="1828"/>
                  </a:lnTo>
                  <a:lnTo>
                    <a:pt x="225" y="1789"/>
                  </a:lnTo>
                  <a:lnTo>
                    <a:pt x="276" y="1741"/>
                  </a:lnTo>
                  <a:lnTo>
                    <a:pt x="333" y="1683"/>
                  </a:lnTo>
                  <a:lnTo>
                    <a:pt x="395" y="1618"/>
                  </a:lnTo>
                  <a:lnTo>
                    <a:pt x="425" y="1580"/>
                  </a:lnTo>
                  <a:lnTo>
                    <a:pt x="456" y="1543"/>
                  </a:lnTo>
                  <a:lnTo>
                    <a:pt x="488" y="1504"/>
                  </a:lnTo>
                  <a:lnTo>
                    <a:pt x="520" y="1462"/>
                  </a:lnTo>
                  <a:lnTo>
                    <a:pt x="550" y="1418"/>
                  </a:lnTo>
                  <a:lnTo>
                    <a:pt x="580" y="1374"/>
                  </a:lnTo>
                  <a:lnTo>
                    <a:pt x="610" y="1328"/>
                  </a:lnTo>
                  <a:lnTo>
                    <a:pt x="638" y="1280"/>
                  </a:lnTo>
                  <a:lnTo>
                    <a:pt x="665" y="1230"/>
                  </a:lnTo>
                  <a:lnTo>
                    <a:pt x="690" y="1179"/>
                  </a:lnTo>
                  <a:lnTo>
                    <a:pt x="711" y="1126"/>
                  </a:lnTo>
                  <a:lnTo>
                    <a:pt x="732" y="1073"/>
                  </a:lnTo>
                  <a:lnTo>
                    <a:pt x="750" y="1020"/>
                  </a:lnTo>
                  <a:lnTo>
                    <a:pt x="766" y="964"/>
                  </a:lnTo>
                  <a:lnTo>
                    <a:pt x="778" y="907"/>
                  </a:lnTo>
                  <a:lnTo>
                    <a:pt x="787" y="850"/>
                  </a:lnTo>
                  <a:lnTo>
                    <a:pt x="792" y="792"/>
                  </a:lnTo>
                  <a:lnTo>
                    <a:pt x="794" y="734"/>
                  </a:lnTo>
                  <a:lnTo>
                    <a:pt x="794" y="734"/>
                  </a:lnTo>
                  <a:lnTo>
                    <a:pt x="792" y="681"/>
                  </a:lnTo>
                  <a:lnTo>
                    <a:pt x="789" y="630"/>
                  </a:lnTo>
                  <a:lnTo>
                    <a:pt x="782" y="578"/>
                  </a:lnTo>
                  <a:lnTo>
                    <a:pt x="771" y="529"/>
                  </a:lnTo>
                  <a:lnTo>
                    <a:pt x="760" y="479"/>
                  </a:lnTo>
                  <a:lnTo>
                    <a:pt x="745" y="432"/>
                  </a:lnTo>
                  <a:lnTo>
                    <a:pt x="729" y="384"/>
                  </a:lnTo>
                  <a:lnTo>
                    <a:pt x="711" y="336"/>
                  </a:lnTo>
                  <a:lnTo>
                    <a:pt x="691" y="292"/>
                  </a:lnTo>
                  <a:lnTo>
                    <a:pt x="668" y="246"/>
                  </a:lnTo>
                  <a:lnTo>
                    <a:pt x="646" y="202"/>
                  </a:lnTo>
                  <a:lnTo>
                    <a:pt x="623" y="159"/>
                  </a:lnTo>
                  <a:lnTo>
                    <a:pt x="598" y="119"/>
                  </a:lnTo>
                  <a:lnTo>
                    <a:pt x="571" y="78"/>
                  </a:lnTo>
                  <a:lnTo>
                    <a:pt x="545" y="39"/>
                  </a:lnTo>
                  <a:lnTo>
                    <a:pt x="516" y="0"/>
                  </a:lnTo>
                  <a:lnTo>
                    <a:pt x="5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90"/>
            <p:cNvSpPr/>
            <p:nvPr/>
          </p:nvSpPr>
          <p:spPr bwMode="auto">
            <a:xfrm>
              <a:off x="8075613" y="5008563"/>
              <a:ext cx="620713" cy="1395413"/>
            </a:xfrm>
            <a:custGeom>
              <a:avLst/>
              <a:gdLst>
                <a:gd name="T0" fmla="*/ 781 w 783"/>
                <a:gd name="T1" fmla="*/ 90 h 1759"/>
                <a:gd name="T2" fmla="*/ 704 w 783"/>
                <a:gd name="T3" fmla="*/ 23 h 1759"/>
                <a:gd name="T4" fmla="*/ 675 w 783"/>
                <a:gd name="T5" fmla="*/ 0 h 1759"/>
                <a:gd name="T6" fmla="*/ 613 w 783"/>
                <a:gd name="T7" fmla="*/ 51 h 1759"/>
                <a:gd name="T8" fmla="*/ 518 w 783"/>
                <a:gd name="T9" fmla="*/ 138 h 1759"/>
                <a:gd name="T10" fmla="*/ 401 w 783"/>
                <a:gd name="T11" fmla="*/ 262 h 1759"/>
                <a:gd name="T12" fmla="*/ 338 w 783"/>
                <a:gd name="T13" fmla="*/ 336 h 1759"/>
                <a:gd name="T14" fmla="*/ 274 w 783"/>
                <a:gd name="T15" fmla="*/ 417 h 1759"/>
                <a:gd name="T16" fmla="*/ 214 w 783"/>
                <a:gd name="T17" fmla="*/ 506 h 1759"/>
                <a:gd name="T18" fmla="*/ 157 w 783"/>
                <a:gd name="T19" fmla="*/ 599 h 1759"/>
                <a:gd name="T20" fmla="*/ 106 w 783"/>
                <a:gd name="T21" fmla="*/ 700 h 1759"/>
                <a:gd name="T22" fmla="*/ 62 w 783"/>
                <a:gd name="T23" fmla="*/ 806 h 1759"/>
                <a:gd name="T24" fmla="*/ 30 w 783"/>
                <a:gd name="T25" fmla="*/ 916 h 1759"/>
                <a:gd name="T26" fmla="*/ 7 w 783"/>
                <a:gd name="T27" fmla="*/ 1029 h 1759"/>
                <a:gd name="T28" fmla="*/ 0 w 783"/>
                <a:gd name="T29" fmla="*/ 1146 h 1759"/>
                <a:gd name="T30" fmla="*/ 2 w 783"/>
                <a:gd name="T31" fmla="*/ 1188 h 1759"/>
                <a:gd name="T32" fmla="*/ 9 w 783"/>
                <a:gd name="T33" fmla="*/ 1271 h 1759"/>
                <a:gd name="T34" fmla="*/ 23 w 783"/>
                <a:gd name="T35" fmla="*/ 1352 h 1759"/>
                <a:gd name="T36" fmla="*/ 44 w 783"/>
                <a:gd name="T37" fmla="*/ 1432 h 1759"/>
                <a:gd name="T38" fmla="*/ 71 w 783"/>
                <a:gd name="T39" fmla="*/ 1508 h 1759"/>
                <a:gd name="T40" fmla="*/ 103 w 783"/>
                <a:gd name="T41" fmla="*/ 1584 h 1759"/>
                <a:gd name="T42" fmla="*/ 136 w 783"/>
                <a:gd name="T43" fmla="*/ 1655 h 1759"/>
                <a:gd name="T44" fmla="*/ 196 w 783"/>
                <a:gd name="T45" fmla="*/ 1759 h 1759"/>
                <a:gd name="T46" fmla="*/ 191 w 783"/>
                <a:gd name="T47" fmla="*/ 1706 h 1759"/>
                <a:gd name="T48" fmla="*/ 189 w 783"/>
                <a:gd name="T49" fmla="*/ 1598 h 1759"/>
                <a:gd name="T50" fmla="*/ 191 w 783"/>
                <a:gd name="T51" fmla="*/ 1494 h 1759"/>
                <a:gd name="T52" fmla="*/ 200 w 783"/>
                <a:gd name="T53" fmla="*/ 1391 h 1759"/>
                <a:gd name="T54" fmla="*/ 214 w 783"/>
                <a:gd name="T55" fmla="*/ 1291 h 1759"/>
                <a:gd name="T56" fmla="*/ 240 w 783"/>
                <a:gd name="T57" fmla="*/ 1146 h 1759"/>
                <a:gd name="T58" fmla="*/ 283 w 783"/>
                <a:gd name="T59" fmla="*/ 972 h 1759"/>
                <a:gd name="T60" fmla="*/ 290 w 783"/>
                <a:gd name="T61" fmla="*/ 932 h 1759"/>
                <a:gd name="T62" fmla="*/ 309 w 783"/>
                <a:gd name="T63" fmla="*/ 854 h 1759"/>
                <a:gd name="T64" fmla="*/ 332 w 783"/>
                <a:gd name="T65" fmla="*/ 780 h 1759"/>
                <a:gd name="T66" fmla="*/ 373 w 783"/>
                <a:gd name="T67" fmla="*/ 674 h 1759"/>
                <a:gd name="T68" fmla="*/ 435 w 783"/>
                <a:gd name="T69" fmla="*/ 545 h 1759"/>
                <a:gd name="T70" fmla="*/ 500 w 783"/>
                <a:gd name="T71" fmla="*/ 433 h 1759"/>
                <a:gd name="T72" fmla="*/ 564 w 783"/>
                <a:gd name="T73" fmla="*/ 340 h 1759"/>
                <a:gd name="T74" fmla="*/ 619 w 783"/>
                <a:gd name="T75" fmla="*/ 269 h 1759"/>
                <a:gd name="T76" fmla="*/ 675 w 783"/>
                <a:gd name="T77" fmla="*/ 203 h 1759"/>
                <a:gd name="T78" fmla="*/ 675 w 783"/>
                <a:gd name="T79" fmla="*/ 203 h 1759"/>
                <a:gd name="T80" fmla="*/ 721 w 783"/>
                <a:gd name="T81" fmla="*/ 149 h 1759"/>
                <a:gd name="T82" fmla="*/ 783 w 783"/>
                <a:gd name="T83" fmla="*/ 94 h 1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83" h="1759">
                  <a:moveTo>
                    <a:pt x="781" y="90"/>
                  </a:moveTo>
                  <a:lnTo>
                    <a:pt x="781" y="90"/>
                  </a:lnTo>
                  <a:lnTo>
                    <a:pt x="737" y="51"/>
                  </a:lnTo>
                  <a:lnTo>
                    <a:pt x="704" y="23"/>
                  </a:lnTo>
                  <a:lnTo>
                    <a:pt x="675" y="0"/>
                  </a:lnTo>
                  <a:lnTo>
                    <a:pt x="675" y="0"/>
                  </a:lnTo>
                  <a:lnTo>
                    <a:pt x="647" y="23"/>
                  </a:lnTo>
                  <a:lnTo>
                    <a:pt x="613" y="51"/>
                  </a:lnTo>
                  <a:lnTo>
                    <a:pt x="569" y="90"/>
                  </a:lnTo>
                  <a:lnTo>
                    <a:pt x="518" y="138"/>
                  </a:lnTo>
                  <a:lnTo>
                    <a:pt x="461" y="196"/>
                  </a:lnTo>
                  <a:lnTo>
                    <a:pt x="401" y="262"/>
                  </a:lnTo>
                  <a:lnTo>
                    <a:pt x="369" y="297"/>
                  </a:lnTo>
                  <a:lnTo>
                    <a:pt x="338" y="336"/>
                  </a:lnTo>
                  <a:lnTo>
                    <a:pt x="306" y="375"/>
                  </a:lnTo>
                  <a:lnTo>
                    <a:pt x="274" y="417"/>
                  </a:lnTo>
                  <a:lnTo>
                    <a:pt x="244" y="460"/>
                  </a:lnTo>
                  <a:lnTo>
                    <a:pt x="214" y="506"/>
                  </a:lnTo>
                  <a:lnTo>
                    <a:pt x="186" y="552"/>
                  </a:lnTo>
                  <a:lnTo>
                    <a:pt x="157" y="599"/>
                  </a:lnTo>
                  <a:lnTo>
                    <a:pt x="131" y="649"/>
                  </a:lnTo>
                  <a:lnTo>
                    <a:pt x="106" y="700"/>
                  </a:lnTo>
                  <a:lnTo>
                    <a:pt x="83" y="751"/>
                  </a:lnTo>
                  <a:lnTo>
                    <a:pt x="62" y="806"/>
                  </a:lnTo>
                  <a:lnTo>
                    <a:pt x="44" y="859"/>
                  </a:lnTo>
                  <a:lnTo>
                    <a:pt x="30" y="916"/>
                  </a:lnTo>
                  <a:lnTo>
                    <a:pt x="18" y="972"/>
                  </a:lnTo>
                  <a:lnTo>
                    <a:pt x="7" y="1029"/>
                  </a:lnTo>
                  <a:lnTo>
                    <a:pt x="2" y="1087"/>
                  </a:lnTo>
                  <a:lnTo>
                    <a:pt x="0" y="1146"/>
                  </a:lnTo>
                  <a:lnTo>
                    <a:pt x="0" y="1146"/>
                  </a:lnTo>
                  <a:lnTo>
                    <a:pt x="2" y="1188"/>
                  </a:lnTo>
                  <a:lnTo>
                    <a:pt x="4" y="1230"/>
                  </a:lnTo>
                  <a:lnTo>
                    <a:pt x="9" y="1271"/>
                  </a:lnTo>
                  <a:lnTo>
                    <a:pt x="16" y="1312"/>
                  </a:lnTo>
                  <a:lnTo>
                    <a:pt x="23" y="1352"/>
                  </a:lnTo>
                  <a:lnTo>
                    <a:pt x="34" y="1391"/>
                  </a:lnTo>
                  <a:lnTo>
                    <a:pt x="44" y="1432"/>
                  </a:lnTo>
                  <a:lnTo>
                    <a:pt x="57" y="1471"/>
                  </a:lnTo>
                  <a:lnTo>
                    <a:pt x="71" y="1508"/>
                  </a:lnTo>
                  <a:lnTo>
                    <a:pt x="85" y="1547"/>
                  </a:lnTo>
                  <a:lnTo>
                    <a:pt x="103" y="1584"/>
                  </a:lnTo>
                  <a:lnTo>
                    <a:pt x="118" y="1619"/>
                  </a:lnTo>
                  <a:lnTo>
                    <a:pt x="136" y="1655"/>
                  </a:lnTo>
                  <a:lnTo>
                    <a:pt x="156" y="1690"/>
                  </a:lnTo>
                  <a:lnTo>
                    <a:pt x="196" y="1759"/>
                  </a:lnTo>
                  <a:lnTo>
                    <a:pt x="196" y="1759"/>
                  </a:lnTo>
                  <a:lnTo>
                    <a:pt x="191" y="1706"/>
                  </a:lnTo>
                  <a:lnTo>
                    <a:pt x="189" y="1651"/>
                  </a:lnTo>
                  <a:lnTo>
                    <a:pt x="189" y="1598"/>
                  </a:lnTo>
                  <a:lnTo>
                    <a:pt x="189" y="1547"/>
                  </a:lnTo>
                  <a:lnTo>
                    <a:pt x="191" y="1494"/>
                  </a:lnTo>
                  <a:lnTo>
                    <a:pt x="194" y="1443"/>
                  </a:lnTo>
                  <a:lnTo>
                    <a:pt x="200" y="1391"/>
                  </a:lnTo>
                  <a:lnTo>
                    <a:pt x="207" y="1340"/>
                  </a:lnTo>
                  <a:lnTo>
                    <a:pt x="214" y="1291"/>
                  </a:lnTo>
                  <a:lnTo>
                    <a:pt x="221" y="1241"/>
                  </a:lnTo>
                  <a:lnTo>
                    <a:pt x="240" y="1146"/>
                  </a:lnTo>
                  <a:lnTo>
                    <a:pt x="260" y="1055"/>
                  </a:lnTo>
                  <a:lnTo>
                    <a:pt x="283" y="972"/>
                  </a:lnTo>
                  <a:lnTo>
                    <a:pt x="283" y="972"/>
                  </a:lnTo>
                  <a:lnTo>
                    <a:pt x="290" y="932"/>
                  </a:lnTo>
                  <a:lnTo>
                    <a:pt x="299" y="893"/>
                  </a:lnTo>
                  <a:lnTo>
                    <a:pt x="309" y="854"/>
                  </a:lnTo>
                  <a:lnTo>
                    <a:pt x="320" y="817"/>
                  </a:lnTo>
                  <a:lnTo>
                    <a:pt x="332" y="780"/>
                  </a:lnTo>
                  <a:lnTo>
                    <a:pt x="345" y="743"/>
                  </a:lnTo>
                  <a:lnTo>
                    <a:pt x="373" y="674"/>
                  </a:lnTo>
                  <a:lnTo>
                    <a:pt x="403" y="606"/>
                  </a:lnTo>
                  <a:lnTo>
                    <a:pt x="435" y="545"/>
                  </a:lnTo>
                  <a:lnTo>
                    <a:pt x="468" y="486"/>
                  </a:lnTo>
                  <a:lnTo>
                    <a:pt x="500" y="433"/>
                  </a:lnTo>
                  <a:lnTo>
                    <a:pt x="532" y="384"/>
                  </a:lnTo>
                  <a:lnTo>
                    <a:pt x="564" y="340"/>
                  </a:lnTo>
                  <a:lnTo>
                    <a:pt x="592" y="302"/>
                  </a:lnTo>
                  <a:lnTo>
                    <a:pt x="619" y="269"/>
                  </a:lnTo>
                  <a:lnTo>
                    <a:pt x="658" y="223"/>
                  </a:lnTo>
                  <a:lnTo>
                    <a:pt x="675" y="203"/>
                  </a:lnTo>
                  <a:lnTo>
                    <a:pt x="675" y="203"/>
                  </a:lnTo>
                  <a:lnTo>
                    <a:pt x="675" y="203"/>
                  </a:lnTo>
                  <a:lnTo>
                    <a:pt x="696" y="177"/>
                  </a:lnTo>
                  <a:lnTo>
                    <a:pt x="721" y="149"/>
                  </a:lnTo>
                  <a:lnTo>
                    <a:pt x="751" y="120"/>
                  </a:lnTo>
                  <a:lnTo>
                    <a:pt x="783" y="94"/>
                  </a:lnTo>
                  <a:lnTo>
                    <a:pt x="781"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zh-CN">
                <a:sym typeface="Calibri Light" panose="020F0302020204030204" pitchFamily="34" charset="0"/>
              </a:rPr>
              <a:t>单击此处编辑母版标题样式</a:t>
            </a:r>
            <a:endParaRPr lang="zh-CN" altLang="zh-CN">
              <a:sym typeface="Calibri Light" panose="020F0302020204030204" pitchFamily="34" charset="0"/>
            </a:endParaRP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zh-CN">
                <a:sym typeface="Calibri" panose="020F0502020204030204" pitchFamily="34" charset="0"/>
              </a:rPr>
              <a:t>单击此处编辑母版文本样式</a:t>
            </a:r>
            <a:endParaRPr lang="zh-CN" altLang="zh-CN">
              <a:sym typeface="Calibri" panose="020F0502020204030204" pitchFamily="34" charset="0"/>
            </a:endParaRPr>
          </a:p>
          <a:p>
            <a:pPr lvl="1"/>
            <a:r>
              <a:rPr lang="zh-CN" altLang="zh-CN">
                <a:sym typeface="Calibri" panose="020F0502020204030204" pitchFamily="34" charset="0"/>
              </a:rPr>
              <a:t>第二级</a:t>
            </a:r>
            <a:endParaRPr lang="zh-CN" altLang="zh-CN">
              <a:sym typeface="Calibri" panose="020F0502020204030204" pitchFamily="34" charset="0"/>
            </a:endParaRPr>
          </a:p>
          <a:p>
            <a:pPr lvl="2"/>
            <a:r>
              <a:rPr lang="zh-CN" altLang="zh-CN">
                <a:sym typeface="Calibri" panose="020F0502020204030204" pitchFamily="34" charset="0"/>
              </a:rPr>
              <a:t>第三级</a:t>
            </a:r>
            <a:endParaRPr lang="zh-CN" altLang="zh-CN">
              <a:sym typeface="Calibri" panose="020F0502020204030204" pitchFamily="34" charset="0"/>
            </a:endParaRPr>
          </a:p>
          <a:p>
            <a:pPr lvl="3"/>
            <a:r>
              <a:rPr lang="zh-CN" altLang="zh-CN">
                <a:sym typeface="Calibri" panose="020F0502020204030204" pitchFamily="34" charset="0"/>
              </a:rPr>
              <a:t>第四级</a:t>
            </a:r>
            <a:endParaRPr lang="zh-CN" altLang="zh-CN">
              <a:sym typeface="Calibri" panose="020F0502020204030204" pitchFamily="34" charset="0"/>
            </a:endParaRPr>
          </a:p>
          <a:p>
            <a:pPr lvl="4"/>
            <a:r>
              <a:rPr lang="zh-CN" altLang="zh-CN">
                <a:sym typeface="Calibri" panose="020F0502020204030204" pitchFamily="34" charset="0"/>
              </a:rPr>
              <a:t>第五级</a:t>
            </a:r>
            <a:endParaRPr lang="zh-CN" altLang="zh-CN">
              <a:sym typeface="Calibri" panose="020F0502020204030204" pitchFamily="34" charset="0"/>
            </a:endParaRP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a:solidFill>
                  <a:srgbClr val="898989"/>
                </a:solidFill>
              </a:defRPr>
            </a:lvl1pPr>
          </a:lstStyle>
          <a:p>
            <a:fld id="{9A929F4C-1F0A-4D0E-A011-E633009D7AF0}" type="datetime1">
              <a:rPr lang="zh-CN" altLang="en-US"/>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a:solidFill>
                  <a:srgbClr val="898989"/>
                </a:solidFill>
              </a:defRPr>
            </a:lvl1pPr>
          </a:lstStyle>
          <a:p>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a:defRPr sz="1200">
                <a:solidFill>
                  <a:srgbClr val="898989"/>
                </a:solidFill>
              </a:defRPr>
            </a:lvl1pPr>
          </a:lstStyle>
          <a:p>
            <a:fld id="{596CC7C5-2BBD-4E16-8AE9-2698A92DF404}" type="slidenum">
              <a:rPr lang="zh-CN" altLang="en-US"/>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p:txStyles>
    <p:titleStyle>
      <a:lvl1pPr marL="914400" indent="-914400" algn="l" rtl="0" fontAlgn="base">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5" Type="http://schemas.openxmlformats.org/officeDocument/2006/relationships/notesSlide" Target="../notesSlides/notesSlide1.xml"></Relationship><Relationship Id="rId3" Type="http://schemas.openxmlformats.org/officeDocument/2006/relationships/image" Target="../media/image1.png"></Relationship><Relationship Id="rId2" Type="http://schemas.microsoft.com/office/2007/relationships/media" Target="../media/media1.mp3"></Relationship><Relationship Id="rId1" Type="http://schemas.openxmlformats.org/officeDocument/2006/relationships/audio" Target="../media/media1.mp3"></Relationship><Relationship Id="rId6" Type="http://schemas.openxmlformats.org/officeDocument/2006/relationships/hyperlink" Target="" TargetMode="External"></Relationship><Relationship Id="rId7" Type="http://schemas.openxmlformats.org/officeDocument/2006/relationships/slideLayout" Target="../slideLayouts/slideLayout7.xml"></Relationship></Relationships>
</file>

<file path=ppt/slides/_rels/slide10.xml.rels><?xml version="1.0" encoding="UTF-8"?>
<Relationships xmlns="http://schemas.openxmlformats.org/package/2006/relationships"><Relationship Id="rId3" Type="http://schemas.openxmlformats.org/officeDocument/2006/relationships/notesSlide" Target="../notesSlides/notesSlide10.xml"></Relationship><Relationship Id="rId2" Type="http://schemas.openxmlformats.org/officeDocument/2006/relationships/slideLayout" Target="../slideLayouts/slideLayout9.xml"></Relationship><Relationship Id="rId1" Type="http://schemas.openxmlformats.org/officeDocument/2006/relationships/image" Target="../media/image3.png"></Relationship></Relationships>
</file>

<file path=ppt/slides/_rels/slide11.xml.rels><?xml version="1.0" encoding="UTF-8"?>
<Relationships xmlns="http://schemas.openxmlformats.org/package/2006/relationships"><Relationship Id="rId5" Type="http://schemas.openxmlformats.org/officeDocument/2006/relationships/notesSlide" Target="../notesSlides/notesSlide11.xml"></Relationship><Relationship Id="rId4" Type="http://schemas.openxmlformats.org/officeDocument/2006/relationships/slideLayout" Target="../slideLayouts/slideLayout9.xml"></Relationship><Relationship Id="rId3" Type="http://schemas.openxmlformats.org/officeDocument/2006/relationships/image" Target="../media/image6.jpeg"></Relationship><Relationship Id="rId2" Type="http://schemas.openxmlformats.org/officeDocument/2006/relationships/image" Target="../media/image5.jpeg"></Relationship><Relationship Id="rId1" Type="http://schemas.openxmlformats.org/officeDocument/2006/relationships/image" Target="../media/image4.jpeg"></Relationship></Relationships>
</file>

<file path=ppt/slides/_rels/slide12.xml.rels><?xml version="1.0" encoding="UTF-8"?>
<Relationships xmlns="http://schemas.openxmlformats.org/package/2006/relationships"><Relationship Id="rId2" Type="http://schemas.openxmlformats.org/officeDocument/2006/relationships/notesSlide" Target="../notesSlides/notesSlide12.xml"></Relationship><Relationship Id="rId1" Type="http://schemas.openxmlformats.org/officeDocument/2006/relationships/slideLayout" Target="../slideLayouts/slideLayout9.xml"></Relationship></Relationships>
</file>

<file path=ppt/slides/_rels/slide13.xml.rels><?xml version="1.0" encoding="UTF-8"?>
<Relationships xmlns="http://schemas.openxmlformats.org/package/2006/relationships"><Relationship Id="rId2" Type="http://schemas.openxmlformats.org/officeDocument/2006/relationships/notesSlide" Target="../notesSlides/notesSlide13.xml"></Relationship><Relationship Id="rId1" Type="http://schemas.openxmlformats.org/officeDocument/2006/relationships/slideLayout" Target="../slideLayouts/slideLayout9.xml"></Relationship></Relationships>
</file>

<file path=ppt/slides/_rels/slide14.xml.rels><?xml version="1.0" encoding="UTF-8"?>
<Relationships xmlns="http://schemas.openxmlformats.org/package/2006/relationships"><Relationship Id="rId3" Type="http://schemas.openxmlformats.org/officeDocument/2006/relationships/notesSlide" Target="../notesSlides/notesSlide14.xml"></Relationship><Relationship Id="rId2" Type="http://schemas.openxmlformats.org/officeDocument/2006/relationships/slideLayout" Target="../slideLayouts/slideLayout9.xml"></Relationship><Relationship Id="rId1" Type="http://schemas.openxmlformats.org/officeDocument/2006/relationships/image" Target="../media/image7.jpeg"></Relationship></Relationships>
</file>

<file path=ppt/slides/_rels/slide15.xml.rels><?xml version="1.0" encoding="UTF-8"?>
<Relationships xmlns="http://schemas.openxmlformats.org/package/2006/relationships"><Relationship Id="rId2" Type="http://schemas.openxmlformats.org/officeDocument/2006/relationships/notesSlide" Target="../notesSlides/notesSlide15.xml"></Relationship><Relationship Id="rId1" Type="http://schemas.openxmlformats.org/officeDocument/2006/relationships/slideLayout" Target="../slideLayouts/slideLayout9.xml"></Relationship></Relationships>
</file>

<file path=ppt/slides/_rels/slide16.xml.rels><?xml version="1.0" encoding="UTF-8"?>
<Relationships xmlns="http://schemas.openxmlformats.org/package/2006/relationships"><Relationship Id="rId2" Type="http://schemas.openxmlformats.org/officeDocument/2006/relationships/notesSlide" Target="../notesSlides/notesSlide16.xml"></Relationship><Relationship Id="rId1" Type="http://schemas.openxmlformats.org/officeDocument/2006/relationships/slideLayout" Target="../slideLayouts/slideLayout10.xml"></Relationship></Relationships>
</file>

<file path=ppt/slides/_rels/slide17.xml.rels><?xml version="1.0" encoding="UTF-8"?>
<Relationships xmlns="http://schemas.openxmlformats.org/package/2006/relationships"><Relationship Id="rId5" Type="http://schemas.openxmlformats.org/officeDocument/2006/relationships/notesSlide" Target="../notesSlides/notesSlide17.xml"></Relationship><Relationship Id="rId4" Type="http://schemas.openxmlformats.org/officeDocument/2006/relationships/slideLayout" Target="../slideLayouts/slideLayout9.xml"></Relationship><Relationship Id="rId3" Type="http://schemas.openxmlformats.org/officeDocument/2006/relationships/image" Target="../media/image10.jpeg"></Relationship><Relationship Id="rId2" Type="http://schemas.openxmlformats.org/officeDocument/2006/relationships/image" Target="../media/image9.jpeg"></Relationship><Relationship Id="rId1" Type="http://schemas.openxmlformats.org/officeDocument/2006/relationships/image" Target="../media/image8.jpeg"></Relationship></Relationships>
</file>

<file path=ppt/slides/_rels/slide18.xml.rels><?xml version="1.0" encoding="UTF-8"?>
<Relationships xmlns="http://schemas.openxmlformats.org/package/2006/relationships"><Relationship Id="rId2" Type="http://schemas.openxmlformats.org/officeDocument/2006/relationships/notesSlide" Target="../notesSlides/notesSlide18.xml"></Relationship><Relationship Id="rId1" Type="http://schemas.openxmlformats.org/officeDocument/2006/relationships/slideLayout" Target="../slideLayouts/slideLayout9.xml"></Relationship></Relationships>
</file>

<file path=ppt/slides/_rels/slide19.xml.rels><?xml version="1.0" encoding="UTF-8"?>
<Relationships xmlns="http://schemas.openxmlformats.org/package/2006/relationships"><Relationship Id="rId2" Type="http://schemas.openxmlformats.org/officeDocument/2006/relationships/notesSlide" Target="../notesSlides/notesSlide19.xml"></Relationship><Relationship Id="rId1" Type="http://schemas.openxmlformats.org/officeDocument/2006/relationships/slideLayout" Target="../slideLayouts/slideLayout9.xml"></Relationship></Relationships>
</file>

<file path=ppt/slides/_rels/slide2.xml.rels><?xml version="1.0" encoding="UTF-8"?>
<Relationships xmlns="http://schemas.openxmlformats.org/package/2006/relationships"><Relationship Id="rId2" Type="http://schemas.openxmlformats.org/officeDocument/2006/relationships/notesSlide" Target="../notesSlides/notesSlide2.xml"></Relationship><Relationship Id="rId1" Type="http://schemas.openxmlformats.org/officeDocument/2006/relationships/slideLayout" Target="../slideLayouts/slideLayout7.xml"></Relationship></Relationships>
</file>

<file path=ppt/slides/_rels/slide20.xml.rels><?xml version="1.0" encoding="UTF-8"?>
<Relationships xmlns="http://schemas.openxmlformats.org/package/2006/relationships"><Relationship Id="rId3" Type="http://schemas.openxmlformats.org/officeDocument/2006/relationships/notesSlide" Target="../notesSlides/notesSlide20.xml"></Relationship><Relationship Id="rId2" Type="http://schemas.openxmlformats.org/officeDocument/2006/relationships/slideLayout" Target="../slideLayouts/slideLayout9.xml"></Relationship><Relationship Id="rId1" Type="http://schemas.openxmlformats.org/officeDocument/2006/relationships/image" Target="../media/image11.jpeg"></Relationship></Relationships>
</file>

<file path=ppt/slides/_rels/slide21.xml.rels><?xml version="1.0" encoding="UTF-8"?>
<Relationships xmlns="http://schemas.openxmlformats.org/package/2006/relationships"><Relationship Id="rId2" Type="http://schemas.openxmlformats.org/officeDocument/2006/relationships/notesSlide" Target="../notesSlides/notesSlide21.xml"></Relationship><Relationship Id="rId1" Type="http://schemas.openxmlformats.org/officeDocument/2006/relationships/slideLayout" Target="../slideLayouts/slideLayout9.xml"></Relationship></Relationships>
</file>

<file path=ppt/slides/_rels/slide22.xml.rels><?xml version="1.0" encoding="UTF-8"?>
<Relationships xmlns="http://schemas.openxmlformats.org/package/2006/relationships"><Relationship Id="rId2" Type="http://schemas.openxmlformats.org/officeDocument/2006/relationships/notesSlide" Target="../notesSlides/notesSlide22.xml"></Relationship><Relationship Id="rId1" Type="http://schemas.openxmlformats.org/officeDocument/2006/relationships/slideLayout" Target="../slideLayouts/slideLayout10.xml"></Relationship></Relationships>
</file>

<file path=ppt/slides/_rels/slide23.xml.rels><?xml version="1.0" encoding="UTF-8"?>
<Relationships xmlns="http://schemas.openxmlformats.org/package/2006/relationships"><Relationship Id="rId6" Type="http://schemas.openxmlformats.org/officeDocument/2006/relationships/notesSlide" Target="../notesSlides/notesSlide23.xml"></Relationship><Relationship Id="rId5" Type="http://schemas.openxmlformats.org/officeDocument/2006/relationships/slideLayout" Target="../slideLayouts/slideLayout9.xml"></Relationship><Relationship Id="rId4" Type="http://schemas.openxmlformats.org/officeDocument/2006/relationships/image" Target="../media/image14.jpeg"></Relationship><Relationship Id="rId3" Type="http://schemas.openxmlformats.org/officeDocument/2006/relationships/image" Target="../media/image13.jpeg"></Relationship><Relationship Id="rId2" Type="http://schemas.openxmlformats.org/officeDocument/2006/relationships/image" Target="../media/image12.jpeg"></Relationship><Relationship Id="rId1" Type="http://schemas.openxmlformats.org/officeDocument/2006/relationships/image" Target="../media/image8.jpeg"></Relationship></Relationships>
</file>

<file path=ppt/slides/_rels/slide24.xml.rels><?xml version="1.0" encoding="UTF-8"?>
<Relationships xmlns="http://schemas.openxmlformats.org/package/2006/relationships"><Relationship Id="rId2" Type="http://schemas.openxmlformats.org/officeDocument/2006/relationships/notesSlide" Target="../notesSlides/notesSlide24.xml"></Relationship><Relationship Id="rId1" Type="http://schemas.openxmlformats.org/officeDocument/2006/relationships/slideLayout" Target="../slideLayouts/slideLayout9.xml"></Relationship></Relationships>
</file>

<file path=ppt/slides/_rels/slide25.xml.rels><?xml version="1.0" encoding="UTF-8"?>
<Relationships xmlns="http://schemas.openxmlformats.org/package/2006/relationships"><Relationship Id="rId2" Type="http://schemas.openxmlformats.org/officeDocument/2006/relationships/notesSlide" Target="../notesSlides/notesSlide25.xml"></Relationship><Relationship Id="rId1" Type="http://schemas.openxmlformats.org/officeDocument/2006/relationships/slideLayout" Target="../slideLayouts/slideLayout9.xml"></Relationship></Relationships>
</file>

<file path=ppt/slides/_rels/slide26.xml.rels><?xml version="1.0" encoding="UTF-8"?>
<Relationships xmlns="http://schemas.openxmlformats.org/package/2006/relationships"><Relationship Id="rId2" Type="http://schemas.openxmlformats.org/officeDocument/2006/relationships/notesSlide" Target="../notesSlides/notesSlide26.xml"></Relationship><Relationship Id="rId1" Type="http://schemas.openxmlformats.org/officeDocument/2006/relationships/slideLayout" Target="../slideLayouts/slideLayout9.xml"></Relationship></Relationships>
</file>

<file path=ppt/slides/_rels/slide27.xml.rels><?xml version="1.0" encoding="UTF-8"?>
<Relationships xmlns="http://schemas.openxmlformats.org/package/2006/relationships"><Relationship Id="rId2" Type="http://schemas.openxmlformats.org/officeDocument/2006/relationships/notesSlide" Target="../notesSlides/notesSlide27.xml"></Relationship><Relationship Id="rId1" Type="http://schemas.openxmlformats.org/officeDocument/2006/relationships/slideLayout" Target="../slideLayouts/slideLayout9.xml"></Relationship></Relationships>
</file>

<file path=ppt/slides/_rels/slide28.xml.rels><?xml version="1.0" encoding="UTF-8"?>
<Relationships xmlns="http://schemas.openxmlformats.org/package/2006/relationships"><Relationship Id="rId6" Type="http://schemas.openxmlformats.org/officeDocument/2006/relationships/notesSlide" Target="../notesSlides/notesSlide28.xml"></Relationship><Relationship Id="rId5" Type="http://schemas.openxmlformats.org/officeDocument/2006/relationships/slideLayout" Target="../slideLayouts/slideLayout9.xml"></Relationship><Relationship Id="rId4" Type="http://schemas.openxmlformats.org/officeDocument/2006/relationships/image" Target="../media/image16.GIF"></Relationship><Relationship Id="rId3" Type="http://schemas.openxmlformats.org/officeDocument/2006/relationships/image" Target="../media/image15.GIF"></Relationship><Relationship Id="rId2" Type="http://schemas.openxmlformats.org/officeDocument/2006/relationships/image" Target="../media/image13.jpeg"></Relationship><Relationship Id="rId1" Type="http://schemas.openxmlformats.org/officeDocument/2006/relationships/image" Target="../media/image9.jpeg"></Relationship></Relationships>
</file>

<file path=ppt/slides/_rels/slide29.xml.rels><?xml version="1.0" encoding="UTF-8"?>
<Relationships xmlns="http://schemas.openxmlformats.org/package/2006/relationships"><Relationship Id="rId2" Type="http://schemas.openxmlformats.org/officeDocument/2006/relationships/notesSlide" Target="../notesSlides/notesSlide29.xml"></Relationship><Relationship Id="rId1" Type="http://schemas.openxmlformats.org/officeDocument/2006/relationships/slideLayout" Target="../slideLayouts/slideLayout10.xml"></Relationship></Relationships>
</file>

<file path=ppt/slides/_rels/slide3.xml.rels><?xml version="1.0" encoding="UTF-8"?>
<Relationships xmlns="http://schemas.openxmlformats.org/package/2006/relationships"><Relationship Id="rId2" Type="http://schemas.openxmlformats.org/officeDocument/2006/relationships/notesSlide" Target="../notesSlides/notesSlide3.xml"></Relationship><Relationship Id="rId1" Type="http://schemas.openxmlformats.org/officeDocument/2006/relationships/slideLayout" Target="../slideLayouts/slideLayout10.xml"></Relationship></Relationships>
</file>

<file path=ppt/slides/_rels/slide30.xml.rels><?xml version="1.0" encoding="UTF-8"?>
<Relationships xmlns="http://schemas.openxmlformats.org/package/2006/relationships"><Relationship Id="rId2" Type="http://schemas.openxmlformats.org/officeDocument/2006/relationships/notesSlide" Target="../notesSlides/notesSlide30.xml"></Relationship><Relationship Id="rId1" Type="http://schemas.openxmlformats.org/officeDocument/2006/relationships/slideLayout" Target="../slideLayouts/slideLayout9.xml"></Relationship></Relationships>
</file>

<file path=ppt/slides/_rels/slide31.xml.rels><?xml version="1.0" encoding="UTF-8"?>
<Relationships xmlns="http://schemas.openxmlformats.org/package/2006/relationships"><Relationship Id="rId6" Type="http://schemas.openxmlformats.org/officeDocument/2006/relationships/notesSlide" Target="../notesSlides/notesSlide31.xml"></Relationship><Relationship Id="rId5" Type="http://schemas.openxmlformats.org/officeDocument/2006/relationships/slideLayout" Target="../slideLayouts/slideLayout9.xml"></Relationship><Relationship Id="rId4" Type="http://schemas.openxmlformats.org/officeDocument/2006/relationships/image" Target="../media/image20.jpeg"></Relationship><Relationship Id="rId3" Type="http://schemas.openxmlformats.org/officeDocument/2006/relationships/image" Target="../media/image19.jpeg"></Relationship><Relationship Id="rId2" Type="http://schemas.openxmlformats.org/officeDocument/2006/relationships/image" Target="../media/image18.jpeg"></Relationship><Relationship Id="rId1" Type="http://schemas.openxmlformats.org/officeDocument/2006/relationships/image" Target="../media/image17.jpeg"></Relationship></Relationships>
</file>

<file path=ppt/slides/_rels/slide32.xml.rels><?xml version="1.0" encoding="UTF-8"?>
<Relationships xmlns="http://schemas.openxmlformats.org/package/2006/relationships"><Relationship Id="rId2" Type="http://schemas.openxmlformats.org/officeDocument/2006/relationships/notesSlide" Target="../notesSlides/notesSlide32.xml"></Relationship><Relationship Id="rId1" Type="http://schemas.openxmlformats.org/officeDocument/2006/relationships/slideLayout" Target="../slideLayouts/slideLayout9.xml"></Relationship></Relationships>
</file>

<file path=ppt/slides/_rels/slide33.xml.rels><?xml version="1.0" encoding="UTF-8"?>
<Relationships xmlns="http://schemas.openxmlformats.org/package/2006/relationships"><Relationship Id="rId2" Type="http://schemas.openxmlformats.org/officeDocument/2006/relationships/notesSlide" Target="../notesSlides/notesSlide33.xml"></Relationship><Relationship Id="rId1" Type="http://schemas.openxmlformats.org/officeDocument/2006/relationships/slideLayout" Target="../slideLayouts/slideLayout9.xml"></Relationship></Relationships>
</file>

<file path=ppt/slides/_rels/slide34.xml.rels><?xml version="1.0" encoding="UTF-8"?>
<Relationships xmlns="http://schemas.openxmlformats.org/package/2006/relationships"><Relationship Id="rId2" Type="http://schemas.openxmlformats.org/officeDocument/2006/relationships/notesSlide" Target="../notesSlides/notesSlide34.xml"></Relationship><Relationship Id="rId1" Type="http://schemas.openxmlformats.org/officeDocument/2006/relationships/slideLayout" Target="../slideLayouts/slideLayout9.xml"></Relationship></Relationships>
</file>

<file path=ppt/slides/_rels/slide35.xml.rels><?xml version="1.0" encoding="UTF-8"?>
<Relationships xmlns="http://schemas.openxmlformats.org/package/2006/relationships"><Relationship Id="rId2" Type="http://schemas.openxmlformats.org/officeDocument/2006/relationships/notesSlide" Target="../notesSlides/notesSlide35.xml"></Relationship><Relationship Id="rId1" Type="http://schemas.openxmlformats.org/officeDocument/2006/relationships/slideLayout" Target="../slideLayouts/slideLayout9.xml"></Relationship></Relationships>
</file>

<file path=ppt/slides/_rels/slide36.xml.rels><?xml version="1.0" encoding="UTF-8"?>
<Relationships xmlns="http://schemas.openxmlformats.org/package/2006/relationships"><Relationship Id="rId2" Type="http://schemas.openxmlformats.org/officeDocument/2006/relationships/notesSlide" Target="../notesSlides/notesSlide36.xml"></Relationship><Relationship Id="rId1" Type="http://schemas.openxmlformats.org/officeDocument/2006/relationships/slideLayout" Target="../slideLayouts/slideLayout7.xml"></Relationship></Relationships>
</file>

<file path=ppt/slides/_rels/slide37.xml.rels><?xml version="1.0" encoding="UTF-8"?>
<Relationships xmlns="http://schemas.openxmlformats.org/package/2006/relationships"><Relationship Id="rId3" Type="http://schemas.openxmlformats.org/officeDocument/2006/relationships/notesSlide" Target="../notesSlides/notesSlide37.xml"></Relationship><Relationship Id="rId4" Type="http://schemas.openxmlformats.org/officeDocument/2006/relationships/image" Target="../media/fImage2734898741.jpeg"></Relationship><Relationship Id="rId5" Type="http://schemas.openxmlformats.org/officeDocument/2006/relationships/slideLayout" Target="../slideLayouts/slideLayout7.xml"></Relationship></Relationships>
</file>

<file path=ppt/slides/_rels/slide4.xml.rels><?xml version="1.0" encoding="UTF-8"?>
<Relationships xmlns="http://schemas.openxmlformats.org/package/2006/relationships"><Relationship Id="rId2" Type="http://schemas.openxmlformats.org/officeDocument/2006/relationships/notesSlide" Target="../notesSlides/notesSlide4.xml"></Relationship><Relationship Id="rId1" Type="http://schemas.openxmlformats.org/officeDocument/2006/relationships/slideLayout" Target="../slideLayouts/slideLayout9.xml"></Relationship></Relationships>
</file>

<file path=ppt/slides/_rels/slide5.xml.rels><?xml version="1.0" encoding="UTF-8"?>
<Relationships xmlns="http://schemas.openxmlformats.org/package/2006/relationships"><Relationship Id="rId2" Type="http://schemas.openxmlformats.org/officeDocument/2006/relationships/notesSlide" Target="../notesSlides/notesSlide5.xml"></Relationship><Relationship Id="rId1" Type="http://schemas.openxmlformats.org/officeDocument/2006/relationships/slideLayout" Target="../slideLayouts/slideLayout9.xml"></Relationship></Relationships>
</file>

<file path=ppt/slides/_rels/slide6.xml.rels><?xml version="1.0" encoding="UTF-8"?>
<Relationships xmlns="http://schemas.openxmlformats.org/package/2006/relationships"><Relationship Id="rId2" Type="http://schemas.openxmlformats.org/officeDocument/2006/relationships/notesSlide" Target="../notesSlides/notesSlide6.xml"></Relationship><Relationship Id="rId1" Type="http://schemas.openxmlformats.org/officeDocument/2006/relationships/slideLayout" Target="../slideLayouts/slideLayout9.xml"></Relationship></Relationships>
</file>

<file path=ppt/slides/_rels/slide7.xml.rels><?xml version="1.0" encoding="UTF-8"?>
<Relationships xmlns="http://schemas.openxmlformats.org/package/2006/relationships"><Relationship Id="rId2" Type="http://schemas.openxmlformats.org/officeDocument/2006/relationships/notesSlide" Target="../notesSlides/notesSlide7.xml"></Relationship><Relationship Id="rId1" Type="http://schemas.openxmlformats.org/officeDocument/2006/relationships/slideLayout" Target="../slideLayouts/slideLayout9.xml"></Relationship></Relationships>
</file>

<file path=ppt/slides/_rels/slide8.xml.rels><?xml version="1.0" encoding="UTF-8"?>
<Relationships xmlns="http://schemas.openxmlformats.org/package/2006/relationships"><Relationship Id="rId3" Type="http://schemas.openxmlformats.org/officeDocument/2006/relationships/notesSlide" Target="../notesSlides/notesSlide8.xml"></Relationship><Relationship Id="rId2" Type="http://schemas.openxmlformats.org/officeDocument/2006/relationships/slideLayout" Target="../slideLayouts/slideLayout9.xml"></Relationship><Relationship Id="rId1" Type="http://schemas.openxmlformats.org/officeDocument/2006/relationships/image" Target="../media/image2.jpeg"></Relationship></Relationships>
</file>

<file path=ppt/slides/_rels/slide9.xml.rels><?xml version="1.0" encoding="UTF-8"?>
<Relationships xmlns="http://schemas.openxmlformats.org/package/2006/relationships"><Relationship Id="rId2" Type="http://schemas.openxmlformats.org/officeDocument/2006/relationships/notesSlide" Target="../notesSlides/notesSlide9.xml"></Relationship><Relationship Id="rId1" Type="http://schemas.openxmlformats.org/officeDocument/2006/relationships/slideLayout" Target="../slideLayouts/slideLayout10.xml"></Relationship></Relationships>
</file>

<file path=ppt/slides/slide1.xml><?xml version="1.0" encoding="utf-8"?>
<p:sld xmlns:a="http://schemas.openxmlformats.org/drawingml/2006/main" xmlns:r="http://schemas.openxmlformats.org/officeDocument/2006/relationships" xmlns:p="http://schemas.openxmlformats.org/presentationml/2006/main" xmlns:p14="http://schemas.microsoft.com/office/powerpoint/2010/main">
  <p:cSld>
    <p:bg bwMode="auto">
      <p:bgPr>
        <a:gradFill rotWithShape="1">
          <a:gsLst>
            <a:gs pos="0">
              <a:srgbClr val="0F2437"/>
            </a:gs>
            <a:gs pos="50000">
              <a:srgbClr val="284D7A"/>
            </a:gs>
            <a:gs pos="100000">
              <a:srgbClr val="0F2437"/>
            </a:gs>
          </a:gsLst>
          <a:lin ang="5400000" scaled="1"/>
        </a:gradFill>
      </p:bgPr>
    </p:bg>
    <p:spTree>
      <p:nvGrpSpPr>
        <p:cNvPr id="1" name=""/>
        <p:cNvGrpSpPr/>
        <p:nvPr/>
      </p:nvGrpSpPr>
      <p:grpSpPr>
        <a:xfrm>
          <a:off x="0" y="0"/>
          <a:ext cx="0" cy="0"/>
          <a:chOff x="0" y="0"/>
          <a:chExt cx="0" cy="0"/>
        </a:xfrm>
      </p:grpSpPr>
      <p:sp>
        <p:nvSpPr>
          <p:cNvPr id="13" name="椭圆 12"/>
          <p:cNvSpPr/>
          <p:nvPr/>
        </p:nvSpPr>
        <p:spPr>
          <a:xfrm>
            <a:off x="996315" y="1034415"/>
            <a:ext cx="2771775" cy="2771775"/>
          </a:xfrm>
          <a:prstGeom prst="ellipse">
            <a:avLst/>
          </a:prstGeom>
          <a:gradFill rotWithShape="1">
            <a:gsLst>
              <a:gs pos="0">
                <a:srgbClr val="E3E7E5"/>
              </a:gs>
              <a:gs pos="961">
                <a:srgbClr val="E3E7E5"/>
              </a:gs>
              <a:gs pos="56000">
                <a:srgbClr val="F7F7F7"/>
              </a:gs>
              <a:gs pos="100000">
                <a:srgbClr val="E3E7E5"/>
              </a:gs>
            </a:gsLst>
            <a:lin ang="108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en-US" dirty="0">
              <a:solidFill>
                <a:srgbClr val="FFFFFF"/>
              </a:solidFill>
              <a:latin typeface="+mn-lt"/>
              <a:ea typeface="+mn-ea"/>
              <a:cs typeface="+mn-ea"/>
              <a:sym typeface="+mn-lt"/>
            </a:endParaRPr>
          </a:p>
        </p:txBody>
      </p:sp>
      <p:sp>
        <p:nvSpPr>
          <p:cNvPr id="14" name="Freeform 6"/>
          <p:cNvSpPr/>
          <p:nvPr/>
        </p:nvSpPr>
        <p:spPr bwMode="auto">
          <a:xfrm>
            <a:off x="1706880" y="1254125"/>
            <a:ext cx="2021840" cy="251333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38100" cap="flat">
            <a:solidFill>
              <a:srgbClr val="002060"/>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latin typeface="+mn-lt"/>
              <a:ea typeface="+mn-ea"/>
              <a:cs typeface="+mn-ea"/>
              <a:sym typeface="+mn-lt"/>
            </a:endParaRPr>
          </a:p>
        </p:txBody>
      </p:sp>
      <p:sp>
        <p:nvSpPr>
          <p:cNvPr id="15" name="Freeform 7"/>
          <p:cNvSpPr/>
          <p:nvPr/>
        </p:nvSpPr>
        <p:spPr bwMode="auto">
          <a:xfrm>
            <a:off x="1035050" y="1074420"/>
            <a:ext cx="2018665" cy="2512060"/>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38100" cap="flat">
            <a:solidFill>
              <a:srgbClr val="002060"/>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latin typeface="+mn-lt"/>
              <a:ea typeface="+mn-ea"/>
              <a:cs typeface="+mn-ea"/>
              <a:sym typeface="+mn-lt"/>
            </a:endParaRPr>
          </a:p>
        </p:txBody>
      </p:sp>
      <p:sp>
        <p:nvSpPr>
          <p:cNvPr id="16" name="十字形 15"/>
          <p:cNvSpPr/>
          <p:nvPr/>
        </p:nvSpPr>
        <p:spPr>
          <a:xfrm>
            <a:off x="1842770" y="1498600"/>
            <a:ext cx="1010920" cy="934720"/>
          </a:xfrm>
          <a:prstGeom prst="plus">
            <a:avLst>
              <a:gd name="adj" fmla="val 26376"/>
            </a:avLst>
          </a:prstGeom>
          <a:gradFill>
            <a:gsLst>
              <a:gs pos="0">
                <a:srgbClr val="0F2437"/>
              </a:gs>
              <a:gs pos="50000">
                <a:srgbClr val="284D7A"/>
              </a:gs>
              <a:gs pos="100000">
                <a:srgbClr val="0F243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p:cNvSpPr txBox="1"/>
          <p:nvPr/>
        </p:nvSpPr>
        <p:spPr>
          <a:xfrm>
            <a:off x="1790065" y="2703830"/>
            <a:ext cx="1287145" cy="769620"/>
          </a:xfrm>
          <a:prstGeom prst="rect">
            <a:avLst/>
          </a:prstGeom>
          <a:noFill/>
        </p:spPr>
        <p:txBody>
          <a:bodyPr wrap="none" rtlCol="0">
            <a:spAutoFit/>
          </a:bodyPr>
          <a:lstStyle/>
          <a:p>
            <a:r>
              <a:rPr lang="en-US" altLang="zh-CN" sz="4400" b="1" dirty="0">
                <a:gradFill>
                  <a:gsLst>
                    <a:gs pos="0">
                      <a:srgbClr val="0F2437"/>
                    </a:gs>
                    <a:gs pos="50000">
                      <a:srgbClr val="284D7A"/>
                    </a:gs>
                    <a:gs pos="100000">
                      <a:srgbClr val="0F2437"/>
                    </a:gs>
                  </a:gsLst>
                  <a:lin ang="5400000" scaled="1"/>
                </a:gradFill>
                <a:latin typeface="+mn-lt"/>
                <a:ea typeface="+mn-ea"/>
                <a:cs typeface="+mn-ea"/>
                <a:sym typeface="+mn-lt"/>
              </a:rPr>
              <a:t>LOGO</a:t>
            </a:r>
            <a:endParaRPr lang="en-US" altLang="zh-CN" sz="4400" b="1" dirty="0">
              <a:gradFill>
                <a:gsLst>
                  <a:gs pos="0">
                    <a:srgbClr val="0F2437"/>
                  </a:gs>
                  <a:gs pos="50000">
                    <a:srgbClr val="284D7A"/>
                  </a:gs>
                  <a:gs pos="100000">
                    <a:srgbClr val="0F2437"/>
                  </a:gs>
                </a:gsLst>
                <a:lin ang="5400000" scaled="1"/>
              </a:gradFill>
              <a:latin typeface="+mn-lt"/>
              <a:ea typeface="+mn-ea"/>
              <a:cs typeface="+mn-ea"/>
              <a:sym typeface="+mn-lt"/>
            </a:endParaRPr>
          </a:p>
        </p:txBody>
      </p:sp>
      <p:sp>
        <p:nvSpPr>
          <p:cNvPr id="18" name="文本框 2"/>
          <p:cNvSpPr txBox="1"/>
          <p:nvPr/>
        </p:nvSpPr>
        <p:spPr>
          <a:xfrm>
            <a:off x="3750310" y="2828290"/>
            <a:ext cx="7212965" cy="929005"/>
          </a:xfrm>
          <a:prstGeom prst="rect">
            <a:avLst/>
          </a:prstGeom>
          <a:noFill/>
        </p:spPr>
        <p:txBody>
          <a:bodyPr wrap="square" lIns="96780" tIns="48390" rIns="96780" bIns="48390">
            <a:spAutoFit/>
          </a:bodyPr>
          <a:lstStyle/>
          <a:p>
            <a:pPr defTabSz="967740" fontAlgn="auto">
              <a:spcBef>
                <a:spcPts val="0"/>
              </a:spcBef>
              <a:spcAft>
                <a:spcPts val="0"/>
              </a:spcAft>
              <a:defRPr/>
            </a:pPr>
            <a:r>
              <a:rPr lang="zh-CN" altLang="en-US" sz="5400" b="1" dirty="0">
                <a:solidFill>
                  <a:schemeClr val="bg1"/>
                </a:solidFill>
                <a:latin typeface="+mn-lt"/>
                <a:ea typeface="+mn-ea"/>
                <a:cs typeface="+mn-ea"/>
                <a:sym typeface="+mn-lt"/>
              </a:rPr>
              <a:t>医疗医药行业工作汇报</a:t>
            </a:r>
            <a:endParaRPr lang="zh-CN" altLang="en-US" sz="5400" b="1" dirty="0">
              <a:solidFill>
                <a:schemeClr val="bg1"/>
              </a:solidFill>
              <a:latin typeface="+mn-lt"/>
              <a:ea typeface="+mn-ea"/>
              <a:cs typeface="+mn-ea"/>
              <a:sym typeface="+mn-lt"/>
            </a:endParaRPr>
          </a:p>
        </p:txBody>
      </p:sp>
      <p:sp>
        <p:nvSpPr>
          <p:cNvPr id="19" name="矩形 18"/>
          <p:cNvSpPr/>
          <p:nvPr/>
        </p:nvSpPr>
        <p:spPr>
          <a:xfrm>
            <a:off x="4836160" y="4018280"/>
            <a:ext cx="4596765" cy="374015"/>
          </a:xfrm>
          <a:prstGeom prst="rect">
            <a:avLst/>
          </a:prstGeom>
        </p:spPr>
        <p:txBody>
          <a:bodyPr wrap="square" lIns="96520" tIns="48260" rIns="96520" bIns="48260" numCol="1" vert="horz" anchor="t">
            <a:spAutoFit/>
          </a:bodyPr>
          <a:lstStyle/>
          <a:p>
            <a:pPr marL="0" indent="0" algn="l" fontAlgn="auto" defTabSz="967740" eaLnBrk="0" latinLnBrk="0">
              <a:lnSpc>
                <a:spcPct val="100000"/>
              </a:lnSpc>
              <a:spcBef>
                <a:spcPts val="0"/>
              </a:spcBef>
              <a:spcAft>
                <a:spcPts val="0"/>
              </a:spcAft>
              <a:buFontTx/>
              <a:buNone/>
            </a:pPr>
            <a:r>
              <a:rPr lang="en-US" altLang="ko-KR" sz="1800" cap="none" dirty="0" smtClean="0" b="0" strike="noStrike">
                <a:solidFill>
                  <a:schemeClr val="bg1"/>
                </a:solidFill>
                <a:latin typeface="微软雅黑" charset="0"/>
                <a:ea typeface="微软雅黑" charset="0"/>
              </a:rPr>
              <a:t>汇报人：</a:t>
            </a:r>
            <a:r>
              <a:rPr lang="en-US" altLang="ko-KR" sz="1800" cap="none" dirty="0" smtClean="0" b="0" strike="noStrike">
                <a:solidFill>
                  <a:schemeClr val="bg1"/>
                </a:solidFill>
                <a:latin typeface="Impact" charset="0"/>
                <a:ea typeface="Impact" charset="0"/>
              </a:rPr>
              <a:t>雷少</a:t>
            </a:r>
            <a:r>
              <a:rPr lang="en-US" altLang="ko-KR" sz="1800" cap="none" dirty="0" smtClean="0" b="0" strike="noStrike">
                <a:solidFill>
                  <a:schemeClr val="bg1"/>
                </a:solidFill>
                <a:latin typeface="微软雅黑" charset="0"/>
                <a:ea typeface="微软雅黑" charset="0"/>
              </a:rPr>
              <a:t>日期：</a:t>
            </a:r>
            <a:r>
              <a:rPr lang="en-US" altLang="ko-KR" sz="1800" cap="none" dirty="0" smtClean="0" b="0" strike="noStrike">
                <a:solidFill>
                  <a:schemeClr val="bg1"/>
                </a:solidFill>
                <a:latin typeface="Impact" charset="0"/>
                <a:ea typeface="Impact" charset="0"/>
              </a:rPr>
              <a:t>XX</a:t>
            </a:r>
            <a:r>
              <a:rPr lang="en-US" altLang="ko-KR" sz="1800" cap="none" dirty="0" smtClean="0" b="0" strike="noStrike">
                <a:solidFill>
                  <a:schemeClr val="bg1"/>
                </a:solidFill>
                <a:latin typeface="微软雅黑" charset="0"/>
                <a:ea typeface="微软雅黑" charset="0"/>
              </a:rPr>
              <a:t>年</a:t>
            </a:r>
            <a:r>
              <a:rPr lang="en-US" altLang="ko-KR" sz="1800" cap="none" dirty="0" smtClean="0" b="0" strike="noStrike">
                <a:solidFill>
                  <a:schemeClr val="bg1"/>
                </a:solidFill>
                <a:latin typeface="Impact" charset="0"/>
                <a:ea typeface="Impact" charset="0"/>
              </a:rPr>
              <a:t>XX</a:t>
            </a:r>
            <a:r>
              <a:rPr lang="en-US" altLang="ko-KR" sz="1800" cap="none" dirty="0" smtClean="0" b="0" strike="noStrike">
                <a:solidFill>
                  <a:schemeClr val="bg1"/>
                </a:solidFill>
                <a:latin typeface="微软雅黑" charset="0"/>
                <a:ea typeface="微软雅黑" charset="0"/>
              </a:rPr>
              <a:t>月</a:t>
            </a:r>
            <a:r>
              <a:rPr lang="en-US" altLang="ko-KR" sz="1800" cap="none" dirty="0" smtClean="0" b="0" strike="noStrike">
                <a:solidFill>
                  <a:schemeClr val="bg1"/>
                </a:solidFill>
                <a:latin typeface="Impact" charset="0"/>
                <a:ea typeface="Impact" charset="0"/>
              </a:rPr>
              <a:t>XX</a:t>
            </a:r>
            <a:r>
              <a:rPr lang="en-US" altLang="ko-KR" sz="1800" cap="none" dirty="0" smtClean="0" b="0" strike="noStrike">
                <a:solidFill>
                  <a:schemeClr val="bg1"/>
                </a:solidFill>
                <a:latin typeface="微软雅黑" charset="0"/>
                <a:ea typeface="微软雅黑" charset="0"/>
              </a:rPr>
              <a:t>日</a:t>
            </a:r>
            <a:endParaRPr lang="ko-KR" altLang="en-US" sz="1800" cap="none" dirty="0" smtClean="0" b="0" strike="noStrike">
              <a:solidFill>
                <a:schemeClr val="bg1"/>
              </a:solidFill>
              <a:latin typeface="微软雅黑" charset="0"/>
              <a:ea typeface="微软雅黑" charset="0"/>
            </a:endParaRPr>
          </a:p>
        </p:txBody>
      </p:sp>
      <p:grpSp>
        <p:nvGrpSpPr>
          <p:cNvPr id="20" name="组合 19"/>
          <p:cNvGrpSpPr/>
          <p:nvPr/>
        </p:nvGrpSpPr>
        <p:grpSpPr bwMode="auto">
          <a:xfrm>
            <a:off x="8086090" y="6116320"/>
            <a:ext cx="381000" cy="375920"/>
            <a:chOff x="8086090" y="6116320"/>
            <a:chExt cx="381000" cy="375920"/>
          </a:xfrm>
        </p:grpSpPr>
        <p:sp>
          <p:nvSpPr>
            <p:cNvPr id="21" name="椭圆 20"/>
            <p:cNvSpPr/>
            <p:nvPr/>
          </p:nvSpPr>
          <p:spPr>
            <a:xfrm>
              <a:off x="8086090" y="6116320"/>
              <a:ext cx="381000" cy="37592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sz="1100">
                <a:solidFill>
                  <a:schemeClr val="bg1"/>
                </a:solidFill>
                <a:cs typeface="+mn-ea"/>
                <a:sym typeface="+mn-lt"/>
              </a:endParaRPr>
            </a:p>
          </p:txBody>
        </p:sp>
        <p:sp>
          <p:nvSpPr>
            <p:cNvPr id="22" name="Freeform 9"/>
            <p:cNvSpPr>
              <a:spLocks noEditPoints="1"/>
            </p:cNvSpPr>
            <p:nvPr/>
          </p:nvSpPr>
          <p:spPr bwMode="auto">
            <a:xfrm>
              <a:off x="8176260" y="6197600"/>
              <a:ext cx="196850" cy="201295"/>
            </a:xfrm>
            <a:custGeom>
              <a:avLst/>
              <a:gdLst>
                <a:gd name="T0" fmla="*/ 268 w 683"/>
                <a:gd name="T1" fmla="*/ 80 h 706"/>
                <a:gd name="T2" fmla="*/ 428 w 683"/>
                <a:gd name="T3" fmla="*/ 80 h 706"/>
                <a:gd name="T4" fmla="*/ 535 w 683"/>
                <a:gd name="T5" fmla="*/ 76 h 706"/>
                <a:gd name="T6" fmla="*/ 535 w 683"/>
                <a:gd name="T7" fmla="*/ 204 h 706"/>
                <a:gd name="T8" fmla="*/ 535 w 683"/>
                <a:gd name="T9" fmla="*/ 76 h 706"/>
                <a:gd name="T10" fmla="*/ 227 w 683"/>
                <a:gd name="T11" fmla="*/ 422 h 706"/>
                <a:gd name="T12" fmla="*/ 241 w 683"/>
                <a:gd name="T13" fmla="*/ 657 h 706"/>
                <a:gd name="T14" fmla="*/ 169 w 683"/>
                <a:gd name="T15" fmla="*/ 457 h 706"/>
                <a:gd name="T16" fmla="*/ 131 w 683"/>
                <a:gd name="T17" fmla="*/ 657 h 706"/>
                <a:gd name="T18" fmla="*/ 82 w 683"/>
                <a:gd name="T19" fmla="*/ 423 h 706"/>
                <a:gd name="T20" fmla="*/ 25 w 683"/>
                <a:gd name="T21" fmla="*/ 403 h 706"/>
                <a:gd name="T22" fmla="*/ 74 w 683"/>
                <a:gd name="T23" fmla="*/ 217 h 706"/>
                <a:gd name="T24" fmla="*/ 160 w 683"/>
                <a:gd name="T25" fmla="*/ 267 h 706"/>
                <a:gd name="T26" fmla="*/ 234 w 683"/>
                <a:gd name="T27" fmla="*/ 217 h 706"/>
                <a:gd name="T28" fmla="*/ 333 w 683"/>
                <a:gd name="T29" fmla="*/ 180 h 706"/>
                <a:gd name="T30" fmla="*/ 335 w 683"/>
                <a:gd name="T31" fmla="*/ 208 h 706"/>
                <a:gd name="T32" fmla="*/ 346 w 683"/>
                <a:gd name="T33" fmla="*/ 365 h 706"/>
                <a:gd name="T34" fmla="*/ 347 w 683"/>
                <a:gd name="T35" fmla="*/ 366 h 706"/>
                <a:gd name="T36" fmla="*/ 348 w 683"/>
                <a:gd name="T37" fmla="*/ 365 h 706"/>
                <a:gd name="T38" fmla="*/ 358 w 683"/>
                <a:gd name="T39" fmla="*/ 208 h 706"/>
                <a:gd name="T40" fmla="*/ 360 w 683"/>
                <a:gd name="T41" fmla="*/ 180 h 706"/>
                <a:gd name="T42" fmla="*/ 456 w 683"/>
                <a:gd name="T43" fmla="*/ 217 h 706"/>
                <a:gd name="T44" fmla="*/ 536 w 683"/>
                <a:gd name="T45" fmla="*/ 267 h 706"/>
                <a:gd name="T46" fmla="*/ 614 w 683"/>
                <a:gd name="T47" fmla="*/ 217 h 706"/>
                <a:gd name="T48" fmla="*/ 656 w 683"/>
                <a:gd name="T49" fmla="*/ 395 h 706"/>
                <a:gd name="T50" fmla="*/ 604 w 683"/>
                <a:gd name="T51" fmla="*/ 422 h 706"/>
                <a:gd name="T52" fmla="*/ 617 w 683"/>
                <a:gd name="T53" fmla="*/ 657 h 706"/>
                <a:gd name="T54" fmla="*/ 546 w 683"/>
                <a:gd name="T55" fmla="*/ 457 h 706"/>
                <a:gd name="T56" fmla="*/ 507 w 683"/>
                <a:gd name="T57" fmla="*/ 657 h 706"/>
                <a:gd name="T58" fmla="*/ 459 w 683"/>
                <a:gd name="T59" fmla="*/ 423 h 706"/>
                <a:gd name="T60" fmla="*/ 435 w 683"/>
                <a:gd name="T61" fmla="*/ 426 h 706"/>
                <a:gd name="T62" fmla="*/ 377 w 683"/>
                <a:gd name="T63" fmla="*/ 706 h 706"/>
                <a:gd name="T64" fmla="*/ 331 w 683"/>
                <a:gd name="T65" fmla="*/ 467 h 706"/>
                <a:gd name="T66" fmla="*/ 246 w 683"/>
                <a:gd name="T67" fmla="*/ 706 h 706"/>
                <a:gd name="T68" fmla="*/ 228 w 683"/>
                <a:gd name="T69" fmla="*/ 402 h 706"/>
                <a:gd name="T70" fmla="*/ 95 w 683"/>
                <a:gd name="T71" fmla="*/ 140 h 706"/>
                <a:gd name="T72" fmla="*/ 223 w 683"/>
                <a:gd name="T73" fmla="*/ 140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3" h="706">
                  <a:moveTo>
                    <a:pt x="348" y="0"/>
                  </a:moveTo>
                  <a:cubicBezTo>
                    <a:pt x="304" y="0"/>
                    <a:pt x="268" y="36"/>
                    <a:pt x="268" y="80"/>
                  </a:cubicBezTo>
                  <a:cubicBezTo>
                    <a:pt x="268" y="124"/>
                    <a:pt x="304" y="160"/>
                    <a:pt x="348" y="160"/>
                  </a:cubicBezTo>
                  <a:cubicBezTo>
                    <a:pt x="392" y="160"/>
                    <a:pt x="428" y="124"/>
                    <a:pt x="428" y="80"/>
                  </a:cubicBezTo>
                  <a:cubicBezTo>
                    <a:pt x="428" y="36"/>
                    <a:pt x="392" y="0"/>
                    <a:pt x="348" y="0"/>
                  </a:cubicBezTo>
                  <a:close/>
                  <a:moveTo>
                    <a:pt x="535" y="76"/>
                  </a:moveTo>
                  <a:cubicBezTo>
                    <a:pt x="500" y="76"/>
                    <a:pt x="471" y="105"/>
                    <a:pt x="471" y="140"/>
                  </a:cubicBezTo>
                  <a:cubicBezTo>
                    <a:pt x="471" y="175"/>
                    <a:pt x="500" y="204"/>
                    <a:pt x="535" y="204"/>
                  </a:cubicBezTo>
                  <a:cubicBezTo>
                    <a:pt x="571" y="204"/>
                    <a:pt x="599" y="175"/>
                    <a:pt x="599" y="140"/>
                  </a:cubicBezTo>
                  <a:cubicBezTo>
                    <a:pt x="599" y="105"/>
                    <a:pt x="571" y="76"/>
                    <a:pt x="535" y="76"/>
                  </a:cubicBezTo>
                  <a:close/>
                  <a:moveTo>
                    <a:pt x="228" y="402"/>
                  </a:moveTo>
                  <a:cubicBezTo>
                    <a:pt x="227" y="422"/>
                    <a:pt x="227" y="422"/>
                    <a:pt x="227" y="422"/>
                  </a:cubicBezTo>
                  <a:cubicBezTo>
                    <a:pt x="227" y="423"/>
                    <a:pt x="227" y="423"/>
                    <a:pt x="227" y="423"/>
                  </a:cubicBezTo>
                  <a:cubicBezTo>
                    <a:pt x="241" y="657"/>
                    <a:pt x="241" y="657"/>
                    <a:pt x="241" y="657"/>
                  </a:cubicBezTo>
                  <a:cubicBezTo>
                    <a:pt x="180" y="657"/>
                    <a:pt x="180" y="657"/>
                    <a:pt x="180" y="657"/>
                  </a:cubicBezTo>
                  <a:cubicBezTo>
                    <a:pt x="169" y="457"/>
                    <a:pt x="169" y="457"/>
                    <a:pt x="169" y="457"/>
                  </a:cubicBezTo>
                  <a:cubicBezTo>
                    <a:pt x="143" y="457"/>
                    <a:pt x="143" y="457"/>
                    <a:pt x="143" y="457"/>
                  </a:cubicBezTo>
                  <a:cubicBezTo>
                    <a:pt x="131" y="657"/>
                    <a:pt x="131" y="657"/>
                    <a:pt x="131" y="657"/>
                  </a:cubicBezTo>
                  <a:cubicBezTo>
                    <a:pt x="74" y="657"/>
                    <a:pt x="74" y="657"/>
                    <a:pt x="74" y="657"/>
                  </a:cubicBezTo>
                  <a:cubicBezTo>
                    <a:pt x="82" y="423"/>
                    <a:pt x="82" y="423"/>
                    <a:pt x="82" y="423"/>
                  </a:cubicBezTo>
                  <a:cubicBezTo>
                    <a:pt x="78" y="328"/>
                    <a:pt x="78" y="328"/>
                    <a:pt x="78" y="328"/>
                  </a:cubicBezTo>
                  <a:cubicBezTo>
                    <a:pt x="25" y="403"/>
                    <a:pt x="25" y="403"/>
                    <a:pt x="25" y="403"/>
                  </a:cubicBezTo>
                  <a:cubicBezTo>
                    <a:pt x="0" y="382"/>
                    <a:pt x="0" y="382"/>
                    <a:pt x="0" y="382"/>
                  </a:cubicBezTo>
                  <a:cubicBezTo>
                    <a:pt x="74" y="217"/>
                    <a:pt x="74" y="217"/>
                    <a:pt x="74" y="217"/>
                  </a:cubicBezTo>
                  <a:cubicBezTo>
                    <a:pt x="118" y="217"/>
                    <a:pt x="118" y="217"/>
                    <a:pt x="118" y="217"/>
                  </a:cubicBezTo>
                  <a:cubicBezTo>
                    <a:pt x="160" y="267"/>
                    <a:pt x="160" y="267"/>
                    <a:pt x="160" y="267"/>
                  </a:cubicBezTo>
                  <a:cubicBezTo>
                    <a:pt x="200" y="217"/>
                    <a:pt x="200" y="217"/>
                    <a:pt x="200" y="217"/>
                  </a:cubicBezTo>
                  <a:cubicBezTo>
                    <a:pt x="234" y="217"/>
                    <a:pt x="234" y="217"/>
                    <a:pt x="234" y="217"/>
                  </a:cubicBezTo>
                  <a:cubicBezTo>
                    <a:pt x="250" y="180"/>
                    <a:pt x="250" y="180"/>
                    <a:pt x="250" y="180"/>
                  </a:cubicBezTo>
                  <a:cubicBezTo>
                    <a:pt x="333" y="180"/>
                    <a:pt x="333" y="180"/>
                    <a:pt x="333" y="180"/>
                  </a:cubicBezTo>
                  <a:cubicBezTo>
                    <a:pt x="327" y="191"/>
                    <a:pt x="327" y="191"/>
                    <a:pt x="327" y="191"/>
                  </a:cubicBezTo>
                  <a:cubicBezTo>
                    <a:pt x="335" y="208"/>
                    <a:pt x="335" y="208"/>
                    <a:pt x="335" y="208"/>
                  </a:cubicBezTo>
                  <a:cubicBezTo>
                    <a:pt x="317" y="336"/>
                    <a:pt x="317" y="336"/>
                    <a:pt x="317" y="336"/>
                  </a:cubicBezTo>
                  <a:cubicBezTo>
                    <a:pt x="346" y="365"/>
                    <a:pt x="346" y="365"/>
                    <a:pt x="346" y="365"/>
                  </a:cubicBezTo>
                  <a:cubicBezTo>
                    <a:pt x="346" y="367"/>
                    <a:pt x="346" y="367"/>
                    <a:pt x="346" y="367"/>
                  </a:cubicBezTo>
                  <a:cubicBezTo>
                    <a:pt x="347" y="366"/>
                    <a:pt x="347" y="366"/>
                    <a:pt x="347" y="366"/>
                  </a:cubicBezTo>
                  <a:cubicBezTo>
                    <a:pt x="348" y="367"/>
                    <a:pt x="348" y="367"/>
                    <a:pt x="348" y="367"/>
                  </a:cubicBezTo>
                  <a:cubicBezTo>
                    <a:pt x="348" y="365"/>
                    <a:pt x="348" y="365"/>
                    <a:pt x="348" y="365"/>
                  </a:cubicBezTo>
                  <a:cubicBezTo>
                    <a:pt x="376" y="336"/>
                    <a:pt x="376" y="336"/>
                    <a:pt x="376" y="336"/>
                  </a:cubicBezTo>
                  <a:cubicBezTo>
                    <a:pt x="358" y="208"/>
                    <a:pt x="358" y="208"/>
                    <a:pt x="358" y="208"/>
                  </a:cubicBezTo>
                  <a:cubicBezTo>
                    <a:pt x="366" y="191"/>
                    <a:pt x="366" y="191"/>
                    <a:pt x="366" y="191"/>
                  </a:cubicBezTo>
                  <a:cubicBezTo>
                    <a:pt x="360" y="180"/>
                    <a:pt x="360" y="180"/>
                    <a:pt x="360" y="180"/>
                  </a:cubicBezTo>
                  <a:cubicBezTo>
                    <a:pt x="444" y="180"/>
                    <a:pt x="444" y="180"/>
                    <a:pt x="444" y="180"/>
                  </a:cubicBezTo>
                  <a:cubicBezTo>
                    <a:pt x="456" y="217"/>
                    <a:pt x="456" y="217"/>
                    <a:pt x="456" y="217"/>
                  </a:cubicBezTo>
                  <a:cubicBezTo>
                    <a:pt x="495" y="217"/>
                    <a:pt x="495" y="217"/>
                    <a:pt x="495" y="217"/>
                  </a:cubicBezTo>
                  <a:cubicBezTo>
                    <a:pt x="536" y="267"/>
                    <a:pt x="536" y="267"/>
                    <a:pt x="536" y="267"/>
                  </a:cubicBezTo>
                  <a:cubicBezTo>
                    <a:pt x="577" y="217"/>
                    <a:pt x="577" y="217"/>
                    <a:pt x="577" y="217"/>
                  </a:cubicBezTo>
                  <a:cubicBezTo>
                    <a:pt x="614" y="217"/>
                    <a:pt x="614" y="217"/>
                    <a:pt x="614" y="217"/>
                  </a:cubicBezTo>
                  <a:cubicBezTo>
                    <a:pt x="683" y="371"/>
                    <a:pt x="683" y="371"/>
                    <a:pt x="683" y="371"/>
                  </a:cubicBezTo>
                  <a:cubicBezTo>
                    <a:pt x="656" y="395"/>
                    <a:pt x="656" y="395"/>
                    <a:pt x="656" y="395"/>
                  </a:cubicBezTo>
                  <a:cubicBezTo>
                    <a:pt x="609" y="317"/>
                    <a:pt x="609" y="317"/>
                    <a:pt x="609" y="317"/>
                  </a:cubicBezTo>
                  <a:cubicBezTo>
                    <a:pt x="604" y="422"/>
                    <a:pt x="604" y="422"/>
                    <a:pt x="604" y="422"/>
                  </a:cubicBezTo>
                  <a:cubicBezTo>
                    <a:pt x="604" y="423"/>
                    <a:pt x="604" y="423"/>
                    <a:pt x="604" y="423"/>
                  </a:cubicBezTo>
                  <a:cubicBezTo>
                    <a:pt x="617" y="657"/>
                    <a:pt x="617" y="657"/>
                    <a:pt x="617" y="657"/>
                  </a:cubicBezTo>
                  <a:cubicBezTo>
                    <a:pt x="556" y="657"/>
                    <a:pt x="556" y="657"/>
                    <a:pt x="556" y="657"/>
                  </a:cubicBezTo>
                  <a:cubicBezTo>
                    <a:pt x="546" y="457"/>
                    <a:pt x="546" y="457"/>
                    <a:pt x="546" y="457"/>
                  </a:cubicBezTo>
                  <a:cubicBezTo>
                    <a:pt x="520" y="457"/>
                    <a:pt x="520" y="457"/>
                    <a:pt x="520" y="457"/>
                  </a:cubicBezTo>
                  <a:cubicBezTo>
                    <a:pt x="507" y="657"/>
                    <a:pt x="507" y="657"/>
                    <a:pt x="507" y="657"/>
                  </a:cubicBezTo>
                  <a:cubicBezTo>
                    <a:pt x="450" y="657"/>
                    <a:pt x="450" y="657"/>
                    <a:pt x="450" y="657"/>
                  </a:cubicBezTo>
                  <a:cubicBezTo>
                    <a:pt x="459" y="423"/>
                    <a:pt x="459" y="423"/>
                    <a:pt x="459" y="423"/>
                  </a:cubicBezTo>
                  <a:cubicBezTo>
                    <a:pt x="458" y="406"/>
                    <a:pt x="458" y="406"/>
                    <a:pt x="458" y="406"/>
                  </a:cubicBezTo>
                  <a:cubicBezTo>
                    <a:pt x="435" y="426"/>
                    <a:pt x="435" y="426"/>
                    <a:pt x="435" y="426"/>
                  </a:cubicBezTo>
                  <a:cubicBezTo>
                    <a:pt x="445" y="706"/>
                    <a:pt x="445" y="706"/>
                    <a:pt x="445" y="706"/>
                  </a:cubicBezTo>
                  <a:cubicBezTo>
                    <a:pt x="377" y="706"/>
                    <a:pt x="377" y="706"/>
                    <a:pt x="377" y="706"/>
                  </a:cubicBezTo>
                  <a:cubicBezTo>
                    <a:pt x="362" y="467"/>
                    <a:pt x="362" y="467"/>
                    <a:pt x="362" y="467"/>
                  </a:cubicBezTo>
                  <a:cubicBezTo>
                    <a:pt x="331" y="467"/>
                    <a:pt x="331" y="467"/>
                    <a:pt x="331" y="467"/>
                  </a:cubicBezTo>
                  <a:cubicBezTo>
                    <a:pt x="319" y="706"/>
                    <a:pt x="319" y="706"/>
                    <a:pt x="319" y="706"/>
                  </a:cubicBezTo>
                  <a:cubicBezTo>
                    <a:pt x="246" y="706"/>
                    <a:pt x="246" y="706"/>
                    <a:pt x="246" y="706"/>
                  </a:cubicBezTo>
                  <a:cubicBezTo>
                    <a:pt x="262" y="426"/>
                    <a:pt x="262" y="426"/>
                    <a:pt x="262" y="426"/>
                  </a:cubicBezTo>
                  <a:cubicBezTo>
                    <a:pt x="228" y="402"/>
                    <a:pt x="228" y="402"/>
                    <a:pt x="228" y="402"/>
                  </a:cubicBezTo>
                  <a:close/>
                  <a:moveTo>
                    <a:pt x="159" y="76"/>
                  </a:moveTo>
                  <a:cubicBezTo>
                    <a:pt x="123" y="76"/>
                    <a:pt x="95" y="105"/>
                    <a:pt x="95" y="140"/>
                  </a:cubicBezTo>
                  <a:cubicBezTo>
                    <a:pt x="95" y="175"/>
                    <a:pt x="123" y="204"/>
                    <a:pt x="159" y="204"/>
                  </a:cubicBezTo>
                  <a:cubicBezTo>
                    <a:pt x="194" y="204"/>
                    <a:pt x="223" y="175"/>
                    <a:pt x="223" y="140"/>
                  </a:cubicBezTo>
                  <a:cubicBezTo>
                    <a:pt x="223" y="105"/>
                    <a:pt x="194" y="76"/>
                    <a:pt x="159" y="76"/>
                  </a:cubicBezTo>
                  <a:close/>
                </a:path>
              </a:pathLst>
            </a:custGeom>
            <a:solidFill>
              <a:schemeClr val="bg1"/>
            </a:solidFill>
            <a:ln>
              <a:noFill/>
            </a:ln>
          </p:spPr>
          <p:txBody>
            <a:bodyPr/>
            <a:lstStyle/>
            <a:p>
              <a:pPr defTabSz="967740" fontAlgn="auto">
                <a:spcBef>
                  <a:spcPts val="0"/>
                </a:spcBef>
                <a:spcAft>
                  <a:spcPts val="0"/>
                </a:spcAft>
                <a:defRPr/>
              </a:pPr>
              <a:endParaRPr lang="zh-CN" altLang="en-US">
                <a:solidFill>
                  <a:schemeClr val="bg1"/>
                </a:solidFill>
                <a:latin typeface="+mn-lt"/>
                <a:ea typeface="+mn-ea"/>
                <a:cs typeface="+mn-ea"/>
                <a:sym typeface="+mn-lt"/>
              </a:endParaRPr>
            </a:p>
          </p:txBody>
        </p:sp>
      </p:grpSp>
      <p:grpSp>
        <p:nvGrpSpPr>
          <p:cNvPr id="23" name="组合 22"/>
          <p:cNvGrpSpPr/>
          <p:nvPr/>
        </p:nvGrpSpPr>
        <p:grpSpPr bwMode="auto">
          <a:xfrm>
            <a:off x="10162540" y="6122670"/>
            <a:ext cx="381000" cy="374650"/>
            <a:chOff x="10162540" y="6122670"/>
            <a:chExt cx="381000" cy="374650"/>
          </a:xfrm>
        </p:grpSpPr>
        <p:sp>
          <p:nvSpPr>
            <p:cNvPr id="24" name="椭圆 23"/>
            <p:cNvSpPr/>
            <p:nvPr/>
          </p:nvSpPr>
          <p:spPr>
            <a:xfrm>
              <a:off x="10162540" y="6122670"/>
              <a:ext cx="381000" cy="3746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sz="1100">
                <a:solidFill>
                  <a:schemeClr val="bg1"/>
                </a:solidFill>
                <a:cs typeface="+mn-ea"/>
                <a:sym typeface="+mn-lt"/>
              </a:endParaRPr>
            </a:p>
          </p:txBody>
        </p:sp>
        <p:grpSp>
          <p:nvGrpSpPr>
            <p:cNvPr id="25" name="Group 12"/>
            <p:cNvGrpSpPr>
              <a:grpSpLocks noChangeAspect="1"/>
            </p:cNvGrpSpPr>
            <p:nvPr/>
          </p:nvGrpSpPr>
          <p:grpSpPr bwMode="auto">
            <a:xfrm rot="20400000">
              <a:off x="10254615" y="6196330"/>
              <a:ext cx="193675" cy="206375"/>
              <a:chOff x="10254615" y="6196330"/>
              <a:chExt cx="193675" cy="206375"/>
            </a:xfrm>
            <a:solidFill>
              <a:schemeClr val="bg1"/>
            </a:solidFill>
          </p:grpSpPr>
          <p:sp>
            <p:nvSpPr>
              <p:cNvPr id="26" name="Freeform 13"/>
              <p:cNvSpPr/>
              <p:nvPr/>
            </p:nvSpPr>
            <p:spPr bwMode="auto">
              <a:xfrm>
                <a:off x="10257790" y="6212205"/>
                <a:ext cx="193675" cy="190500"/>
              </a:xfrm>
              <a:custGeom>
                <a:avLst/>
                <a:gdLst>
                  <a:gd name="T0" fmla="*/ 164 w 329"/>
                  <a:gd name="T1" fmla="*/ 163 h 328"/>
                  <a:gd name="T2" fmla="*/ 141 w 329"/>
                  <a:gd name="T3" fmla="*/ 0 h 328"/>
                  <a:gd name="T4" fmla="*/ 141 w 329"/>
                  <a:gd name="T5" fmla="*/ 0 h 328"/>
                  <a:gd name="T6" fmla="*/ 0 w 329"/>
                  <a:gd name="T7" fmla="*/ 163 h 328"/>
                  <a:gd name="T8" fmla="*/ 164 w 329"/>
                  <a:gd name="T9" fmla="*/ 328 h 328"/>
                  <a:gd name="T10" fmla="*/ 329 w 329"/>
                  <a:gd name="T11" fmla="*/ 163 h 328"/>
                  <a:gd name="T12" fmla="*/ 294 w 329"/>
                  <a:gd name="T13" fmla="*/ 63 h 328"/>
                  <a:gd name="T14" fmla="*/ 164 w 329"/>
                  <a:gd name="T15" fmla="*/ 163 h 3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8">
                    <a:moveTo>
                      <a:pt x="164" y="163"/>
                    </a:moveTo>
                    <a:cubicBezTo>
                      <a:pt x="141" y="0"/>
                      <a:pt x="141" y="0"/>
                      <a:pt x="141" y="0"/>
                    </a:cubicBezTo>
                    <a:cubicBezTo>
                      <a:pt x="141" y="0"/>
                      <a:pt x="141" y="0"/>
                      <a:pt x="141" y="0"/>
                    </a:cubicBezTo>
                    <a:cubicBezTo>
                      <a:pt x="61" y="12"/>
                      <a:pt x="0" y="80"/>
                      <a:pt x="0" y="163"/>
                    </a:cubicBezTo>
                    <a:cubicBezTo>
                      <a:pt x="0" y="254"/>
                      <a:pt x="73" y="328"/>
                      <a:pt x="164" y="328"/>
                    </a:cubicBezTo>
                    <a:cubicBezTo>
                      <a:pt x="255" y="328"/>
                      <a:pt x="329" y="254"/>
                      <a:pt x="329" y="163"/>
                    </a:cubicBezTo>
                    <a:cubicBezTo>
                      <a:pt x="329" y="125"/>
                      <a:pt x="316" y="90"/>
                      <a:pt x="294" y="63"/>
                    </a:cubicBezTo>
                    <a:lnTo>
                      <a:pt x="164" y="16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67740" fontAlgn="auto">
                  <a:spcBef>
                    <a:spcPts val="0"/>
                  </a:spcBef>
                  <a:spcAft>
                    <a:spcPts val="0"/>
                  </a:spcAft>
                  <a:defRPr/>
                </a:pPr>
                <a:endParaRPr lang="zh-CN" altLang="en-US">
                  <a:solidFill>
                    <a:schemeClr val="bg1"/>
                  </a:solidFill>
                  <a:latin typeface="+mn-lt"/>
                  <a:ea typeface="+mn-ea"/>
                  <a:cs typeface="+mn-ea"/>
                  <a:sym typeface="+mn-lt"/>
                </a:endParaRPr>
              </a:p>
            </p:txBody>
          </p:sp>
          <p:sp>
            <p:nvSpPr>
              <p:cNvPr id="27" name="Freeform 14"/>
              <p:cNvSpPr/>
              <p:nvPr/>
            </p:nvSpPr>
            <p:spPr bwMode="auto">
              <a:xfrm>
                <a:off x="10322560" y="6186805"/>
                <a:ext cx="90805" cy="95250"/>
              </a:xfrm>
              <a:custGeom>
                <a:avLst/>
                <a:gdLst>
                  <a:gd name="T0" fmla="*/ 23 w 153"/>
                  <a:gd name="T1" fmla="*/ 164 h 164"/>
                  <a:gd name="T2" fmla="*/ 153 w 153"/>
                  <a:gd name="T3" fmla="*/ 64 h 164"/>
                  <a:gd name="T4" fmla="*/ 23 w 153"/>
                  <a:gd name="T5" fmla="*/ 0 h 164"/>
                  <a:gd name="T6" fmla="*/ 0 w 153"/>
                  <a:gd name="T7" fmla="*/ 1 h 164"/>
                  <a:gd name="T8" fmla="*/ 0 w 153"/>
                  <a:gd name="T9" fmla="*/ 1 h 164"/>
                  <a:gd name="T10" fmla="*/ 23 w 153"/>
                  <a:gd name="T11" fmla="*/ 164 h 164"/>
                </a:gdLst>
                <a:ahLst/>
                <a:cxnLst>
                  <a:cxn ang="0">
                    <a:pos x="T0" y="T1"/>
                  </a:cxn>
                  <a:cxn ang="0">
                    <a:pos x="T2" y="T3"/>
                  </a:cxn>
                  <a:cxn ang="0">
                    <a:pos x="T4" y="T5"/>
                  </a:cxn>
                  <a:cxn ang="0">
                    <a:pos x="T6" y="T7"/>
                  </a:cxn>
                  <a:cxn ang="0">
                    <a:pos x="T8" y="T9"/>
                  </a:cxn>
                  <a:cxn ang="0">
                    <a:pos x="T10" y="T11"/>
                  </a:cxn>
                </a:cxnLst>
                <a:rect l="0" t="0" r="r" b="b"/>
                <a:pathLst>
                  <a:path w="153" h="164">
                    <a:moveTo>
                      <a:pt x="23" y="164"/>
                    </a:moveTo>
                    <a:cubicBezTo>
                      <a:pt x="153" y="64"/>
                      <a:pt x="153" y="64"/>
                      <a:pt x="153" y="64"/>
                    </a:cubicBezTo>
                    <a:cubicBezTo>
                      <a:pt x="123" y="25"/>
                      <a:pt x="76" y="0"/>
                      <a:pt x="23" y="0"/>
                    </a:cubicBezTo>
                    <a:cubicBezTo>
                      <a:pt x="15" y="0"/>
                      <a:pt x="8" y="0"/>
                      <a:pt x="0" y="1"/>
                    </a:cubicBezTo>
                    <a:cubicBezTo>
                      <a:pt x="0" y="1"/>
                      <a:pt x="0" y="1"/>
                      <a:pt x="0" y="1"/>
                    </a:cubicBezTo>
                    <a:lnTo>
                      <a:pt x="23" y="1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67740" fontAlgn="auto">
                  <a:spcBef>
                    <a:spcPts val="0"/>
                  </a:spcBef>
                  <a:spcAft>
                    <a:spcPts val="0"/>
                  </a:spcAft>
                  <a:defRPr/>
                </a:pPr>
                <a:endParaRPr lang="zh-CN" altLang="en-US">
                  <a:solidFill>
                    <a:schemeClr val="bg1"/>
                  </a:solidFill>
                  <a:latin typeface="+mn-lt"/>
                  <a:ea typeface="+mn-ea"/>
                  <a:cs typeface="+mn-ea"/>
                  <a:sym typeface="+mn-lt"/>
                </a:endParaRPr>
              </a:p>
            </p:txBody>
          </p:sp>
        </p:grpSp>
      </p:grpSp>
      <p:grpSp>
        <p:nvGrpSpPr>
          <p:cNvPr id="28" name="组合 27"/>
          <p:cNvGrpSpPr/>
          <p:nvPr/>
        </p:nvGrpSpPr>
        <p:grpSpPr bwMode="auto">
          <a:xfrm>
            <a:off x="9470390" y="6125845"/>
            <a:ext cx="381000" cy="374650"/>
            <a:chOff x="9470390" y="6125845"/>
            <a:chExt cx="381000" cy="374650"/>
          </a:xfrm>
        </p:grpSpPr>
        <p:sp>
          <p:nvSpPr>
            <p:cNvPr id="29" name="椭圆 28"/>
            <p:cNvSpPr/>
            <p:nvPr/>
          </p:nvSpPr>
          <p:spPr>
            <a:xfrm>
              <a:off x="9470390" y="6125845"/>
              <a:ext cx="381000" cy="3746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sz="1100">
                <a:solidFill>
                  <a:schemeClr val="bg1"/>
                </a:solidFill>
                <a:cs typeface="+mn-ea"/>
                <a:sym typeface="+mn-lt"/>
              </a:endParaRPr>
            </a:p>
          </p:txBody>
        </p:sp>
        <p:sp>
          <p:nvSpPr>
            <p:cNvPr id="30" name="Freeform 34"/>
            <p:cNvSpPr>
              <a:spLocks noEditPoints="1"/>
            </p:cNvSpPr>
            <p:nvPr/>
          </p:nvSpPr>
          <p:spPr bwMode="auto">
            <a:xfrm>
              <a:off x="9568815" y="6203950"/>
              <a:ext cx="184150" cy="212725"/>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bg1"/>
            </a:solidFill>
            <a:ln>
              <a:noFill/>
            </a:ln>
          </p:spPr>
          <p:txBody>
            <a:bodyPr/>
            <a:lstStyle/>
            <a:p>
              <a:pPr defTabSz="967740" fontAlgn="auto">
                <a:spcBef>
                  <a:spcPts val="0"/>
                </a:spcBef>
                <a:spcAft>
                  <a:spcPts val="0"/>
                </a:spcAft>
                <a:defRPr/>
              </a:pPr>
              <a:endParaRPr lang="zh-CN" altLang="en-US">
                <a:solidFill>
                  <a:schemeClr val="bg1"/>
                </a:solidFill>
                <a:latin typeface="+mn-lt"/>
                <a:ea typeface="+mn-ea"/>
                <a:cs typeface="+mn-ea"/>
                <a:sym typeface="+mn-lt"/>
              </a:endParaRPr>
            </a:p>
          </p:txBody>
        </p:sp>
      </p:grpSp>
      <p:grpSp>
        <p:nvGrpSpPr>
          <p:cNvPr id="31" name="组合 30"/>
          <p:cNvGrpSpPr/>
          <p:nvPr/>
        </p:nvGrpSpPr>
        <p:grpSpPr bwMode="auto">
          <a:xfrm>
            <a:off x="8778240" y="6122670"/>
            <a:ext cx="381000" cy="374650"/>
            <a:chOff x="8778240" y="6122670"/>
            <a:chExt cx="381000" cy="374650"/>
          </a:xfrm>
        </p:grpSpPr>
        <p:sp>
          <p:nvSpPr>
            <p:cNvPr id="32" name="椭圆 31"/>
            <p:cNvSpPr/>
            <p:nvPr/>
          </p:nvSpPr>
          <p:spPr>
            <a:xfrm>
              <a:off x="8778240" y="6122670"/>
              <a:ext cx="381000" cy="3746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sz="1100">
                <a:solidFill>
                  <a:schemeClr val="bg1"/>
                </a:solidFill>
                <a:cs typeface="+mn-ea"/>
                <a:sym typeface="+mn-lt"/>
              </a:endParaRPr>
            </a:p>
          </p:txBody>
        </p:sp>
        <p:sp>
          <p:nvSpPr>
            <p:cNvPr id="33" name="Freeform 18"/>
            <p:cNvSpPr>
              <a:spLocks noEditPoints="1"/>
            </p:cNvSpPr>
            <p:nvPr/>
          </p:nvSpPr>
          <p:spPr bwMode="black">
            <a:xfrm>
              <a:off x="8870315" y="6202045"/>
              <a:ext cx="209550" cy="200025"/>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bg1"/>
            </a:solidFill>
            <a:ln>
              <a:noFill/>
            </a:ln>
          </p:spPr>
          <p:txBody>
            <a:bodyPr lIns="61735" tIns="30867" rIns="61735" bIns="30867"/>
            <a:lstStyle/>
            <a:p>
              <a:pPr defTabSz="967740" fontAlgn="auto">
                <a:spcBef>
                  <a:spcPts val="0"/>
                </a:spcBef>
                <a:spcAft>
                  <a:spcPts val="0"/>
                </a:spcAft>
                <a:defRPr/>
              </a:pPr>
              <a:endParaRPr lang="en-US" sz="1300">
                <a:solidFill>
                  <a:schemeClr val="bg1"/>
                </a:solidFill>
                <a:latin typeface="+mn-lt"/>
                <a:ea typeface="+mn-ea"/>
                <a:cs typeface="+mn-ea"/>
                <a:sym typeface="+mn-lt"/>
              </a:endParaRPr>
            </a:p>
          </p:txBody>
        </p:sp>
      </p:grpSp>
      <p:cxnSp>
        <p:nvCxnSpPr>
          <p:cNvPr id="34" name="直接连接符 33"/>
          <p:cNvCxnSpPr/>
          <p:nvPr/>
        </p:nvCxnSpPr>
        <p:spPr>
          <a:xfrm>
            <a:off x="2470150" y="3780790"/>
            <a:ext cx="8488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0920095" y="-4445"/>
            <a:ext cx="1078230" cy="6862445"/>
            <a:chOff x="10920095" y="-4445"/>
            <a:chExt cx="1078230" cy="6862445"/>
          </a:xfrm>
          <a:solidFill>
            <a:srgbClr val="FFFFFF">
              <a:alpha val="20000"/>
            </a:srgbClr>
          </a:solidFill>
        </p:grpSpPr>
        <p:sp>
          <p:nvSpPr>
            <p:cNvPr id="42" name="Freeform 149"/>
            <p:cNvSpPr/>
            <p:nvPr/>
          </p:nvSpPr>
          <p:spPr bwMode="auto">
            <a:xfrm>
              <a:off x="11187430" y="354330"/>
              <a:ext cx="523875" cy="36830"/>
            </a:xfrm>
            <a:custGeom>
              <a:avLst/>
              <a:gdLst>
                <a:gd name="T0" fmla="*/ 629 w 654"/>
                <a:gd name="T1" fmla="*/ 0 h 46"/>
                <a:gd name="T2" fmla="*/ 39 w 654"/>
                <a:gd name="T3" fmla="*/ 0 h 46"/>
                <a:gd name="T4" fmla="*/ 39 w 654"/>
                <a:gd name="T5" fmla="*/ 0 h 46"/>
                <a:gd name="T6" fmla="*/ 19 w 654"/>
                <a:gd name="T7" fmla="*/ 23 h 46"/>
                <a:gd name="T8" fmla="*/ 0 w 654"/>
                <a:gd name="T9" fmla="*/ 46 h 46"/>
                <a:gd name="T10" fmla="*/ 654 w 654"/>
                <a:gd name="T11" fmla="*/ 46 h 46"/>
                <a:gd name="T12" fmla="*/ 654 w 654"/>
                <a:gd name="T13" fmla="*/ 46 h 46"/>
                <a:gd name="T14" fmla="*/ 629 w 654"/>
                <a:gd name="T15" fmla="*/ 0 h 46"/>
                <a:gd name="T16" fmla="*/ 629 w 654"/>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4" h="46">
                  <a:moveTo>
                    <a:pt x="629" y="0"/>
                  </a:moveTo>
                  <a:lnTo>
                    <a:pt x="39" y="0"/>
                  </a:lnTo>
                  <a:lnTo>
                    <a:pt x="39" y="0"/>
                  </a:lnTo>
                  <a:lnTo>
                    <a:pt x="19" y="23"/>
                  </a:lnTo>
                  <a:lnTo>
                    <a:pt x="0" y="46"/>
                  </a:lnTo>
                  <a:lnTo>
                    <a:pt x="654" y="46"/>
                  </a:lnTo>
                  <a:lnTo>
                    <a:pt x="654" y="46"/>
                  </a:lnTo>
                  <a:lnTo>
                    <a:pt x="629" y="0"/>
                  </a:lnTo>
                  <a:lnTo>
                    <a:pt x="62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3" name="Freeform 150"/>
            <p:cNvSpPr/>
            <p:nvPr/>
          </p:nvSpPr>
          <p:spPr bwMode="auto">
            <a:xfrm>
              <a:off x="11062335" y="572770"/>
              <a:ext cx="742950" cy="34925"/>
            </a:xfrm>
            <a:custGeom>
              <a:avLst/>
              <a:gdLst>
                <a:gd name="T0" fmla="*/ 912 w 928"/>
                <a:gd name="T1" fmla="*/ 0 h 45"/>
                <a:gd name="T2" fmla="*/ 21 w 928"/>
                <a:gd name="T3" fmla="*/ 0 h 45"/>
                <a:gd name="T4" fmla="*/ 21 w 928"/>
                <a:gd name="T5" fmla="*/ 0 h 45"/>
                <a:gd name="T6" fmla="*/ 0 w 928"/>
                <a:gd name="T7" fmla="*/ 45 h 45"/>
                <a:gd name="T8" fmla="*/ 928 w 928"/>
                <a:gd name="T9" fmla="*/ 45 h 45"/>
                <a:gd name="T10" fmla="*/ 928 w 928"/>
                <a:gd name="T11" fmla="*/ 45 h 45"/>
                <a:gd name="T12" fmla="*/ 912 w 928"/>
                <a:gd name="T13" fmla="*/ 0 h 45"/>
                <a:gd name="T14" fmla="*/ 912 w 928"/>
                <a:gd name="T15" fmla="*/ 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8" h="45">
                  <a:moveTo>
                    <a:pt x="912" y="0"/>
                  </a:moveTo>
                  <a:lnTo>
                    <a:pt x="21" y="0"/>
                  </a:lnTo>
                  <a:lnTo>
                    <a:pt x="21" y="0"/>
                  </a:lnTo>
                  <a:lnTo>
                    <a:pt x="0" y="45"/>
                  </a:lnTo>
                  <a:lnTo>
                    <a:pt x="928" y="45"/>
                  </a:lnTo>
                  <a:lnTo>
                    <a:pt x="928" y="45"/>
                  </a:lnTo>
                  <a:lnTo>
                    <a:pt x="912" y="0"/>
                  </a:lnTo>
                  <a:lnTo>
                    <a:pt x="9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4" name="Freeform 151"/>
            <p:cNvSpPr/>
            <p:nvPr/>
          </p:nvSpPr>
          <p:spPr bwMode="auto">
            <a:xfrm>
              <a:off x="10996930" y="787400"/>
              <a:ext cx="861695" cy="36830"/>
            </a:xfrm>
            <a:custGeom>
              <a:avLst/>
              <a:gdLst>
                <a:gd name="T0" fmla="*/ 1070 w 1077"/>
                <a:gd name="T1" fmla="*/ 0 h 46"/>
                <a:gd name="T2" fmla="*/ 9 w 1077"/>
                <a:gd name="T3" fmla="*/ 0 h 46"/>
                <a:gd name="T4" fmla="*/ 9 w 1077"/>
                <a:gd name="T5" fmla="*/ 0 h 46"/>
                <a:gd name="T6" fmla="*/ 0 w 1077"/>
                <a:gd name="T7" fmla="*/ 46 h 46"/>
                <a:gd name="T8" fmla="*/ 1077 w 1077"/>
                <a:gd name="T9" fmla="*/ 46 h 46"/>
                <a:gd name="T10" fmla="*/ 1077 w 1077"/>
                <a:gd name="T11" fmla="*/ 46 h 46"/>
                <a:gd name="T12" fmla="*/ 1070 w 1077"/>
                <a:gd name="T13" fmla="*/ 0 h 46"/>
                <a:gd name="T14" fmla="*/ 1070 w 1077"/>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7" h="46">
                  <a:moveTo>
                    <a:pt x="1070" y="0"/>
                  </a:moveTo>
                  <a:lnTo>
                    <a:pt x="9" y="0"/>
                  </a:lnTo>
                  <a:lnTo>
                    <a:pt x="9" y="0"/>
                  </a:lnTo>
                  <a:lnTo>
                    <a:pt x="0" y="46"/>
                  </a:lnTo>
                  <a:lnTo>
                    <a:pt x="1077" y="46"/>
                  </a:lnTo>
                  <a:lnTo>
                    <a:pt x="1077" y="46"/>
                  </a:lnTo>
                  <a:lnTo>
                    <a:pt x="1070" y="0"/>
                  </a:lnTo>
                  <a:lnTo>
                    <a:pt x="107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5" name="Freeform 152"/>
            <p:cNvSpPr/>
            <p:nvPr/>
          </p:nvSpPr>
          <p:spPr bwMode="auto">
            <a:xfrm>
              <a:off x="10979150" y="1003300"/>
              <a:ext cx="900430" cy="34925"/>
            </a:xfrm>
            <a:custGeom>
              <a:avLst/>
              <a:gdLst>
                <a:gd name="T0" fmla="*/ 1123 w 1125"/>
                <a:gd name="T1" fmla="*/ 0 h 45"/>
                <a:gd name="T2" fmla="*/ 0 w 1125"/>
                <a:gd name="T3" fmla="*/ 0 h 45"/>
                <a:gd name="T4" fmla="*/ 0 w 1125"/>
                <a:gd name="T5" fmla="*/ 0 h 45"/>
                <a:gd name="T6" fmla="*/ 0 w 1125"/>
                <a:gd name="T7" fmla="*/ 45 h 45"/>
                <a:gd name="T8" fmla="*/ 1125 w 1125"/>
                <a:gd name="T9" fmla="*/ 45 h 45"/>
                <a:gd name="T10" fmla="*/ 1125 w 1125"/>
                <a:gd name="T11" fmla="*/ 45 h 45"/>
                <a:gd name="T12" fmla="*/ 1123 w 1125"/>
                <a:gd name="T13" fmla="*/ 0 h 45"/>
                <a:gd name="T14" fmla="*/ 1123 w 1125"/>
                <a:gd name="T15" fmla="*/ 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5" h="45">
                  <a:moveTo>
                    <a:pt x="1123" y="0"/>
                  </a:moveTo>
                  <a:lnTo>
                    <a:pt x="0" y="0"/>
                  </a:lnTo>
                  <a:lnTo>
                    <a:pt x="0" y="0"/>
                  </a:lnTo>
                  <a:lnTo>
                    <a:pt x="0" y="45"/>
                  </a:lnTo>
                  <a:lnTo>
                    <a:pt x="1125" y="45"/>
                  </a:lnTo>
                  <a:lnTo>
                    <a:pt x="1125" y="45"/>
                  </a:lnTo>
                  <a:lnTo>
                    <a:pt x="1123" y="0"/>
                  </a:lnTo>
                  <a:lnTo>
                    <a:pt x="11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 name="Freeform 153"/>
            <p:cNvSpPr/>
            <p:nvPr/>
          </p:nvSpPr>
          <p:spPr bwMode="auto">
            <a:xfrm>
              <a:off x="11003280" y="1219835"/>
              <a:ext cx="837565" cy="36830"/>
            </a:xfrm>
            <a:custGeom>
              <a:avLst/>
              <a:gdLst>
                <a:gd name="T0" fmla="*/ 1047 w 1047"/>
                <a:gd name="T1" fmla="*/ 0 h 46"/>
                <a:gd name="T2" fmla="*/ 0 w 1047"/>
                <a:gd name="T3" fmla="*/ 0 h 46"/>
                <a:gd name="T4" fmla="*/ 0 w 1047"/>
                <a:gd name="T5" fmla="*/ 0 h 46"/>
                <a:gd name="T6" fmla="*/ 4 w 1047"/>
                <a:gd name="T7" fmla="*/ 20 h 46"/>
                <a:gd name="T8" fmla="*/ 4 w 1047"/>
                <a:gd name="T9" fmla="*/ 20 h 46"/>
                <a:gd name="T10" fmla="*/ 14 w 1047"/>
                <a:gd name="T11" fmla="*/ 16 h 46"/>
                <a:gd name="T12" fmla="*/ 23 w 1047"/>
                <a:gd name="T13" fmla="*/ 14 h 46"/>
                <a:gd name="T14" fmla="*/ 34 w 1047"/>
                <a:gd name="T15" fmla="*/ 14 h 46"/>
                <a:gd name="T16" fmla="*/ 43 w 1047"/>
                <a:gd name="T17" fmla="*/ 18 h 46"/>
                <a:gd name="T18" fmla="*/ 52 w 1047"/>
                <a:gd name="T19" fmla="*/ 21 h 46"/>
                <a:gd name="T20" fmla="*/ 60 w 1047"/>
                <a:gd name="T21" fmla="*/ 28 h 46"/>
                <a:gd name="T22" fmla="*/ 66 w 1047"/>
                <a:gd name="T23" fmla="*/ 35 h 46"/>
                <a:gd name="T24" fmla="*/ 71 w 1047"/>
                <a:gd name="T25" fmla="*/ 46 h 46"/>
                <a:gd name="T26" fmla="*/ 1031 w 1047"/>
                <a:gd name="T27" fmla="*/ 46 h 46"/>
                <a:gd name="T28" fmla="*/ 1031 w 1047"/>
                <a:gd name="T29" fmla="*/ 46 h 46"/>
                <a:gd name="T30" fmla="*/ 1047 w 1047"/>
                <a:gd name="T31" fmla="*/ 0 h 46"/>
                <a:gd name="T32" fmla="*/ 1047 w 1047"/>
                <a:gd name="T33"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7" h="46">
                  <a:moveTo>
                    <a:pt x="1047" y="0"/>
                  </a:moveTo>
                  <a:lnTo>
                    <a:pt x="0" y="0"/>
                  </a:lnTo>
                  <a:lnTo>
                    <a:pt x="0" y="0"/>
                  </a:lnTo>
                  <a:lnTo>
                    <a:pt x="4" y="20"/>
                  </a:lnTo>
                  <a:lnTo>
                    <a:pt x="4" y="20"/>
                  </a:lnTo>
                  <a:lnTo>
                    <a:pt x="14" y="16"/>
                  </a:lnTo>
                  <a:lnTo>
                    <a:pt x="23" y="14"/>
                  </a:lnTo>
                  <a:lnTo>
                    <a:pt x="34" y="14"/>
                  </a:lnTo>
                  <a:lnTo>
                    <a:pt x="43" y="18"/>
                  </a:lnTo>
                  <a:lnTo>
                    <a:pt x="52" y="21"/>
                  </a:lnTo>
                  <a:lnTo>
                    <a:pt x="60" y="28"/>
                  </a:lnTo>
                  <a:lnTo>
                    <a:pt x="66" y="35"/>
                  </a:lnTo>
                  <a:lnTo>
                    <a:pt x="71" y="46"/>
                  </a:lnTo>
                  <a:lnTo>
                    <a:pt x="1031" y="46"/>
                  </a:lnTo>
                  <a:lnTo>
                    <a:pt x="1031" y="46"/>
                  </a:lnTo>
                  <a:lnTo>
                    <a:pt x="1047" y="0"/>
                  </a:lnTo>
                  <a:lnTo>
                    <a:pt x="104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 name="Freeform 154"/>
            <p:cNvSpPr/>
            <p:nvPr/>
          </p:nvSpPr>
          <p:spPr bwMode="auto">
            <a:xfrm>
              <a:off x="11129645" y="1435735"/>
              <a:ext cx="603885" cy="34925"/>
            </a:xfrm>
            <a:custGeom>
              <a:avLst/>
              <a:gdLst>
                <a:gd name="T0" fmla="*/ 753 w 753"/>
                <a:gd name="T1" fmla="*/ 0 h 44"/>
                <a:gd name="T2" fmla="*/ 0 w 753"/>
                <a:gd name="T3" fmla="*/ 0 h 44"/>
                <a:gd name="T4" fmla="*/ 0 w 753"/>
                <a:gd name="T5" fmla="*/ 0 h 44"/>
                <a:gd name="T6" fmla="*/ 25 w 753"/>
                <a:gd name="T7" fmla="*/ 23 h 44"/>
                <a:gd name="T8" fmla="*/ 52 w 753"/>
                <a:gd name="T9" fmla="*/ 44 h 44"/>
                <a:gd name="T10" fmla="*/ 720 w 753"/>
                <a:gd name="T11" fmla="*/ 44 h 44"/>
                <a:gd name="T12" fmla="*/ 720 w 753"/>
                <a:gd name="T13" fmla="*/ 44 h 44"/>
                <a:gd name="T14" fmla="*/ 753 w 753"/>
                <a:gd name="T15" fmla="*/ 0 h 44"/>
                <a:gd name="T16" fmla="*/ 753 w 753"/>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3" h="44">
                  <a:moveTo>
                    <a:pt x="753" y="0"/>
                  </a:moveTo>
                  <a:lnTo>
                    <a:pt x="0" y="0"/>
                  </a:lnTo>
                  <a:lnTo>
                    <a:pt x="0" y="0"/>
                  </a:lnTo>
                  <a:lnTo>
                    <a:pt x="25" y="23"/>
                  </a:lnTo>
                  <a:lnTo>
                    <a:pt x="52" y="44"/>
                  </a:lnTo>
                  <a:lnTo>
                    <a:pt x="720" y="44"/>
                  </a:lnTo>
                  <a:lnTo>
                    <a:pt x="720" y="44"/>
                  </a:lnTo>
                  <a:lnTo>
                    <a:pt x="753" y="0"/>
                  </a:lnTo>
                  <a:lnTo>
                    <a:pt x="75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 name="Freeform 155"/>
            <p:cNvSpPr/>
            <p:nvPr/>
          </p:nvSpPr>
          <p:spPr bwMode="auto">
            <a:xfrm>
              <a:off x="11187430" y="2057400"/>
              <a:ext cx="523875" cy="36830"/>
            </a:xfrm>
            <a:custGeom>
              <a:avLst/>
              <a:gdLst>
                <a:gd name="T0" fmla="*/ 629 w 654"/>
                <a:gd name="T1" fmla="*/ 0 h 45"/>
                <a:gd name="T2" fmla="*/ 39 w 654"/>
                <a:gd name="T3" fmla="*/ 0 h 45"/>
                <a:gd name="T4" fmla="*/ 39 w 654"/>
                <a:gd name="T5" fmla="*/ 0 h 45"/>
                <a:gd name="T6" fmla="*/ 19 w 654"/>
                <a:gd name="T7" fmla="*/ 22 h 45"/>
                <a:gd name="T8" fmla="*/ 0 w 654"/>
                <a:gd name="T9" fmla="*/ 45 h 45"/>
                <a:gd name="T10" fmla="*/ 654 w 654"/>
                <a:gd name="T11" fmla="*/ 45 h 45"/>
                <a:gd name="T12" fmla="*/ 654 w 654"/>
                <a:gd name="T13" fmla="*/ 45 h 45"/>
                <a:gd name="T14" fmla="*/ 629 w 654"/>
                <a:gd name="T15" fmla="*/ 0 h 45"/>
                <a:gd name="T16" fmla="*/ 629 w 654"/>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4" h="45">
                  <a:moveTo>
                    <a:pt x="629" y="0"/>
                  </a:moveTo>
                  <a:lnTo>
                    <a:pt x="39" y="0"/>
                  </a:lnTo>
                  <a:lnTo>
                    <a:pt x="39" y="0"/>
                  </a:lnTo>
                  <a:lnTo>
                    <a:pt x="19" y="22"/>
                  </a:lnTo>
                  <a:lnTo>
                    <a:pt x="0" y="45"/>
                  </a:lnTo>
                  <a:lnTo>
                    <a:pt x="654" y="45"/>
                  </a:lnTo>
                  <a:lnTo>
                    <a:pt x="654" y="45"/>
                  </a:lnTo>
                  <a:lnTo>
                    <a:pt x="629" y="0"/>
                  </a:lnTo>
                  <a:lnTo>
                    <a:pt x="62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 name="Freeform 156"/>
            <p:cNvSpPr/>
            <p:nvPr/>
          </p:nvSpPr>
          <p:spPr bwMode="auto">
            <a:xfrm>
              <a:off x="11062335" y="2273300"/>
              <a:ext cx="742950" cy="34925"/>
            </a:xfrm>
            <a:custGeom>
              <a:avLst/>
              <a:gdLst>
                <a:gd name="T0" fmla="*/ 912 w 928"/>
                <a:gd name="T1" fmla="*/ 0 h 44"/>
                <a:gd name="T2" fmla="*/ 21 w 928"/>
                <a:gd name="T3" fmla="*/ 0 h 44"/>
                <a:gd name="T4" fmla="*/ 21 w 928"/>
                <a:gd name="T5" fmla="*/ 0 h 44"/>
                <a:gd name="T6" fmla="*/ 0 w 928"/>
                <a:gd name="T7" fmla="*/ 44 h 44"/>
                <a:gd name="T8" fmla="*/ 928 w 928"/>
                <a:gd name="T9" fmla="*/ 44 h 44"/>
                <a:gd name="T10" fmla="*/ 928 w 928"/>
                <a:gd name="T11" fmla="*/ 44 h 44"/>
                <a:gd name="T12" fmla="*/ 912 w 928"/>
                <a:gd name="T13" fmla="*/ 0 h 44"/>
                <a:gd name="T14" fmla="*/ 912 w 928"/>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8" h="44">
                  <a:moveTo>
                    <a:pt x="912" y="0"/>
                  </a:moveTo>
                  <a:lnTo>
                    <a:pt x="21" y="0"/>
                  </a:lnTo>
                  <a:lnTo>
                    <a:pt x="21" y="0"/>
                  </a:lnTo>
                  <a:lnTo>
                    <a:pt x="0" y="44"/>
                  </a:lnTo>
                  <a:lnTo>
                    <a:pt x="928" y="44"/>
                  </a:lnTo>
                  <a:lnTo>
                    <a:pt x="928" y="44"/>
                  </a:lnTo>
                  <a:lnTo>
                    <a:pt x="912" y="0"/>
                  </a:lnTo>
                  <a:lnTo>
                    <a:pt x="9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0" name="Freeform 157"/>
            <p:cNvSpPr/>
            <p:nvPr/>
          </p:nvSpPr>
          <p:spPr bwMode="auto">
            <a:xfrm>
              <a:off x="10996930" y="2488565"/>
              <a:ext cx="861695" cy="36830"/>
            </a:xfrm>
            <a:custGeom>
              <a:avLst/>
              <a:gdLst>
                <a:gd name="T0" fmla="*/ 1070 w 1077"/>
                <a:gd name="T1" fmla="*/ 0 h 46"/>
                <a:gd name="T2" fmla="*/ 9 w 1077"/>
                <a:gd name="T3" fmla="*/ 0 h 46"/>
                <a:gd name="T4" fmla="*/ 9 w 1077"/>
                <a:gd name="T5" fmla="*/ 0 h 46"/>
                <a:gd name="T6" fmla="*/ 0 w 1077"/>
                <a:gd name="T7" fmla="*/ 46 h 46"/>
                <a:gd name="T8" fmla="*/ 1077 w 1077"/>
                <a:gd name="T9" fmla="*/ 46 h 46"/>
                <a:gd name="T10" fmla="*/ 1077 w 1077"/>
                <a:gd name="T11" fmla="*/ 46 h 46"/>
                <a:gd name="T12" fmla="*/ 1070 w 1077"/>
                <a:gd name="T13" fmla="*/ 0 h 46"/>
                <a:gd name="T14" fmla="*/ 1070 w 1077"/>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7" h="46">
                  <a:moveTo>
                    <a:pt x="1070" y="0"/>
                  </a:moveTo>
                  <a:lnTo>
                    <a:pt x="9" y="0"/>
                  </a:lnTo>
                  <a:lnTo>
                    <a:pt x="9" y="0"/>
                  </a:lnTo>
                  <a:lnTo>
                    <a:pt x="0" y="46"/>
                  </a:lnTo>
                  <a:lnTo>
                    <a:pt x="1077" y="46"/>
                  </a:lnTo>
                  <a:lnTo>
                    <a:pt x="1077" y="46"/>
                  </a:lnTo>
                  <a:lnTo>
                    <a:pt x="1070" y="0"/>
                  </a:lnTo>
                  <a:lnTo>
                    <a:pt x="107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1" name="Freeform 158"/>
            <p:cNvSpPr/>
            <p:nvPr/>
          </p:nvSpPr>
          <p:spPr bwMode="auto">
            <a:xfrm>
              <a:off x="10979150" y="2706370"/>
              <a:ext cx="900430" cy="34925"/>
            </a:xfrm>
            <a:custGeom>
              <a:avLst/>
              <a:gdLst>
                <a:gd name="T0" fmla="*/ 1123 w 1125"/>
                <a:gd name="T1" fmla="*/ 0 h 44"/>
                <a:gd name="T2" fmla="*/ 0 w 1125"/>
                <a:gd name="T3" fmla="*/ 0 h 44"/>
                <a:gd name="T4" fmla="*/ 0 w 1125"/>
                <a:gd name="T5" fmla="*/ 0 h 44"/>
                <a:gd name="T6" fmla="*/ 0 w 1125"/>
                <a:gd name="T7" fmla="*/ 44 h 44"/>
                <a:gd name="T8" fmla="*/ 1125 w 1125"/>
                <a:gd name="T9" fmla="*/ 44 h 44"/>
                <a:gd name="T10" fmla="*/ 1125 w 1125"/>
                <a:gd name="T11" fmla="*/ 44 h 44"/>
                <a:gd name="T12" fmla="*/ 1123 w 1125"/>
                <a:gd name="T13" fmla="*/ 0 h 44"/>
                <a:gd name="T14" fmla="*/ 1123 w 1125"/>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5" h="44">
                  <a:moveTo>
                    <a:pt x="1123" y="0"/>
                  </a:moveTo>
                  <a:lnTo>
                    <a:pt x="0" y="0"/>
                  </a:lnTo>
                  <a:lnTo>
                    <a:pt x="0" y="0"/>
                  </a:lnTo>
                  <a:lnTo>
                    <a:pt x="0" y="44"/>
                  </a:lnTo>
                  <a:lnTo>
                    <a:pt x="1125" y="44"/>
                  </a:lnTo>
                  <a:lnTo>
                    <a:pt x="1125" y="44"/>
                  </a:lnTo>
                  <a:lnTo>
                    <a:pt x="1123" y="0"/>
                  </a:lnTo>
                  <a:lnTo>
                    <a:pt x="11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2" name="Freeform 159"/>
            <p:cNvSpPr/>
            <p:nvPr/>
          </p:nvSpPr>
          <p:spPr bwMode="auto">
            <a:xfrm>
              <a:off x="11003280" y="2921000"/>
              <a:ext cx="837565" cy="36830"/>
            </a:xfrm>
            <a:custGeom>
              <a:avLst/>
              <a:gdLst>
                <a:gd name="T0" fmla="*/ 1047 w 1047"/>
                <a:gd name="T1" fmla="*/ 0 h 46"/>
                <a:gd name="T2" fmla="*/ 0 w 1047"/>
                <a:gd name="T3" fmla="*/ 0 h 46"/>
                <a:gd name="T4" fmla="*/ 0 w 1047"/>
                <a:gd name="T5" fmla="*/ 0 h 46"/>
                <a:gd name="T6" fmla="*/ 4 w 1047"/>
                <a:gd name="T7" fmla="*/ 19 h 46"/>
                <a:gd name="T8" fmla="*/ 4 w 1047"/>
                <a:gd name="T9" fmla="*/ 19 h 46"/>
                <a:gd name="T10" fmla="*/ 14 w 1047"/>
                <a:gd name="T11" fmla="*/ 16 h 46"/>
                <a:gd name="T12" fmla="*/ 23 w 1047"/>
                <a:gd name="T13" fmla="*/ 14 h 46"/>
                <a:gd name="T14" fmla="*/ 34 w 1047"/>
                <a:gd name="T15" fmla="*/ 16 h 46"/>
                <a:gd name="T16" fmla="*/ 43 w 1047"/>
                <a:gd name="T17" fmla="*/ 17 h 46"/>
                <a:gd name="T18" fmla="*/ 52 w 1047"/>
                <a:gd name="T19" fmla="*/ 21 h 46"/>
                <a:gd name="T20" fmla="*/ 60 w 1047"/>
                <a:gd name="T21" fmla="*/ 28 h 46"/>
                <a:gd name="T22" fmla="*/ 66 w 1047"/>
                <a:gd name="T23" fmla="*/ 35 h 46"/>
                <a:gd name="T24" fmla="*/ 71 w 1047"/>
                <a:gd name="T25" fmla="*/ 46 h 46"/>
                <a:gd name="T26" fmla="*/ 1031 w 1047"/>
                <a:gd name="T27" fmla="*/ 46 h 46"/>
                <a:gd name="T28" fmla="*/ 1031 w 1047"/>
                <a:gd name="T29" fmla="*/ 46 h 46"/>
                <a:gd name="T30" fmla="*/ 1047 w 1047"/>
                <a:gd name="T31" fmla="*/ 0 h 46"/>
                <a:gd name="T32" fmla="*/ 1047 w 1047"/>
                <a:gd name="T33"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7" h="46">
                  <a:moveTo>
                    <a:pt x="1047" y="0"/>
                  </a:moveTo>
                  <a:lnTo>
                    <a:pt x="0" y="0"/>
                  </a:lnTo>
                  <a:lnTo>
                    <a:pt x="0" y="0"/>
                  </a:lnTo>
                  <a:lnTo>
                    <a:pt x="4" y="19"/>
                  </a:lnTo>
                  <a:lnTo>
                    <a:pt x="4" y="19"/>
                  </a:lnTo>
                  <a:lnTo>
                    <a:pt x="14" y="16"/>
                  </a:lnTo>
                  <a:lnTo>
                    <a:pt x="23" y="14"/>
                  </a:lnTo>
                  <a:lnTo>
                    <a:pt x="34" y="16"/>
                  </a:lnTo>
                  <a:lnTo>
                    <a:pt x="43" y="17"/>
                  </a:lnTo>
                  <a:lnTo>
                    <a:pt x="52" y="21"/>
                  </a:lnTo>
                  <a:lnTo>
                    <a:pt x="60" y="28"/>
                  </a:lnTo>
                  <a:lnTo>
                    <a:pt x="66" y="35"/>
                  </a:lnTo>
                  <a:lnTo>
                    <a:pt x="71" y="46"/>
                  </a:lnTo>
                  <a:lnTo>
                    <a:pt x="1031" y="46"/>
                  </a:lnTo>
                  <a:lnTo>
                    <a:pt x="1031" y="46"/>
                  </a:lnTo>
                  <a:lnTo>
                    <a:pt x="1047" y="0"/>
                  </a:lnTo>
                  <a:lnTo>
                    <a:pt x="104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3" name="Freeform 160"/>
            <p:cNvSpPr/>
            <p:nvPr/>
          </p:nvSpPr>
          <p:spPr bwMode="auto">
            <a:xfrm>
              <a:off x="11129645" y="3136900"/>
              <a:ext cx="603885" cy="34925"/>
            </a:xfrm>
            <a:custGeom>
              <a:avLst/>
              <a:gdLst>
                <a:gd name="T0" fmla="*/ 753 w 753"/>
                <a:gd name="T1" fmla="*/ 0 h 44"/>
                <a:gd name="T2" fmla="*/ 0 w 753"/>
                <a:gd name="T3" fmla="*/ 0 h 44"/>
                <a:gd name="T4" fmla="*/ 0 w 753"/>
                <a:gd name="T5" fmla="*/ 0 h 44"/>
                <a:gd name="T6" fmla="*/ 25 w 753"/>
                <a:gd name="T7" fmla="*/ 23 h 44"/>
                <a:gd name="T8" fmla="*/ 52 w 753"/>
                <a:gd name="T9" fmla="*/ 44 h 44"/>
                <a:gd name="T10" fmla="*/ 720 w 753"/>
                <a:gd name="T11" fmla="*/ 44 h 44"/>
                <a:gd name="T12" fmla="*/ 720 w 753"/>
                <a:gd name="T13" fmla="*/ 44 h 44"/>
                <a:gd name="T14" fmla="*/ 753 w 753"/>
                <a:gd name="T15" fmla="*/ 0 h 44"/>
                <a:gd name="T16" fmla="*/ 753 w 753"/>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3" h="44">
                  <a:moveTo>
                    <a:pt x="753" y="0"/>
                  </a:moveTo>
                  <a:lnTo>
                    <a:pt x="0" y="0"/>
                  </a:lnTo>
                  <a:lnTo>
                    <a:pt x="0" y="0"/>
                  </a:lnTo>
                  <a:lnTo>
                    <a:pt x="25" y="23"/>
                  </a:lnTo>
                  <a:lnTo>
                    <a:pt x="52" y="44"/>
                  </a:lnTo>
                  <a:lnTo>
                    <a:pt x="720" y="44"/>
                  </a:lnTo>
                  <a:lnTo>
                    <a:pt x="720" y="44"/>
                  </a:lnTo>
                  <a:lnTo>
                    <a:pt x="753" y="0"/>
                  </a:lnTo>
                  <a:lnTo>
                    <a:pt x="75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4" name="Freeform 161"/>
            <p:cNvSpPr/>
            <p:nvPr/>
          </p:nvSpPr>
          <p:spPr bwMode="auto">
            <a:xfrm>
              <a:off x="11363325" y="1666240"/>
              <a:ext cx="97790" cy="85090"/>
            </a:xfrm>
            <a:custGeom>
              <a:avLst/>
              <a:gdLst>
                <a:gd name="T0" fmla="*/ 119 w 122"/>
                <a:gd name="T1" fmla="*/ 0 h 106"/>
                <a:gd name="T2" fmla="*/ 119 w 122"/>
                <a:gd name="T3" fmla="*/ 0 h 106"/>
                <a:gd name="T4" fmla="*/ 90 w 122"/>
                <a:gd name="T5" fmla="*/ 28 h 106"/>
                <a:gd name="T6" fmla="*/ 60 w 122"/>
                <a:gd name="T7" fmla="*/ 54 h 106"/>
                <a:gd name="T8" fmla="*/ 30 w 122"/>
                <a:gd name="T9" fmla="*/ 79 h 106"/>
                <a:gd name="T10" fmla="*/ 0 w 122"/>
                <a:gd name="T11" fmla="*/ 102 h 106"/>
                <a:gd name="T12" fmla="*/ 0 w 122"/>
                <a:gd name="T13" fmla="*/ 102 h 106"/>
                <a:gd name="T14" fmla="*/ 4 w 122"/>
                <a:gd name="T15" fmla="*/ 106 h 106"/>
                <a:gd name="T16" fmla="*/ 4 w 122"/>
                <a:gd name="T17" fmla="*/ 106 h 106"/>
                <a:gd name="T18" fmla="*/ 32 w 122"/>
                <a:gd name="T19" fmla="*/ 83 h 106"/>
                <a:gd name="T20" fmla="*/ 64 w 122"/>
                <a:gd name="T21" fmla="*/ 58 h 106"/>
                <a:gd name="T22" fmla="*/ 94 w 122"/>
                <a:gd name="T23" fmla="*/ 30 h 106"/>
                <a:gd name="T24" fmla="*/ 122 w 122"/>
                <a:gd name="T25" fmla="*/ 3 h 106"/>
                <a:gd name="T26" fmla="*/ 122 w 122"/>
                <a:gd name="T27" fmla="*/ 3 h 106"/>
                <a:gd name="T28" fmla="*/ 119 w 122"/>
                <a:gd name="T29" fmla="*/ 0 h 106"/>
                <a:gd name="T30" fmla="*/ 119 w 122"/>
                <a:gd name="T31"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06">
                  <a:moveTo>
                    <a:pt x="119" y="0"/>
                  </a:moveTo>
                  <a:lnTo>
                    <a:pt x="119" y="0"/>
                  </a:lnTo>
                  <a:lnTo>
                    <a:pt x="90" y="28"/>
                  </a:lnTo>
                  <a:lnTo>
                    <a:pt x="60" y="54"/>
                  </a:lnTo>
                  <a:lnTo>
                    <a:pt x="30" y="79"/>
                  </a:lnTo>
                  <a:lnTo>
                    <a:pt x="0" y="102"/>
                  </a:lnTo>
                  <a:lnTo>
                    <a:pt x="0" y="102"/>
                  </a:lnTo>
                  <a:lnTo>
                    <a:pt x="4" y="106"/>
                  </a:lnTo>
                  <a:lnTo>
                    <a:pt x="4" y="106"/>
                  </a:lnTo>
                  <a:lnTo>
                    <a:pt x="32" y="83"/>
                  </a:lnTo>
                  <a:lnTo>
                    <a:pt x="64" y="58"/>
                  </a:lnTo>
                  <a:lnTo>
                    <a:pt x="94" y="30"/>
                  </a:lnTo>
                  <a:lnTo>
                    <a:pt x="122" y="3"/>
                  </a:lnTo>
                  <a:lnTo>
                    <a:pt x="122" y="3"/>
                  </a:lnTo>
                  <a:lnTo>
                    <a:pt x="119" y="0"/>
                  </a:lnTo>
                  <a:lnTo>
                    <a:pt x="1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5" name="Freeform 162"/>
            <p:cNvSpPr/>
            <p:nvPr/>
          </p:nvSpPr>
          <p:spPr bwMode="auto">
            <a:xfrm>
              <a:off x="11070590" y="774065"/>
              <a:ext cx="387350" cy="977265"/>
            </a:xfrm>
            <a:custGeom>
              <a:avLst/>
              <a:gdLst>
                <a:gd name="T0" fmla="*/ 485 w 485"/>
                <a:gd name="T1" fmla="*/ 1114 h 1220"/>
                <a:gd name="T2" fmla="*/ 485 w 485"/>
                <a:gd name="T3" fmla="*/ 1114 h 1220"/>
                <a:gd name="T4" fmla="*/ 454 w 485"/>
                <a:gd name="T5" fmla="*/ 1078 h 1220"/>
                <a:gd name="T6" fmla="*/ 430 w 485"/>
                <a:gd name="T7" fmla="*/ 1050 h 1220"/>
                <a:gd name="T8" fmla="*/ 401 w 485"/>
                <a:gd name="T9" fmla="*/ 1015 h 1220"/>
                <a:gd name="T10" fmla="*/ 370 w 485"/>
                <a:gd name="T11" fmla="*/ 972 h 1220"/>
                <a:gd name="T12" fmla="*/ 336 w 485"/>
                <a:gd name="T13" fmla="*/ 923 h 1220"/>
                <a:gd name="T14" fmla="*/ 301 w 485"/>
                <a:gd name="T15" fmla="*/ 868 h 1220"/>
                <a:gd name="T16" fmla="*/ 264 w 485"/>
                <a:gd name="T17" fmla="*/ 808 h 1220"/>
                <a:gd name="T18" fmla="*/ 228 w 485"/>
                <a:gd name="T19" fmla="*/ 742 h 1220"/>
                <a:gd name="T20" fmla="*/ 195 w 485"/>
                <a:gd name="T21" fmla="*/ 672 h 1220"/>
                <a:gd name="T22" fmla="*/ 179 w 485"/>
                <a:gd name="T23" fmla="*/ 636 h 1220"/>
                <a:gd name="T24" fmla="*/ 163 w 485"/>
                <a:gd name="T25" fmla="*/ 598 h 1220"/>
                <a:gd name="T26" fmla="*/ 149 w 485"/>
                <a:gd name="T27" fmla="*/ 559 h 1220"/>
                <a:gd name="T28" fmla="*/ 136 w 485"/>
                <a:gd name="T29" fmla="*/ 520 h 1220"/>
                <a:gd name="T30" fmla="*/ 124 w 485"/>
                <a:gd name="T31" fmla="*/ 479 h 1220"/>
                <a:gd name="T32" fmla="*/ 112 w 485"/>
                <a:gd name="T33" fmla="*/ 437 h 1220"/>
                <a:gd name="T34" fmla="*/ 103 w 485"/>
                <a:gd name="T35" fmla="*/ 396 h 1220"/>
                <a:gd name="T36" fmla="*/ 94 w 485"/>
                <a:gd name="T37" fmla="*/ 352 h 1220"/>
                <a:gd name="T38" fmla="*/ 89 w 485"/>
                <a:gd name="T39" fmla="*/ 309 h 1220"/>
                <a:gd name="T40" fmla="*/ 83 w 485"/>
                <a:gd name="T41" fmla="*/ 265 h 1220"/>
                <a:gd name="T42" fmla="*/ 80 w 485"/>
                <a:gd name="T43" fmla="*/ 219 h 1220"/>
                <a:gd name="T44" fmla="*/ 80 w 485"/>
                <a:gd name="T45" fmla="*/ 175 h 1220"/>
                <a:gd name="T46" fmla="*/ 80 w 485"/>
                <a:gd name="T47" fmla="*/ 175 h 1220"/>
                <a:gd name="T48" fmla="*/ 80 w 485"/>
                <a:gd name="T49" fmla="*/ 129 h 1220"/>
                <a:gd name="T50" fmla="*/ 83 w 485"/>
                <a:gd name="T51" fmla="*/ 87 h 1220"/>
                <a:gd name="T52" fmla="*/ 87 w 485"/>
                <a:gd name="T53" fmla="*/ 43 h 1220"/>
                <a:gd name="T54" fmla="*/ 94 w 485"/>
                <a:gd name="T55" fmla="*/ 0 h 1220"/>
                <a:gd name="T56" fmla="*/ 94 w 485"/>
                <a:gd name="T57" fmla="*/ 0 h 1220"/>
                <a:gd name="T58" fmla="*/ 71 w 485"/>
                <a:gd name="T59" fmla="*/ 85 h 1220"/>
                <a:gd name="T60" fmla="*/ 51 w 485"/>
                <a:gd name="T61" fmla="*/ 173 h 1220"/>
                <a:gd name="T62" fmla="*/ 32 w 485"/>
                <a:gd name="T63" fmla="*/ 269 h 1220"/>
                <a:gd name="T64" fmla="*/ 25 w 485"/>
                <a:gd name="T65" fmla="*/ 318 h 1220"/>
                <a:gd name="T66" fmla="*/ 18 w 485"/>
                <a:gd name="T67" fmla="*/ 368 h 1220"/>
                <a:gd name="T68" fmla="*/ 11 w 485"/>
                <a:gd name="T69" fmla="*/ 419 h 1220"/>
                <a:gd name="T70" fmla="*/ 5 w 485"/>
                <a:gd name="T71" fmla="*/ 470 h 1220"/>
                <a:gd name="T72" fmla="*/ 2 w 485"/>
                <a:gd name="T73" fmla="*/ 522 h 1220"/>
                <a:gd name="T74" fmla="*/ 0 w 485"/>
                <a:gd name="T75" fmla="*/ 575 h 1220"/>
                <a:gd name="T76" fmla="*/ 0 w 485"/>
                <a:gd name="T77" fmla="*/ 628 h 1220"/>
                <a:gd name="T78" fmla="*/ 0 w 485"/>
                <a:gd name="T79" fmla="*/ 681 h 1220"/>
                <a:gd name="T80" fmla="*/ 2 w 485"/>
                <a:gd name="T81" fmla="*/ 734 h 1220"/>
                <a:gd name="T82" fmla="*/ 7 w 485"/>
                <a:gd name="T83" fmla="*/ 787 h 1220"/>
                <a:gd name="T84" fmla="*/ 7 w 485"/>
                <a:gd name="T85" fmla="*/ 787 h 1220"/>
                <a:gd name="T86" fmla="*/ 51 w 485"/>
                <a:gd name="T87" fmla="*/ 856 h 1220"/>
                <a:gd name="T88" fmla="*/ 99 w 485"/>
                <a:gd name="T89" fmla="*/ 921 h 1220"/>
                <a:gd name="T90" fmla="*/ 147 w 485"/>
                <a:gd name="T91" fmla="*/ 981 h 1220"/>
                <a:gd name="T92" fmla="*/ 195 w 485"/>
                <a:gd name="T93" fmla="*/ 1039 h 1220"/>
                <a:gd name="T94" fmla="*/ 241 w 485"/>
                <a:gd name="T95" fmla="*/ 1091 h 1220"/>
                <a:gd name="T96" fmla="*/ 287 w 485"/>
                <a:gd name="T97" fmla="*/ 1138 h 1220"/>
                <a:gd name="T98" fmla="*/ 329 w 485"/>
                <a:gd name="T99" fmla="*/ 1181 h 1220"/>
                <a:gd name="T100" fmla="*/ 370 w 485"/>
                <a:gd name="T101" fmla="*/ 1220 h 1220"/>
                <a:gd name="T102" fmla="*/ 370 w 485"/>
                <a:gd name="T103" fmla="*/ 1220 h 1220"/>
                <a:gd name="T104" fmla="*/ 370 w 485"/>
                <a:gd name="T105" fmla="*/ 1220 h 1220"/>
                <a:gd name="T106" fmla="*/ 370 w 485"/>
                <a:gd name="T107" fmla="*/ 1220 h 1220"/>
                <a:gd name="T108" fmla="*/ 366 w 485"/>
                <a:gd name="T109" fmla="*/ 1216 h 1220"/>
                <a:gd name="T110" fmla="*/ 366 w 485"/>
                <a:gd name="T111" fmla="*/ 1216 h 1220"/>
                <a:gd name="T112" fmla="*/ 396 w 485"/>
                <a:gd name="T113" fmla="*/ 1193 h 1220"/>
                <a:gd name="T114" fmla="*/ 426 w 485"/>
                <a:gd name="T115" fmla="*/ 1168 h 1220"/>
                <a:gd name="T116" fmla="*/ 456 w 485"/>
                <a:gd name="T117" fmla="*/ 1142 h 1220"/>
                <a:gd name="T118" fmla="*/ 485 w 485"/>
                <a:gd name="T119" fmla="*/ 1114 h 1220"/>
                <a:gd name="T120" fmla="*/ 485 w 485"/>
                <a:gd name="T121" fmla="*/ 1114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5" h="1220">
                  <a:moveTo>
                    <a:pt x="485" y="1114"/>
                  </a:moveTo>
                  <a:lnTo>
                    <a:pt x="485" y="1114"/>
                  </a:lnTo>
                  <a:lnTo>
                    <a:pt x="454" y="1078"/>
                  </a:lnTo>
                  <a:lnTo>
                    <a:pt x="430" y="1050"/>
                  </a:lnTo>
                  <a:lnTo>
                    <a:pt x="401" y="1015"/>
                  </a:lnTo>
                  <a:lnTo>
                    <a:pt x="370" y="972"/>
                  </a:lnTo>
                  <a:lnTo>
                    <a:pt x="336" y="923"/>
                  </a:lnTo>
                  <a:lnTo>
                    <a:pt x="301" y="868"/>
                  </a:lnTo>
                  <a:lnTo>
                    <a:pt x="264" y="808"/>
                  </a:lnTo>
                  <a:lnTo>
                    <a:pt x="228" y="742"/>
                  </a:lnTo>
                  <a:lnTo>
                    <a:pt x="195" y="672"/>
                  </a:lnTo>
                  <a:lnTo>
                    <a:pt x="179" y="636"/>
                  </a:lnTo>
                  <a:lnTo>
                    <a:pt x="163" y="598"/>
                  </a:lnTo>
                  <a:lnTo>
                    <a:pt x="149" y="559"/>
                  </a:lnTo>
                  <a:lnTo>
                    <a:pt x="136" y="520"/>
                  </a:lnTo>
                  <a:lnTo>
                    <a:pt x="124" y="479"/>
                  </a:lnTo>
                  <a:lnTo>
                    <a:pt x="112" y="437"/>
                  </a:lnTo>
                  <a:lnTo>
                    <a:pt x="103" y="396"/>
                  </a:lnTo>
                  <a:lnTo>
                    <a:pt x="94" y="352"/>
                  </a:lnTo>
                  <a:lnTo>
                    <a:pt x="89" y="309"/>
                  </a:lnTo>
                  <a:lnTo>
                    <a:pt x="83" y="265"/>
                  </a:lnTo>
                  <a:lnTo>
                    <a:pt x="80" y="219"/>
                  </a:lnTo>
                  <a:lnTo>
                    <a:pt x="80" y="175"/>
                  </a:lnTo>
                  <a:lnTo>
                    <a:pt x="80" y="175"/>
                  </a:lnTo>
                  <a:lnTo>
                    <a:pt x="80" y="129"/>
                  </a:lnTo>
                  <a:lnTo>
                    <a:pt x="83" y="87"/>
                  </a:lnTo>
                  <a:lnTo>
                    <a:pt x="87" y="43"/>
                  </a:lnTo>
                  <a:lnTo>
                    <a:pt x="94" y="0"/>
                  </a:lnTo>
                  <a:lnTo>
                    <a:pt x="94" y="0"/>
                  </a:lnTo>
                  <a:lnTo>
                    <a:pt x="71" y="85"/>
                  </a:lnTo>
                  <a:lnTo>
                    <a:pt x="51" y="173"/>
                  </a:lnTo>
                  <a:lnTo>
                    <a:pt x="32" y="269"/>
                  </a:lnTo>
                  <a:lnTo>
                    <a:pt x="25" y="318"/>
                  </a:lnTo>
                  <a:lnTo>
                    <a:pt x="18" y="368"/>
                  </a:lnTo>
                  <a:lnTo>
                    <a:pt x="11" y="419"/>
                  </a:lnTo>
                  <a:lnTo>
                    <a:pt x="5" y="470"/>
                  </a:lnTo>
                  <a:lnTo>
                    <a:pt x="2" y="522"/>
                  </a:lnTo>
                  <a:lnTo>
                    <a:pt x="0" y="575"/>
                  </a:lnTo>
                  <a:lnTo>
                    <a:pt x="0" y="628"/>
                  </a:lnTo>
                  <a:lnTo>
                    <a:pt x="0" y="681"/>
                  </a:lnTo>
                  <a:lnTo>
                    <a:pt x="2" y="734"/>
                  </a:lnTo>
                  <a:lnTo>
                    <a:pt x="7" y="787"/>
                  </a:lnTo>
                  <a:lnTo>
                    <a:pt x="7" y="787"/>
                  </a:lnTo>
                  <a:lnTo>
                    <a:pt x="51" y="856"/>
                  </a:lnTo>
                  <a:lnTo>
                    <a:pt x="99" y="921"/>
                  </a:lnTo>
                  <a:lnTo>
                    <a:pt x="147" y="981"/>
                  </a:lnTo>
                  <a:lnTo>
                    <a:pt x="195" y="1039"/>
                  </a:lnTo>
                  <a:lnTo>
                    <a:pt x="241" y="1091"/>
                  </a:lnTo>
                  <a:lnTo>
                    <a:pt x="287" y="1138"/>
                  </a:lnTo>
                  <a:lnTo>
                    <a:pt x="329" y="1181"/>
                  </a:lnTo>
                  <a:lnTo>
                    <a:pt x="370" y="1220"/>
                  </a:lnTo>
                  <a:lnTo>
                    <a:pt x="370" y="1220"/>
                  </a:lnTo>
                  <a:lnTo>
                    <a:pt x="370" y="1220"/>
                  </a:lnTo>
                  <a:lnTo>
                    <a:pt x="370" y="1220"/>
                  </a:lnTo>
                  <a:lnTo>
                    <a:pt x="366" y="1216"/>
                  </a:lnTo>
                  <a:lnTo>
                    <a:pt x="366" y="1216"/>
                  </a:lnTo>
                  <a:lnTo>
                    <a:pt x="396" y="1193"/>
                  </a:lnTo>
                  <a:lnTo>
                    <a:pt x="426" y="1168"/>
                  </a:lnTo>
                  <a:lnTo>
                    <a:pt x="456" y="1142"/>
                  </a:lnTo>
                  <a:lnTo>
                    <a:pt x="485" y="1114"/>
                  </a:lnTo>
                  <a:lnTo>
                    <a:pt x="485" y="1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6" name="Freeform 163"/>
            <p:cNvSpPr/>
            <p:nvPr/>
          </p:nvSpPr>
          <p:spPr bwMode="auto">
            <a:xfrm>
              <a:off x="11459845" y="67945"/>
              <a:ext cx="411480" cy="1340485"/>
            </a:xfrm>
            <a:custGeom>
              <a:avLst/>
              <a:gdLst>
                <a:gd name="T0" fmla="*/ 0 w 515"/>
                <a:gd name="T1" fmla="*/ 113 h 1674"/>
                <a:gd name="T2" fmla="*/ 50 w 515"/>
                <a:gd name="T3" fmla="*/ 172 h 1674"/>
                <a:gd name="T4" fmla="*/ 110 w 515"/>
                <a:gd name="T5" fmla="*/ 248 h 1674"/>
                <a:gd name="T6" fmla="*/ 179 w 515"/>
                <a:gd name="T7" fmla="*/ 350 h 1674"/>
                <a:gd name="T8" fmla="*/ 251 w 515"/>
                <a:gd name="T9" fmla="*/ 476 h 1674"/>
                <a:gd name="T10" fmla="*/ 303 w 515"/>
                <a:gd name="T11" fmla="*/ 583 h 1674"/>
                <a:gd name="T12" fmla="*/ 333 w 515"/>
                <a:gd name="T13" fmla="*/ 661 h 1674"/>
                <a:gd name="T14" fmla="*/ 359 w 515"/>
                <a:gd name="T15" fmla="*/ 743 h 1674"/>
                <a:gd name="T16" fmla="*/ 380 w 515"/>
                <a:gd name="T17" fmla="*/ 827 h 1674"/>
                <a:gd name="T18" fmla="*/ 396 w 515"/>
                <a:gd name="T19" fmla="*/ 916 h 1674"/>
                <a:gd name="T20" fmla="*/ 403 w 515"/>
                <a:gd name="T21" fmla="*/ 1008 h 1674"/>
                <a:gd name="T22" fmla="*/ 405 w 515"/>
                <a:gd name="T23" fmla="*/ 1054 h 1674"/>
                <a:gd name="T24" fmla="*/ 402 w 515"/>
                <a:gd name="T25" fmla="*/ 1142 h 1674"/>
                <a:gd name="T26" fmla="*/ 389 w 515"/>
                <a:gd name="T27" fmla="*/ 1227 h 1674"/>
                <a:gd name="T28" fmla="*/ 373 w 515"/>
                <a:gd name="T29" fmla="*/ 1310 h 1674"/>
                <a:gd name="T30" fmla="*/ 350 w 515"/>
                <a:gd name="T31" fmla="*/ 1391 h 1674"/>
                <a:gd name="T32" fmla="*/ 324 w 515"/>
                <a:gd name="T33" fmla="*/ 1467 h 1674"/>
                <a:gd name="T34" fmla="*/ 294 w 515"/>
                <a:gd name="T35" fmla="*/ 1540 h 1674"/>
                <a:gd name="T36" fmla="*/ 228 w 515"/>
                <a:gd name="T37" fmla="*/ 1674 h 1674"/>
                <a:gd name="T38" fmla="*/ 251 w 515"/>
                <a:gd name="T39" fmla="*/ 1646 h 1674"/>
                <a:gd name="T40" fmla="*/ 295 w 515"/>
                <a:gd name="T41" fmla="*/ 1586 h 1674"/>
                <a:gd name="T42" fmla="*/ 336 w 515"/>
                <a:gd name="T43" fmla="*/ 1524 h 1674"/>
                <a:gd name="T44" fmla="*/ 371 w 515"/>
                <a:gd name="T45" fmla="*/ 1460 h 1674"/>
                <a:gd name="T46" fmla="*/ 403 w 515"/>
                <a:gd name="T47" fmla="*/ 1393 h 1674"/>
                <a:gd name="T48" fmla="*/ 432 w 515"/>
                <a:gd name="T49" fmla="*/ 1326 h 1674"/>
                <a:gd name="T50" fmla="*/ 456 w 515"/>
                <a:gd name="T51" fmla="*/ 1255 h 1674"/>
                <a:gd name="T52" fmla="*/ 485 w 515"/>
                <a:gd name="T53" fmla="*/ 1149 h 1674"/>
                <a:gd name="T54" fmla="*/ 508 w 515"/>
                <a:gd name="T55" fmla="*/ 1002 h 1674"/>
                <a:gd name="T56" fmla="*/ 515 w 515"/>
                <a:gd name="T57" fmla="*/ 857 h 1674"/>
                <a:gd name="T58" fmla="*/ 506 w 515"/>
                <a:gd name="T59" fmla="*/ 712 h 1674"/>
                <a:gd name="T60" fmla="*/ 481 w 515"/>
                <a:gd name="T61" fmla="*/ 573 h 1674"/>
                <a:gd name="T62" fmla="*/ 463 w 515"/>
                <a:gd name="T63" fmla="*/ 507 h 1674"/>
                <a:gd name="T64" fmla="*/ 421 w 515"/>
                <a:gd name="T65" fmla="*/ 382 h 1674"/>
                <a:gd name="T66" fmla="*/ 394 w 515"/>
                <a:gd name="T67" fmla="*/ 320 h 1674"/>
                <a:gd name="T68" fmla="*/ 318 w 515"/>
                <a:gd name="T69" fmla="*/ 223 h 1674"/>
                <a:gd name="T70" fmla="*/ 242 w 515"/>
                <a:gd name="T71" fmla="*/ 136 h 1674"/>
                <a:gd name="T72" fmla="*/ 170 w 515"/>
                <a:gd name="T73" fmla="*/ 62 h 1674"/>
                <a:gd name="T74" fmla="*/ 106 w 515"/>
                <a:gd name="T75" fmla="*/ 0 h 1674"/>
                <a:gd name="T76" fmla="*/ 106 w 515"/>
                <a:gd name="T77" fmla="*/ 0 h 1674"/>
                <a:gd name="T78" fmla="*/ 108 w 515"/>
                <a:gd name="T79" fmla="*/ 4 h 1674"/>
                <a:gd name="T80" fmla="*/ 46 w 515"/>
                <a:gd name="T81" fmla="*/ 58 h 1674"/>
                <a:gd name="T82" fmla="*/ 0 w 515"/>
                <a:gd name="T83" fmla="*/ 113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5" h="1674">
                  <a:moveTo>
                    <a:pt x="0" y="113"/>
                  </a:moveTo>
                  <a:lnTo>
                    <a:pt x="0" y="113"/>
                  </a:lnTo>
                  <a:lnTo>
                    <a:pt x="27" y="143"/>
                  </a:lnTo>
                  <a:lnTo>
                    <a:pt x="50" y="172"/>
                  </a:lnTo>
                  <a:lnTo>
                    <a:pt x="78" y="205"/>
                  </a:lnTo>
                  <a:lnTo>
                    <a:pt x="110" y="248"/>
                  </a:lnTo>
                  <a:lnTo>
                    <a:pt x="143" y="295"/>
                  </a:lnTo>
                  <a:lnTo>
                    <a:pt x="179" y="350"/>
                  </a:lnTo>
                  <a:lnTo>
                    <a:pt x="216" y="410"/>
                  </a:lnTo>
                  <a:lnTo>
                    <a:pt x="251" y="476"/>
                  </a:lnTo>
                  <a:lnTo>
                    <a:pt x="285" y="546"/>
                  </a:lnTo>
                  <a:lnTo>
                    <a:pt x="303" y="583"/>
                  </a:lnTo>
                  <a:lnTo>
                    <a:pt x="318" y="622"/>
                  </a:lnTo>
                  <a:lnTo>
                    <a:pt x="333" y="661"/>
                  </a:lnTo>
                  <a:lnTo>
                    <a:pt x="347" y="702"/>
                  </a:lnTo>
                  <a:lnTo>
                    <a:pt x="359" y="743"/>
                  </a:lnTo>
                  <a:lnTo>
                    <a:pt x="370" y="785"/>
                  </a:lnTo>
                  <a:lnTo>
                    <a:pt x="380" y="827"/>
                  </a:lnTo>
                  <a:lnTo>
                    <a:pt x="389" y="872"/>
                  </a:lnTo>
                  <a:lnTo>
                    <a:pt x="396" y="916"/>
                  </a:lnTo>
                  <a:lnTo>
                    <a:pt x="400" y="962"/>
                  </a:lnTo>
                  <a:lnTo>
                    <a:pt x="403" y="1008"/>
                  </a:lnTo>
                  <a:lnTo>
                    <a:pt x="405" y="1054"/>
                  </a:lnTo>
                  <a:lnTo>
                    <a:pt x="405" y="1054"/>
                  </a:lnTo>
                  <a:lnTo>
                    <a:pt x="403" y="1098"/>
                  </a:lnTo>
                  <a:lnTo>
                    <a:pt x="402" y="1142"/>
                  </a:lnTo>
                  <a:lnTo>
                    <a:pt x="396" y="1184"/>
                  </a:lnTo>
                  <a:lnTo>
                    <a:pt x="389" y="1227"/>
                  </a:lnTo>
                  <a:lnTo>
                    <a:pt x="382" y="1269"/>
                  </a:lnTo>
                  <a:lnTo>
                    <a:pt x="373" y="1310"/>
                  </a:lnTo>
                  <a:lnTo>
                    <a:pt x="363" y="1351"/>
                  </a:lnTo>
                  <a:lnTo>
                    <a:pt x="350" y="1391"/>
                  </a:lnTo>
                  <a:lnTo>
                    <a:pt x="338" y="1428"/>
                  </a:lnTo>
                  <a:lnTo>
                    <a:pt x="324" y="1467"/>
                  </a:lnTo>
                  <a:lnTo>
                    <a:pt x="310" y="1504"/>
                  </a:lnTo>
                  <a:lnTo>
                    <a:pt x="294" y="1540"/>
                  </a:lnTo>
                  <a:lnTo>
                    <a:pt x="262" y="1609"/>
                  </a:lnTo>
                  <a:lnTo>
                    <a:pt x="228" y="1674"/>
                  </a:lnTo>
                  <a:lnTo>
                    <a:pt x="228" y="1674"/>
                  </a:lnTo>
                  <a:lnTo>
                    <a:pt x="251" y="1646"/>
                  </a:lnTo>
                  <a:lnTo>
                    <a:pt x="274" y="1616"/>
                  </a:lnTo>
                  <a:lnTo>
                    <a:pt x="295" y="1586"/>
                  </a:lnTo>
                  <a:lnTo>
                    <a:pt x="317" y="1556"/>
                  </a:lnTo>
                  <a:lnTo>
                    <a:pt x="336" y="1524"/>
                  </a:lnTo>
                  <a:lnTo>
                    <a:pt x="354" y="1492"/>
                  </a:lnTo>
                  <a:lnTo>
                    <a:pt x="371" y="1460"/>
                  </a:lnTo>
                  <a:lnTo>
                    <a:pt x="389" y="1427"/>
                  </a:lnTo>
                  <a:lnTo>
                    <a:pt x="403" y="1393"/>
                  </a:lnTo>
                  <a:lnTo>
                    <a:pt x="419" y="1359"/>
                  </a:lnTo>
                  <a:lnTo>
                    <a:pt x="432" y="1326"/>
                  </a:lnTo>
                  <a:lnTo>
                    <a:pt x="444" y="1290"/>
                  </a:lnTo>
                  <a:lnTo>
                    <a:pt x="456" y="1255"/>
                  </a:lnTo>
                  <a:lnTo>
                    <a:pt x="467" y="1220"/>
                  </a:lnTo>
                  <a:lnTo>
                    <a:pt x="485" y="1149"/>
                  </a:lnTo>
                  <a:lnTo>
                    <a:pt x="497" y="1077"/>
                  </a:lnTo>
                  <a:lnTo>
                    <a:pt x="508" y="1002"/>
                  </a:lnTo>
                  <a:lnTo>
                    <a:pt x="513" y="930"/>
                  </a:lnTo>
                  <a:lnTo>
                    <a:pt x="515" y="857"/>
                  </a:lnTo>
                  <a:lnTo>
                    <a:pt x="513" y="785"/>
                  </a:lnTo>
                  <a:lnTo>
                    <a:pt x="506" y="712"/>
                  </a:lnTo>
                  <a:lnTo>
                    <a:pt x="495" y="642"/>
                  </a:lnTo>
                  <a:lnTo>
                    <a:pt x="481" y="573"/>
                  </a:lnTo>
                  <a:lnTo>
                    <a:pt x="481" y="573"/>
                  </a:lnTo>
                  <a:lnTo>
                    <a:pt x="463" y="507"/>
                  </a:lnTo>
                  <a:lnTo>
                    <a:pt x="444" y="444"/>
                  </a:lnTo>
                  <a:lnTo>
                    <a:pt x="421" y="382"/>
                  </a:lnTo>
                  <a:lnTo>
                    <a:pt x="394" y="320"/>
                  </a:lnTo>
                  <a:lnTo>
                    <a:pt x="394" y="320"/>
                  </a:lnTo>
                  <a:lnTo>
                    <a:pt x="357" y="271"/>
                  </a:lnTo>
                  <a:lnTo>
                    <a:pt x="318" y="223"/>
                  </a:lnTo>
                  <a:lnTo>
                    <a:pt x="280" y="177"/>
                  </a:lnTo>
                  <a:lnTo>
                    <a:pt x="242" y="136"/>
                  </a:lnTo>
                  <a:lnTo>
                    <a:pt x="205" y="97"/>
                  </a:lnTo>
                  <a:lnTo>
                    <a:pt x="170" y="62"/>
                  </a:lnTo>
                  <a:lnTo>
                    <a:pt x="106" y="0"/>
                  </a:lnTo>
                  <a:lnTo>
                    <a:pt x="106" y="0"/>
                  </a:lnTo>
                  <a:lnTo>
                    <a:pt x="106" y="0"/>
                  </a:lnTo>
                  <a:lnTo>
                    <a:pt x="106" y="0"/>
                  </a:lnTo>
                  <a:lnTo>
                    <a:pt x="108" y="4"/>
                  </a:lnTo>
                  <a:lnTo>
                    <a:pt x="108" y="4"/>
                  </a:lnTo>
                  <a:lnTo>
                    <a:pt x="76" y="30"/>
                  </a:lnTo>
                  <a:lnTo>
                    <a:pt x="46" y="58"/>
                  </a:lnTo>
                  <a:lnTo>
                    <a:pt x="21" y="87"/>
                  </a:lnTo>
                  <a:lnTo>
                    <a:pt x="0" y="113"/>
                  </a:lnTo>
                  <a:lnTo>
                    <a:pt x="0"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7" name="Freeform 164"/>
            <p:cNvSpPr/>
            <p:nvPr/>
          </p:nvSpPr>
          <p:spPr bwMode="auto">
            <a:xfrm>
              <a:off x="11366500" y="324485"/>
              <a:ext cx="631190" cy="1504315"/>
            </a:xfrm>
            <a:custGeom>
              <a:avLst/>
              <a:gdLst>
                <a:gd name="T0" fmla="*/ 510 w 788"/>
                <a:gd name="T1" fmla="*/ 0 h 1879"/>
                <a:gd name="T2" fmla="*/ 560 w 788"/>
                <a:gd name="T3" fmla="*/ 124 h 1879"/>
                <a:gd name="T4" fmla="*/ 597 w 788"/>
                <a:gd name="T5" fmla="*/ 253 h 1879"/>
                <a:gd name="T6" fmla="*/ 611 w 788"/>
                <a:gd name="T7" fmla="*/ 322 h 1879"/>
                <a:gd name="T8" fmla="*/ 629 w 788"/>
                <a:gd name="T9" fmla="*/ 465 h 1879"/>
                <a:gd name="T10" fmla="*/ 629 w 788"/>
                <a:gd name="T11" fmla="*/ 610 h 1879"/>
                <a:gd name="T12" fmla="*/ 613 w 788"/>
                <a:gd name="T13" fmla="*/ 757 h 1879"/>
                <a:gd name="T14" fmla="*/ 583 w 788"/>
                <a:gd name="T15" fmla="*/ 900 h 1879"/>
                <a:gd name="T16" fmla="*/ 560 w 788"/>
                <a:gd name="T17" fmla="*/ 970 h 1879"/>
                <a:gd name="T18" fmla="*/ 535 w 788"/>
                <a:gd name="T19" fmla="*/ 1039 h 1879"/>
                <a:gd name="T20" fmla="*/ 505 w 788"/>
                <a:gd name="T21" fmla="*/ 1107 h 1879"/>
                <a:gd name="T22" fmla="*/ 470 w 788"/>
                <a:gd name="T23" fmla="*/ 1172 h 1879"/>
                <a:gd name="T24" fmla="*/ 433 w 788"/>
                <a:gd name="T25" fmla="*/ 1236 h 1879"/>
                <a:gd name="T26" fmla="*/ 390 w 788"/>
                <a:gd name="T27" fmla="*/ 1296 h 1879"/>
                <a:gd name="T28" fmla="*/ 344 w 788"/>
                <a:gd name="T29" fmla="*/ 1354 h 1879"/>
                <a:gd name="T30" fmla="*/ 318 w 788"/>
                <a:gd name="T31" fmla="*/ 1400 h 1879"/>
                <a:gd name="T32" fmla="*/ 265 w 788"/>
                <a:gd name="T33" fmla="*/ 1483 h 1879"/>
                <a:gd name="T34" fmla="*/ 192 w 788"/>
                <a:gd name="T35" fmla="*/ 1584 h 1879"/>
                <a:gd name="T36" fmla="*/ 153 w 788"/>
                <a:gd name="T37" fmla="*/ 1631 h 1879"/>
                <a:gd name="T38" fmla="*/ 115 w 788"/>
                <a:gd name="T39" fmla="*/ 1676 h 1879"/>
                <a:gd name="T40" fmla="*/ 118 w 788"/>
                <a:gd name="T41" fmla="*/ 1679 h 1879"/>
                <a:gd name="T42" fmla="*/ 90 w 788"/>
                <a:gd name="T43" fmla="*/ 1706 h 1879"/>
                <a:gd name="T44" fmla="*/ 28 w 788"/>
                <a:gd name="T45" fmla="*/ 1759 h 1879"/>
                <a:gd name="T46" fmla="*/ 0 w 788"/>
                <a:gd name="T47" fmla="*/ 1782 h 1879"/>
                <a:gd name="T48" fmla="*/ 81 w 788"/>
                <a:gd name="T49" fmla="*/ 1854 h 1879"/>
                <a:gd name="T50" fmla="*/ 113 w 788"/>
                <a:gd name="T51" fmla="*/ 1879 h 1879"/>
                <a:gd name="T52" fmla="*/ 176 w 788"/>
                <a:gd name="T53" fmla="*/ 1828 h 1879"/>
                <a:gd name="T54" fmla="*/ 270 w 788"/>
                <a:gd name="T55" fmla="*/ 1741 h 1879"/>
                <a:gd name="T56" fmla="*/ 389 w 788"/>
                <a:gd name="T57" fmla="*/ 1617 h 1879"/>
                <a:gd name="T58" fmla="*/ 450 w 788"/>
                <a:gd name="T59" fmla="*/ 1543 h 1879"/>
                <a:gd name="T60" fmla="*/ 514 w 788"/>
                <a:gd name="T61" fmla="*/ 1462 h 1879"/>
                <a:gd name="T62" fmla="*/ 574 w 788"/>
                <a:gd name="T63" fmla="*/ 1373 h 1879"/>
                <a:gd name="T64" fmla="*/ 632 w 788"/>
                <a:gd name="T65" fmla="*/ 1280 h 1879"/>
                <a:gd name="T66" fmla="*/ 684 w 788"/>
                <a:gd name="T67" fmla="*/ 1179 h 1879"/>
                <a:gd name="T68" fmla="*/ 726 w 788"/>
                <a:gd name="T69" fmla="*/ 1075 h 1879"/>
                <a:gd name="T70" fmla="*/ 760 w 788"/>
                <a:gd name="T71" fmla="*/ 963 h 1879"/>
                <a:gd name="T72" fmla="*/ 781 w 788"/>
                <a:gd name="T73" fmla="*/ 850 h 1879"/>
                <a:gd name="T74" fmla="*/ 788 w 788"/>
                <a:gd name="T75" fmla="*/ 734 h 1879"/>
                <a:gd name="T76" fmla="*/ 786 w 788"/>
                <a:gd name="T77" fmla="*/ 681 h 1879"/>
                <a:gd name="T78" fmla="*/ 776 w 788"/>
                <a:gd name="T79" fmla="*/ 580 h 1879"/>
                <a:gd name="T80" fmla="*/ 754 w 788"/>
                <a:gd name="T81" fmla="*/ 479 h 1879"/>
                <a:gd name="T82" fmla="*/ 723 w 788"/>
                <a:gd name="T83" fmla="*/ 384 h 1879"/>
                <a:gd name="T84" fmla="*/ 685 w 788"/>
                <a:gd name="T85" fmla="*/ 292 h 1879"/>
                <a:gd name="T86" fmla="*/ 640 w 788"/>
                <a:gd name="T87" fmla="*/ 203 h 1879"/>
                <a:gd name="T88" fmla="*/ 592 w 788"/>
                <a:gd name="T89" fmla="*/ 118 h 1879"/>
                <a:gd name="T90" fmla="*/ 539 w 788"/>
                <a:gd name="T91" fmla="*/ 39 h 1879"/>
                <a:gd name="T92" fmla="*/ 510 w 788"/>
                <a:gd name="T93" fmla="*/ 0 h 1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88" h="1879">
                  <a:moveTo>
                    <a:pt x="510" y="0"/>
                  </a:moveTo>
                  <a:lnTo>
                    <a:pt x="510" y="0"/>
                  </a:lnTo>
                  <a:lnTo>
                    <a:pt x="537" y="62"/>
                  </a:lnTo>
                  <a:lnTo>
                    <a:pt x="560" y="124"/>
                  </a:lnTo>
                  <a:lnTo>
                    <a:pt x="579" y="187"/>
                  </a:lnTo>
                  <a:lnTo>
                    <a:pt x="597" y="253"/>
                  </a:lnTo>
                  <a:lnTo>
                    <a:pt x="597" y="253"/>
                  </a:lnTo>
                  <a:lnTo>
                    <a:pt x="611" y="322"/>
                  </a:lnTo>
                  <a:lnTo>
                    <a:pt x="622" y="392"/>
                  </a:lnTo>
                  <a:lnTo>
                    <a:pt x="629" y="465"/>
                  </a:lnTo>
                  <a:lnTo>
                    <a:pt x="631" y="537"/>
                  </a:lnTo>
                  <a:lnTo>
                    <a:pt x="629" y="610"/>
                  </a:lnTo>
                  <a:lnTo>
                    <a:pt x="624" y="682"/>
                  </a:lnTo>
                  <a:lnTo>
                    <a:pt x="613" y="757"/>
                  </a:lnTo>
                  <a:lnTo>
                    <a:pt x="601" y="829"/>
                  </a:lnTo>
                  <a:lnTo>
                    <a:pt x="583" y="900"/>
                  </a:lnTo>
                  <a:lnTo>
                    <a:pt x="572" y="935"/>
                  </a:lnTo>
                  <a:lnTo>
                    <a:pt x="560" y="970"/>
                  </a:lnTo>
                  <a:lnTo>
                    <a:pt x="548" y="1006"/>
                  </a:lnTo>
                  <a:lnTo>
                    <a:pt x="535" y="1039"/>
                  </a:lnTo>
                  <a:lnTo>
                    <a:pt x="519" y="1073"/>
                  </a:lnTo>
                  <a:lnTo>
                    <a:pt x="505" y="1107"/>
                  </a:lnTo>
                  <a:lnTo>
                    <a:pt x="487" y="1140"/>
                  </a:lnTo>
                  <a:lnTo>
                    <a:pt x="470" y="1172"/>
                  </a:lnTo>
                  <a:lnTo>
                    <a:pt x="452" y="1204"/>
                  </a:lnTo>
                  <a:lnTo>
                    <a:pt x="433" y="1236"/>
                  </a:lnTo>
                  <a:lnTo>
                    <a:pt x="411" y="1266"/>
                  </a:lnTo>
                  <a:lnTo>
                    <a:pt x="390" y="1296"/>
                  </a:lnTo>
                  <a:lnTo>
                    <a:pt x="367" y="1326"/>
                  </a:lnTo>
                  <a:lnTo>
                    <a:pt x="344" y="1354"/>
                  </a:lnTo>
                  <a:lnTo>
                    <a:pt x="344" y="1354"/>
                  </a:lnTo>
                  <a:lnTo>
                    <a:pt x="318" y="1400"/>
                  </a:lnTo>
                  <a:lnTo>
                    <a:pt x="290" y="1444"/>
                  </a:lnTo>
                  <a:lnTo>
                    <a:pt x="265" y="1483"/>
                  </a:lnTo>
                  <a:lnTo>
                    <a:pt x="238" y="1520"/>
                  </a:lnTo>
                  <a:lnTo>
                    <a:pt x="192" y="1584"/>
                  </a:lnTo>
                  <a:lnTo>
                    <a:pt x="153" y="1631"/>
                  </a:lnTo>
                  <a:lnTo>
                    <a:pt x="153" y="1631"/>
                  </a:lnTo>
                  <a:lnTo>
                    <a:pt x="136" y="1653"/>
                  </a:lnTo>
                  <a:lnTo>
                    <a:pt x="115" y="1676"/>
                  </a:lnTo>
                  <a:lnTo>
                    <a:pt x="115" y="1676"/>
                  </a:lnTo>
                  <a:lnTo>
                    <a:pt x="118" y="1679"/>
                  </a:lnTo>
                  <a:lnTo>
                    <a:pt x="118" y="1679"/>
                  </a:lnTo>
                  <a:lnTo>
                    <a:pt x="90" y="1706"/>
                  </a:lnTo>
                  <a:lnTo>
                    <a:pt x="60" y="1734"/>
                  </a:lnTo>
                  <a:lnTo>
                    <a:pt x="28" y="1759"/>
                  </a:lnTo>
                  <a:lnTo>
                    <a:pt x="0" y="1782"/>
                  </a:lnTo>
                  <a:lnTo>
                    <a:pt x="0" y="1782"/>
                  </a:lnTo>
                  <a:lnTo>
                    <a:pt x="46" y="1822"/>
                  </a:lnTo>
                  <a:lnTo>
                    <a:pt x="81" y="1854"/>
                  </a:lnTo>
                  <a:lnTo>
                    <a:pt x="113" y="1879"/>
                  </a:lnTo>
                  <a:lnTo>
                    <a:pt x="113" y="1879"/>
                  </a:lnTo>
                  <a:lnTo>
                    <a:pt x="143" y="1856"/>
                  </a:lnTo>
                  <a:lnTo>
                    <a:pt x="176" y="1828"/>
                  </a:lnTo>
                  <a:lnTo>
                    <a:pt x="219" y="1789"/>
                  </a:lnTo>
                  <a:lnTo>
                    <a:pt x="270" y="1741"/>
                  </a:lnTo>
                  <a:lnTo>
                    <a:pt x="327" y="1683"/>
                  </a:lnTo>
                  <a:lnTo>
                    <a:pt x="389" y="1617"/>
                  </a:lnTo>
                  <a:lnTo>
                    <a:pt x="419" y="1582"/>
                  </a:lnTo>
                  <a:lnTo>
                    <a:pt x="450" y="1543"/>
                  </a:lnTo>
                  <a:lnTo>
                    <a:pt x="482" y="1504"/>
                  </a:lnTo>
                  <a:lnTo>
                    <a:pt x="514" y="1462"/>
                  </a:lnTo>
                  <a:lnTo>
                    <a:pt x="544" y="1419"/>
                  </a:lnTo>
                  <a:lnTo>
                    <a:pt x="574" y="1373"/>
                  </a:lnTo>
                  <a:lnTo>
                    <a:pt x="604" y="1327"/>
                  </a:lnTo>
                  <a:lnTo>
                    <a:pt x="632" y="1280"/>
                  </a:lnTo>
                  <a:lnTo>
                    <a:pt x="659" y="1230"/>
                  </a:lnTo>
                  <a:lnTo>
                    <a:pt x="684" y="1179"/>
                  </a:lnTo>
                  <a:lnTo>
                    <a:pt x="705" y="1128"/>
                  </a:lnTo>
                  <a:lnTo>
                    <a:pt x="726" y="1075"/>
                  </a:lnTo>
                  <a:lnTo>
                    <a:pt x="744" y="1020"/>
                  </a:lnTo>
                  <a:lnTo>
                    <a:pt x="760" y="963"/>
                  </a:lnTo>
                  <a:lnTo>
                    <a:pt x="772" y="909"/>
                  </a:lnTo>
                  <a:lnTo>
                    <a:pt x="781" y="850"/>
                  </a:lnTo>
                  <a:lnTo>
                    <a:pt x="786" y="792"/>
                  </a:lnTo>
                  <a:lnTo>
                    <a:pt x="788" y="734"/>
                  </a:lnTo>
                  <a:lnTo>
                    <a:pt x="788" y="734"/>
                  </a:lnTo>
                  <a:lnTo>
                    <a:pt x="786" y="681"/>
                  </a:lnTo>
                  <a:lnTo>
                    <a:pt x="783" y="629"/>
                  </a:lnTo>
                  <a:lnTo>
                    <a:pt x="776" y="580"/>
                  </a:lnTo>
                  <a:lnTo>
                    <a:pt x="765" y="529"/>
                  </a:lnTo>
                  <a:lnTo>
                    <a:pt x="754" y="479"/>
                  </a:lnTo>
                  <a:lnTo>
                    <a:pt x="739" y="431"/>
                  </a:lnTo>
                  <a:lnTo>
                    <a:pt x="723" y="384"/>
                  </a:lnTo>
                  <a:lnTo>
                    <a:pt x="705" y="338"/>
                  </a:lnTo>
                  <a:lnTo>
                    <a:pt x="685" y="292"/>
                  </a:lnTo>
                  <a:lnTo>
                    <a:pt x="662" y="246"/>
                  </a:lnTo>
                  <a:lnTo>
                    <a:pt x="640" y="203"/>
                  </a:lnTo>
                  <a:lnTo>
                    <a:pt x="617" y="159"/>
                  </a:lnTo>
                  <a:lnTo>
                    <a:pt x="592" y="118"/>
                  </a:lnTo>
                  <a:lnTo>
                    <a:pt x="565" y="78"/>
                  </a:lnTo>
                  <a:lnTo>
                    <a:pt x="539" y="39"/>
                  </a:lnTo>
                  <a:lnTo>
                    <a:pt x="510" y="0"/>
                  </a:lnTo>
                  <a:lnTo>
                    <a:pt x="5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8" name="Freeform 165"/>
            <p:cNvSpPr/>
            <p:nvPr/>
          </p:nvSpPr>
          <p:spPr bwMode="auto">
            <a:xfrm>
              <a:off x="10920095" y="-4445"/>
              <a:ext cx="626110" cy="1407795"/>
            </a:xfrm>
            <a:custGeom>
              <a:avLst/>
              <a:gdLst>
                <a:gd name="T0" fmla="*/ 781 w 783"/>
                <a:gd name="T1" fmla="*/ 90 h 1759"/>
                <a:gd name="T2" fmla="*/ 704 w 783"/>
                <a:gd name="T3" fmla="*/ 23 h 1759"/>
                <a:gd name="T4" fmla="*/ 675 w 783"/>
                <a:gd name="T5" fmla="*/ 0 h 1759"/>
                <a:gd name="T6" fmla="*/ 613 w 783"/>
                <a:gd name="T7" fmla="*/ 51 h 1759"/>
                <a:gd name="T8" fmla="*/ 518 w 783"/>
                <a:gd name="T9" fmla="*/ 138 h 1759"/>
                <a:gd name="T10" fmla="*/ 401 w 783"/>
                <a:gd name="T11" fmla="*/ 262 h 1759"/>
                <a:gd name="T12" fmla="*/ 338 w 783"/>
                <a:gd name="T13" fmla="*/ 336 h 1759"/>
                <a:gd name="T14" fmla="*/ 274 w 783"/>
                <a:gd name="T15" fmla="*/ 417 h 1759"/>
                <a:gd name="T16" fmla="*/ 214 w 783"/>
                <a:gd name="T17" fmla="*/ 506 h 1759"/>
                <a:gd name="T18" fmla="*/ 157 w 783"/>
                <a:gd name="T19" fmla="*/ 601 h 1759"/>
                <a:gd name="T20" fmla="*/ 106 w 783"/>
                <a:gd name="T21" fmla="*/ 700 h 1759"/>
                <a:gd name="T22" fmla="*/ 62 w 783"/>
                <a:gd name="T23" fmla="*/ 806 h 1759"/>
                <a:gd name="T24" fmla="*/ 30 w 783"/>
                <a:gd name="T25" fmla="*/ 916 h 1759"/>
                <a:gd name="T26" fmla="*/ 7 w 783"/>
                <a:gd name="T27" fmla="*/ 1029 h 1759"/>
                <a:gd name="T28" fmla="*/ 0 w 783"/>
                <a:gd name="T29" fmla="*/ 1147 h 1759"/>
                <a:gd name="T30" fmla="*/ 2 w 783"/>
                <a:gd name="T31" fmla="*/ 1188 h 1759"/>
                <a:gd name="T32" fmla="*/ 9 w 783"/>
                <a:gd name="T33" fmla="*/ 1271 h 1759"/>
                <a:gd name="T34" fmla="*/ 23 w 783"/>
                <a:gd name="T35" fmla="*/ 1352 h 1759"/>
                <a:gd name="T36" fmla="*/ 44 w 783"/>
                <a:gd name="T37" fmla="*/ 1432 h 1759"/>
                <a:gd name="T38" fmla="*/ 71 w 783"/>
                <a:gd name="T39" fmla="*/ 1509 h 1759"/>
                <a:gd name="T40" fmla="*/ 103 w 783"/>
                <a:gd name="T41" fmla="*/ 1584 h 1759"/>
                <a:gd name="T42" fmla="*/ 136 w 783"/>
                <a:gd name="T43" fmla="*/ 1656 h 1759"/>
                <a:gd name="T44" fmla="*/ 196 w 783"/>
                <a:gd name="T45" fmla="*/ 1759 h 1759"/>
                <a:gd name="T46" fmla="*/ 191 w 783"/>
                <a:gd name="T47" fmla="*/ 1706 h 1759"/>
                <a:gd name="T48" fmla="*/ 189 w 783"/>
                <a:gd name="T49" fmla="*/ 1600 h 1759"/>
                <a:gd name="T50" fmla="*/ 191 w 783"/>
                <a:gd name="T51" fmla="*/ 1494 h 1759"/>
                <a:gd name="T52" fmla="*/ 200 w 783"/>
                <a:gd name="T53" fmla="*/ 1391 h 1759"/>
                <a:gd name="T54" fmla="*/ 214 w 783"/>
                <a:gd name="T55" fmla="*/ 1290 h 1759"/>
                <a:gd name="T56" fmla="*/ 240 w 783"/>
                <a:gd name="T57" fmla="*/ 1145 h 1759"/>
                <a:gd name="T58" fmla="*/ 283 w 783"/>
                <a:gd name="T59" fmla="*/ 972 h 1759"/>
                <a:gd name="T60" fmla="*/ 290 w 783"/>
                <a:gd name="T61" fmla="*/ 933 h 1759"/>
                <a:gd name="T62" fmla="*/ 309 w 783"/>
                <a:gd name="T63" fmla="*/ 855 h 1759"/>
                <a:gd name="T64" fmla="*/ 332 w 783"/>
                <a:gd name="T65" fmla="*/ 779 h 1759"/>
                <a:gd name="T66" fmla="*/ 373 w 783"/>
                <a:gd name="T67" fmla="*/ 673 h 1759"/>
                <a:gd name="T68" fmla="*/ 435 w 783"/>
                <a:gd name="T69" fmla="*/ 544 h 1759"/>
                <a:gd name="T70" fmla="*/ 500 w 783"/>
                <a:gd name="T71" fmla="*/ 433 h 1759"/>
                <a:gd name="T72" fmla="*/ 564 w 783"/>
                <a:gd name="T73" fmla="*/ 339 h 1759"/>
                <a:gd name="T74" fmla="*/ 619 w 783"/>
                <a:gd name="T75" fmla="*/ 270 h 1759"/>
                <a:gd name="T76" fmla="*/ 675 w 783"/>
                <a:gd name="T77" fmla="*/ 203 h 1759"/>
                <a:gd name="T78" fmla="*/ 675 w 783"/>
                <a:gd name="T79" fmla="*/ 203 h 1759"/>
                <a:gd name="T80" fmla="*/ 721 w 783"/>
                <a:gd name="T81" fmla="*/ 148 h 1759"/>
                <a:gd name="T82" fmla="*/ 783 w 783"/>
                <a:gd name="T83" fmla="*/ 94 h 1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83" h="1759">
                  <a:moveTo>
                    <a:pt x="781" y="90"/>
                  </a:moveTo>
                  <a:lnTo>
                    <a:pt x="781" y="90"/>
                  </a:lnTo>
                  <a:lnTo>
                    <a:pt x="737" y="51"/>
                  </a:lnTo>
                  <a:lnTo>
                    <a:pt x="704" y="23"/>
                  </a:lnTo>
                  <a:lnTo>
                    <a:pt x="675" y="0"/>
                  </a:lnTo>
                  <a:lnTo>
                    <a:pt x="675" y="0"/>
                  </a:lnTo>
                  <a:lnTo>
                    <a:pt x="647" y="23"/>
                  </a:lnTo>
                  <a:lnTo>
                    <a:pt x="613" y="51"/>
                  </a:lnTo>
                  <a:lnTo>
                    <a:pt x="569" y="90"/>
                  </a:lnTo>
                  <a:lnTo>
                    <a:pt x="518" y="138"/>
                  </a:lnTo>
                  <a:lnTo>
                    <a:pt x="461" y="196"/>
                  </a:lnTo>
                  <a:lnTo>
                    <a:pt x="401" y="262"/>
                  </a:lnTo>
                  <a:lnTo>
                    <a:pt x="369" y="299"/>
                  </a:lnTo>
                  <a:lnTo>
                    <a:pt x="338" y="336"/>
                  </a:lnTo>
                  <a:lnTo>
                    <a:pt x="306" y="376"/>
                  </a:lnTo>
                  <a:lnTo>
                    <a:pt x="274" y="417"/>
                  </a:lnTo>
                  <a:lnTo>
                    <a:pt x="244" y="461"/>
                  </a:lnTo>
                  <a:lnTo>
                    <a:pt x="214" y="506"/>
                  </a:lnTo>
                  <a:lnTo>
                    <a:pt x="186" y="551"/>
                  </a:lnTo>
                  <a:lnTo>
                    <a:pt x="157" y="601"/>
                  </a:lnTo>
                  <a:lnTo>
                    <a:pt x="131" y="649"/>
                  </a:lnTo>
                  <a:lnTo>
                    <a:pt x="106" y="700"/>
                  </a:lnTo>
                  <a:lnTo>
                    <a:pt x="83" y="753"/>
                  </a:lnTo>
                  <a:lnTo>
                    <a:pt x="62" y="806"/>
                  </a:lnTo>
                  <a:lnTo>
                    <a:pt x="44" y="861"/>
                  </a:lnTo>
                  <a:lnTo>
                    <a:pt x="30" y="916"/>
                  </a:lnTo>
                  <a:lnTo>
                    <a:pt x="18" y="972"/>
                  </a:lnTo>
                  <a:lnTo>
                    <a:pt x="7" y="1029"/>
                  </a:lnTo>
                  <a:lnTo>
                    <a:pt x="2" y="1087"/>
                  </a:lnTo>
                  <a:lnTo>
                    <a:pt x="0" y="1147"/>
                  </a:lnTo>
                  <a:lnTo>
                    <a:pt x="0" y="1147"/>
                  </a:lnTo>
                  <a:lnTo>
                    <a:pt x="2" y="1188"/>
                  </a:lnTo>
                  <a:lnTo>
                    <a:pt x="4" y="1230"/>
                  </a:lnTo>
                  <a:lnTo>
                    <a:pt x="9" y="1271"/>
                  </a:lnTo>
                  <a:lnTo>
                    <a:pt x="16" y="1311"/>
                  </a:lnTo>
                  <a:lnTo>
                    <a:pt x="23" y="1352"/>
                  </a:lnTo>
                  <a:lnTo>
                    <a:pt x="34" y="1393"/>
                  </a:lnTo>
                  <a:lnTo>
                    <a:pt x="44" y="1432"/>
                  </a:lnTo>
                  <a:lnTo>
                    <a:pt x="57" y="1471"/>
                  </a:lnTo>
                  <a:lnTo>
                    <a:pt x="71" y="1509"/>
                  </a:lnTo>
                  <a:lnTo>
                    <a:pt x="85" y="1547"/>
                  </a:lnTo>
                  <a:lnTo>
                    <a:pt x="103" y="1584"/>
                  </a:lnTo>
                  <a:lnTo>
                    <a:pt x="118" y="1619"/>
                  </a:lnTo>
                  <a:lnTo>
                    <a:pt x="136" y="1656"/>
                  </a:lnTo>
                  <a:lnTo>
                    <a:pt x="156" y="1690"/>
                  </a:lnTo>
                  <a:lnTo>
                    <a:pt x="196" y="1759"/>
                  </a:lnTo>
                  <a:lnTo>
                    <a:pt x="196" y="1759"/>
                  </a:lnTo>
                  <a:lnTo>
                    <a:pt x="191" y="1706"/>
                  </a:lnTo>
                  <a:lnTo>
                    <a:pt x="189" y="1653"/>
                  </a:lnTo>
                  <a:lnTo>
                    <a:pt x="189" y="1600"/>
                  </a:lnTo>
                  <a:lnTo>
                    <a:pt x="189" y="1547"/>
                  </a:lnTo>
                  <a:lnTo>
                    <a:pt x="191" y="1494"/>
                  </a:lnTo>
                  <a:lnTo>
                    <a:pt x="194" y="1442"/>
                  </a:lnTo>
                  <a:lnTo>
                    <a:pt x="200" y="1391"/>
                  </a:lnTo>
                  <a:lnTo>
                    <a:pt x="207" y="1340"/>
                  </a:lnTo>
                  <a:lnTo>
                    <a:pt x="214" y="1290"/>
                  </a:lnTo>
                  <a:lnTo>
                    <a:pt x="221" y="1241"/>
                  </a:lnTo>
                  <a:lnTo>
                    <a:pt x="240" y="1145"/>
                  </a:lnTo>
                  <a:lnTo>
                    <a:pt x="260" y="1057"/>
                  </a:lnTo>
                  <a:lnTo>
                    <a:pt x="283" y="972"/>
                  </a:lnTo>
                  <a:lnTo>
                    <a:pt x="283" y="972"/>
                  </a:lnTo>
                  <a:lnTo>
                    <a:pt x="290" y="933"/>
                  </a:lnTo>
                  <a:lnTo>
                    <a:pt x="299" y="893"/>
                  </a:lnTo>
                  <a:lnTo>
                    <a:pt x="309" y="855"/>
                  </a:lnTo>
                  <a:lnTo>
                    <a:pt x="320" y="817"/>
                  </a:lnTo>
                  <a:lnTo>
                    <a:pt x="332" y="779"/>
                  </a:lnTo>
                  <a:lnTo>
                    <a:pt x="345" y="744"/>
                  </a:lnTo>
                  <a:lnTo>
                    <a:pt x="373" y="673"/>
                  </a:lnTo>
                  <a:lnTo>
                    <a:pt x="403" y="608"/>
                  </a:lnTo>
                  <a:lnTo>
                    <a:pt x="435" y="544"/>
                  </a:lnTo>
                  <a:lnTo>
                    <a:pt x="468" y="486"/>
                  </a:lnTo>
                  <a:lnTo>
                    <a:pt x="500" y="433"/>
                  </a:lnTo>
                  <a:lnTo>
                    <a:pt x="532" y="384"/>
                  </a:lnTo>
                  <a:lnTo>
                    <a:pt x="564" y="339"/>
                  </a:lnTo>
                  <a:lnTo>
                    <a:pt x="592" y="302"/>
                  </a:lnTo>
                  <a:lnTo>
                    <a:pt x="619" y="270"/>
                  </a:lnTo>
                  <a:lnTo>
                    <a:pt x="658" y="223"/>
                  </a:lnTo>
                  <a:lnTo>
                    <a:pt x="675" y="203"/>
                  </a:lnTo>
                  <a:lnTo>
                    <a:pt x="675" y="203"/>
                  </a:lnTo>
                  <a:lnTo>
                    <a:pt x="675" y="203"/>
                  </a:lnTo>
                  <a:lnTo>
                    <a:pt x="696" y="177"/>
                  </a:lnTo>
                  <a:lnTo>
                    <a:pt x="721" y="148"/>
                  </a:lnTo>
                  <a:lnTo>
                    <a:pt x="751" y="120"/>
                  </a:lnTo>
                  <a:lnTo>
                    <a:pt x="783" y="94"/>
                  </a:lnTo>
                  <a:lnTo>
                    <a:pt x="781"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9" name="Freeform 166"/>
            <p:cNvSpPr/>
            <p:nvPr/>
          </p:nvSpPr>
          <p:spPr bwMode="auto">
            <a:xfrm>
              <a:off x="11070590" y="2449830"/>
              <a:ext cx="387350" cy="975360"/>
            </a:xfrm>
            <a:custGeom>
              <a:avLst/>
              <a:gdLst>
                <a:gd name="T0" fmla="*/ 485 w 485"/>
                <a:gd name="T1" fmla="*/ 1114 h 1220"/>
                <a:gd name="T2" fmla="*/ 485 w 485"/>
                <a:gd name="T3" fmla="*/ 1114 h 1220"/>
                <a:gd name="T4" fmla="*/ 454 w 485"/>
                <a:gd name="T5" fmla="*/ 1080 h 1220"/>
                <a:gd name="T6" fmla="*/ 430 w 485"/>
                <a:gd name="T7" fmla="*/ 1050 h 1220"/>
                <a:gd name="T8" fmla="*/ 401 w 485"/>
                <a:gd name="T9" fmla="*/ 1015 h 1220"/>
                <a:gd name="T10" fmla="*/ 370 w 485"/>
                <a:gd name="T11" fmla="*/ 972 h 1220"/>
                <a:gd name="T12" fmla="*/ 336 w 485"/>
                <a:gd name="T13" fmla="*/ 923 h 1220"/>
                <a:gd name="T14" fmla="*/ 301 w 485"/>
                <a:gd name="T15" fmla="*/ 868 h 1220"/>
                <a:gd name="T16" fmla="*/ 264 w 485"/>
                <a:gd name="T17" fmla="*/ 808 h 1220"/>
                <a:gd name="T18" fmla="*/ 228 w 485"/>
                <a:gd name="T19" fmla="*/ 742 h 1220"/>
                <a:gd name="T20" fmla="*/ 195 w 485"/>
                <a:gd name="T21" fmla="*/ 672 h 1220"/>
                <a:gd name="T22" fmla="*/ 179 w 485"/>
                <a:gd name="T23" fmla="*/ 636 h 1220"/>
                <a:gd name="T24" fmla="*/ 163 w 485"/>
                <a:gd name="T25" fmla="*/ 598 h 1220"/>
                <a:gd name="T26" fmla="*/ 149 w 485"/>
                <a:gd name="T27" fmla="*/ 559 h 1220"/>
                <a:gd name="T28" fmla="*/ 136 w 485"/>
                <a:gd name="T29" fmla="*/ 520 h 1220"/>
                <a:gd name="T30" fmla="*/ 124 w 485"/>
                <a:gd name="T31" fmla="*/ 479 h 1220"/>
                <a:gd name="T32" fmla="*/ 112 w 485"/>
                <a:gd name="T33" fmla="*/ 438 h 1220"/>
                <a:gd name="T34" fmla="*/ 103 w 485"/>
                <a:gd name="T35" fmla="*/ 396 h 1220"/>
                <a:gd name="T36" fmla="*/ 94 w 485"/>
                <a:gd name="T37" fmla="*/ 354 h 1220"/>
                <a:gd name="T38" fmla="*/ 89 w 485"/>
                <a:gd name="T39" fmla="*/ 309 h 1220"/>
                <a:gd name="T40" fmla="*/ 83 w 485"/>
                <a:gd name="T41" fmla="*/ 265 h 1220"/>
                <a:gd name="T42" fmla="*/ 80 w 485"/>
                <a:gd name="T43" fmla="*/ 219 h 1220"/>
                <a:gd name="T44" fmla="*/ 80 w 485"/>
                <a:gd name="T45" fmla="*/ 175 h 1220"/>
                <a:gd name="T46" fmla="*/ 80 w 485"/>
                <a:gd name="T47" fmla="*/ 175 h 1220"/>
                <a:gd name="T48" fmla="*/ 80 w 485"/>
                <a:gd name="T49" fmla="*/ 131 h 1220"/>
                <a:gd name="T50" fmla="*/ 83 w 485"/>
                <a:gd name="T51" fmla="*/ 87 h 1220"/>
                <a:gd name="T52" fmla="*/ 87 w 485"/>
                <a:gd name="T53" fmla="*/ 43 h 1220"/>
                <a:gd name="T54" fmla="*/ 94 w 485"/>
                <a:gd name="T55" fmla="*/ 0 h 1220"/>
                <a:gd name="T56" fmla="*/ 94 w 485"/>
                <a:gd name="T57" fmla="*/ 0 h 1220"/>
                <a:gd name="T58" fmla="*/ 71 w 485"/>
                <a:gd name="T59" fmla="*/ 85 h 1220"/>
                <a:gd name="T60" fmla="*/ 51 w 485"/>
                <a:gd name="T61" fmla="*/ 175 h 1220"/>
                <a:gd name="T62" fmla="*/ 32 w 485"/>
                <a:gd name="T63" fmla="*/ 269 h 1220"/>
                <a:gd name="T64" fmla="*/ 25 w 485"/>
                <a:gd name="T65" fmla="*/ 318 h 1220"/>
                <a:gd name="T66" fmla="*/ 18 w 485"/>
                <a:gd name="T67" fmla="*/ 368 h 1220"/>
                <a:gd name="T68" fmla="*/ 11 w 485"/>
                <a:gd name="T69" fmla="*/ 419 h 1220"/>
                <a:gd name="T70" fmla="*/ 5 w 485"/>
                <a:gd name="T71" fmla="*/ 470 h 1220"/>
                <a:gd name="T72" fmla="*/ 2 w 485"/>
                <a:gd name="T73" fmla="*/ 522 h 1220"/>
                <a:gd name="T74" fmla="*/ 0 w 485"/>
                <a:gd name="T75" fmla="*/ 575 h 1220"/>
                <a:gd name="T76" fmla="*/ 0 w 485"/>
                <a:gd name="T77" fmla="*/ 628 h 1220"/>
                <a:gd name="T78" fmla="*/ 0 w 485"/>
                <a:gd name="T79" fmla="*/ 681 h 1220"/>
                <a:gd name="T80" fmla="*/ 2 w 485"/>
                <a:gd name="T81" fmla="*/ 734 h 1220"/>
                <a:gd name="T82" fmla="*/ 7 w 485"/>
                <a:gd name="T83" fmla="*/ 787 h 1220"/>
                <a:gd name="T84" fmla="*/ 7 w 485"/>
                <a:gd name="T85" fmla="*/ 787 h 1220"/>
                <a:gd name="T86" fmla="*/ 51 w 485"/>
                <a:gd name="T87" fmla="*/ 856 h 1220"/>
                <a:gd name="T88" fmla="*/ 99 w 485"/>
                <a:gd name="T89" fmla="*/ 921 h 1220"/>
                <a:gd name="T90" fmla="*/ 147 w 485"/>
                <a:gd name="T91" fmla="*/ 983 h 1220"/>
                <a:gd name="T92" fmla="*/ 195 w 485"/>
                <a:gd name="T93" fmla="*/ 1039 h 1220"/>
                <a:gd name="T94" fmla="*/ 241 w 485"/>
                <a:gd name="T95" fmla="*/ 1092 h 1220"/>
                <a:gd name="T96" fmla="*/ 287 w 485"/>
                <a:gd name="T97" fmla="*/ 1140 h 1220"/>
                <a:gd name="T98" fmla="*/ 329 w 485"/>
                <a:gd name="T99" fmla="*/ 1183 h 1220"/>
                <a:gd name="T100" fmla="*/ 370 w 485"/>
                <a:gd name="T101" fmla="*/ 1220 h 1220"/>
                <a:gd name="T102" fmla="*/ 370 w 485"/>
                <a:gd name="T103" fmla="*/ 1220 h 1220"/>
                <a:gd name="T104" fmla="*/ 370 w 485"/>
                <a:gd name="T105" fmla="*/ 1220 h 1220"/>
                <a:gd name="T106" fmla="*/ 370 w 485"/>
                <a:gd name="T107" fmla="*/ 1220 h 1220"/>
                <a:gd name="T108" fmla="*/ 366 w 485"/>
                <a:gd name="T109" fmla="*/ 1216 h 1220"/>
                <a:gd name="T110" fmla="*/ 366 w 485"/>
                <a:gd name="T111" fmla="*/ 1216 h 1220"/>
                <a:gd name="T112" fmla="*/ 396 w 485"/>
                <a:gd name="T113" fmla="*/ 1193 h 1220"/>
                <a:gd name="T114" fmla="*/ 426 w 485"/>
                <a:gd name="T115" fmla="*/ 1168 h 1220"/>
                <a:gd name="T116" fmla="*/ 456 w 485"/>
                <a:gd name="T117" fmla="*/ 1142 h 1220"/>
                <a:gd name="T118" fmla="*/ 485 w 485"/>
                <a:gd name="T119" fmla="*/ 1114 h 1220"/>
                <a:gd name="T120" fmla="*/ 485 w 485"/>
                <a:gd name="T121" fmla="*/ 1114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5" h="1220">
                  <a:moveTo>
                    <a:pt x="485" y="1114"/>
                  </a:moveTo>
                  <a:lnTo>
                    <a:pt x="485" y="1114"/>
                  </a:lnTo>
                  <a:lnTo>
                    <a:pt x="454" y="1080"/>
                  </a:lnTo>
                  <a:lnTo>
                    <a:pt x="430" y="1050"/>
                  </a:lnTo>
                  <a:lnTo>
                    <a:pt x="401" y="1015"/>
                  </a:lnTo>
                  <a:lnTo>
                    <a:pt x="370" y="972"/>
                  </a:lnTo>
                  <a:lnTo>
                    <a:pt x="336" y="923"/>
                  </a:lnTo>
                  <a:lnTo>
                    <a:pt x="301" y="868"/>
                  </a:lnTo>
                  <a:lnTo>
                    <a:pt x="264" y="808"/>
                  </a:lnTo>
                  <a:lnTo>
                    <a:pt x="228" y="742"/>
                  </a:lnTo>
                  <a:lnTo>
                    <a:pt x="195" y="672"/>
                  </a:lnTo>
                  <a:lnTo>
                    <a:pt x="179" y="636"/>
                  </a:lnTo>
                  <a:lnTo>
                    <a:pt x="163" y="598"/>
                  </a:lnTo>
                  <a:lnTo>
                    <a:pt x="149" y="559"/>
                  </a:lnTo>
                  <a:lnTo>
                    <a:pt x="136" y="520"/>
                  </a:lnTo>
                  <a:lnTo>
                    <a:pt x="124" y="479"/>
                  </a:lnTo>
                  <a:lnTo>
                    <a:pt x="112" y="438"/>
                  </a:lnTo>
                  <a:lnTo>
                    <a:pt x="103" y="396"/>
                  </a:lnTo>
                  <a:lnTo>
                    <a:pt x="94" y="354"/>
                  </a:lnTo>
                  <a:lnTo>
                    <a:pt x="89" y="309"/>
                  </a:lnTo>
                  <a:lnTo>
                    <a:pt x="83" y="265"/>
                  </a:lnTo>
                  <a:lnTo>
                    <a:pt x="80" y="219"/>
                  </a:lnTo>
                  <a:lnTo>
                    <a:pt x="80" y="175"/>
                  </a:lnTo>
                  <a:lnTo>
                    <a:pt x="80" y="175"/>
                  </a:lnTo>
                  <a:lnTo>
                    <a:pt x="80" y="131"/>
                  </a:lnTo>
                  <a:lnTo>
                    <a:pt x="83" y="87"/>
                  </a:lnTo>
                  <a:lnTo>
                    <a:pt x="87" y="43"/>
                  </a:lnTo>
                  <a:lnTo>
                    <a:pt x="94" y="0"/>
                  </a:lnTo>
                  <a:lnTo>
                    <a:pt x="94" y="0"/>
                  </a:lnTo>
                  <a:lnTo>
                    <a:pt x="71" y="85"/>
                  </a:lnTo>
                  <a:lnTo>
                    <a:pt x="51" y="175"/>
                  </a:lnTo>
                  <a:lnTo>
                    <a:pt x="32" y="269"/>
                  </a:lnTo>
                  <a:lnTo>
                    <a:pt x="25" y="318"/>
                  </a:lnTo>
                  <a:lnTo>
                    <a:pt x="18" y="368"/>
                  </a:lnTo>
                  <a:lnTo>
                    <a:pt x="11" y="419"/>
                  </a:lnTo>
                  <a:lnTo>
                    <a:pt x="5" y="470"/>
                  </a:lnTo>
                  <a:lnTo>
                    <a:pt x="2" y="522"/>
                  </a:lnTo>
                  <a:lnTo>
                    <a:pt x="0" y="575"/>
                  </a:lnTo>
                  <a:lnTo>
                    <a:pt x="0" y="628"/>
                  </a:lnTo>
                  <a:lnTo>
                    <a:pt x="0" y="681"/>
                  </a:lnTo>
                  <a:lnTo>
                    <a:pt x="2" y="734"/>
                  </a:lnTo>
                  <a:lnTo>
                    <a:pt x="7" y="787"/>
                  </a:lnTo>
                  <a:lnTo>
                    <a:pt x="7" y="787"/>
                  </a:lnTo>
                  <a:lnTo>
                    <a:pt x="51" y="856"/>
                  </a:lnTo>
                  <a:lnTo>
                    <a:pt x="99" y="921"/>
                  </a:lnTo>
                  <a:lnTo>
                    <a:pt x="147" y="983"/>
                  </a:lnTo>
                  <a:lnTo>
                    <a:pt x="195" y="1039"/>
                  </a:lnTo>
                  <a:lnTo>
                    <a:pt x="241" y="1092"/>
                  </a:lnTo>
                  <a:lnTo>
                    <a:pt x="287" y="1140"/>
                  </a:lnTo>
                  <a:lnTo>
                    <a:pt x="329" y="1183"/>
                  </a:lnTo>
                  <a:lnTo>
                    <a:pt x="370" y="1220"/>
                  </a:lnTo>
                  <a:lnTo>
                    <a:pt x="370" y="1220"/>
                  </a:lnTo>
                  <a:lnTo>
                    <a:pt x="370" y="1220"/>
                  </a:lnTo>
                  <a:lnTo>
                    <a:pt x="370" y="1220"/>
                  </a:lnTo>
                  <a:lnTo>
                    <a:pt x="366" y="1216"/>
                  </a:lnTo>
                  <a:lnTo>
                    <a:pt x="366" y="1216"/>
                  </a:lnTo>
                  <a:lnTo>
                    <a:pt x="396" y="1193"/>
                  </a:lnTo>
                  <a:lnTo>
                    <a:pt x="426" y="1168"/>
                  </a:lnTo>
                  <a:lnTo>
                    <a:pt x="456" y="1142"/>
                  </a:lnTo>
                  <a:lnTo>
                    <a:pt x="485" y="1114"/>
                  </a:lnTo>
                  <a:lnTo>
                    <a:pt x="485" y="1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0" name="Freeform 167"/>
            <p:cNvSpPr/>
            <p:nvPr/>
          </p:nvSpPr>
          <p:spPr bwMode="auto">
            <a:xfrm>
              <a:off x="11459845" y="1743710"/>
              <a:ext cx="411480" cy="1339215"/>
            </a:xfrm>
            <a:custGeom>
              <a:avLst/>
              <a:gdLst>
                <a:gd name="T0" fmla="*/ 0 w 515"/>
                <a:gd name="T1" fmla="*/ 113 h 1674"/>
                <a:gd name="T2" fmla="*/ 50 w 515"/>
                <a:gd name="T3" fmla="*/ 172 h 1674"/>
                <a:gd name="T4" fmla="*/ 110 w 515"/>
                <a:gd name="T5" fmla="*/ 248 h 1674"/>
                <a:gd name="T6" fmla="*/ 179 w 515"/>
                <a:gd name="T7" fmla="*/ 350 h 1674"/>
                <a:gd name="T8" fmla="*/ 251 w 515"/>
                <a:gd name="T9" fmla="*/ 477 h 1674"/>
                <a:gd name="T10" fmla="*/ 303 w 515"/>
                <a:gd name="T11" fmla="*/ 585 h 1674"/>
                <a:gd name="T12" fmla="*/ 333 w 515"/>
                <a:gd name="T13" fmla="*/ 661 h 1674"/>
                <a:gd name="T14" fmla="*/ 359 w 515"/>
                <a:gd name="T15" fmla="*/ 742 h 1674"/>
                <a:gd name="T16" fmla="*/ 380 w 515"/>
                <a:gd name="T17" fmla="*/ 829 h 1674"/>
                <a:gd name="T18" fmla="*/ 396 w 515"/>
                <a:gd name="T19" fmla="*/ 916 h 1674"/>
                <a:gd name="T20" fmla="*/ 403 w 515"/>
                <a:gd name="T21" fmla="*/ 1008 h 1674"/>
                <a:gd name="T22" fmla="*/ 405 w 515"/>
                <a:gd name="T23" fmla="*/ 1054 h 1674"/>
                <a:gd name="T24" fmla="*/ 402 w 515"/>
                <a:gd name="T25" fmla="*/ 1142 h 1674"/>
                <a:gd name="T26" fmla="*/ 389 w 515"/>
                <a:gd name="T27" fmla="*/ 1227 h 1674"/>
                <a:gd name="T28" fmla="*/ 373 w 515"/>
                <a:gd name="T29" fmla="*/ 1310 h 1674"/>
                <a:gd name="T30" fmla="*/ 350 w 515"/>
                <a:gd name="T31" fmla="*/ 1391 h 1674"/>
                <a:gd name="T32" fmla="*/ 324 w 515"/>
                <a:gd name="T33" fmla="*/ 1467 h 1674"/>
                <a:gd name="T34" fmla="*/ 294 w 515"/>
                <a:gd name="T35" fmla="*/ 1540 h 1674"/>
                <a:gd name="T36" fmla="*/ 228 w 515"/>
                <a:gd name="T37" fmla="*/ 1674 h 1674"/>
                <a:gd name="T38" fmla="*/ 251 w 515"/>
                <a:gd name="T39" fmla="*/ 1646 h 1674"/>
                <a:gd name="T40" fmla="*/ 295 w 515"/>
                <a:gd name="T41" fmla="*/ 1586 h 1674"/>
                <a:gd name="T42" fmla="*/ 336 w 515"/>
                <a:gd name="T43" fmla="*/ 1524 h 1674"/>
                <a:gd name="T44" fmla="*/ 371 w 515"/>
                <a:gd name="T45" fmla="*/ 1460 h 1674"/>
                <a:gd name="T46" fmla="*/ 403 w 515"/>
                <a:gd name="T47" fmla="*/ 1393 h 1674"/>
                <a:gd name="T48" fmla="*/ 432 w 515"/>
                <a:gd name="T49" fmla="*/ 1326 h 1674"/>
                <a:gd name="T50" fmla="*/ 456 w 515"/>
                <a:gd name="T51" fmla="*/ 1255 h 1674"/>
                <a:gd name="T52" fmla="*/ 485 w 515"/>
                <a:gd name="T53" fmla="*/ 1149 h 1674"/>
                <a:gd name="T54" fmla="*/ 508 w 515"/>
                <a:gd name="T55" fmla="*/ 1004 h 1674"/>
                <a:gd name="T56" fmla="*/ 515 w 515"/>
                <a:gd name="T57" fmla="*/ 857 h 1674"/>
                <a:gd name="T58" fmla="*/ 506 w 515"/>
                <a:gd name="T59" fmla="*/ 712 h 1674"/>
                <a:gd name="T60" fmla="*/ 481 w 515"/>
                <a:gd name="T61" fmla="*/ 573 h 1674"/>
                <a:gd name="T62" fmla="*/ 463 w 515"/>
                <a:gd name="T63" fmla="*/ 507 h 1674"/>
                <a:gd name="T64" fmla="*/ 421 w 515"/>
                <a:gd name="T65" fmla="*/ 382 h 1674"/>
                <a:gd name="T66" fmla="*/ 394 w 515"/>
                <a:gd name="T67" fmla="*/ 322 h 1674"/>
                <a:gd name="T68" fmla="*/ 318 w 515"/>
                <a:gd name="T69" fmla="*/ 223 h 1674"/>
                <a:gd name="T70" fmla="*/ 242 w 515"/>
                <a:gd name="T71" fmla="*/ 136 h 1674"/>
                <a:gd name="T72" fmla="*/ 170 w 515"/>
                <a:gd name="T73" fmla="*/ 62 h 1674"/>
                <a:gd name="T74" fmla="*/ 106 w 515"/>
                <a:gd name="T75" fmla="*/ 0 h 1674"/>
                <a:gd name="T76" fmla="*/ 106 w 515"/>
                <a:gd name="T77" fmla="*/ 0 h 1674"/>
                <a:gd name="T78" fmla="*/ 108 w 515"/>
                <a:gd name="T79" fmla="*/ 4 h 1674"/>
                <a:gd name="T80" fmla="*/ 46 w 515"/>
                <a:gd name="T81" fmla="*/ 58 h 1674"/>
                <a:gd name="T82" fmla="*/ 0 w 515"/>
                <a:gd name="T83" fmla="*/ 113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5" h="1674">
                  <a:moveTo>
                    <a:pt x="0" y="113"/>
                  </a:moveTo>
                  <a:lnTo>
                    <a:pt x="0" y="113"/>
                  </a:lnTo>
                  <a:lnTo>
                    <a:pt x="27" y="143"/>
                  </a:lnTo>
                  <a:lnTo>
                    <a:pt x="50" y="172"/>
                  </a:lnTo>
                  <a:lnTo>
                    <a:pt x="78" y="205"/>
                  </a:lnTo>
                  <a:lnTo>
                    <a:pt x="110" y="248"/>
                  </a:lnTo>
                  <a:lnTo>
                    <a:pt x="143" y="295"/>
                  </a:lnTo>
                  <a:lnTo>
                    <a:pt x="179" y="350"/>
                  </a:lnTo>
                  <a:lnTo>
                    <a:pt x="216" y="410"/>
                  </a:lnTo>
                  <a:lnTo>
                    <a:pt x="251" y="477"/>
                  </a:lnTo>
                  <a:lnTo>
                    <a:pt x="285" y="548"/>
                  </a:lnTo>
                  <a:lnTo>
                    <a:pt x="303" y="585"/>
                  </a:lnTo>
                  <a:lnTo>
                    <a:pt x="318" y="622"/>
                  </a:lnTo>
                  <a:lnTo>
                    <a:pt x="333" y="661"/>
                  </a:lnTo>
                  <a:lnTo>
                    <a:pt x="347" y="702"/>
                  </a:lnTo>
                  <a:lnTo>
                    <a:pt x="359" y="742"/>
                  </a:lnTo>
                  <a:lnTo>
                    <a:pt x="370" y="785"/>
                  </a:lnTo>
                  <a:lnTo>
                    <a:pt x="380" y="829"/>
                  </a:lnTo>
                  <a:lnTo>
                    <a:pt x="389" y="872"/>
                  </a:lnTo>
                  <a:lnTo>
                    <a:pt x="396" y="916"/>
                  </a:lnTo>
                  <a:lnTo>
                    <a:pt x="400" y="962"/>
                  </a:lnTo>
                  <a:lnTo>
                    <a:pt x="403" y="1008"/>
                  </a:lnTo>
                  <a:lnTo>
                    <a:pt x="405" y="1054"/>
                  </a:lnTo>
                  <a:lnTo>
                    <a:pt x="405" y="1054"/>
                  </a:lnTo>
                  <a:lnTo>
                    <a:pt x="403" y="1098"/>
                  </a:lnTo>
                  <a:lnTo>
                    <a:pt x="402" y="1142"/>
                  </a:lnTo>
                  <a:lnTo>
                    <a:pt x="396" y="1184"/>
                  </a:lnTo>
                  <a:lnTo>
                    <a:pt x="389" y="1227"/>
                  </a:lnTo>
                  <a:lnTo>
                    <a:pt x="382" y="1269"/>
                  </a:lnTo>
                  <a:lnTo>
                    <a:pt x="373" y="1310"/>
                  </a:lnTo>
                  <a:lnTo>
                    <a:pt x="363" y="1351"/>
                  </a:lnTo>
                  <a:lnTo>
                    <a:pt x="350" y="1391"/>
                  </a:lnTo>
                  <a:lnTo>
                    <a:pt x="338" y="1430"/>
                  </a:lnTo>
                  <a:lnTo>
                    <a:pt x="324" y="1467"/>
                  </a:lnTo>
                  <a:lnTo>
                    <a:pt x="310" y="1504"/>
                  </a:lnTo>
                  <a:lnTo>
                    <a:pt x="294" y="1540"/>
                  </a:lnTo>
                  <a:lnTo>
                    <a:pt x="262" y="1609"/>
                  </a:lnTo>
                  <a:lnTo>
                    <a:pt x="228" y="1674"/>
                  </a:lnTo>
                  <a:lnTo>
                    <a:pt x="228" y="1674"/>
                  </a:lnTo>
                  <a:lnTo>
                    <a:pt x="251" y="1646"/>
                  </a:lnTo>
                  <a:lnTo>
                    <a:pt x="274" y="1616"/>
                  </a:lnTo>
                  <a:lnTo>
                    <a:pt x="295" y="1586"/>
                  </a:lnTo>
                  <a:lnTo>
                    <a:pt x="317" y="1556"/>
                  </a:lnTo>
                  <a:lnTo>
                    <a:pt x="336" y="1524"/>
                  </a:lnTo>
                  <a:lnTo>
                    <a:pt x="354" y="1492"/>
                  </a:lnTo>
                  <a:lnTo>
                    <a:pt x="371" y="1460"/>
                  </a:lnTo>
                  <a:lnTo>
                    <a:pt x="389" y="1427"/>
                  </a:lnTo>
                  <a:lnTo>
                    <a:pt x="403" y="1393"/>
                  </a:lnTo>
                  <a:lnTo>
                    <a:pt x="419" y="1359"/>
                  </a:lnTo>
                  <a:lnTo>
                    <a:pt x="432" y="1326"/>
                  </a:lnTo>
                  <a:lnTo>
                    <a:pt x="444" y="1290"/>
                  </a:lnTo>
                  <a:lnTo>
                    <a:pt x="456" y="1255"/>
                  </a:lnTo>
                  <a:lnTo>
                    <a:pt x="467" y="1220"/>
                  </a:lnTo>
                  <a:lnTo>
                    <a:pt x="485" y="1149"/>
                  </a:lnTo>
                  <a:lnTo>
                    <a:pt x="497" y="1077"/>
                  </a:lnTo>
                  <a:lnTo>
                    <a:pt x="508" y="1004"/>
                  </a:lnTo>
                  <a:lnTo>
                    <a:pt x="513" y="930"/>
                  </a:lnTo>
                  <a:lnTo>
                    <a:pt x="515" y="857"/>
                  </a:lnTo>
                  <a:lnTo>
                    <a:pt x="513" y="785"/>
                  </a:lnTo>
                  <a:lnTo>
                    <a:pt x="506" y="712"/>
                  </a:lnTo>
                  <a:lnTo>
                    <a:pt x="495" y="642"/>
                  </a:lnTo>
                  <a:lnTo>
                    <a:pt x="481" y="573"/>
                  </a:lnTo>
                  <a:lnTo>
                    <a:pt x="481" y="573"/>
                  </a:lnTo>
                  <a:lnTo>
                    <a:pt x="463" y="507"/>
                  </a:lnTo>
                  <a:lnTo>
                    <a:pt x="444" y="444"/>
                  </a:lnTo>
                  <a:lnTo>
                    <a:pt x="421" y="382"/>
                  </a:lnTo>
                  <a:lnTo>
                    <a:pt x="394" y="322"/>
                  </a:lnTo>
                  <a:lnTo>
                    <a:pt x="394" y="322"/>
                  </a:lnTo>
                  <a:lnTo>
                    <a:pt x="357" y="271"/>
                  </a:lnTo>
                  <a:lnTo>
                    <a:pt x="318" y="223"/>
                  </a:lnTo>
                  <a:lnTo>
                    <a:pt x="280" y="179"/>
                  </a:lnTo>
                  <a:lnTo>
                    <a:pt x="242" y="136"/>
                  </a:lnTo>
                  <a:lnTo>
                    <a:pt x="205" y="97"/>
                  </a:lnTo>
                  <a:lnTo>
                    <a:pt x="170" y="62"/>
                  </a:lnTo>
                  <a:lnTo>
                    <a:pt x="106" y="0"/>
                  </a:lnTo>
                  <a:lnTo>
                    <a:pt x="106" y="0"/>
                  </a:lnTo>
                  <a:lnTo>
                    <a:pt x="106" y="0"/>
                  </a:lnTo>
                  <a:lnTo>
                    <a:pt x="106" y="0"/>
                  </a:lnTo>
                  <a:lnTo>
                    <a:pt x="108" y="4"/>
                  </a:lnTo>
                  <a:lnTo>
                    <a:pt x="108" y="4"/>
                  </a:lnTo>
                  <a:lnTo>
                    <a:pt x="76" y="30"/>
                  </a:lnTo>
                  <a:lnTo>
                    <a:pt x="46" y="58"/>
                  </a:lnTo>
                  <a:lnTo>
                    <a:pt x="21" y="87"/>
                  </a:lnTo>
                  <a:lnTo>
                    <a:pt x="0" y="113"/>
                  </a:lnTo>
                  <a:lnTo>
                    <a:pt x="0"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1" name="Freeform 168"/>
            <p:cNvSpPr/>
            <p:nvPr/>
          </p:nvSpPr>
          <p:spPr bwMode="auto">
            <a:xfrm>
              <a:off x="11362055" y="1999615"/>
              <a:ext cx="635635" cy="1504315"/>
            </a:xfrm>
            <a:custGeom>
              <a:avLst/>
              <a:gdLst>
                <a:gd name="T0" fmla="*/ 516 w 794"/>
                <a:gd name="T1" fmla="*/ 0 h 1877"/>
                <a:gd name="T2" fmla="*/ 566 w 794"/>
                <a:gd name="T3" fmla="*/ 122 h 1877"/>
                <a:gd name="T4" fmla="*/ 603 w 794"/>
                <a:gd name="T5" fmla="*/ 251 h 1877"/>
                <a:gd name="T6" fmla="*/ 617 w 794"/>
                <a:gd name="T7" fmla="*/ 320 h 1877"/>
                <a:gd name="T8" fmla="*/ 635 w 794"/>
                <a:gd name="T9" fmla="*/ 463 h 1877"/>
                <a:gd name="T10" fmla="*/ 635 w 794"/>
                <a:gd name="T11" fmla="*/ 608 h 1877"/>
                <a:gd name="T12" fmla="*/ 619 w 794"/>
                <a:gd name="T13" fmla="*/ 755 h 1877"/>
                <a:gd name="T14" fmla="*/ 589 w 794"/>
                <a:gd name="T15" fmla="*/ 898 h 1877"/>
                <a:gd name="T16" fmla="*/ 566 w 794"/>
                <a:gd name="T17" fmla="*/ 968 h 1877"/>
                <a:gd name="T18" fmla="*/ 541 w 794"/>
                <a:gd name="T19" fmla="*/ 1037 h 1877"/>
                <a:gd name="T20" fmla="*/ 511 w 794"/>
                <a:gd name="T21" fmla="*/ 1105 h 1877"/>
                <a:gd name="T22" fmla="*/ 476 w 794"/>
                <a:gd name="T23" fmla="*/ 1170 h 1877"/>
                <a:gd name="T24" fmla="*/ 439 w 794"/>
                <a:gd name="T25" fmla="*/ 1234 h 1877"/>
                <a:gd name="T26" fmla="*/ 396 w 794"/>
                <a:gd name="T27" fmla="*/ 1294 h 1877"/>
                <a:gd name="T28" fmla="*/ 350 w 794"/>
                <a:gd name="T29" fmla="*/ 1352 h 1877"/>
                <a:gd name="T30" fmla="*/ 324 w 794"/>
                <a:gd name="T31" fmla="*/ 1398 h 1877"/>
                <a:gd name="T32" fmla="*/ 271 w 794"/>
                <a:gd name="T33" fmla="*/ 1483 h 1877"/>
                <a:gd name="T34" fmla="*/ 198 w 794"/>
                <a:gd name="T35" fmla="*/ 1582 h 1877"/>
                <a:gd name="T36" fmla="*/ 159 w 794"/>
                <a:gd name="T37" fmla="*/ 1629 h 1877"/>
                <a:gd name="T38" fmla="*/ 121 w 794"/>
                <a:gd name="T39" fmla="*/ 1674 h 1877"/>
                <a:gd name="T40" fmla="*/ 108 w 794"/>
                <a:gd name="T41" fmla="*/ 1686 h 1877"/>
                <a:gd name="T42" fmla="*/ 36 w 794"/>
                <a:gd name="T43" fmla="*/ 1748 h 1877"/>
                <a:gd name="T44" fmla="*/ 0 w 794"/>
                <a:gd name="T45" fmla="*/ 1774 h 1877"/>
                <a:gd name="T46" fmla="*/ 85 w 794"/>
                <a:gd name="T47" fmla="*/ 1850 h 1877"/>
                <a:gd name="T48" fmla="*/ 119 w 794"/>
                <a:gd name="T49" fmla="*/ 1877 h 1877"/>
                <a:gd name="T50" fmla="*/ 182 w 794"/>
                <a:gd name="T51" fmla="*/ 1826 h 1877"/>
                <a:gd name="T52" fmla="*/ 276 w 794"/>
                <a:gd name="T53" fmla="*/ 1739 h 1877"/>
                <a:gd name="T54" fmla="*/ 395 w 794"/>
                <a:gd name="T55" fmla="*/ 1615 h 1877"/>
                <a:gd name="T56" fmla="*/ 456 w 794"/>
                <a:gd name="T57" fmla="*/ 1541 h 1877"/>
                <a:gd name="T58" fmla="*/ 520 w 794"/>
                <a:gd name="T59" fmla="*/ 1460 h 1877"/>
                <a:gd name="T60" fmla="*/ 580 w 794"/>
                <a:gd name="T61" fmla="*/ 1371 h 1877"/>
                <a:gd name="T62" fmla="*/ 638 w 794"/>
                <a:gd name="T63" fmla="*/ 1278 h 1877"/>
                <a:gd name="T64" fmla="*/ 690 w 794"/>
                <a:gd name="T65" fmla="*/ 1177 h 1877"/>
                <a:gd name="T66" fmla="*/ 732 w 794"/>
                <a:gd name="T67" fmla="*/ 1073 h 1877"/>
                <a:gd name="T68" fmla="*/ 766 w 794"/>
                <a:gd name="T69" fmla="*/ 963 h 1877"/>
                <a:gd name="T70" fmla="*/ 787 w 794"/>
                <a:gd name="T71" fmla="*/ 848 h 1877"/>
                <a:gd name="T72" fmla="*/ 794 w 794"/>
                <a:gd name="T73" fmla="*/ 732 h 1877"/>
                <a:gd name="T74" fmla="*/ 792 w 794"/>
                <a:gd name="T75" fmla="*/ 680 h 1877"/>
                <a:gd name="T76" fmla="*/ 782 w 794"/>
                <a:gd name="T77" fmla="*/ 578 h 1877"/>
                <a:gd name="T78" fmla="*/ 760 w 794"/>
                <a:gd name="T79" fmla="*/ 479 h 1877"/>
                <a:gd name="T80" fmla="*/ 729 w 794"/>
                <a:gd name="T81" fmla="*/ 382 h 1877"/>
                <a:gd name="T82" fmla="*/ 691 w 794"/>
                <a:gd name="T83" fmla="*/ 290 h 1877"/>
                <a:gd name="T84" fmla="*/ 646 w 794"/>
                <a:gd name="T85" fmla="*/ 201 h 1877"/>
                <a:gd name="T86" fmla="*/ 598 w 794"/>
                <a:gd name="T87" fmla="*/ 116 h 1877"/>
                <a:gd name="T88" fmla="*/ 545 w 794"/>
                <a:gd name="T89" fmla="*/ 37 h 1877"/>
                <a:gd name="T90" fmla="*/ 516 w 794"/>
                <a:gd name="T91" fmla="*/ 0 h 1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94" h="1877">
                  <a:moveTo>
                    <a:pt x="516" y="0"/>
                  </a:moveTo>
                  <a:lnTo>
                    <a:pt x="516" y="0"/>
                  </a:lnTo>
                  <a:lnTo>
                    <a:pt x="543" y="60"/>
                  </a:lnTo>
                  <a:lnTo>
                    <a:pt x="566" y="122"/>
                  </a:lnTo>
                  <a:lnTo>
                    <a:pt x="585" y="185"/>
                  </a:lnTo>
                  <a:lnTo>
                    <a:pt x="603" y="251"/>
                  </a:lnTo>
                  <a:lnTo>
                    <a:pt x="603" y="251"/>
                  </a:lnTo>
                  <a:lnTo>
                    <a:pt x="617" y="320"/>
                  </a:lnTo>
                  <a:lnTo>
                    <a:pt x="628" y="390"/>
                  </a:lnTo>
                  <a:lnTo>
                    <a:pt x="635" y="463"/>
                  </a:lnTo>
                  <a:lnTo>
                    <a:pt x="637" y="535"/>
                  </a:lnTo>
                  <a:lnTo>
                    <a:pt x="635" y="608"/>
                  </a:lnTo>
                  <a:lnTo>
                    <a:pt x="630" y="682"/>
                  </a:lnTo>
                  <a:lnTo>
                    <a:pt x="619" y="755"/>
                  </a:lnTo>
                  <a:lnTo>
                    <a:pt x="607" y="827"/>
                  </a:lnTo>
                  <a:lnTo>
                    <a:pt x="589" y="898"/>
                  </a:lnTo>
                  <a:lnTo>
                    <a:pt x="578" y="933"/>
                  </a:lnTo>
                  <a:lnTo>
                    <a:pt x="566" y="968"/>
                  </a:lnTo>
                  <a:lnTo>
                    <a:pt x="554" y="1004"/>
                  </a:lnTo>
                  <a:lnTo>
                    <a:pt x="541" y="1037"/>
                  </a:lnTo>
                  <a:lnTo>
                    <a:pt x="525" y="1071"/>
                  </a:lnTo>
                  <a:lnTo>
                    <a:pt x="511" y="1105"/>
                  </a:lnTo>
                  <a:lnTo>
                    <a:pt x="493" y="1138"/>
                  </a:lnTo>
                  <a:lnTo>
                    <a:pt x="476" y="1170"/>
                  </a:lnTo>
                  <a:lnTo>
                    <a:pt x="458" y="1202"/>
                  </a:lnTo>
                  <a:lnTo>
                    <a:pt x="439" y="1234"/>
                  </a:lnTo>
                  <a:lnTo>
                    <a:pt x="417" y="1264"/>
                  </a:lnTo>
                  <a:lnTo>
                    <a:pt x="396" y="1294"/>
                  </a:lnTo>
                  <a:lnTo>
                    <a:pt x="373" y="1324"/>
                  </a:lnTo>
                  <a:lnTo>
                    <a:pt x="350" y="1352"/>
                  </a:lnTo>
                  <a:lnTo>
                    <a:pt x="350" y="1352"/>
                  </a:lnTo>
                  <a:lnTo>
                    <a:pt x="324" y="1398"/>
                  </a:lnTo>
                  <a:lnTo>
                    <a:pt x="296" y="1442"/>
                  </a:lnTo>
                  <a:lnTo>
                    <a:pt x="271" y="1483"/>
                  </a:lnTo>
                  <a:lnTo>
                    <a:pt x="244" y="1518"/>
                  </a:lnTo>
                  <a:lnTo>
                    <a:pt x="198" y="1582"/>
                  </a:lnTo>
                  <a:lnTo>
                    <a:pt x="159" y="1629"/>
                  </a:lnTo>
                  <a:lnTo>
                    <a:pt x="159" y="1629"/>
                  </a:lnTo>
                  <a:lnTo>
                    <a:pt x="142" y="1651"/>
                  </a:lnTo>
                  <a:lnTo>
                    <a:pt x="121" y="1674"/>
                  </a:lnTo>
                  <a:lnTo>
                    <a:pt x="121" y="1674"/>
                  </a:lnTo>
                  <a:lnTo>
                    <a:pt x="108" y="1686"/>
                  </a:lnTo>
                  <a:lnTo>
                    <a:pt x="75" y="1714"/>
                  </a:lnTo>
                  <a:lnTo>
                    <a:pt x="36" y="1748"/>
                  </a:lnTo>
                  <a:lnTo>
                    <a:pt x="0" y="1774"/>
                  </a:lnTo>
                  <a:lnTo>
                    <a:pt x="0" y="1774"/>
                  </a:lnTo>
                  <a:lnTo>
                    <a:pt x="48" y="1819"/>
                  </a:lnTo>
                  <a:lnTo>
                    <a:pt x="85" y="1850"/>
                  </a:lnTo>
                  <a:lnTo>
                    <a:pt x="119" y="1877"/>
                  </a:lnTo>
                  <a:lnTo>
                    <a:pt x="119" y="1877"/>
                  </a:lnTo>
                  <a:lnTo>
                    <a:pt x="149" y="1854"/>
                  </a:lnTo>
                  <a:lnTo>
                    <a:pt x="182" y="1826"/>
                  </a:lnTo>
                  <a:lnTo>
                    <a:pt x="225" y="1787"/>
                  </a:lnTo>
                  <a:lnTo>
                    <a:pt x="276" y="1739"/>
                  </a:lnTo>
                  <a:lnTo>
                    <a:pt x="333" y="1682"/>
                  </a:lnTo>
                  <a:lnTo>
                    <a:pt x="395" y="1615"/>
                  </a:lnTo>
                  <a:lnTo>
                    <a:pt x="425" y="1580"/>
                  </a:lnTo>
                  <a:lnTo>
                    <a:pt x="456" y="1541"/>
                  </a:lnTo>
                  <a:lnTo>
                    <a:pt x="488" y="1502"/>
                  </a:lnTo>
                  <a:lnTo>
                    <a:pt x="520" y="1460"/>
                  </a:lnTo>
                  <a:lnTo>
                    <a:pt x="550" y="1417"/>
                  </a:lnTo>
                  <a:lnTo>
                    <a:pt x="580" y="1371"/>
                  </a:lnTo>
                  <a:lnTo>
                    <a:pt x="610" y="1325"/>
                  </a:lnTo>
                  <a:lnTo>
                    <a:pt x="638" y="1278"/>
                  </a:lnTo>
                  <a:lnTo>
                    <a:pt x="665" y="1228"/>
                  </a:lnTo>
                  <a:lnTo>
                    <a:pt x="690" y="1177"/>
                  </a:lnTo>
                  <a:lnTo>
                    <a:pt x="711" y="1126"/>
                  </a:lnTo>
                  <a:lnTo>
                    <a:pt x="732" y="1073"/>
                  </a:lnTo>
                  <a:lnTo>
                    <a:pt x="750" y="1018"/>
                  </a:lnTo>
                  <a:lnTo>
                    <a:pt x="766" y="963"/>
                  </a:lnTo>
                  <a:lnTo>
                    <a:pt x="778" y="907"/>
                  </a:lnTo>
                  <a:lnTo>
                    <a:pt x="787" y="848"/>
                  </a:lnTo>
                  <a:lnTo>
                    <a:pt x="792" y="790"/>
                  </a:lnTo>
                  <a:lnTo>
                    <a:pt x="794" y="732"/>
                  </a:lnTo>
                  <a:lnTo>
                    <a:pt x="794" y="732"/>
                  </a:lnTo>
                  <a:lnTo>
                    <a:pt x="792" y="680"/>
                  </a:lnTo>
                  <a:lnTo>
                    <a:pt x="789" y="629"/>
                  </a:lnTo>
                  <a:lnTo>
                    <a:pt x="782" y="578"/>
                  </a:lnTo>
                  <a:lnTo>
                    <a:pt x="771" y="528"/>
                  </a:lnTo>
                  <a:lnTo>
                    <a:pt x="760" y="479"/>
                  </a:lnTo>
                  <a:lnTo>
                    <a:pt x="745" y="429"/>
                  </a:lnTo>
                  <a:lnTo>
                    <a:pt x="729" y="382"/>
                  </a:lnTo>
                  <a:lnTo>
                    <a:pt x="711" y="336"/>
                  </a:lnTo>
                  <a:lnTo>
                    <a:pt x="691" y="290"/>
                  </a:lnTo>
                  <a:lnTo>
                    <a:pt x="668" y="245"/>
                  </a:lnTo>
                  <a:lnTo>
                    <a:pt x="646" y="201"/>
                  </a:lnTo>
                  <a:lnTo>
                    <a:pt x="623" y="159"/>
                  </a:lnTo>
                  <a:lnTo>
                    <a:pt x="598" y="116"/>
                  </a:lnTo>
                  <a:lnTo>
                    <a:pt x="571" y="76"/>
                  </a:lnTo>
                  <a:lnTo>
                    <a:pt x="545" y="37"/>
                  </a:lnTo>
                  <a:lnTo>
                    <a:pt x="516" y="0"/>
                  </a:lnTo>
                  <a:lnTo>
                    <a:pt x="5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2" name="Freeform 169"/>
            <p:cNvSpPr/>
            <p:nvPr/>
          </p:nvSpPr>
          <p:spPr bwMode="auto">
            <a:xfrm>
              <a:off x="10920095" y="1669415"/>
              <a:ext cx="626110" cy="1409700"/>
            </a:xfrm>
            <a:custGeom>
              <a:avLst/>
              <a:gdLst>
                <a:gd name="T0" fmla="*/ 781 w 783"/>
                <a:gd name="T1" fmla="*/ 90 h 1759"/>
                <a:gd name="T2" fmla="*/ 704 w 783"/>
                <a:gd name="T3" fmla="*/ 25 h 1759"/>
                <a:gd name="T4" fmla="*/ 675 w 783"/>
                <a:gd name="T5" fmla="*/ 0 h 1759"/>
                <a:gd name="T6" fmla="*/ 613 w 783"/>
                <a:gd name="T7" fmla="*/ 53 h 1759"/>
                <a:gd name="T8" fmla="*/ 518 w 783"/>
                <a:gd name="T9" fmla="*/ 140 h 1759"/>
                <a:gd name="T10" fmla="*/ 401 w 783"/>
                <a:gd name="T11" fmla="*/ 262 h 1759"/>
                <a:gd name="T12" fmla="*/ 338 w 783"/>
                <a:gd name="T13" fmla="*/ 336 h 1759"/>
                <a:gd name="T14" fmla="*/ 274 w 783"/>
                <a:gd name="T15" fmla="*/ 417 h 1759"/>
                <a:gd name="T16" fmla="*/ 214 w 783"/>
                <a:gd name="T17" fmla="*/ 505 h 1759"/>
                <a:gd name="T18" fmla="*/ 157 w 783"/>
                <a:gd name="T19" fmla="*/ 601 h 1759"/>
                <a:gd name="T20" fmla="*/ 106 w 783"/>
                <a:gd name="T21" fmla="*/ 700 h 1759"/>
                <a:gd name="T22" fmla="*/ 62 w 783"/>
                <a:gd name="T23" fmla="*/ 806 h 1759"/>
                <a:gd name="T24" fmla="*/ 30 w 783"/>
                <a:gd name="T25" fmla="*/ 916 h 1759"/>
                <a:gd name="T26" fmla="*/ 7 w 783"/>
                <a:gd name="T27" fmla="*/ 1029 h 1759"/>
                <a:gd name="T28" fmla="*/ 0 w 783"/>
                <a:gd name="T29" fmla="*/ 1147 h 1759"/>
                <a:gd name="T30" fmla="*/ 2 w 783"/>
                <a:gd name="T31" fmla="*/ 1190 h 1759"/>
                <a:gd name="T32" fmla="*/ 9 w 783"/>
                <a:gd name="T33" fmla="*/ 1271 h 1759"/>
                <a:gd name="T34" fmla="*/ 23 w 783"/>
                <a:gd name="T35" fmla="*/ 1352 h 1759"/>
                <a:gd name="T36" fmla="*/ 44 w 783"/>
                <a:gd name="T37" fmla="*/ 1432 h 1759"/>
                <a:gd name="T38" fmla="*/ 71 w 783"/>
                <a:gd name="T39" fmla="*/ 1509 h 1759"/>
                <a:gd name="T40" fmla="*/ 103 w 783"/>
                <a:gd name="T41" fmla="*/ 1584 h 1759"/>
                <a:gd name="T42" fmla="*/ 136 w 783"/>
                <a:gd name="T43" fmla="*/ 1656 h 1759"/>
                <a:gd name="T44" fmla="*/ 196 w 783"/>
                <a:gd name="T45" fmla="*/ 1759 h 1759"/>
                <a:gd name="T46" fmla="*/ 191 w 783"/>
                <a:gd name="T47" fmla="*/ 1706 h 1759"/>
                <a:gd name="T48" fmla="*/ 189 w 783"/>
                <a:gd name="T49" fmla="*/ 1600 h 1759"/>
                <a:gd name="T50" fmla="*/ 191 w 783"/>
                <a:gd name="T51" fmla="*/ 1494 h 1759"/>
                <a:gd name="T52" fmla="*/ 200 w 783"/>
                <a:gd name="T53" fmla="*/ 1391 h 1759"/>
                <a:gd name="T54" fmla="*/ 214 w 783"/>
                <a:gd name="T55" fmla="*/ 1290 h 1759"/>
                <a:gd name="T56" fmla="*/ 240 w 783"/>
                <a:gd name="T57" fmla="*/ 1147 h 1759"/>
                <a:gd name="T58" fmla="*/ 283 w 783"/>
                <a:gd name="T59" fmla="*/ 972 h 1759"/>
                <a:gd name="T60" fmla="*/ 290 w 783"/>
                <a:gd name="T61" fmla="*/ 933 h 1759"/>
                <a:gd name="T62" fmla="*/ 309 w 783"/>
                <a:gd name="T63" fmla="*/ 855 h 1759"/>
                <a:gd name="T64" fmla="*/ 332 w 783"/>
                <a:gd name="T65" fmla="*/ 779 h 1759"/>
                <a:gd name="T66" fmla="*/ 373 w 783"/>
                <a:gd name="T67" fmla="*/ 673 h 1759"/>
                <a:gd name="T68" fmla="*/ 435 w 783"/>
                <a:gd name="T69" fmla="*/ 544 h 1759"/>
                <a:gd name="T70" fmla="*/ 500 w 783"/>
                <a:gd name="T71" fmla="*/ 433 h 1759"/>
                <a:gd name="T72" fmla="*/ 564 w 783"/>
                <a:gd name="T73" fmla="*/ 341 h 1759"/>
                <a:gd name="T74" fmla="*/ 619 w 783"/>
                <a:gd name="T75" fmla="*/ 270 h 1759"/>
                <a:gd name="T76" fmla="*/ 675 w 783"/>
                <a:gd name="T77" fmla="*/ 205 h 1759"/>
                <a:gd name="T78" fmla="*/ 675 w 783"/>
                <a:gd name="T79" fmla="*/ 203 h 1759"/>
                <a:gd name="T80" fmla="*/ 721 w 783"/>
                <a:gd name="T81" fmla="*/ 148 h 1759"/>
                <a:gd name="T82" fmla="*/ 783 w 783"/>
                <a:gd name="T83" fmla="*/ 94 h 1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83" h="1759">
                  <a:moveTo>
                    <a:pt x="781" y="90"/>
                  </a:moveTo>
                  <a:lnTo>
                    <a:pt x="781" y="90"/>
                  </a:lnTo>
                  <a:lnTo>
                    <a:pt x="737" y="53"/>
                  </a:lnTo>
                  <a:lnTo>
                    <a:pt x="704" y="25"/>
                  </a:lnTo>
                  <a:lnTo>
                    <a:pt x="675" y="0"/>
                  </a:lnTo>
                  <a:lnTo>
                    <a:pt x="675" y="0"/>
                  </a:lnTo>
                  <a:lnTo>
                    <a:pt x="647" y="25"/>
                  </a:lnTo>
                  <a:lnTo>
                    <a:pt x="613" y="53"/>
                  </a:lnTo>
                  <a:lnTo>
                    <a:pt x="569" y="90"/>
                  </a:lnTo>
                  <a:lnTo>
                    <a:pt x="518" y="140"/>
                  </a:lnTo>
                  <a:lnTo>
                    <a:pt x="461" y="196"/>
                  </a:lnTo>
                  <a:lnTo>
                    <a:pt x="401" y="262"/>
                  </a:lnTo>
                  <a:lnTo>
                    <a:pt x="369" y="299"/>
                  </a:lnTo>
                  <a:lnTo>
                    <a:pt x="338" y="336"/>
                  </a:lnTo>
                  <a:lnTo>
                    <a:pt x="306" y="376"/>
                  </a:lnTo>
                  <a:lnTo>
                    <a:pt x="274" y="417"/>
                  </a:lnTo>
                  <a:lnTo>
                    <a:pt x="244" y="461"/>
                  </a:lnTo>
                  <a:lnTo>
                    <a:pt x="214" y="505"/>
                  </a:lnTo>
                  <a:lnTo>
                    <a:pt x="186" y="553"/>
                  </a:lnTo>
                  <a:lnTo>
                    <a:pt x="157" y="601"/>
                  </a:lnTo>
                  <a:lnTo>
                    <a:pt x="131" y="650"/>
                  </a:lnTo>
                  <a:lnTo>
                    <a:pt x="106" y="700"/>
                  </a:lnTo>
                  <a:lnTo>
                    <a:pt x="83" y="753"/>
                  </a:lnTo>
                  <a:lnTo>
                    <a:pt x="62" y="806"/>
                  </a:lnTo>
                  <a:lnTo>
                    <a:pt x="44" y="861"/>
                  </a:lnTo>
                  <a:lnTo>
                    <a:pt x="30" y="916"/>
                  </a:lnTo>
                  <a:lnTo>
                    <a:pt x="18" y="972"/>
                  </a:lnTo>
                  <a:lnTo>
                    <a:pt x="7" y="1029"/>
                  </a:lnTo>
                  <a:lnTo>
                    <a:pt x="2" y="1087"/>
                  </a:lnTo>
                  <a:lnTo>
                    <a:pt x="0" y="1147"/>
                  </a:lnTo>
                  <a:lnTo>
                    <a:pt x="0" y="1147"/>
                  </a:lnTo>
                  <a:lnTo>
                    <a:pt x="2" y="1190"/>
                  </a:lnTo>
                  <a:lnTo>
                    <a:pt x="4" y="1230"/>
                  </a:lnTo>
                  <a:lnTo>
                    <a:pt x="9" y="1271"/>
                  </a:lnTo>
                  <a:lnTo>
                    <a:pt x="16" y="1313"/>
                  </a:lnTo>
                  <a:lnTo>
                    <a:pt x="23" y="1352"/>
                  </a:lnTo>
                  <a:lnTo>
                    <a:pt x="34" y="1393"/>
                  </a:lnTo>
                  <a:lnTo>
                    <a:pt x="44" y="1432"/>
                  </a:lnTo>
                  <a:lnTo>
                    <a:pt x="57" y="1471"/>
                  </a:lnTo>
                  <a:lnTo>
                    <a:pt x="71" y="1509"/>
                  </a:lnTo>
                  <a:lnTo>
                    <a:pt x="85" y="1547"/>
                  </a:lnTo>
                  <a:lnTo>
                    <a:pt x="103" y="1584"/>
                  </a:lnTo>
                  <a:lnTo>
                    <a:pt x="118" y="1621"/>
                  </a:lnTo>
                  <a:lnTo>
                    <a:pt x="136" y="1656"/>
                  </a:lnTo>
                  <a:lnTo>
                    <a:pt x="156" y="1691"/>
                  </a:lnTo>
                  <a:lnTo>
                    <a:pt x="196" y="1759"/>
                  </a:lnTo>
                  <a:lnTo>
                    <a:pt x="196" y="1759"/>
                  </a:lnTo>
                  <a:lnTo>
                    <a:pt x="191" y="1706"/>
                  </a:lnTo>
                  <a:lnTo>
                    <a:pt x="189" y="1653"/>
                  </a:lnTo>
                  <a:lnTo>
                    <a:pt x="189" y="1600"/>
                  </a:lnTo>
                  <a:lnTo>
                    <a:pt x="189" y="1547"/>
                  </a:lnTo>
                  <a:lnTo>
                    <a:pt x="191" y="1494"/>
                  </a:lnTo>
                  <a:lnTo>
                    <a:pt x="194" y="1442"/>
                  </a:lnTo>
                  <a:lnTo>
                    <a:pt x="200" y="1391"/>
                  </a:lnTo>
                  <a:lnTo>
                    <a:pt x="207" y="1340"/>
                  </a:lnTo>
                  <a:lnTo>
                    <a:pt x="214" y="1290"/>
                  </a:lnTo>
                  <a:lnTo>
                    <a:pt x="221" y="1241"/>
                  </a:lnTo>
                  <a:lnTo>
                    <a:pt x="240" y="1147"/>
                  </a:lnTo>
                  <a:lnTo>
                    <a:pt x="260" y="1057"/>
                  </a:lnTo>
                  <a:lnTo>
                    <a:pt x="283" y="972"/>
                  </a:lnTo>
                  <a:lnTo>
                    <a:pt x="283" y="972"/>
                  </a:lnTo>
                  <a:lnTo>
                    <a:pt x="290" y="933"/>
                  </a:lnTo>
                  <a:lnTo>
                    <a:pt x="299" y="894"/>
                  </a:lnTo>
                  <a:lnTo>
                    <a:pt x="309" y="855"/>
                  </a:lnTo>
                  <a:lnTo>
                    <a:pt x="320" y="817"/>
                  </a:lnTo>
                  <a:lnTo>
                    <a:pt x="332" y="779"/>
                  </a:lnTo>
                  <a:lnTo>
                    <a:pt x="345" y="744"/>
                  </a:lnTo>
                  <a:lnTo>
                    <a:pt x="373" y="673"/>
                  </a:lnTo>
                  <a:lnTo>
                    <a:pt x="403" y="608"/>
                  </a:lnTo>
                  <a:lnTo>
                    <a:pt x="435" y="544"/>
                  </a:lnTo>
                  <a:lnTo>
                    <a:pt x="468" y="486"/>
                  </a:lnTo>
                  <a:lnTo>
                    <a:pt x="500" y="433"/>
                  </a:lnTo>
                  <a:lnTo>
                    <a:pt x="532" y="384"/>
                  </a:lnTo>
                  <a:lnTo>
                    <a:pt x="564" y="341"/>
                  </a:lnTo>
                  <a:lnTo>
                    <a:pt x="592" y="302"/>
                  </a:lnTo>
                  <a:lnTo>
                    <a:pt x="619" y="270"/>
                  </a:lnTo>
                  <a:lnTo>
                    <a:pt x="658" y="224"/>
                  </a:lnTo>
                  <a:lnTo>
                    <a:pt x="675" y="205"/>
                  </a:lnTo>
                  <a:lnTo>
                    <a:pt x="675" y="203"/>
                  </a:lnTo>
                  <a:lnTo>
                    <a:pt x="675" y="203"/>
                  </a:lnTo>
                  <a:lnTo>
                    <a:pt x="696" y="177"/>
                  </a:lnTo>
                  <a:lnTo>
                    <a:pt x="721" y="148"/>
                  </a:lnTo>
                  <a:lnTo>
                    <a:pt x="751" y="120"/>
                  </a:lnTo>
                  <a:lnTo>
                    <a:pt x="783" y="94"/>
                  </a:lnTo>
                  <a:lnTo>
                    <a:pt x="781"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3" name="Freeform 170"/>
            <p:cNvSpPr/>
            <p:nvPr/>
          </p:nvSpPr>
          <p:spPr bwMode="auto">
            <a:xfrm>
              <a:off x="11187430" y="3709035"/>
              <a:ext cx="523875" cy="34925"/>
            </a:xfrm>
            <a:custGeom>
              <a:avLst/>
              <a:gdLst>
                <a:gd name="T0" fmla="*/ 629 w 654"/>
                <a:gd name="T1" fmla="*/ 0 h 44"/>
                <a:gd name="T2" fmla="*/ 39 w 654"/>
                <a:gd name="T3" fmla="*/ 0 h 44"/>
                <a:gd name="T4" fmla="*/ 39 w 654"/>
                <a:gd name="T5" fmla="*/ 0 h 44"/>
                <a:gd name="T6" fmla="*/ 19 w 654"/>
                <a:gd name="T7" fmla="*/ 21 h 44"/>
                <a:gd name="T8" fmla="*/ 0 w 654"/>
                <a:gd name="T9" fmla="*/ 44 h 44"/>
                <a:gd name="T10" fmla="*/ 654 w 654"/>
                <a:gd name="T11" fmla="*/ 44 h 44"/>
                <a:gd name="T12" fmla="*/ 654 w 654"/>
                <a:gd name="T13" fmla="*/ 44 h 44"/>
                <a:gd name="T14" fmla="*/ 629 w 654"/>
                <a:gd name="T15" fmla="*/ 0 h 44"/>
                <a:gd name="T16" fmla="*/ 629 w 654"/>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4" h="44">
                  <a:moveTo>
                    <a:pt x="629" y="0"/>
                  </a:moveTo>
                  <a:lnTo>
                    <a:pt x="39" y="0"/>
                  </a:lnTo>
                  <a:lnTo>
                    <a:pt x="39" y="0"/>
                  </a:lnTo>
                  <a:lnTo>
                    <a:pt x="19" y="21"/>
                  </a:lnTo>
                  <a:lnTo>
                    <a:pt x="0" y="44"/>
                  </a:lnTo>
                  <a:lnTo>
                    <a:pt x="654" y="44"/>
                  </a:lnTo>
                  <a:lnTo>
                    <a:pt x="654" y="44"/>
                  </a:lnTo>
                  <a:lnTo>
                    <a:pt x="629" y="0"/>
                  </a:lnTo>
                  <a:lnTo>
                    <a:pt x="62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4" name="Freeform 171"/>
            <p:cNvSpPr/>
            <p:nvPr/>
          </p:nvSpPr>
          <p:spPr bwMode="auto">
            <a:xfrm>
              <a:off x="11062335" y="3923665"/>
              <a:ext cx="742950" cy="36830"/>
            </a:xfrm>
            <a:custGeom>
              <a:avLst/>
              <a:gdLst>
                <a:gd name="T0" fmla="*/ 912 w 928"/>
                <a:gd name="T1" fmla="*/ 0 h 46"/>
                <a:gd name="T2" fmla="*/ 21 w 928"/>
                <a:gd name="T3" fmla="*/ 0 h 46"/>
                <a:gd name="T4" fmla="*/ 21 w 928"/>
                <a:gd name="T5" fmla="*/ 0 h 46"/>
                <a:gd name="T6" fmla="*/ 0 w 928"/>
                <a:gd name="T7" fmla="*/ 46 h 46"/>
                <a:gd name="T8" fmla="*/ 928 w 928"/>
                <a:gd name="T9" fmla="*/ 46 h 46"/>
                <a:gd name="T10" fmla="*/ 928 w 928"/>
                <a:gd name="T11" fmla="*/ 46 h 46"/>
                <a:gd name="T12" fmla="*/ 912 w 928"/>
                <a:gd name="T13" fmla="*/ 0 h 46"/>
                <a:gd name="T14" fmla="*/ 912 w 928"/>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8" h="46">
                  <a:moveTo>
                    <a:pt x="912" y="0"/>
                  </a:moveTo>
                  <a:lnTo>
                    <a:pt x="21" y="0"/>
                  </a:lnTo>
                  <a:lnTo>
                    <a:pt x="21" y="0"/>
                  </a:lnTo>
                  <a:lnTo>
                    <a:pt x="0" y="46"/>
                  </a:lnTo>
                  <a:lnTo>
                    <a:pt x="928" y="46"/>
                  </a:lnTo>
                  <a:lnTo>
                    <a:pt x="928" y="46"/>
                  </a:lnTo>
                  <a:lnTo>
                    <a:pt x="912" y="0"/>
                  </a:lnTo>
                  <a:lnTo>
                    <a:pt x="9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5" name="Freeform 172"/>
            <p:cNvSpPr/>
            <p:nvPr/>
          </p:nvSpPr>
          <p:spPr bwMode="auto">
            <a:xfrm>
              <a:off x="10996930" y="4141470"/>
              <a:ext cx="861695" cy="34925"/>
            </a:xfrm>
            <a:custGeom>
              <a:avLst/>
              <a:gdLst>
                <a:gd name="T0" fmla="*/ 1070 w 1077"/>
                <a:gd name="T1" fmla="*/ 0 h 44"/>
                <a:gd name="T2" fmla="*/ 9 w 1077"/>
                <a:gd name="T3" fmla="*/ 0 h 44"/>
                <a:gd name="T4" fmla="*/ 9 w 1077"/>
                <a:gd name="T5" fmla="*/ 0 h 44"/>
                <a:gd name="T6" fmla="*/ 0 w 1077"/>
                <a:gd name="T7" fmla="*/ 44 h 44"/>
                <a:gd name="T8" fmla="*/ 1077 w 1077"/>
                <a:gd name="T9" fmla="*/ 44 h 44"/>
                <a:gd name="T10" fmla="*/ 1077 w 1077"/>
                <a:gd name="T11" fmla="*/ 44 h 44"/>
                <a:gd name="T12" fmla="*/ 1070 w 1077"/>
                <a:gd name="T13" fmla="*/ 0 h 44"/>
                <a:gd name="T14" fmla="*/ 1070 w 1077"/>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7" h="44">
                  <a:moveTo>
                    <a:pt x="1070" y="0"/>
                  </a:moveTo>
                  <a:lnTo>
                    <a:pt x="9" y="0"/>
                  </a:lnTo>
                  <a:lnTo>
                    <a:pt x="9" y="0"/>
                  </a:lnTo>
                  <a:lnTo>
                    <a:pt x="0" y="44"/>
                  </a:lnTo>
                  <a:lnTo>
                    <a:pt x="1077" y="44"/>
                  </a:lnTo>
                  <a:lnTo>
                    <a:pt x="1077" y="44"/>
                  </a:lnTo>
                  <a:lnTo>
                    <a:pt x="1070" y="0"/>
                  </a:lnTo>
                  <a:lnTo>
                    <a:pt x="107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6" name="Freeform 173"/>
            <p:cNvSpPr/>
            <p:nvPr/>
          </p:nvSpPr>
          <p:spPr bwMode="auto">
            <a:xfrm>
              <a:off x="10979150" y="4356100"/>
              <a:ext cx="900430" cy="36830"/>
            </a:xfrm>
            <a:custGeom>
              <a:avLst/>
              <a:gdLst>
                <a:gd name="T0" fmla="*/ 1123 w 1125"/>
                <a:gd name="T1" fmla="*/ 0 h 46"/>
                <a:gd name="T2" fmla="*/ 0 w 1125"/>
                <a:gd name="T3" fmla="*/ 0 h 46"/>
                <a:gd name="T4" fmla="*/ 0 w 1125"/>
                <a:gd name="T5" fmla="*/ 0 h 46"/>
                <a:gd name="T6" fmla="*/ 0 w 1125"/>
                <a:gd name="T7" fmla="*/ 46 h 46"/>
                <a:gd name="T8" fmla="*/ 1125 w 1125"/>
                <a:gd name="T9" fmla="*/ 46 h 46"/>
                <a:gd name="T10" fmla="*/ 1125 w 1125"/>
                <a:gd name="T11" fmla="*/ 46 h 46"/>
                <a:gd name="T12" fmla="*/ 1123 w 1125"/>
                <a:gd name="T13" fmla="*/ 0 h 46"/>
                <a:gd name="T14" fmla="*/ 1123 w 1125"/>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5" h="46">
                  <a:moveTo>
                    <a:pt x="1123" y="0"/>
                  </a:moveTo>
                  <a:lnTo>
                    <a:pt x="0" y="0"/>
                  </a:lnTo>
                  <a:lnTo>
                    <a:pt x="0" y="0"/>
                  </a:lnTo>
                  <a:lnTo>
                    <a:pt x="0" y="46"/>
                  </a:lnTo>
                  <a:lnTo>
                    <a:pt x="1125" y="46"/>
                  </a:lnTo>
                  <a:lnTo>
                    <a:pt x="1125" y="46"/>
                  </a:lnTo>
                  <a:lnTo>
                    <a:pt x="1123" y="0"/>
                  </a:lnTo>
                  <a:lnTo>
                    <a:pt x="11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7" name="Freeform 174"/>
            <p:cNvSpPr/>
            <p:nvPr/>
          </p:nvSpPr>
          <p:spPr bwMode="auto">
            <a:xfrm>
              <a:off x="11003280" y="4572000"/>
              <a:ext cx="837565" cy="34925"/>
            </a:xfrm>
            <a:custGeom>
              <a:avLst/>
              <a:gdLst>
                <a:gd name="T0" fmla="*/ 1047 w 1047"/>
                <a:gd name="T1" fmla="*/ 0 h 45"/>
                <a:gd name="T2" fmla="*/ 0 w 1047"/>
                <a:gd name="T3" fmla="*/ 0 h 45"/>
                <a:gd name="T4" fmla="*/ 0 w 1047"/>
                <a:gd name="T5" fmla="*/ 0 h 45"/>
                <a:gd name="T6" fmla="*/ 4 w 1047"/>
                <a:gd name="T7" fmla="*/ 18 h 45"/>
                <a:gd name="T8" fmla="*/ 4 w 1047"/>
                <a:gd name="T9" fmla="*/ 18 h 45"/>
                <a:gd name="T10" fmla="*/ 14 w 1047"/>
                <a:gd name="T11" fmla="*/ 16 h 45"/>
                <a:gd name="T12" fmla="*/ 23 w 1047"/>
                <a:gd name="T13" fmla="*/ 15 h 45"/>
                <a:gd name="T14" fmla="*/ 34 w 1047"/>
                <a:gd name="T15" fmla="*/ 15 h 45"/>
                <a:gd name="T16" fmla="*/ 43 w 1047"/>
                <a:gd name="T17" fmla="*/ 16 h 45"/>
                <a:gd name="T18" fmla="*/ 52 w 1047"/>
                <a:gd name="T19" fmla="*/ 22 h 45"/>
                <a:gd name="T20" fmla="*/ 60 w 1047"/>
                <a:gd name="T21" fmla="*/ 27 h 45"/>
                <a:gd name="T22" fmla="*/ 66 w 1047"/>
                <a:gd name="T23" fmla="*/ 36 h 45"/>
                <a:gd name="T24" fmla="*/ 71 w 1047"/>
                <a:gd name="T25" fmla="*/ 45 h 45"/>
                <a:gd name="T26" fmla="*/ 1031 w 1047"/>
                <a:gd name="T27" fmla="*/ 45 h 45"/>
                <a:gd name="T28" fmla="*/ 1031 w 1047"/>
                <a:gd name="T29" fmla="*/ 45 h 45"/>
                <a:gd name="T30" fmla="*/ 1047 w 1047"/>
                <a:gd name="T31" fmla="*/ 0 h 45"/>
                <a:gd name="T32" fmla="*/ 1047 w 1047"/>
                <a:gd name="T3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7" h="45">
                  <a:moveTo>
                    <a:pt x="1047" y="0"/>
                  </a:moveTo>
                  <a:lnTo>
                    <a:pt x="0" y="0"/>
                  </a:lnTo>
                  <a:lnTo>
                    <a:pt x="0" y="0"/>
                  </a:lnTo>
                  <a:lnTo>
                    <a:pt x="4" y="18"/>
                  </a:lnTo>
                  <a:lnTo>
                    <a:pt x="4" y="18"/>
                  </a:lnTo>
                  <a:lnTo>
                    <a:pt x="14" y="16"/>
                  </a:lnTo>
                  <a:lnTo>
                    <a:pt x="23" y="15"/>
                  </a:lnTo>
                  <a:lnTo>
                    <a:pt x="34" y="15"/>
                  </a:lnTo>
                  <a:lnTo>
                    <a:pt x="43" y="16"/>
                  </a:lnTo>
                  <a:lnTo>
                    <a:pt x="52" y="22"/>
                  </a:lnTo>
                  <a:lnTo>
                    <a:pt x="60" y="27"/>
                  </a:lnTo>
                  <a:lnTo>
                    <a:pt x="66" y="36"/>
                  </a:lnTo>
                  <a:lnTo>
                    <a:pt x="71" y="45"/>
                  </a:lnTo>
                  <a:lnTo>
                    <a:pt x="1031" y="45"/>
                  </a:lnTo>
                  <a:lnTo>
                    <a:pt x="1031" y="45"/>
                  </a:lnTo>
                  <a:lnTo>
                    <a:pt x="1047" y="0"/>
                  </a:lnTo>
                  <a:lnTo>
                    <a:pt x="104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8" name="Freeform 175"/>
            <p:cNvSpPr/>
            <p:nvPr/>
          </p:nvSpPr>
          <p:spPr bwMode="auto">
            <a:xfrm>
              <a:off x="11129645" y="4788535"/>
              <a:ext cx="603885" cy="36830"/>
            </a:xfrm>
            <a:custGeom>
              <a:avLst/>
              <a:gdLst>
                <a:gd name="T0" fmla="*/ 753 w 753"/>
                <a:gd name="T1" fmla="*/ 0 h 46"/>
                <a:gd name="T2" fmla="*/ 0 w 753"/>
                <a:gd name="T3" fmla="*/ 0 h 46"/>
                <a:gd name="T4" fmla="*/ 0 w 753"/>
                <a:gd name="T5" fmla="*/ 0 h 46"/>
                <a:gd name="T6" fmla="*/ 25 w 753"/>
                <a:gd name="T7" fmla="*/ 25 h 46"/>
                <a:gd name="T8" fmla="*/ 52 w 753"/>
                <a:gd name="T9" fmla="*/ 46 h 46"/>
                <a:gd name="T10" fmla="*/ 720 w 753"/>
                <a:gd name="T11" fmla="*/ 46 h 46"/>
                <a:gd name="T12" fmla="*/ 720 w 753"/>
                <a:gd name="T13" fmla="*/ 46 h 46"/>
                <a:gd name="T14" fmla="*/ 753 w 753"/>
                <a:gd name="T15" fmla="*/ 0 h 46"/>
                <a:gd name="T16" fmla="*/ 753 w 753"/>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3" h="46">
                  <a:moveTo>
                    <a:pt x="753" y="0"/>
                  </a:moveTo>
                  <a:lnTo>
                    <a:pt x="0" y="0"/>
                  </a:lnTo>
                  <a:lnTo>
                    <a:pt x="0" y="0"/>
                  </a:lnTo>
                  <a:lnTo>
                    <a:pt x="25" y="25"/>
                  </a:lnTo>
                  <a:lnTo>
                    <a:pt x="52" y="46"/>
                  </a:lnTo>
                  <a:lnTo>
                    <a:pt x="720" y="46"/>
                  </a:lnTo>
                  <a:lnTo>
                    <a:pt x="720" y="46"/>
                  </a:lnTo>
                  <a:lnTo>
                    <a:pt x="753" y="0"/>
                  </a:lnTo>
                  <a:lnTo>
                    <a:pt x="75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9" name="Freeform 176"/>
            <p:cNvSpPr/>
            <p:nvPr/>
          </p:nvSpPr>
          <p:spPr bwMode="auto">
            <a:xfrm>
              <a:off x="11187430" y="5410200"/>
              <a:ext cx="523875" cy="36830"/>
            </a:xfrm>
            <a:custGeom>
              <a:avLst/>
              <a:gdLst>
                <a:gd name="T0" fmla="*/ 629 w 654"/>
                <a:gd name="T1" fmla="*/ 0 h 46"/>
                <a:gd name="T2" fmla="*/ 39 w 654"/>
                <a:gd name="T3" fmla="*/ 0 h 46"/>
                <a:gd name="T4" fmla="*/ 39 w 654"/>
                <a:gd name="T5" fmla="*/ 0 h 46"/>
                <a:gd name="T6" fmla="*/ 19 w 654"/>
                <a:gd name="T7" fmla="*/ 23 h 46"/>
                <a:gd name="T8" fmla="*/ 0 w 654"/>
                <a:gd name="T9" fmla="*/ 46 h 46"/>
                <a:gd name="T10" fmla="*/ 654 w 654"/>
                <a:gd name="T11" fmla="*/ 46 h 46"/>
                <a:gd name="T12" fmla="*/ 654 w 654"/>
                <a:gd name="T13" fmla="*/ 46 h 46"/>
                <a:gd name="T14" fmla="*/ 629 w 654"/>
                <a:gd name="T15" fmla="*/ 0 h 46"/>
                <a:gd name="T16" fmla="*/ 629 w 654"/>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4" h="46">
                  <a:moveTo>
                    <a:pt x="629" y="0"/>
                  </a:moveTo>
                  <a:lnTo>
                    <a:pt x="39" y="0"/>
                  </a:lnTo>
                  <a:lnTo>
                    <a:pt x="39" y="0"/>
                  </a:lnTo>
                  <a:lnTo>
                    <a:pt x="19" y="23"/>
                  </a:lnTo>
                  <a:lnTo>
                    <a:pt x="0" y="46"/>
                  </a:lnTo>
                  <a:lnTo>
                    <a:pt x="654" y="46"/>
                  </a:lnTo>
                  <a:lnTo>
                    <a:pt x="654" y="46"/>
                  </a:lnTo>
                  <a:lnTo>
                    <a:pt x="629" y="0"/>
                  </a:lnTo>
                  <a:lnTo>
                    <a:pt x="62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0" name="Freeform 177"/>
            <p:cNvSpPr/>
            <p:nvPr/>
          </p:nvSpPr>
          <p:spPr bwMode="auto">
            <a:xfrm>
              <a:off x="11062335" y="5628005"/>
              <a:ext cx="742950" cy="34925"/>
            </a:xfrm>
            <a:custGeom>
              <a:avLst/>
              <a:gdLst>
                <a:gd name="T0" fmla="*/ 912 w 928"/>
                <a:gd name="T1" fmla="*/ 0 h 44"/>
                <a:gd name="T2" fmla="*/ 21 w 928"/>
                <a:gd name="T3" fmla="*/ 0 h 44"/>
                <a:gd name="T4" fmla="*/ 21 w 928"/>
                <a:gd name="T5" fmla="*/ 0 h 44"/>
                <a:gd name="T6" fmla="*/ 0 w 928"/>
                <a:gd name="T7" fmla="*/ 44 h 44"/>
                <a:gd name="T8" fmla="*/ 928 w 928"/>
                <a:gd name="T9" fmla="*/ 44 h 44"/>
                <a:gd name="T10" fmla="*/ 928 w 928"/>
                <a:gd name="T11" fmla="*/ 44 h 44"/>
                <a:gd name="T12" fmla="*/ 912 w 928"/>
                <a:gd name="T13" fmla="*/ 0 h 44"/>
                <a:gd name="T14" fmla="*/ 912 w 928"/>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8" h="44">
                  <a:moveTo>
                    <a:pt x="912" y="0"/>
                  </a:moveTo>
                  <a:lnTo>
                    <a:pt x="21" y="0"/>
                  </a:lnTo>
                  <a:lnTo>
                    <a:pt x="21" y="0"/>
                  </a:lnTo>
                  <a:lnTo>
                    <a:pt x="0" y="44"/>
                  </a:lnTo>
                  <a:lnTo>
                    <a:pt x="928" y="44"/>
                  </a:lnTo>
                  <a:lnTo>
                    <a:pt x="928" y="44"/>
                  </a:lnTo>
                  <a:lnTo>
                    <a:pt x="912" y="0"/>
                  </a:lnTo>
                  <a:lnTo>
                    <a:pt x="9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1" name="Freeform 178"/>
            <p:cNvSpPr/>
            <p:nvPr/>
          </p:nvSpPr>
          <p:spPr bwMode="auto">
            <a:xfrm>
              <a:off x="10996930" y="5842635"/>
              <a:ext cx="861695" cy="36830"/>
            </a:xfrm>
            <a:custGeom>
              <a:avLst/>
              <a:gdLst>
                <a:gd name="T0" fmla="*/ 1070 w 1077"/>
                <a:gd name="T1" fmla="*/ 0 h 46"/>
                <a:gd name="T2" fmla="*/ 9 w 1077"/>
                <a:gd name="T3" fmla="*/ 0 h 46"/>
                <a:gd name="T4" fmla="*/ 9 w 1077"/>
                <a:gd name="T5" fmla="*/ 0 h 46"/>
                <a:gd name="T6" fmla="*/ 0 w 1077"/>
                <a:gd name="T7" fmla="*/ 46 h 46"/>
                <a:gd name="T8" fmla="*/ 1077 w 1077"/>
                <a:gd name="T9" fmla="*/ 46 h 46"/>
                <a:gd name="T10" fmla="*/ 1077 w 1077"/>
                <a:gd name="T11" fmla="*/ 46 h 46"/>
                <a:gd name="T12" fmla="*/ 1070 w 1077"/>
                <a:gd name="T13" fmla="*/ 0 h 46"/>
                <a:gd name="T14" fmla="*/ 1070 w 1077"/>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7" h="46">
                  <a:moveTo>
                    <a:pt x="1070" y="0"/>
                  </a:moveTo>
                  <a:lnTo>
                    <a:pt x="9" y="0"/>
                  </a:lnTo>
                  <a:lnTo>
                    <a:pt x="9" y="0"/>
                  </a:lnTo>
                  <a:lnTo>
                    <a:pt x="0" y="46"/>
                  </a:lnTo>
                  <a:lnTo>
                    <a:pt x="1077" y="46"/>
                  </a:lnTo>
                  <a:lnTo>
                    <a:pt x="1077" y="46"/>
                  </a:lnTo>
                  <a:lnTo>
                    <a:pt x="1070" y="0"/>
                  </a:lnTo>
                  <a:lnTo>
                    <a:pt x="107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2" name="Freeform 179"/>
            <p:cNvSpPr/>
            <p:nvPr/>
          </p:nvSpPr>
          <p:spPr bwMode="auto">
            <a:xfrm>
              <a:off x="10979150" y="6057265"/>
              <a:ext cx="900430" cy="36830"/>
            </a:xfrm>
            <a:custGeom>
              <a:avLst/>
              <a:gdLst>
                <a:gd name="T0" fmla="*/ 1123 w 1125"/>
                <a:gd name="T1" fmla="*/ 0 h 45"/>
                <a:gd name="T2" fmla="*/ 0 w 1125"/>
                <a:gd name="T3" fmla="*/ 0 h 45"/>
                <a:gd name="T4" fmla="*/ 0 w 1125"/>
                <a:gd name="T5" fmla="*/ 0 h 45"/>
                <a:gd name="T6" fmla="*/ 0 w 1125"/>
                <a:gd name="T7" fmla="*/ 45 h 45"/>
                <a:gd name="T8" fmla="*/ 1125 w 1125"/>
                <a:gd name="T9" fmla="*/ 45 h 45"/>
                <a:gd name="T10" fmla="*/ 1125 w 1125"/>
                <a:gd name="T11" fmla="*/ 45 h 45"/>
                <a:gd name="T12" fmla="*/ 1123 w 1125"/>
                <a:gd name="T13" fmla="*/ 0 h 45"/>
                <a:gd name="T14" fmla="*/ 1123 w 1125"/>
                <a:gd name="T15" fmla="*/ 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5" h="45">
                  <a:moveTo>
                    <a:pt x="1123" y="0"/>
                  </a:moveTo>
                  <a:lnTo>
                    <a:pt x="0" y="0"/>
                  </a:lnTo>
                  <a:lnTo>
                    <a:pt x="0" y="0"/>
                  </a:lnTo>
                  <a:lnTo>
                    <a:pt x="0" y="45"/>
                  </a:lnTo>
                  <a:lnTo>
                    <a:pt x="1125" y="45"/>
                  </a:lnTo>
                  <a:lnTo>
                    <a:pt x="1125" y="45"/>
                  </a:lnTo>
                  <a:lnTo>
                    <a:pt x="1123" y="0"/>
                  </a:lnTo>
                  <a:lnTo>
                    <a:pt x="11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3" name="Freeform 180"/>
            <p:cNvSpPr/>
            <p:nvPr/>
          </p:nvSpPr>
          <p:spPr bwMode="auto">
            <a:xfrm>
              <a:off x="11003280" y="6273165"/>
              <a:ext cx="837565" cy="36830"/>
            </a:xfrm>
            <a:custGeom>
              <a:avLst/>
              <a:gdLst>
                <a:gd name="T0" fmla="*/ 1047 w 1047"/>
                <a:gd name="T1" fmla="*/ 0 h 44"/>
                <a:gd name="T2" fmla="*/ 0 w 1047"/>
                <a:gd name="T3" fmla="*/ 0 h 44"/>
                <a:gd name="T4" fmla="*/ 0 w 1047"/>
                <a:gd name="T5" fmla="*/ 0 h 44"/>
                <a:gd name="T6" fmla="*/ 4 w 1047"/>
                <a:gd name="T7" fmla="*/ 19 h 44"/>
                <a:gd name="T8" fmla="*/ 4 w 1047"/>
                <a:gd name="T9" fmla="*/ 19 h 44"/>
                <a:gd name="T10" fmla="*/ 14 w 1047"/>
                <a:gd name="T11" fmla="*/ 16 h 44"/>
                <a:gd name="T12" fmla="*/ 23 w 1047"/>
                <a:gd name="T13" fmla="*/ 14 h 44"/>
                <a:gd name="T14" fmla="*/ 34 w 1047"/>
                <a:gd name="T15" fmla="*/ 14 h 44"/>
                <a:gd name="T16" fmla="*/ 43 w 1047"/>
                <a:gd name="T17" fmla="*/ 18 h 44"/>
                <a:gd name="T18" fmla="*/ 52 w 1047"/>
                <a:gd name="T19" fmla="*/ 21 h 44"/>
                <a:gd name="T20" fmla="*/ 60 w 1047"/>
                <a:gd name="T21" fmla="*/ 26 h 44"/>
                <a:gd name="T22" fmla="*/ 66 w 1047"/>
                <a:gd name="T23" fmla="*/ 35 h 44"/>
                <a:gd name="T24" fmla="*/ 71 w 1047"/>
                <a:gd name="T25" fmla="*/ 44 h 44"/>
                <a:gd name="T26" fmla="*/ 1031 w 1047"/>
                <a:gd name="T27" fmla="*/ 44 h 44"/>
                <a:gd name="T28" fmla="*/ 1031 w 1047"/>
                <a:gd name="T29" fmla="*/ 44 h 44"/>
                <a:gd name="T30" fmla="*/ 1047 w 1047"/>
                <a:gd name="T31" fmla="*/ 0 h 44"/>
                <a:gd name="T32" fmla="*/ 1047 w 1047"/>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7" h="44">
                  <a:moveTo>
                    <a:pt x="1047" y="0"/>
                  </a:moveTo>
                  <a:lnTo>
                    <a:pt x="0" y="0"/>
                  </a:lnTo>
                  <a:lnTo>
                    <a:pt x="0" y="0"/>
                  </a:lnTo>
                  <a:lnTo>
                    <a:pt x="4" y="19"/>
                  </a:lnTo>
                  <a:lnTo>
                    <a:pt x="4" y="19"/>
                  </a:lnTo>
                  <a:lnTo>
                    <a:pt x="14" y="16"/>
                  </a:lnTo>
                  <a:lnTo>
                    <a:pt x="23" y="14"/>
                  </a:lnTo>
                  <a:lnTo>
                    <a:pt x="34" y="14"/>
                  </a:lnTo>
                  <a:lnTo>
                    <a:pt x="43" y="18"/>
                  </a:lnTo>
                  <a:lnTo>
                    <a:pt x="52" y="21"/>
                  </a:lnTo>
                  <a:lnTo>
                    <a:pt x="60" y="26"/>
                  </a:lnTo>
                  <a:lnTo>
                    <a:pt x="66" y="35"/>
                  </a:lnTo>
                  <a:lnTo>
                    <a:pt x="71" y="44"/>
                  </a:lnTo>
                  <a:lnTo>
                    <a:pt x="1031" y="44"/>
                  </a:lnTo>
                  <a:lnTo>
                    <a:pt x="1031" y="44"/>
                  </a:lnTo>
                  <a:lnTo>
                    <a:pt x="1047" y="0"/>
                  </a:lnTo>
                  <a:lnTo>
                    <a:pt x="104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4" name="Freeform 181"/>
            <p:cNvSpPr/>
            <p:nvPr/>
          </p:nvSpPr>
          <p:spPr bwMode="auto">
            <a:xfrm>
              <a:off x="11129645" y="6489700"/>
              <a:ext cx="603885" cy="36830"/>
            </a:xfrm>
            <a:custGeom>
              <a:avLst/>
              <a:gdLst>
                <a:gd name="T0" fmla="*/ 753 w 753"/>
                <a:gd name="T1" fmla="*/ 0 h 46"/>
                <a:gd name="T2" fmla="*/ 0 w 753"/>
                <a:gd name="T3" fmla="*/ 0 h 46"/>
                <a:gd name="T4" fmla="*/ 0 w 753"/>
                <a:gd name="T5" fmla="*/ 0 h 46"/>
                <a:gd name="T6" fmla="*/ 25 w 753"/>
                <a:gd name="T7" fmla="*/ 24 h 46"/>
                <a:gd name="T8" fmla="*/ 52 w 753"/>
                <a:gd name="T9" fmla="*/ 46 h 46"/>
                <a:gd name="T10" fmla="*/ 720 w 753"/>
                <a:gd name="T11" fmla="*/ 46 h 46"/>
                <a:gd name="T12" fmla="*/ 720 w 753"/>
                <a:gd name="T13" fmla="*/ 46 h 46"/>
                <a:gd name="T14" fmla="*/ 753 w 753"/>
                <a:gd name="T15" fmla="*/ 0 h 46"/>
                <a:gd name="T16" fmla="*/ 753 w 753"/>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3" h="46">
                  <a:moveTo>
                    <a:pt x="753" y="0"/>
                  </a:moveTo>
                  <a:lnTo>
                    <a:pt x="0" y="0"/>
                  </a:lnTo>
                  <a:lnTo>
                    <a:pt x="0" y="0"/>
                  </a:lnTo>
                  <a:lnTo>
                    <a:pt x="25" y="24"/>
                  </a:lnTo>
                  <a:lnTo>
                    <a:pt x="52" y="46"/>
                  </a:lnTo>
                  <a:lnTo>
                    <a:pt x="720" y="46"/>
                  </a:lnTo>
                  <a:lnTo>
                    <a:pt x="720" y="46"/>
                  </a:lnTo>
                  <a:lnTo>
                    <a:pt x="753" y="0"/>
                  </a:lnTo>
                  <a:lnTo>
                    <a:pt x="75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5" name="Freeform 182"/>
            <p:cNvSpPr/>
            <p:nvPr/>
          </p:nvSpPr>
          <p:spPr bwMode="auto">
            <a:xfrm>
              <a:off x="11363325" y="5019040"/>
              <a:ext cx="97790" cy="85090"/>
            </a:xfrm>
            <a:custGeom>
              <a:avLst/>
              <a:gdLst>
                <a:gd name="T0" fmla="*/ 119 w 122"/>
                <a:gd name="T1" fmla="*/ 0 h 104"/>
                <a:gd name="T2" fmla="*/ 119 w 122"/>
                <a:gd name="T3" fmla="*/ 0 h 104"/>
                <a:gd name="T4" fmla="*/ 90 w 122"/>
                <a:gd name="T5" fmla="*/ 26 h 104"/>
                <a:gd name="T6" fmla="*/ 60 w 122"/>
                <a:gd name="T7" fmla="*/ 53 h 104"/>
                <a:gd name="T8" fmla="*/ 30 w 122"/>
                <a:gd name="T9" fmla="*/ 79 h 104"/>
                <a:gd name="T10" fmla="*/ 0 w 122"/>
                <a:gd name="T11" fmla="*/ 101 h 104"/>
                <a:gd name="T12" fmla="*/ 0 w 122"/>
                <a:gd name="T13" fmla="*/ 101 h 104"/>
                <a:gd name="T14" fmla="*/ 4 w 122"/>
                <a:gd name="T15" fmla="*/ 104 h 104"/>
                <a:gd name="T16" fmla="*/ 4 w 122"/>
                <a:gd name="T17" fmla="*/ 104 h 104"/>
                <a:gd name="T18" fmla="*/ 32 w 122"/>
                <a:gd name="T19" fmla="*/ 81 h 104"/>
                <a:gd name="T20" fmla="*/ 64 w 122"/>
                <a:gd name="T21" fmla="*/ 56 h 104"/>
                <a:gd name="T22" fmla="*/ 94 w 122"/>
                <a:gd name="T23" fmla="*/ 30 h 104"/>
                <a:gd name="T24" fmla="*/ 122 w 122"/>
                <a:gd name="T25" fmla="*/ 2 h 104"/>
                <a:gd name="T26" fmla="*/ 122 w 122"/>
                <a:gd name="T27" fmla="*/ 2 h 104"/>
                <a:gd name="T28" fmla="*/ 119 w 122"/>
                <a:gd name="T29" fmla="*/ 0 h 104"/>
                <a:gd name="T30" fmla="*/ 119 w 122"/>
                <a:gd name="T3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04">
                  <a:moveTo>
                    <a:pt x="119" y="0"/>
                  </a:moveTo>
                  <a:lnTo>
                    <a:pt x="119" y="0"/>
                  </a:lnTo>
                  <a:lnTo>
                    <a:pt x="90" y="26"/>
                  </a:lnTo>
                  <a:lnTo>
                    <a:pt x="60" y="53"/>
                  </a:lnTo>
                  <a:lnTo>
                    <a:pt x="30" y="79"/>
                  </a:lnTo>
                  <a:lnTo>
                    <a:pt x="0" y="101"/>
                  </a:lnTo>
                  <a:lnTo>
                    <a:pt x="0" y="101"/>
                  </a:lnTo>
                  <a:lnTo>
                    <a:pt x="4" y="104"/>
                  </a:lnTo>
                  <a:lnTo>
                    <a:pt x="4" y="104"/>
                  </a:lnTo>
                  <a:lnTo>
                    <a:pt x="32" y="81"/>
                  </a:lnTo>
                  <a:lnTo>
                    <a:pt x="64" y="56"/>
                  </a:lnTo>
                  <a:lnTo>
                    <a:pt x="94" y="30"/>
                  </a:lnTo>
                  <a:lnTo>
                    <a:pt x="122" y="2"/>
                  </a:lnTo>
                  <a:lnTo>
                    <a:pt x="122" y="2"/>
                  </a:lnTo>
                  <a:lnTo>
                    <a:pt x="119" y="0"/>
                  </a:lnTo>
                  <a:lnTo>
                    <a:pt x="1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6" name="Freeform 183"/>
            <p:cNvSpPr/>
            <p:nvPr/>
          </p:nvSpPr>
          <p:spPr bwMode="auto">
            <a:xfrm>
              <a:off x="11070590" y="4128770"/>
              <a:ext cx="387350" cy="975360"/>
            </a:xfrm>
            <a:custGeom>
              <a:avLst/>
              <a:gdLst>
                <a:gd name="T0" fmla="*/ 485 w 485"/>
                <a:gd name="T1" fmla="*/ 1114 h 1218"/>
                <a:gd name="T2" fmla="*/ 485 w 485"/>
                <a:gd name="T3" fmla="*/ 1114 h 1218"/>
                <a:gd name="T4" fmla="*/ 454 w 485"/>
                <a:gd name="T5" fmla="*/ 1079 h 1218"/>
                <a:gd name="T6" fmla="*/ 430 w 485"/>
                <a:gd name="T7" fmla="*/ 1050 h 1218"/>
                <a:gd name="T8" fmla="*/ 401 w 485"/>
                <a:gd name="T9" fmla="*/ 1013 h 1218"/>
                <a:gd name="T10" fmla="*/ 370 w 485"/>
                <a:gd name="T11" fmla="*/ 971 h 1218"/>
                <a:gd name="T12" fmla="*/ 336 w 485"/>
                <a:gd name="T13" fmla="*/ 923 h 1218"/>
                <a:gd name="T14" fmla="*/ 301 w 485"/>
                <a:gd name="T15" fmla="*/ 868 h 1218"/>
                <a:gd name="T16" fmla="*/ 264 w 485"/>
                <a:gd name="T17" fmla="*/ 808 h 1218"/>
                <a:gd name="T18" fmla="*/ 228 w 485"/>
                <a:gd name="T19" fmla="*/ 743 h 1218"/>
                <a:gd name="T20" fmla="*/ 195 w 485"/>
                <a:gd name="T21" fmla="*/ 672 h 1218"/>
                <a:gd name="T22" fmla="*/ 179 w 485"/>
                <a:gd name="T23" fmla="*/ 635 h 1218"/>
                <a:gd name="T24" fmla="*/ 163 w 485"/>
                <a:gd name="T25" fmla="*/ 598 h 1218"/>
                <a:gd name="T26" fmla="*/ 149 w 485"/>
                <a:gd name="T27" fmla="*/ 559 h 1218"/>
                <a:gd name="T28" fmla="*/ 136 w 485"/>
                <a:gd name="T29" fmla="*/ 518 h 1218"/>
                <a:gd name="T30" fmla="*/ 124 w 485"/>
                <a:gd name="T31" fmla="*/ 478 h 1218"/>
                <a:gd name="T32" fmla="*/ 112 w 485"/>
                <a:gd name="T33" fmla="*/ 437 h 1218"/>
                <a:gd name="T34" fmla="*/ 103 w 485"/>
                <a:gd name="T35" fmla="*/ 395 h 1218"/>
                <a:gd name="T36" fmla="*/ 94 w 485"/>
                <a:gd name="T37" fmla="*/ 352 h 1218"/>
                <a:gd name="T38" fmla="*/ 89 w 485"/>
                <a:gd name="T39" fmla="*/ 308 h 1218"/>
                <a:gd name="T40" fmla="*/ 83 w 485"/>
                <a:gd name="T41" fmla="*/ 264 h 1218"/>
                <a:gd name="T42" fmla="*/ 80 w 485"/>
                <a:gd name="T43" fmla="*/ 220 h 1218"/>
                <a:gd name="T44" fmla="*/ 80 w 485"/>
                <a:gd name="T45" fmla="*/ 174 h 1218"/>
                <a:gd name="T46" fmla="*/ 80 w 485"/>
                <a:gd name="T47" fmla="*/ 174 h 1218"/>
                <a:gd name="T48" fmla="*/ 80 w 485"/>
                <a:gd name="T49" fmla="*/ 129 h 1218"/>
                <a:gd name="T50" fmla="*/ 83 w 485"/>
                <a:gd name="T51" fmla="*/ 85 h 1218"/>
                <a:gd name="T52" fmla="*/ 87 w 485"/>
                <a:gd name="T53" fmla="*/ 43 h 1218"/>
                <a:gd name="T54" fmla="*/ 94 w 485"/>
                <a:gd name="T55" fmla="*/ 0 h 1218"/>
                <a:gd name="T56" fmla="*/ 94 w 485"/>
                <a:gd name="T57" fmla="*/ 0 h 1218"/>
                <a:gd name="T58" fmla="*/ 71 w 485"/>
                <a:gd name="T59" fmla="*/ 83 h 1218"/>
                <a:gd name="T60" fmla="*/ 51 w 485"/>
                <a:gd name="T61" fmla="*/ 174 h 1218"/>
                <a:gd name="T62" fmla="*/ 32 w 485"/>
                <a:gd name="T63" fmla="*/ 269 h 1218"/>
                <a:gd name="T64" fmla="*/ 25 w 485"/>
                <a:gd name="T65" fmla="*/ 317 h 1218"/>
                <a:gd name="T66" fmla="*/ 18 w 485"/>
                <a:gd name="T67" fmla="*/ 368 h 1218"/>
                <a:gd name="T68" fmla="*/ 11 w 485"/>
                <a:gd name="T69" fmla="*/ 418 h 1218"/>
                <a:gd name="T70" fmla="*/ 5 w 485"/>
                <a:gd name="T71" fmla="*/ 469 h 1218"/>
                <a:gd name="T72" fmla="*/ 2 w 485"/>
                <a:gd name="T73" fmla="*/ 522 h 1218"/>
                <a:gd name="T74" fmla="*/ 0 w 485"/>
                <a:gd name="T75" fmla="*/ 573 h 1218"/>
                <a:gd name="T76" fmla="*/ 0 w 485"/>
                <a:gd name="T77" fmla="*/ 626 h 1218"/>
                <a:gd name="T78" fmla="*/ 0 w 485"/>
                <a:gd name="T79" fmla="*/ 679 h 1218"/>
                <a:gd name="T80" fmla="*/ 2 w 485"/>
                <a:gd name="T81" fmla="*/ 732 h 1218"/>
                <a:gd name="T82" fmla="*/ 7 w 485"/>
                <a:gd name="T83" fmla="*/ 785 h 1218"/>
                <a:gd name="T84" fmla="*/ 7 w 485"/>
                <a:gd name="T85" fmla="*/ 785 h 1218"/>
                <a:gd name="T86" fmla="*/ 51 w 485"/>
                <a:gd name="T87" fmla="*/ 854 h 1218"/>
                <a:gd name="T88" fmla="*/ 99 w 485"/>
                <a:gd name="T89" fmla="*/ 919 h 1218"/>
                <a:gd name="T90" fmla="*/ 147 w 485"/>
                <a:gd name="T91" fmla="*/ 981 h 1218"/>
                <a:gd name="T92" fmla="*/ 195 w 485"/>
                <a:gd name="T93" fmla="*/ 1038 h 1218"/>
                <a:gd name="T94" fmla="*/ 241 w 485"/>
                <a:gd name="T95" fmla="*/ 1091 h 1218"/>
                <a:gd name="T96" fmla="*/ 287 w 485"/>
                <a:gd name="T97" fmla="*/ 1139 h 1218"/>
                <a:gd name="T98" fmla="*/ 329 w 485"/>
                <a:gd name="T99" fmla="*/ 1181 h 1218"/>
                <a:gd name="T100" fmla="*/ 370 w 485"/>
                <a:gd name="T101" fmla="*/ 1218 h 1218"/>
                <a:gd name="T102" fmla="*/ 370 w 485"/>
                <a:gd name="T103" fmla="*/ 1218 h 1218"/>
                <a:gd name="T104" fmla="*/ 370 w 485"/>
                <a:gd name="T105" fmla="*/ 1218 h 1218"/>
                <a:gd name="T106" fmla="*/ 370 w 485"/>
                <a:gd name="T107" fmla="*/ 1218 h 1218"/>
                <a:gd name="T108" fmla="*/ 366 w 485"/>
                <a:gd name="T109" fmla="*/ 1215 h 1218"/>
                <a:gd name="T110" fmla="*/ 366 w 485"/>
                <a:gd name="T111" fmla="*/ 1215 h 1218"/>
                <a:gd name="T112" fmla="*/ 396 w 485"/>
                <a:gd name="T113" fmla="*/ 1193 h 1218"/>
                <a:gd name="T114" fmla="*/ 426 w 485"/>
                <a:gd name="T115" fmla="*/ 1167 h 1218"/>
                <a:gd name="T116" fmla="*/ 456 w 485"/>
                <a:gd name="T117" fmla="*/ 1140 h 1218"/>
                <a:gd name="T118" fmla="*/ 485 w 485"/>
                <a:gd name="T119" fmla="*/ 1114 h 1218"/>
                <a:gd name="T120" fmla="*/ 485 w 485"/>
                <a:gd name="T121" fmla="*/ 1114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5" h="1218">
                  <a:moveTo>
                    <a:pt x="485" y="1114"/>
                  </a:moveTo>
                  <a:lnTo>
                    <a:pt x="485" y="1114"/>
                  </a:lnTo>
                  <a:lnTo>
                    <a:pt x="454" y="1079"/>
                  </a:lnTo>
                  <a:lnTo>
                    <a:pt x="430" y="1050"/>
                  </a:lnTo>
                  <a:lnTo>
                    <a:pt x="401" y="1013"/>
                  </a:lnTo>
                  <a:lnTo>
                    <a:pt x="370" y="971"/>
                  </a:lnTo>
                  <a:lnTo>
                    <a:pt x="336" y="923"/>
                  </a:lnTo>
                  <a:lnTo>
                    <a:pt x="301" y="868"/>
                  </a:lnTo>
                  <a:lnTo>
                    <a:pt x="264" y="808"/>
                  </a:lnTo>
                  <a:lnTo>
                    <a:pt x="228" y="743"/>
                  </a:lnTo>
                  <a:lnTo>
                    <a:pt x="195" y="672"/>
                  </a:lnTo>
                  <a:lnTo>
                    <a:pt x="179" y="635"/>
                  </a:lnTo>
                  <a:lnTo>
                    <a:pt x="163" y="598"/>
                  </a:lnTo>
                  <a:lnTo>
                    <a:pt x="149" y="559"/>
                  </a:lnTo>
                  <a:lnTo>
                    <a:pt x="136" y="518"/>
                  </a:lnTo>
                  <a:lnTo>
                    <a:pt x="124" y="478"/>
                  </a:lnTo>
                  <a:lnTo>
                    <a:pt x="112" y="437"/>
                  </a:lnTo>
                  <a:lnTo>
                    <a:pt x="103" y="395"/>
                  </a:lnTo>
                  <a:lnTo>
                    <a:pt x="94" y="352"/>
                  </a:lnTo>
                  <a:lnTo>
                    <a:pt x="89" y="308"/>
                  </a:lnTo>
                  <a:lnTo>
                    <a:pt x="83" y="264"/>
                  </a:lnTo>
                  <a:lnTo>
                    <a:pt x="80" y="220"/>
                  </a:lnTo>
                  <a:lnTo>
                    <a:pt x="80" y="174"/>
                  </a:lnTo>
                  <a:lnTo>
                    <a:pt x="80" y="174"/>
                  </a:lnTo>
                  <a:lnTo>
                    <a:pt x="80" y="129"/>
                  </a:lnTo>
                  <a:lnTo>
                    <a:pt x="83" y="85"/>
                  </a:lnTo>
                  <a:lnTo>
                    <a:pt x="87" y="43"/>
                  </a:lnTo>
                  <a:lnTo>
                    <a:pt x="94" y="0"/>
                  </a:lnTo>
                  <a:lnTo>
                    <a:pt x="94" y="0"/>
                  </a:lnTo>
                  <a:lnTo>
                    <a:pt x="71" y="83"/>
                  </a:lnTo>
                  <a:lnTo>
                    <a:pt x="51" y="174"/>
                  </a:lnTo>
                  <a:lnTo>
                    <a:pt x="32" y="269"/>
                  </a:lnTo>
                  <a:lnTo>
                    <a:pt x="25" y="317"/>
                  </a:lnTo>
                  <a:lnTo>
                    <a:pt x="18" y="368"/>
                  </a:lnTo>
                  <a:lnTo>
                    <a:pt x="11" y="418"/>
                  </a:lnTo>
                  <a:lnTo>
                    <a:pt x="5" y="469"/>
                  </a:lnTo>
                  <a:lnTo>
                    <a:pt x="2" y="522"/>
                  </a:lnTo>
                  <a:lnTo>
                    <a:pt x="0" y="573"/>
                  </a:lnTo>
                  <a:lnTo>
                    <a:pt x="0" y="626"/>
                  </a:lnTo>
                  <a:lnTo>
                    <a:pt x="0" y="679"/>
                  </a:lnTo>
                  <a:lnTo>
                    <a:pt x="2" y="732"/>
                  </a:lnTo>
                  <a:lnTo>
                    <a:pt x="7" y="785"/>
                  </a:lnTo>
                  <a:lnTo>
                    <a:pt x="7" y="785"/>
                  </a:lnTo>
                  <a:lnTo>
                    <a:pt x="51" y="854"/>
                  </a:lnTo>
                  <a:lnTo>
                    <a:pt x="99" y="919"/>
                  </a:lnTo>
                  <a:lnTo>
                    <a:pt x="147" y="981"/>
                  </a:lnTo>
                  <a:lnTo>
                    <a:pt x="195" y="1038"/>
                  </a:lnTo>
                  <a:lnTo>
                    <a:pt x="241" y="1091"/>
                  </a:lnTo>
                  <a:lnTo>
                    <a:pt x="287" y="1139"/>
                  </a:lnTo>
                  <a:lnTo>
                    <a:pt x="329" y="1181"/>
                  </a:lnTo>
                  <a:lnTo>
                    <a:pt x="370" y="1218"/>
                  </a:lnTo>
                  <a:lnTo>
                    <a:pt x="370" y="1218"/>
                  </a:lnTo>
                  <a:lnTo>
                    <a:pt x="370" y="1218"/>
                  </a:lnTo>
                  <a:lnTo>
                    <a:pt x="370" y="1218"/>
                  </a:lnTo>
                  <a:lnTo>
                    <a:pt x="366" y="1215"/>
                  </a:lnTo>
                  <a:lnTo>
                    <a:pt x="366" y="1215"/>
                  </a:lnTo>
                  <a:lnTo>
                    <a:pt x="396" y="1193"/>
                  </a:lnTo>
                  <a:lnTo>
                    <a:pt x="426" y="1167"/>
                  </a:lnTo>
                  <a:lnTo>
                    <a:pt x="456" y="1140"/>
                  </a:lnTo>
                  <a:lnTo>
                    <a:pt x="485" y="1114"/>
                  </a:lnTo>
                  <a:lnTo>
                    <a:pt x="485" y="1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7" name="Freeform 184"/>
            <p:cNvSpPr/>
            <p:nvPr/>
          </p:nvSpPr>
          <p:spPr bwMode="auto">
            <a:xfrm>
              <a:off x="11459845" y="3422015"/>
              <a:ext cx="411480" cy="1339215"/>
            </a:xfrm>
            <a:custGeom>
              <a:avLst/>
              <a:gdLst>
                <a:gd name="T0" fmla="*/ 0 w 515"/>
                <a:gd name="T1" fmla="*/ 114 h 1672"/>
                <a:gd name="T2" fmla="*/ 50 w 515"/>
                <a:gd name="T3" fmla="*/ 170 h 1672"/>
                <a:gd name="T4" fmla="*/ 110 w 515"/>
                <a:gd name="T5" fmla="*/ 246 h 1672"/>
                <a:gd name="T6" fmla="*/ 179 w 515"/>
                <a:gd name="T7" fmla="*/ 350 h 1672"/>
                <a:gd name="T8" fmla="*/ 251 w 515"/>
                <a:gd name="T9" fmla="*/ 476 h 1672"/>
                <a:gd name="T10" fmla="*/ 303 w 515"/>
                <a:gd name="T11" fmla="*/ 584 h 1672"/>
                <a:gd name="T12" fmla="*/ 333 w 515"/>
                <a:gd name="T13" fmla="*/ 661 h 1672"/>
                <a:gd name="T14" fmla="*/ 359 w 515"/>
                <a:gd name="T15" fmla="*/ 743 h 1672"/>
                <a:gd name="T16" fmla="*/ 380 w 515"/>
                <a:gd name="T17" fmla="*/ 828 h 1672"/>
                <a:gd name="T18" fmla="*/ 396 w 515"/>
                <a:gd name="T19" fmla="*/ 916 h 1672"/>
                <a:gd name="T20" fmla="*/ 403 w 515"/>
                <a:gd name="T21" fmla="*/ 1006 h 1672"/>
                <a:gd name="T22" fmla="*/ 405 w 515"/>
                <a:gd name="T23" fmla="*/ 1052 h 1672"/>
                <a:gd name="T24" fmla="*/ 402 w 515"/>
                <a:gd name="T25" fmla="*/ 1140 h 1672"/>
                <a:gd name="T26" fmla="*/ 389 w 515"/>
                <a:gd name="T27" fmla="*/ 1227 h 1672"/>
                <a:gd name="T28" fmla="*/ 373 w 515"/>
                <a:gd name="T29" fmla="*/ 1310 h 1672"/>
                <a:gd name="T30" fmla="*/ 350 w 515"/>
                <a:gd name="T31" fmla="*/ 1390 h 1672"/>
                <a:gd name="T32" fmla="*/ 324 w 515"/>
                <a:gd name="T33" fmla="*/ 1466 h 1672"/>
                <a:gd name="T34" fmla="*/ 294 w 515"/>
                <a:gd name="T35" fmla="*/ 1540 h 1672"/>
                <a:gd name="T36" fmla="*/ 228 w 515"/>
                <a:gd name="T37" fmla="*/ 1672 h 1672"/>
                <a:gd name="T38" fmla="*/ 251 w 515"/>
                <a:gd name="T39" fmla="*/ 1644 h 1672"/>
                <a:gd name="T40" fmla="*/ 295 w 515"/>
                <a:gd name="T41" fmla="*/ 1586 h 1672"/>
                <a:gd name="T42" fmla="*/ 336 w 515"/>
                <a:gd name="T43" fmla="*/ 1524 h 1672"/>
                <a:gd name="T44" fmla="*/ 371 w 515"/>
                <a:gd name="T45" fmla="*/ 1459 h 1672"/>
                <a:gd name="T46" fmla="*/ 403 w 515"/>
                <a:gd name="T47" fmla="*/ 1393 h 1672"/>
                <a:gd name="T48" fmla="*/ 432 w 515"/>
                <a:gd name="T49" fmla="*/ 1324 h 1672"/>
                <a:gd name="T50" fmla="*/ 456 w 515"/>
                <a:gd name="T51" fmla="*/ 1255 h 1672"/>
                <a:gd name="T52" fmla="*/ 485 w 515"/>
                <a:gd name="T53" fmla="*/ 1148 h 1672"/>
                <a:gd name="T54" fmla="*/ 508 w 515"/>
                <a:gd name="T55" fmla="*/ 1003 h 1672"/>
                <a:gd name="T56" fmla="*/ 515 w 515"/>
                <a:gd name="T57" fmla="*/ 856 h 1672"/>
                <a:gd name="T58" fmla="*/ 506 w 515"/>
                <a:gd name="T59" fmla="*/ 713 h 1672"/>
                <a:gd name="T60" fmla="*/ 481 w 515"/>
                <a:gd name="T61" fmla="*/ 571 h 1672"/>
                <a:gd name="T62" fmla="*/ 463 w 515"/>
                <a:gd name="T63" fmla="*/ 506 h 1672"/>
                <a:gd name="T64" fmla="*/ 421 w 515"/>
                <a:gd name="T65" fmla="*/ 380 h 1672"/>
                <a:gd name="T66" fmla="*/ 394 w 515"/>
                <a:gd name="T67" fmla="*/ 320 h 1672"/>
                <a:gd name="T68" fmla="*/ 318 w 515"/>
                <a:gd name="T69" fmla="*/ 221 h 1672"/>
                <a:gd name="T70" fmla="*/ 242 w 515"/>
                <a:gd name="T71" fmla="*/ 135 h 1672"/>
                <a:gd name="T72" fmla="*/ 170 w 515"/>
                <a:gd name="T73" fmla="*/ 60 h 1672"/>
                <a:gd name="T74" fmla="*/ 106 w 515"/>
                <a:gd name="T75" fmla="*/ 0 h 1672"/>
                <a:gd name="T76" fmla="*/ 106 w 515"/>
                <a:gd name="T77" fmla="*/ 0 h 1672"/>
                <a:gd name="T78" fmla="*/ 108 w 515"/>
                <a:gd name="T79" fmla="*/ 2 h 1672"/>
                <a:gd name="T80" fmla="*/ 46 w 515"/>
                <a:gd name="T81" fmla="*/ 59 h 1672"/>
                <a:gd name="T82" fmla="*/ 0 w 515"/>
                <a:gd name="T83" fmla="*/ 114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5" h="1672">
                  <a:moveTo>
                    <a:pt x="0" y="114"/>
                  </a:moveTo>
                  <a:lnTo>
                    <a:pt x="0" y="114"/>
                  </a:lnTo>
                  <a:lnTo>
                    <a:pt x="27" y="144"/>
                  </a:lnTo>
                  <a:lnTo>
                    <a:pt x="50" y="170"/>
                  </a:lnTo>
                  <a:lnTo>
                    <a:pt x="78" y="205"/>
                  </a:lnTo>
                  <a:lnTo>
                    <a:pt x="110" y="246"/>
                  </a:lnTo>
                  <a:lnTo>
                    <a:pt x="143" y="296"/>
                  </a:lnTo>
                  <a:lnTo>
                    <a:pt x="179" y="350"/>
                  </a:lnTo>
                  <a:lnTo>
                    <a:pt x="216" y="410"/>
                  </a:lnTo>
                  <a:lnTo>
                    <a:pt x="251" y="476"/>
                  </a:lnTo>
                  <a:lnTo>
                    <a:pt x="285" y="547"/>
                  </a:lnTo>
                  <a:lnTo>
                    <a:pt x="303" y="584"/>
                  </a:lnTo>
                  <a:lnTo>
                    <a:pt x="318" y="623"/>
                  </a:lnTo>
                  <a:lnTo>
                    <a:pt x="333" y="661"/>
                  </a:lnTo>
                  <a:lnTo>
                    <a:pt x="347" y="702"/>
                  </a:lnTo>
                  <a:lnTo>
                    <a:pt x="359" y="743"/>
                  </a:lnTo>
                  <a:lnTo>
                    <a:pt x="370" y="785"/>
                  </a:lnTo>
                  <a:lnTo>
                    <a:pt x="380" y="828"/>
                  </a:lnTo>
                  <a:lnTo>
                    <a:pt x="389" y="872"/>
                  </a:lnTo>
                  <a:lnTo>
                    <a:pt x="396" y="916"/>
                  </a:lnTo>
                  <a:lnTo>
                    <a:pt x="400" y="960"/>
                  </a:lnTo>
                  <a:lnTo>
                    <a:pt x="403" y="1006"/>
                  </a:lnTo>
                  <a:lnTo>
                    <a:pt x="405" y="1052"/>
                  </a:lnTo>
                  <a:lnTo>
                    <a:pt x="405" y="1052"/>
                  </a:lnTo>
                  <a:lnTo>
                    <a:pt x="403" y="1096"/>
                  </a:lnTo>
                  <a:lnTo>
                    <a:pt x="402" y="1140"/>
                  </a:lnTo>
                  <a:lnTo>
                    <a:pt x="396" y="1185"/>
                  </a:lnTo>
                  <a:lnTo>
                    <a:pt x="389" y="1227"/>
                  </a:lnTo>
                  <a:lnTo>
                    <a:pt x="382" y="1268"/>
                  </a:lnTo>
                  <a:lnTo>
                    <a:pt x="373" y="1310"/>
                  </a:lnTo>
                  <a:lnTo>
                    <a:pt x="363" y="1351"/>
                  </a:lnTo>
                  <a:lnTo>
                    <a:pt x="350" y="1390"/>
                  </a:lnTo>
                  <a:lnTo>
                    <a:pt x="338" y="1429"/>
                  </a:lnTo>
                  <a:lnTo>
                    <a:pt x="324" y="1466"/>
                  </a:lnTo>
                  <a:lnTo>
                    <a:pt x="310" y="1503"/>
                  </a:lnTo>
                  <a:lnTo>
                    <a:pt x="294" y="1540"/>
                  </a:lnTo>
                  <a:lnTo>
                    <a:pt x="262" y="1609"/>
                  </a:lnTo>
                  <a:lnTo>
                    <a:pt x="228" y="1672"/>
                  </a:lnTo>
                  <a:lnTo>
                    <a:pt x="228" y="1672"/>
                  </a:lnTo>
                  <a:lnTo>
                    <a:pt x="251" y="1644"/>
                  </a:lnTo>
                  <a:lnTo>
                    <a:pt x="274" y="1616"/>
                  </a:lnTo>
                  <a:lnTo>
                    <a:pt x="295" y="1586"/>
                  </a:lnTo>
                  <a:lnTo>
                    <a:pt x="317" y="1554"/>
                  </a:lnTo>
                  <a:lnTo>
                    <a:pt x="336" y="1524"/>
                  </a:lnTo>
                  <a:lnTo>
                    <a:pt x="354" y="1492"/>
                  </a:lnTo>
                  <a:lnTo>
                    <a:pt x="371" y="1459"/>
                  </a:lnTo>
                  <a:lnTo>
                    <a:pt x="389" y="1427"/>
                  </a:lnTo>
                  <a:lnTo>
                    <a:pt x="403" y="1393"/>
                  </a:lnTo>
                  <a:lnTo>
                    <a:pt x="419" y="1360"/>
                  </a:lnTo>
                  <a:lnTo>
                    <a:pt x="432" y="1324"/>
                  </a:lnTo>
                  <a:lnTo>
                    <a:pt x="444" y="1289"/>
                  </a:lnTo>
                  <a:lnTo>
                    <a:pt x="456" y="1255"/>
                  </a:lnTo>
                  <a:lnTo>
                    <a:pt x="467" y="1220"/>
                  </a:lnTo>
                  <a:lnTo>
                    <a:pt x="485" y="1148"/>
                  </a:lnTo>
                  <a:lnTo>
                    <a:pt x="497" y="1075"/>
                  </a:lnTo>
                  <a:lnTo>
                    <a:pt x="508" y="1003"/>
                  </a:lnTo>
                  <a:lnTo>
                    <a:pt x="513" y="930"/>
                  </a:lnTo>
                  <a:lnTo>
                    <a:pt x="515" y="856"/>
                  </a:lnTo>
                  <a:lnTo>
                    <a:pt x="513" y="783"/>
                  </a:lnTo>
                  <a:lnTo>
                    <a:pt x="506" y="713"/>
                  </a:lnTo>
                  <a:lnTo>
                    <a:pt x="495" y="642"/>
                  </a:lnTo>
                  <a:lnTo>
                    <a:pt x="481" y="571"/>
                  </a:lnTo>
                  <a:lnTo>
                    <a:pt x="481" y="571"/>
                  </a:lnTo>
                  <a:lnTo>
                    <a:pt x="463" y="506"/>
                  </a:lnTo>
                  <a:lnTo>
                    <a:pt x="444" y="442"/>
                  </a:lnTo>
                  <a:lnTo>
                    <a:pt x="421" y="380"/>
                  </a:lnTo>
                  <a:lnTo>
                    <a:pt x="394" y="320"/>
                  </a:lnTo>
                  <a:lnTo>
                    <a:pt x="394" y="320"/>
                  </a:lnTo>
                  <a:lnTo>
                    <a:pt x="357" y="269"/>
                  </a:lnTo>
                  <a:lnTo>
                    <a:pt x="318" y="221"/>
                  </a:lnTo>
                  <a:lnTo>
                    <a:pt x="280" y="177"/>
                  </a:lnTo>
                  <a:lnTo>
                    <a:pt x="242" y="135"/>
                  </a:lnTo>
                  <a:lnTo>
                    <a:pt x="205" y="96"/>
                  </a:lnTo>
                  <a:lnTo>
                    <a:pt x="170" y="60"/>
                  </a:lnTo>
                  <a:lnTo>
                    <a:pt x="106" y="0"/>
                  </a:lnTo>
                  <a:lnTo>
                    <a:pt x="106" y="0"/>
                  </a:lnTo>
                  <a:lnTo>
                    <a:pt x="106" y="0"/>
                  </a:lnTo>
                  <a:lnTo>
                    <a:pt x="106" y="0"/>
                  </a:lnTo>
                  <a:lnTo>
                    <a:pt x="108" y="2"/>
                  </a:lnTo>
                  <a:lnTo>
                    <a:pt x="108" y="2"/>
                  </a:lnTo>
                  <a:lnTo>
                    <a:pt x="76" y="30"/>
                  </a:lnTo>
                  <a:lnTo>
                    <a:pt x="46" y="59"/>
                  </a:lnTo>
                  <a:lnTo>
                    <a:pt x="21" y="87"/>
                  </a:lnTo>
                  <a:lnTo>
                    <a:pt x="0" y="114"/>
                  </a:lnTo>
                  <a:lnTo>
                    <a:pt x="0"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8" name="Freeform 185"/>
            <p:cNvSpPr/>
            <p:nvPr/>
          </p:nvSpPr>
          <p:spPr bwMode="auto">
            <a:xfrm>
              <a:off x="11366500" y="3678555"/>
              <a:ext cx="631190" cy="1504315"/>
            </a:xfrm>
            <a:custGeom>
              <a:avLst/>
              <a:gdLst>
                <a:gd name="T0" fmla="*/ 510 w 788"/>
                <a:gd name="T1" fmla="*/ 0 h 1879"/>
                <a:gd name="T2" fmla="*/ 560 w 788"/>
                <a:gd name="T3" fmla="*/ 122 h 1879"/>
                <a:gd name="T4" fmla="*/ 597 w 788"/>
                <a:gd name="T5" fmla="*/ 251 h 1879"/>
                <a:gd name="T6" fmla="*/ 611 w 788"/>
                <a:gd name="T7" fmla="*/ 322 h 1879"/>
                <a:gd name="T8" fmla="*/ 629 w 788"/>
                <a:gd name="T9" fmla="*/ 463 h 1879"/>
                <a:gd name="T10" fmla="*/ 629 w 788"/>
                <a:gd name="T11" fmla="*/ 610 h 1879"/>
                <a:gd name="T12" fmla="*/ 613 w 788"/>
                <a:gd name="T13" fmla="*/ 755 h 1879"/>
                <a:gd name="T14" fmla="*/ 583 w 788"/>
                <a:gd name="T15" fmla="*/ 900 h 1879"/>
                <a:gd name="T16" fmla="*/ 560 w 788"/>
                <a:gd name="T17" fmla="*/ 969 h 1879"/>
                <a:gd name="T18" fmla="*/ 535 w 788"/>
                <a:gd name="T19" fmla="*/ 1040 h 1879"/>
                <a:gd name="T20" fmla="*/ 505 w 788"/>
                <a:gd name="T21" fmla="*/ 1107 h 1879"/>
                <a:gd name="T22" fmla="*/ 470 w 788"/>
                <a:gd name="T23" fmla="*/ 1172 h 1879"/>
                <a:gd name="T24" fmla="*/ 433 w 788"/>
                <a:gd name="T25" fmla="*/ 1234 h 1879"/>
                <a:gd name="T26" fmla="*/ 390 w 788"/>
                <a:gd name="T27" fmla="*/ 1296 h 1879"/>
                <a:gd name="T28" fmla="*/ 344 w 788"/>
                <a:gd name="T29" fmla="*/ 1352 h 1879"/>
                <a:gd name="T30" fmla="*/ 318 w 788"/>
                <a:gd name="T31" fmla="*/ 1400 h 1879"/>
                <a:gd name="T32" fmla="*/ 265 w 788"/>
                <a:gd name="T33" fmla="*/ 1483 h 1879"/>
                <a:gd name="T34" fmla="*/ 192 w 788"/>
                <a:gd name="T35" fmla="*/ 1582 h 1879"/>
                <a:gd name="T36" fmla="*/ 153 w 788"/>
                <a:gd name="T37" fmla="*/ 1632 h 1879"/>
                <a:gd name="T38" fmla="*/ 115 w 788"/>
                <a:gd name="T39" fmla="*/ 1676 h 1879"/>
                <a:gd name="T40" fmla="*/ 118 w 788"/>
                <a:gd name="T41" fmla="*/ 1678 h 1879"/>
                <a:gd name="T42" fmla="*/ 90 w 788"/>
                <a:gd name="T43" fmla="*/ 1706 h 1879"/>
                <a:gd name="T44" fmla="*/ 28 w 788"/>
                <a:gd name="T45" fmla="*/ 1757 h 1879"/>
                <a:gd name="T46" fmla="*/ 0 w 788"/>
                <a:gd name="T47" fmla="*/ 1780 h 1879"/>
                <a:gd name="T48" fmla="*/ 81 w 788"/>
                <a:gd name="T49" fmla="*/ 1853 h 1879"/>
                <a:gd name="T50" fmla="*/ 113 w 788"/>
                <a:gd name="T51" fmla="*/ 1879 h 1879"/>
                <a:gd name="T52" fmla="*/ 176 w 788"/>
                <a:gd name="T53" fmla="*/ 1828 h 1879"/>
                <a:gd name="T54" fmla="*/ 270 w 788"/>
                <a:gd name="T55" fmla="*/ 1740 h 1879"/>
                <a:gd name="T56" fmla="*/ 389 w 788"/>
                <a:gd name="T57" fmla="*/ 1618 h 1879"/>
                <a:gd name="T58" fmla="*/ 450 w 788"/>
                <a:gd name="T59" fmla="*/ 1543 h 1879"/>
                <a:gd name="T60" fmla="*/ 514 w 788"/>
                <a:gd name="T61" fmla="*/ 1462 h 1879"/>
                <a:gd name="T62" fmla="*/ 574 w 788"/>
                <a:gd name="T63" fmla="*/ 1374 h 1879"/>
                <a:gd name="T64" fmla="*/ 632 w 788"/>
                <a:gd name="T65" fmla="*/ 1278 h 1879"/>
                <a:gd name="T66" fmla="*/ 684 w 788"/>
                <a:gd name="T67" fmla="*/ 1179 h 1879"/>
                <a:gd name="T68" fmla="*/ 726 w 788"/>
                <a:gd name="T69" fmla="*/ 1073 h 1879"/>
                <a:gd name="T70" fmla="*/ 760 w 788"/>
                <a:gd name="T71" fmla="*/ 964 h 1879"/>
                <a:gd name="T72" fmla="*/ 781 w 788"/>
                <a:gd name="T73" fmla="*/ 850 h 1879"/>
                <a:gd name="T74" fmla="*/ 788 w 788"/>
                <a:gd name="T75" fmla="*/ 732 h 1879"/>
                <a:gd name="T76" fmla="*/ 786 w 788"/>
                <a:gd name="T77" fmla="*/ 681 h 1879"/>
                <a:gd name="T78" fmla="*/ 776 w 788"/>
                <a:gd name="T79" fmla="*/ 578 h 1879"/>
                <a:gd name="T80" fmla="*/ 754 w 788"/>
                <a:gd name="T81" fmla="*/ 479 h 1879"/>
                <a:gd name="T82" fmla="*/ 723 w 788"/>
                <a:gd name="T83" fmla="*/ 384 h 1879"/>
                <a:gd name="T84" fmla="*/ 685 w 788"/>
                <a:gd name="T85" fmla="*/ 290 h 1879"/>
                <a:gd name="T86" fmla="*/ 640 w 788"/>
                <a:gd name="T87" fmla="*/ 202 h 1879"/>
                <a:gd name="T88" fmla="*/ 592 w 788"/>
                <a:gd name="T89" fmla="*/ 117 h 1879"/>
                <a:gd name="T90" fmla="*/ 539 w 788"/>
                <a:gd name="T91" fmla="*/ 37 h 1879"/>
                <a:gd name="T92" fmla="*/ 510 w 788"/>
                <a:gd name="T93" fmla="*/ 0 h 1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88" h="1879">
                  <a:moveTo>
                    <a:pt x="510" y="0"/>
                  </a:moveTo>
                  <a:lnTo>
                    <a:pt x="510" y="0"/>
                  </a:lnTo>
                  <a:lnTo>
                    <a:pt x="537" y="60"/>
                  </a:lnTo>
                  <a:lnTo>
                    <a:pt x="560" y="122"/>
                  </a:lnTo>
                  <a:lnTo>
                    <a:pt x="579" y="186"/>
                  </a:lnTo>
                  <a:lnTo>
                    <a:pt x="597" y="251"/>
                  </a:lnTo>
                  <a:lnTo>
                    <a:pt x="597" y="251"/>
                  </a:lnTo>
                  <a:lnTo>
                    <a:pt x="611" y="322"/>
                  </a:lnTo>
                  <a:lnTo>
                    <a:pt x="622" y="393"/>
                  </a:lnTo>
                  <a:lnTo>
                    <a:pt x="629" y="463"/>
                  </a:lnTo>
                  <a:lnTo>
                    <a:pt x="631" y="536"/>
                  </a:lnTo>
                  <a:lnTo>
                    <a:pt x="629" y="610"/>
                  </a:lnTo>
                  <a:lnTo>
                    <a:pt x="624" y="683"/>
                  </a:lnTo>
                  <a:lnTo>
                    <a:pt x="613" y="755"/>
                  </a:lnTo>
                  <a:lnTo>
                    <a:pt x="601" y="828"/>
                  </a:lnTo>
                  <a:lnTo>
                    <a:pt x="583" y="900"/>
                  </a:lnTo>
                  <a:lnTo>
                    <a:pt x="572" y="935"/>
                  </a:lnTo>
                  <a:lnTo>
                    <a:pt x="560" y="969"/>
                  </a:lnTo>
                  <a:lnTo>
                    <a:pt x="548" y="1004"/>
                  </a:lnTo>
                  <a:lnTo>
                    <a:pt x="535" y="1040"/>
                  </a:lnTo>
                  <a:lnTo>
                    <a:pt x="519" y="1073"/>
                  </a:lnTo>
                  <a:lnTo>
                    <a:pt x="505" y="1107"/>
                  </a:lnTo>
                  <a:lnTo>
                    <a:pt x="487" y="1139"/>
                  </a:lnTo>
                  <a:lnTo>
                    <a:pt x="470" y="1172"/>
                  </a:lnTo>
                  <a:lnTo>
                    <a:pt x="452" y="1204"/>
                  </a:lnTo>
                  <a:lnTo>
                    <a:pt x="433" y="1234"/>
                  </a:lnTo>
                  <a:lnTo>
                    <a:pt x="411" y="1266"/>
                  </a:lnTo>
                  <a:lnTo>
                    <a:pt x="390" y="1296"/>
                  </a:lnTo>
                  <a:lnTo>
                    <a:pt x="367" y="1324"/>
                  </a:lnTo>
                  <a:lnTo>
                    <a:pt x="344" y="1352"/>
                  </a:lnTo>
                  <a:lnTo>
                    <a:pt x="344" y="1352"/>
                  </a:lnTo>
                  <a:lnTo>
                    <a:pt x="318" y="1400"/>
                  </a:lnTo>
                  <a:lnTo>
                    <a:pt x="290" y="1443"/>
                  </a:lnTo>
                  <a:lnTo>
                    <a:pt x="265" y="1483"/>
                  </a:lnTo>
                  <a:lnTo>
                    <a:pt x="238" y="1520"/>
                  </a:lnTo>
                  <a:lnTo>
                    <a:pt x="192" y="1582"/>
                  </a:lnTo>
                  <a:lnTo>
                    <a:pt x="153" y="1632"/>
                  </a:lnTo>
                  <a:lnTo>
                    <a:pt x="153" y="1632"/>
                  </a:lnTo>
                  <a:lnTo>
                    <a:pt x="136" y="1653"/>
                  </a:lnTo>
                  <a:lnTo>
                    <a:pt x="115" y="1676"/>
                  </a:lnTo>
                  <a:lnTo>
                    <a:pt x="115" y="1676"/>
                  </a:lnTo>
                  <a:lnTo>
                    <a:pt x="118" y="1678"/>
                  </a:lnTo>
                  <a:lnTo>
                    <a:pt x="118" y="1678"/>
                  </a:lnTo>
                  <a:lnTo>
                    <a:pt x="90" y="1706"/>
                  </a:lnTo>
                  <a:lnTo>
                    <a:pt x="60" y="1732"/>
                  </a:lnTo>
                  <a:lnTo>
                    <a:pt x="28" y="1757"/>
                  </a:lnTo>
                  <a:lnTo>
                    <a:pt x="0" y="1780"/>
                  </a:lnTo>
                  <a:lnTo>
                    <a:pt x="0" y="1780"/>
                  </a:lnTo>
                  <a:lnTo>
                    <a:pt x="46" y="1823"/>
                  </a:lnTo>
                  <a:lnTo>
                    <a:pt x="81" y="1853"/>
                  </a:lnTo>
                  <a:lnTo>
                    <a:pt x="113" y="1879"/>
                  </a:lnTo>
                  <a:lnTo>
                    <a:pt x="113" y="1879"/>
                  </a:lnTo>
                  <a:lnTo>
                    <a:pt x="143" y="1856"/>
                  </a:lnTo>
                  <a:lnTo>
                    <a:pt x="176" y="1828"/>
                  </a:lnTo>
                  <a:lnTo>
                    <a:pt x="219" y="1789"/>
                  </a:lnTo>
                  <a:lnTo>
                    <a:pt x="270" y="1740"/>
                  </a:lnTo>
                  <a:lnTo>
                    <a:pt x="327" y="1683"/>
                  </a:lnTo>
                  <a:lnTo>
                    <a:pt x="389" y="1618"/>
                  </a:lnTo>
                  <a:lnTo>
                    <a:pt x="419" y="1580"/>
                  </a:lnTo>
                  <a:lnTo>
                    <a:pt x="450" y="1543"/>
                  </a:lnTo>
                  <a:lnTo>
                    <a:pt x="482" y="1503"/>
                  </a:lnTo>
                  <a:lnTo>
                    <a:pt x="514" y="1462"/>
                  </a:lnTo>
                  <a:lnTo>
                    <a:pt x="544" y="1418"/>
                  </a:lnTo>
                  <a:lnTo>
                    <a:pt x="574" y="1374"/>
                  </a:lnTo>
                  <a:lnTo>
                    <a:pt x="604" y="1328"/>
                  </a:lnTo>
                  <a:lnTo>
                    <a:pt x="632" y="1278"/>
                  </a:lnTo>
                  <a:lnTo>
                    <a:pt x="659" y="1229"/>
                  </a:lnTo>
                  <a:lnTo>
                    <a:pt x="684" y="1179"/>
                  </a:lnTo>
                  <a:lnTo>
                    <a:pt x="705" y="1126"/>
                  </a:lnTo>
                  <a:lnTo>
                    <a:pt x="726" y="1073"/>
                  </a:lnTo>
                  <a:lnTo>
                    <a:pt x="744" y="1018"/>
                  </a:lnTo>
                  <a:lnTo>
                    <a:pt x="760" y="964"/>
                  </a:lnTo>
                  <a:lnTo>
                    <a:pt x="772" y="907"/>
                  </a:lnTo>
                  <a:lnTo>
                    <a:pt x="781" y="850"/>
                  </a:lnTo>
                  <a:lnTo>
                    <a:pt x="786" y="792"/>
                  </a:lnTo>
                  <a:lnTo>
                    <a:pt x="788" y="732"/>
                  </a:lnTo>
                  <a:lnTo>
                    <a:pt x="788" y="732"/>
                  </a:lnTo>
                  <a:lnTo>
                    <a:pt x="786" y="681"/>
                  </a:lnTo>
                  <a:lnTo>
                    <a:pt x="783" y="630"/>
                  </a:lnTo>
                  <a:lnTo>
                    <a:pt x="776" y="578"/>
                  </a:lnTo>
                  <a:lnTo>
                    <a:pt x="765" y="529"/>
                  </a:lnTo>
                  <a:lnTo>
                    <a:pt x="754" y="479"/>
                  </a:lnTo>
                  <a:lnTo>
                    <a:pt x="739" y="432"/>
                  </a:lnTo>
                  <a:lnTo>
                    <a:pt x="723" y="384"/>
                  </a:lnTo>
                  <a:lnTo>
                    <a:pt x="705" y="336"/>
                  </a:lnTo>
                  <a:lnTo>
                    <a:pt x="685" y="290"/>
                  </a:lnTo>
                  <a:lnTo>
                    <a:pt x="662" y="246"/>
                  </a:lnTo>
                  <a:lnTo>
                    <a:pt x="640" y="202"/>
                  </a:lnTo>
                  <a:lnTo>
                    <a:pt x="617" y="159"/>
                  </a:lnTo>
                  <a:lnTo>
                    <a:pt x="592" y="117"/>
                  </a:lnTo>
                  <a:lnTo>
                    <a:pt x="565" y="78"/>
                  </a:lnTo>
                  <a:lnTo>
                    <a:pt x="539" y="37"/>
                  </a:lnTo>
                  <a:lnTo>
                    <a:pt x="510" y="0"/>
                  </a:lnTo>
                  <a:lnTo>
                    <a:pt x="5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9" name="Freeform 186"/>
            <p:cNvSpPr/>
            <p:nvPr/>
          </p:nvSpPr>
          <p:spPr bwMode="auto">
            <a:xfrm>
              <a:off x="10920095" y="3350260"/>
              <a:ext cx="626110" cy="1406525"/>
            </a:xfrm>
            <a:custGeom>
              <a:avLst/>
              <a:gdLst>
                <a:gd name="T0" fmla="*/ 781 w 783"/>
                <a:gd name="T1" fmla="*/ 90 h 1757"/>
                <a:gd name="T2" fmla="*/ 704 w 783"/>
                <a:gd name="T3" fmla="*/ 23 h 1757"/>
                <a:gd name="T4" fmla="*/ 675 w 783"/>
                <a:gd name="T5" fmla="*/ 0 h 1757"/>
                <a:gd name="T6" fmla="*/ 613 w 783"/>
                <a:gd name="T7" fmla="*/ 52 h 1757"/>
                <a:gd name="T8" fmla="*/ 518 w 783"/>
                <a:gd name="T9" fmla="*/ 138 h 1757"/>
                <a:gd name="T10" fmla="*/ 401 w 783"/>
                <a:gd name="T11" fmla="*/ 262 h 1757"/>
                <a:gd name="T12" fmla="*/ 338 w 783"/>
                <a:gd name="T13" fmla="*/ 336 h 1757"/>
                <a:gd name="T14" fmla="*/ 274 w 783"/>
                <a:gd name="T15" fmla="*/ 417 h 1757"/>
                <a:gd name="T16" fmla="*/ 214 w 783"/>
                <a:gd name="T17" fmla="*/ 506 h 1757"/>
                <a:gd name="T18" fmla="*/ 157 w 783"/>
                <a:gd name="T19" fmla="*/ 599 h 1757"/>
                <a:gd name="T20" fmla="*/ 106 w 783"/>
                <a:gd name="T21" fmla="*/ 700 h 1757"/>
                <a:gd name="T22" fmla="*/ 62 w 783"/>
                <a:gd name="T23" fmla="*/ 804 h 1757"/>
                <a:gd name="T24" fmla="*/ 30 w 783"/>
                <a:gd name="T25" fmla="*/ 914 h 1757"/>
                <a:gd name="T26" fmla="*/ 7 w 783"/>
                <a:gd name="T27" fmla="*/ 1029 h 1757"/>
                <a:gd name="T28" fmla="*/ 0 w 783"/>
                <a:gd name="T29" fmla="*/ 1146 h 1757"/>
                <a:gd name="T30" fmla="*/ 2 w 783"/>
                <a:gd name="T31" fmla="*/ 1188 h 1757"/>
                <a:gd name="T32" fmla="*/ 9 w 783"/>
                <a:gd name="T33" fmla="*/ 1271 h 1757"/>
                <a:gd name="T34" fmla="*/ 23 w 783"/>
                <a:gd name="T35" fmla="*/ 1352 h 1757"/>
                <a:gd name="T36" fmla="*/ 44 w 783"/>
                <a:gd name="T37" fmla="*/ 1432 h 1757"/>
                <a:gd name="T38" fmla="*/ 71 w 783"/>
                <a:gd name="T39" fmla="*/ 1508 h 1757"/>
                <a:gd name="T40" fmla="*/ 103 w 783"/>
                <a:gd name="T41" fmla="*/ 1582 h 1757"/>
                <a:gd name="T42" fmla="*/ 136 w 783"/>
                <a:gd name="T43" fmla="*/ 1655 h 1757"/>
                <a:gd name="T44" fmla="*/ 196 w 783"/>
                <a:gd name="T45" fmla="*/ 1757 h 1757"/>
                <a:gd name="T46" fmla="*/ 191 w 783"/>
                <a:gd name="T47" fmla="*/ 1704 h 1757"/>
                <a:gd name="T48" fmla="*/ 189 w 783"/>
                <a:gd name="T49" fmla="*/ 1598 h 1757"/>
                <a:gd name="T50" fmla="*/ 191 w 783"/>
                <a:gd name="T51" fmla="*/ 1494 h 1757"/>
                <a:gd name="T52" fmla="*/ 200 w 783"/>
                <a:gd name="T53" fmla="*/ 1390 h 1757"/>
                <a:gd name="T54" fmla="*/ 214 w 783"/>
                <a:gd name="T55" fmla="*/ 1289 h 1757"/>
                <a:gd name="T56" fmla="*/ 240 w 783"/>
                <a:gd name="T57" fmla="*/ 1146 h 1757"/>
                <a:gd name="T58" fmla="*/ 283 w 783"/>
                <a:gd name="T59" fmla="*/ 972 h 1757"/>
                <a:gd name="T60" fmla="*/ 290 w 783"/>
                <a:gd name="T61" fmla="*/ 932 h 1757"/>
                <a:gd name="T62" fmla="*/ 309 w 783"/>
                <a:gd name="T63" fmla="*/ 854 h 1757"/>
                <a:gd name="T64" fmla="*/ 332 w 783"/>
                <a:gd name="T65" fmla="*/ 780 h 1757"/>
                <a:gd name="T66" fmla="*/ 373 w 783"/>
                <a:gd name="T67" fmla="*/ 674 h 1757"/>
                <a:gd name="T68" fmla="*/ 435 w 783"/>
                <a:gd name="T69" fmla="*/ 545 h 1757"/>
                <a:gd name="T70" fmla="*/ 500 w 783"/>
                <a:gd name="T71" fmla="*/ 432 h 1757"/>
                <a:gd name="T72" fmla="*/ 564 w 783"/>
                <a:gd name="T73" fmla="*/ 340 h 1757"/>
                <a:gd name="T74" fmla="*/ 619 w 783"/>
                <a:gd name="T75" fmla="*/ 269 h 1757"/>
                <a:gd name="T76" fmla="*/ 675 w 783"/>
                <a:gd name="T77" fmla="*/ 204 h 1757"/>
                <a:gd name="T78" fmla="*/ 675 w 783"/>
                <a:gd name="T79" fmla="*/ 204 h 1757"/>
                <a:gd name="T80" fmla="*/ 721 w 783"/>
                <a:gd name="T81" fmla="*/ 149 h 1757"/>
                <a:gd name="T82" fmla="*/ 783 w 783"/>
                <a:gd name="T83" fmla="*/ 92 h 1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83" h="1757">
                  <a:moveTo>
                    <a:pt x="781" y="90"/>
                  </a:moveTo>
                  <a:lnTo>
                    <a:pt x="781" y="90"/>
                  </a:lnTo>
                  <a:lnTo>
                    <a:pt x="737" y="52"/>
                  </a:lnTo>
                  <a:lnTo>
                    <a:pt x="704" y="23"/>
                  </a:lnTo>
                  <a:lnTo>
                    <a:pt x="675" y="0"/>
                  </a:lnTo>
                  <a:lnTo>
                    <a:pt x="675" y="0"/>
                  </a:lnTo>
                  <a:lnTo>
                    <a:pt x="647" y="23"/>
                  </a:lnTo>
                  <a:lnTo>
                    <a:pt x="613" y="52"/>
                  </a:lnTo>
                  <a:lnTo>
                    <a:pt x="569" y="90"/>
                  </a:lnTo>
                  <a:lnTo>
                    <a:pt x="518" y="138"/>
                  </a:lnTo>
                  <a:lnTo>
                    <a:pt x="461" y="195"/>
                  </a:lnTo>
                  <a:lnTo>
                    <a:pt x="401" y="262"/>
                  </a:lnTo>
                  <a:lnTo>
                    <a:pt x="369" y="297"/>
                  </a:lnTo>
                  <a:lnTo>
                    <a:pt x="338" y="336"/>
                  </a:lnTo>
                  <a:lnTo>
                    <a:pt x="306" y="375"/>
                  </a:lnTo>
                  <a:lnTo>
                    <a:pt x="274" y="417"/>
                  </a:lnTo>
                  <a:lnTo>
                    <a:pt x="244" y="460"/>
                  </a:lnTo>
                  <a:lnTo>
                    <a:pt x="214" y="506"/>
                  </a:lnTo>
                  <a:lnTo>
                    <a:pt x="186" y="552"/>
                  </a:lnTo>
                  <a:lnTo>
                    <a:pt x="157" y="599"/>
                  </a:lnTo>
                  <a:lnTo>
                    <a:pt x="131" y="649"/>
                  </a:lnTo>
                  <a:lnTo>
                    <a:pt x="106" y="700"/>
                  </a:lnTo>
                  <a:lnTo>
                    <a:pt x="83" y="751"/>
                  </a:lnTo>
                  <a:lnTo>
                    <a:pt x="62" y="804"/>
                  </a:lnTo>
                  <a:lnTo>
                    <a:pt x="44" y="859"/>
                  </a:lnTo>
                  <a:lnTo>
                    <a:pt x="30" y="914"/>
                  </a:lnTo>
                  <a:lnTo>
                    <a:pt x="18" y="971"/>
                  </a:lnTo>
                  <a:lnTo>
                    <a:pt x="7" y="1029"/>
                  </a:lnTo>
                  <a:lnTo>
                    <a:pt x="2" y="1087"/>
                  </a:lnTo>
                  <a:lnTo>
                    <a:pt x="0" y="1146"/>
                  </a:lnTo>
                  <a:lnTo>
                    <a:pt x="0" y="1146"/>
                  </a:lnTo>
                  <a:lnTo>
                    <a:pt x="2" y="1188"/>
                  </a:lnTo>
                  <a:lnTo>
                    <a:pt x="4" y="1229"/>
                  </a:lnTo>
                  <a:lnTo>
                    <a:pt x="9" y="1271"/>
                  </a:lnTo>
                  <a:lnTo>
                    <a:pt x="16" y="1312"/>
                  </a:lnTo>
                  <a:lnTo>
                    <a:pt x="23" y="1352"/>
                  </a:lnTo>
                  <a:lnTo>
                    <a:pt x="34" y="1391"/>
                  </a:lnTo>
                  <a:lnTo>
                    <a:pt x="44" y="1432"/>
                  </a:lnTo>
                  <a:lnTo>
                    <a:pt x="57" y="1469"/>
                  </a:lnTo>
                  <a:lnTo>
                    <a:pt x="71" y="1508"/>
                  </a:lnTo>
                  <a:lnTo>
                    <a:pt x="85" y="1545"/>
                  </a:lnTo>
                  <a:lnTo>
                    <a:pt x="103" y="1582"/>
                  </a:lnTo>
                  <a:lnTo>
                    <a:pt x="118" y="1619"/>
                  </a:lnTo>
                  <a:lnTo>
                    <a:pt x="136" y="1655"/>
                  </a:lnTo>
                  <a:lnTo>
                    <a:pt x="156" y="1690"/>
                  </a:lnTo>
                  <a:lnTo>
                    <a:pt x="196" y="1757"/>
                  </a:lnTo>
                  <a:lnTo>
                    <a:pt x="196" y="1757"/>
                  </a:lnTo>
                  <a:lnTo>
                    <a:pt x="191" y="1704"/>
                  </a:lnTo>
                  <a:lnTo>
                    <a:pt x="189" y="1651"/>
                  </a:lnTo>
                  <a:lnTo>
                    <a:pt x="189" y="1598"/>
                  </a:lnTo>
                  <a:lnTo>
                    <a:pt x="189" y="1545"/>
                  </a:lnTo>
                  <a:lnTo>
                    <a:pt x="191" y="1494"/>
                  </a:lnTo>
                  <a:lnTo>
                    <a:pt x="194" y="1441"/>
                  </a:lnTo>
                  <a:lnTo>
                    <a:pt x="200" y="1390"/>
                  </a:lnTo>
                  <a:lnTo>
                    <a:pt x="207" y="1340"/>
                  </a:lnTo>
                  <a:lnTo>
                    <a:pt x="214" y="1289"/>
                  </a:lnTo>
                  <a:lnTo>
                    <a:pt x="221" y="1241"/>
                  </a:lnTo>
                  <a:lnTo>
                    <a:pt x="240" y="1146"/>
                  </a:lnTo>
                  <a:lnTo>
                    <a:pt x="260" y="1055"/>
                  </a:lnTo>
                  <a:lnTo>
                    <a:pt x="283" y="972"/>
                  </a:lnTo>
                  <a:lnTo>
                    <a:pt x="283" y="972"/>
                  </a:lnTo>
                  <a:lnTo>
                    <a:pt x="290" y="932"/>
                  </a:lnTo>
                  <a:lnTo>
                    <a:pt x="299" y="893"/>
                  </a:lnTo>
                  <a:lnTo>
                    <a:pt x="309" y="854"/>
                  </a:lnTo>
                  <a:lnTo>
                    <a:pt x="320" y="817"/>
                  </a:lnTo>
                  <a:lnTo>
                    <a:pt x="332" y="780"/>
                  </a:lnTo>
                  <a:lnTo>
                    <a:pt x="345" y="743"/>
                  </a:lnTo>
                  <a:lnTo>
                    <a:pt x="373" y="674"/>
                  </a:lnTo>
                  <a:lnTo>
                    <a:pt x="403" y="607"/>
                  </a:lnTo>
                  <a:lnTo>
                    <a:pt x="435" y="545"/>
                  </a:lnTo>
                  <a:lnTo>
                    <a:pt x="468" y="486"/>
                  </a:lnTo>
                  <a:lnTo>
                    <a:pt x="500" y="432"/>
                  </a:lnTo>
                  <a:lnTo>
                    <a:pt x="532" y="384"/>
                  </a:lnTo>
                  <a:lnTo>
                    <a:pt x="564" y="340"/>
                  </a:lnTo>
                  <a:lnTo>
                    <a:pt x="592" y="301"/>
                  </a:lnTo>
                  <a:lnTo>
                    <a:pt x="619" y="269"/>
                  </a:lnTo>
                  <a:lnTo>
                    <a:pt x="658" y="223"/>
                  </a:lnTo>
                  <a:lnTo>
                    <a:pt x="675" y="204"/>
                  </a:lnTo>
                  <a:lnTo>
                    <a:pt x="675" y="204"/>
                  </a:lnTo>
                  <a:lnTo>
                    <a:pt x="675" y="204"/>
                  </a:lnTo>
                  <a:lnTo>
                    <a:pt x="696" y="177"/>
                  </a:lnTo>
                  <a:lnTo>
                    <a:pt x="721" y="149"/>
                  </a:lnTo>
                  <a:lnTo>
                    <a:pt x="751" y="120"/>
                  </a:lnTo>
                  <a:lnTo>
                    <a:pt x="783" y="92"/>
                  </a:lnTo>
                  <a:lnTo>
                    <a:pt x="781"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0" name="Freeform 187"/>
            <p:cNvSpPr/>
            <p:nvPr/>
          </p:nvSpPr>
          <p:spPr bwMode="auto">
            <a:xfrm>
              <a:off x="11070590" y="5802630"/>
              <a:ext cx="387350" cy="975360"/>
            </a:xfrm>
            <a:custGeom>
              <a:avLst/>
              <a:gdLst>
                <a:gd name="T0" fmla="*/ 485 w 485"/>
                <a:gd name="T1" fmla="*/ 1114 h 1218"/>
                <a:gd name="T2" fmla="*/ 485 w 485"/>
                <a:gd name="T3" fmla="*/ 1114 h 1218"/>
                <a:gd name="T4" fmla="*/ 454 w 485"/>
                <a:gd name="T5" fmla="*/ 1079 h 1218"/>
                <a:gd name="T6" fmla="*/ 430 w 485"/>
                <a:gd name="T7" fmla="*/ 1050 h 1218"/>
                <a:gd name="T8" fmla="*/ 401 w 485"/>
                <a:gd name="T9" fmla="*/ 1015 h 1218"/>
                <a:gd name="T10" fmla="*/ 370 w 485"/>
                <a:gd name="T11" fmla="*/ 971 h 1218"/>
                <a:gd name="T12" fmla="*/ 336 w 485"/>
                <a:gd name="T13" fmla="*/ 923 h 1218"/>
                <a:gd name="T14" fmla="*/ 301 w 485"/>
                <a:gd name="T15" fmla="*/ 868 h 1218"/>
                <a:gd name="T16" fmla="*/ 264 w 485"/>
                <a:gd name="T17" fmla="*/ 808 h 1218"/>
                <a:gd name="T18" fmla="*/ 228 w 485"/>
                <a:gd name="T19" fmla="*/ 743 h 1218"/>
                <a:gd name="T20" fmla="*/ 195 w 485"/>
                <a:gd name="T21" fmla="*/ 672 h 1218"/>
                <a:gd name="T22" fmla="*/ 179 w 485"/>
                <a:gd name="T23" fmla="*/ 635 h 1218"/>
                <a:gd name="T24" fmla="*/ 163 w 485"/>
                <a:gd name="T25" fmla="*/ 598 h 1218"/>
                <a:gd name="T26" fmla="*/ 149 w 485"/>
                <a:gd name="T27" fmla="*/ 559 h 1218"/>
                <a:gd name="T28" fmla="*/ 136 w 485"/>
                <a:gd name="T29" fmla="*/ 520 h 1218"/>
                <a:gd name="T30" fmla="*/ 124 w 485"/>
                <a:gd name="T31" fmla="*/ 479 h 1218"/>
                <a:gd name="T32" fmla="*/ 112 w 485"/>
                <a:gd name="T33" fmla="*/ 437 h 1218"/>
                <a:gd name="T34" fmla="*/ 103 w 485"/>
                <a:gd name="T35" fmla="*/ 395 h 1218"/>
                <a:gd name="T36" fmla="*/ 94 w 485"/>
                <a:gd name="T37" fmla="*/ 352 h 1218"/>
                <a:gd name="T38" fmla="*/ 89 w 485"/>
                <a:gd name="T39" fmla="*/ 308 h 1218"/>
                <a:gd name="T40" fmla="*/ 83 w 485"/>
                <a:gd name="T41" fmla="*/ 264 h 1218"/>
                <a:gd name="T42" fmla="*/ 80 w 485"/>
                <a:gd name="T43" fmla="*/ 220 h 1218"/>
                <a:gd name="T44" fmla="*/ 80 w 485"/>
                <a:gd name="T45" fmla="*/ 174 h 1218"/>
                <a:gd name="T46" fmla="*/ 80 w 485"/>
                <a:gd name="T47" fmla="*/ 174 h 1218"/>
                <a:gd name="T48" fmla="*/ 80 w 485"/>
                <a:gd name="T49" fmla="*/ 129 h 1218"/>
                <a:gd name="T50" fmla="*/ 83 w 485"/>
                <a:gd name="T51" fmla="*/ 85 h 1218"/>
                <a:gd name="T52" fmla="*/ 87 w 485"/>
                <a:gd name="T53" fmla="*/ 43 h 1218"/>
                <a:gd name="T54" fmla="*/ 94 w 485"/>
                <a:gd name="T55" fmla="*/ 0 h 1218"/>
                <a:gd name="T56" fmla="*/ 94 w 485"/>
                <a:gd name="T57" fmla="*/ 0 h 1218"/>
                <a:gd name="T58" fmla="*/ 71 w 485"/>
                <a:gd name="T59" fmla="*/ 83 h 1218"/>
                <a:gd name="T60" fmla="*/ 51 w 485"/>
                <a:gd name="T61" fmla="*/ 174 h 1218"/>
                <a:gd name="T62" fmla="*/ 32 w 485"/>
                <a:gd name="T63" fmla="*/ 269 h 1218"/>
                <a:gd name="T64" fmla="*/ 25 w 485"/>
                <a:gd name="T65" fmla="*/ 319 h 1218"/>
                <a:gd name="T66" fmla="*/ 18 w 485"/>
                <a:gd name="T67" fmla="*/ 368 h 1218"/>
                <a:gd name="T68" fmla="*/ 11 w 485"/>
                <a:gd name="T69" fmla="*/ 419 h 1218"/>
                <a:gd name="T70" fmla="*/ 5 w 485"/>
                <a:gd name="T71" fmla="*/ 471 h 1218"/>
                <a:gd name="T72" fmla="*/ 2 w 485"/>
                <a:gd name="T73" fmla="*/ 522 h 1218"/>
                <a:gd name="T74" fmla="*/ 0 w 485"/>
                <a:gd name="T75" fmla="*/ 575 h 1218"/>
                <a:gd name="T76" fmla="*/ 0 w 485"/>
                <a:gd name="T77" fmla="*/ 626 h 1218"/>
                <a:gd name="T78" fmla="*/ 0 w 485"/>
                <a:gd name="T79" fmla="*/ 679 h 1218"/>
                <a:gd name="T80" fmla="*/ 2 w 485"/>
                <a:gd name="T81" fmla="*/ 734 h 1218"/>
                <a:gd name="T82" fmla="*/ 7 w 485"/>
                <a:gd name="T83" fmla="*/ 787 h 1218"/>
                <a:gd name="T84" fmla="*/ 7 w 485"/>
                <a:gd name="T85" fmla="*/ 787 h 1218"/>
                <a:gd name="T86" fmla="*/ 51 w 485"/>
                <a:gd name="T87" fmla="*/ 856 h 1218"/>
                <a:gd name="T88" fmla="*/ 99 w 485"/>
                <a:gd name="T89" fmla="*/ 921 h 1218"/>
                <a:gd name="T90" fmla="*/ 147 w 485"/>
                <a:gd name="T91" fmla="*/ 981 h 1218"/>
                <a:gd name="T92" fmla="*/ 195 w 485"/>
                <a:gd name="T93" fmla="*/ 1038 h 1218"/>
                <a:gd name="T94" fmla="*/ 241 w 485"/>
                <a:gd name="T95" fmla="*/ 1091 h 1218"/>
                <a:gd name="T96" fmla="*/ 287 w 485"/>
                <a:gd name="T97" fmla="*/ 1139 h 1218"/>
                <a:gd name="T98" fmla="*/ 329 w 485"/>
                <a:gd name="T99" fmla="*/ 1181 h 1218"/>
                <a:gd name="T100" fmla="*/ 370 w 485"/>
                <a:gd name="T101" fmla="*/ 1218 h 1218"/>
                <a:gd name="T102" fmla="*/ 370 w 485"/>
                <a:gd name="T103" fmla="*/ 1218 h 1218"/>
                <a:gd name="T104" fmla="*/ 370 w 485"/>
                <a:gd name="T105" fmla="*/ 1218 h 1218"/>
                <a:gd name="T106" fmla="*/ 370 w 485"/>
                <a:gd name="T107" fmla="*/ 1218 h 1218"/>
                <a:gd name="T108" fmla="*/ 366 w 485"/>
                <a:gd name="T109" fmla="*/ 1216 h 1218"/>
                <a:gd name="T110" fmla="*/ 366 w 485"/>
                <a:gd name="T111" fmla="*/ 1216 h 1218"/>
                <a:gd name="T112" fmla="*/ 396 w 485"/>
                <a:gd name="T113" fmla="*/ 1193 h 1218"/>
                <a:gd name="T114" fmla="*/ 426 w 485"/>
                <a:gd name="T115" fmla="*/ 1169 h 1218"/>
                <a:gd name="T116" fmla="*/ 456 w 485"/>
                <a:gd name="T117" fmla="*/ 1140 h 1218"/>
                <a:gd name="T118" fmla="*/ 485 w 485"/>
                <a:gd name="T119" fmla="*/ 1114 h 1218"/>
                <a:gd name="T120" fmla="*/ 485 w 485"/>
                <a:gd name="T121" fmla="*/ 1114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5" h="1218">
                  <a:moveTo>
                    <a:pt x="485" y="1114"/>
                  </a:moveTo>
                  <a:lnTo>
                    <a:pt x="485" y="1114"/>
                  </a:lnTo>
                  <a:lnTo>
                    <a:pt x="454" y="1079"/>
                  </a:lnTo>
                  <a:lnTo>
                    <a:pt x="430" y="1050"/>
                  </a:lnTo>
                  <a:lnTo>
                    <a:pt x="401" y="1015"/>
                  </a:lnTo>
                  <a:lnTo>
                    <a:pt x="370" y="971"/>
                  </a:lnTo>
                  <a:lnTo>
                    <a:pt x="336" y="923"/>
                  </a:lnTo>
                  <a:lnTo>
                    <a:pt x="301" y="868"/>
                  </a:lnTo>
                  <a:lnTo>
                    <a:pt x="264" y="808"/>
                  </a:lnTo>
                  <a:lnTo>
                    <a:pt x="228" y="743"/>
                  </a:lnTo>
                  <a:lnTo>
                    <a:pt x="195" y="672"/>
                  </a:lnTo>
                  <a:lnTo>
                    <a:pt x="179" y="635"/>
                  </a:lnTo>
                  <a:lnTo>
                    <a:pt x="163" y="598"/>
                  </a:lnTo>
                  <a:lnTo>
                    <a:pt x="149" y="559"/>
                  </a:lnTo>
                  <a:lnTo>
                    <a:pt x="136" y="520"/>
                  </a:lnTo>
                  <a:lnTo>
                    <a:pt x="124" y="479"/>
                  </a:lnTo>
                  <a:lnTo>
                    <a:pt x="112" y="437"/>
                  </a:lnTo>
                  <a:lnTo>
                    <a:pt x="103" y="395"/>
                  </a:lnTo>
                  <a:lnTo>
                    <a:pt x="94" y="352"/>
                  </a:lnTo>
                  <a:lnTo>
                    <a:pt x="89" y="308"/>
                  </a:lnTo>
                  <a:lnTo>
                    <a:pt x="83" y="264"/>
                  </a:lnTo>
                  <a:lnTo>
                    <a:pt x="80" y="220"/>
                  </a:lnTo>
                  <a:lnTo>
                    <a:pt x="80" y="174"/>
                  </a:lnTo>
                  <a:lnTo>
                    <a:pt x="80" y="174"/>
                  </a:lnTo>
                  <a:lnTo>
                    <a:pt x="80" y="129"/>
                  </a:lnTo>
                  <a:lnTo>
                    <a:pt x="83" y="85"/>
                  </a:lnTo>
                  <a:lnTo>
                    <a:pt x="87" y="43"/>
                  </a:lnTo>
                  <a:lnTo>
                    <a:pt x="94" y="0"/>
                  </a:lnTo>
                  <a:lnTo>
                    <a:pt x="94" y="0"/>
                  </a:lnTo>
                  <a:lnTo>
                    <a:pt x="71" y="83"/>
                  </a:lnTo>
                  <a:lnTo>
                    <a:pt x="51" y="174"/>
                  </a:lnTo>
                  <a:lnTo>
                    <a:pt x="32" y="269"/>
                  </a:lnTo>
                  <a:lnTo>
                    <a:pt x="25" y="319"/>
                  </a:lnTo>
                  <a:lnTo>
                    <a:pt x="18" y="368"/>
                  </a:lnTo>
                  <a:lnTo>
                    <a:pt x="11" y="419"/>
                  </a:lnTo>
                  <a:lnTo>
                    <a:pt x="5" y="471"/>
                  </a:lnTo>
                  <a:lnTo>
                    <a:pt x="2" y="522"/>
                  </a:lnTo>
                  <a:lnTo>
                    <a:pt x="0" y="575"/>
                  </a:lnTo>
                  <a:lnTo>
                    <a:pt x="0" y="626"/>
                  </a:lnTo>
                  <a:lnTo>
                    <a:pt x="0" y="679"/>
                  </a:lnTo>
                  <a:lnTo>
                    <a:pt x="2" y="734"/>
                  </a:lnTo>
                  <a:lnTo>
                    <a:pt x="7" y="787"/>
                  </a:lnTo>
                  <a:lnTo>
                    <a:pt x="7" y="787"/>
                  </a:lnTo>
                  <a:lnTo>
                    <a:pt x="51" y="856"/>
                  </a:lnTo>
                  <a:lnTo>
                    <a:pt x="99" y="921"/>
                  </a:lnTo>
                  <a:lnTo>
                    <a:pt x="147" y="981"/>
                  </a:lnTo>
                  <a:lnTo>
                    <a:pt x="195" y="1038"/>
                  </a:lnTo>
                  <a:lnTo>
                    <a:pt x="241" y="1091"/>
                  </a:lnTo>
                  <a:lnTo>
                    <a:pt x="287" y="1139"/>
                  </a:lnTo>
                  <a:lnTo>
                    <a:pt x="329" y="1181"/>
                  </a:lnTo>
                  <a:lnTo>
                    <a:pt x="370" y="1218"/>
                  </a:lnTo>
                  <a:lnTo>
                    <a:pt x="370" y="1218"/>
                  </a:lnTo>
                  <a:lnTo>
                    <a:pt x="370" y="1218"/>
                  </a:lnTo>
                  <a:lnTo>
                    <a:pt x="370" y="1218"/>
                  </a:lnTo>
                  <a:lnTo>
                    <a:pt x="366" y="1216"/>
                  </a:lnTo>
                  <a:lnTo>
                    <a:pt x="366" y="1216"/>
                  </a:lnTo>
                  <a:lnTo>
                    <a:pt x="396" y="1193"/>
                  </a:lnTo>
                  <a:lnTo>
                    <a:pt x="426" y="1169"/>
                  </a:lnTo>
                  <a:lnTo>
                    <a:pt x="456" y="1140"/>
                  </a:lnTo>
                  <a:lnTo>
                    <a:pt x="485" y="1114"/>
                  </a:lnTo>
                  <a:lnTo>
                    <a:pt x="485" y="1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1" name="Freeform 188"/>
            <p:cNvSpPr/>
            <p:nvPr/>
          </p:nvSpPr>
          <p:spPr bwMode="auto">
            <a:xfrm>
              <a:off x="11459845" y="5095875"/>
              <a:ext cx="411480" cy="1339215"/>
            </a:xfrm>
            <a:custGeom>
              <a:avLst/>
              <a:gdLst>
                <a:gd name="T0" fmla="*/ 0 w 515"/>
                <a:gd name="T1" fmla="*/ 113 h 1672"/>
                <a:gd name="T2" fmla="*/ 50 w 515"/>
                <a:gd name="T3" fmla="*/ 170 h 1672"/>
                <a:gd name="T4" fmla="*/ 110 w 515"/>
                <a:gd name="T5" fmla="*/ 248 h 1672"/>
                <a:gd name="T6" fmla="*/ 179 w 515"/>
                <a:gd name="T7" fmla="*/ 350 h 1672"/>
                <a:gd name="T8" fmla="*/ 251 w 515"/>
                <a:gd name="T9" fmla="*/ 476 h 1672"/>
                <a:gd name="T10" fmla="*/ 303 w 515"/>
                <a:gd name="T11" fmla="*/ 584 h 1672"/>
                <a:gd name="T12" fmla="*/ 333 w 515"/>
                <a:gd name="T13" fmla="*/ 661 h 1672"/>
                <a:gd name="T14" fmla="*/ 359 w 515"/>
                <a:gd name="T15" fmla="*/ 743 h 1672"/>
                <a:gd name="T16" fmla="*/ 380 w 515"/>
                <a:gd name="T17" fmla="*/ 828 h 1672"/>
                <a:gd name="T18" fmla="*/ 396 w 515"/>
                <a:gd name="T19" fmla="*/ 916 h 1672"/>
                <a:gd name="T20" fmla="*/ 403 w 515"/>
                <a:gd name="T21" fmla="*/ 1006 h 1672"/>
                <a:gd name="T22" fmla="*/ 405 w 515"/>
                <a:gd name="T23" fmla="*/ 1054 h 1672"/>
                <a:gd name="T24" fmla="*/ 402 w 515"/>
                <a:gd name="T25" fmla="*/ 1140 h 1672"/>
                <a:gd name="T26" fmla="*/ 389 w 515"/>
                <a:gd name="T27" fmla="*/ 1227 h 1672"/>
                <a:gd name="T28" fmla="*/ 373 w 515"/>
                <a:gd name="T29" fmla="*/ 1310 h 1672"/>
                <a:gd name="T30" fmla="*/ 350 w 515"/>
                <a:gd name="T31" fmla="*/ 1390 h 1672"/>
                <a:gd name="T32" fmla="*/ 324 w 515"/>
                <a:gd name="T33" fmla="*/ 1467 h 1672"/>
                <a:gd name="T34" fmla="*/ 294 w 515"/>
                <a:gd name="T35" fmla="*/ 1540 h 1672"/>
                <a:gd name="T36" fmla="*/ 228 w 515"/>
                <a:gd name="T37" fmla="*/ 1672 h 1672"/>
                <a:gd name="T38" fmla="*/ 251 w 515"/>
                <a:gd name="T39" fmla="*/ 1644 h 1672"/>
                <a:gd name="T40" fmla="*/ 295 w 515"/>
                <a:gd name="T41" fmla="*/ 1586 h 1672"/>
                <a:gd name="T42" fmla="*/ 336 w 515"/>
                <a:gd name="T43" fmla="*/ 1524 h 1672"/>
                <a:gd name="T44" fmla="*/ 371 w 515"/>
                <a:gd name="T45" fmla="*/ 1460 h 1672"/>
                <a:gd name="T46" fmla="*/ 403 w 515"/>
                <a:gd name="T47" fmla="*/ 1393 h 1672"/>
                <a:gd name="T48" fmla="*/ 432 w 515"/>
                <a:gd name="T49" fmla="*/ 1324 h 1672"/>
                <a:gd name="T50" fmla="*/ 456 w 515"/>
                <a:gd name="T51" fmla="*/ 1255 h 1672"/>
                <a:gd name="T52" fmla="*/ 485 w 515"/>
                <a:gd name="T53" fmla="*/ 1147 h 1672"/>
                <a:gd name="T54" fmla="*/ 508 w 515"/>
                <a:gd name="T55" fmla="*/ 1003 h 1672"/>
                <a:gd name="T56" fmla="*/ 515 w 515"/>
                <a:gd name="T57" fmla="*/ 858 h 1672"/>
                <a:gd name="T58" fmla="*/ 506 w 515"/>
                <a:gd name="T59" fmla="*/ 713 h 1672"/>
                <a:gd name="T60" fmla="*/ 481 w 515"/>
                <a:gd name="T61" fmla="*/ 573 h 1672"/>
                <a:gd name="T62" fmla="*/ 463 w 515"/>
                <a:gd name="T63" fmla="*/ 506 h 1672"/>
                <a:gd name="T64" fmla="*/ 421 w 515"/>
                <a:gd name="T65" fmla="*/ 380 h 1672"/>
                <a:gd name="T66" fmla="*/ 394 w 515"/>
                <a:gd name="T67" fmla="*/ 320 h 1672"/>
                <a:gd name="T68" fmla="*/ 318 w 515"/>
                <a:gd name="T69" fmla="*/ 223 h 1672"/>
                <a:gd name="T70" fmla="*/ 242 w 515"/>
                <a:gd name="T71" fmla="*/ 135 h 1672"/>
                <a:gd name="T72" fmla="*/ 170 w 515"/>
                <a:gd name="T73" fmla="*/ 60 h 1672"/>
                <a:gd name="T74" fmla="*/ 106 w 515"/>
                <a:gd name="T75" fmla="*/ 0 h 1672"/>
                <a:gd name="T76" fmla="*/ 106 w 515"/>
                <a:gd name="T77" fmla="*/ 0 h 1672"/>
                <a:gd name="T78" fmla="*/ 108 w 515"/>
                <a:gd name="T79" fmla="*/ 4 h 1672"/>
                <a:gd name="T80" fmla="*/ 46 w 515"/>
                <a:gd name="T81" fmla="*/ 59 h 1672"/>
                <a:gd name="T82" fmla="*/ 0 w 515"/>
                <a:gd name="T83" fmla="*/ 113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5" h="1672">
                  <a:moveTo>
                    <a:pt x="0" y="113"/>
                  </a:moveTo>
                  <a:lnTo>
                    <a:pt x="0" y="113"/>
                  </a:lnTo>
                  <a:lnTo>
                    <a:pt x="27" y="144"/>
                  </a:lnTo>
                  <a:lnTo>
                    <a:pt x="50" y="170"/>
                  </a:lnTo>
                  <a:lnTo>
                    <a:pt x="78" y="205"/>
                  </a:lnTo>
                  <a:lnTo>
                    <a:pt x="110" y="248"/>
                  </a:lnTo>
                  <a:lnTo>
                    <a:pt x="143" y="296"/>
                  </a:lnTo>
                  <a:lnTo>
                    <a:pt x="179" y="350"/>
                  </a:lnTo>
                  <a:lnTo>
                    <a:pt x="216" y="410"/>
                  </a:lnTo>
                  <a:lnTo>
                    <a:pt x="251" y="476"/>
                  </a:lnTo>
                  <a:lnTo>
                    <a:pt x="285" y="547"/>
                  </a:lnTo>
                  <a:lnTo>
                    <a:pt x="303" y="584"/>
                  </a:lnTo>
                  <a:lnTo>
                    <a:pt x="318" y="623"/>
                  </a:lnTo>
                  <a:lnTo>
                    <a:pt x="333" y="661"/>
                  </a:lnTo>
                  <a:lnTo>
                    <a:pt x="347" y="702"/>
                  </a:lnTo>
                  <a:lnTo>
                    <a:pt x="359" y="743"/>
                  </a:lnTo>
                  <a:lnTo>
                    <a:pt x="370" y="785"/>
                  </a:lnTo>
                  <a:lnTo>
                    <a:pt x="380" y="828"/>
                  </a:lnTo>
                  <a:lnTo>
                    <a:pt x="389" y="872"/>
                  </a:lnTo>
                  <a:lnTo>
                    <a:pt x="396" y="916"/>
                  </a:lnTo>
                  <a:lnTo>
                    <a:pt x="400" y="960"/>
                  </a:lnTo>
                  <a:lnTo>
                    <a:pt x="403" y="1006"/>
                  </a:lnTo>
                  <a:lnTo>
                    <a:pt x="405" y="1054"/>
                  </a:lnTo>
                  <a:lnTo>
                    <a:pt x="405" y="1054"/>
                  </a:lnTo>
                  <a:lnTo>
                    <a:pt x="403" y="1098"/>
                  </a:lnTo>
                  <a:lnTo>
                    <a:pt x="402" y="1140"/>
                  </a:lnTo>
                  <a:lnTo>
                    <a:pt x="396" y="1185"/>
                  </a:lnTo>
                  <a:lnTo>
                    <a:pt x="389" y="1227"/>
                  </a:lnTo>
                  <a:lnTo>
                    <a:pt x="382" y="1269"/>
                  </a:lnTo>
                  <a:lnTo>
                    <a:pt x="373" y="1310"/>
                  </a:lnTo>
                  <a:lnTo>
                    <a:pt x="363" y="1351"/>
                  </a:lnTo>
                  <a:lnTo>
                    <a:pt x="350" y="1390"/>
                  </a:lnTo>
                  <a:lnTo>
                    <a:pt x="338" y="1429"/>
                  </a:lnTo>
                  <a:lnTo>
                    <a:pt x="324" y="1467"/>
                  </a:lnTo>
                  <a:lnTo>
                    <a:pt x="310" y="1505"/>
                  </a:lnTo>
                  <a:lnTo>
                    <a:pt x="294" y="1540"/>
                  </a:lnTo>
                  <a:lnTo>
                    <a:pt x="262" y="1609"/>
                  </a:lnTo>
                  <a:lnTo>
                    <a:pt x="228" y="1672"/>
                  </a:lnTo>
                  <a:lnTo>
                    <a:pt x="228" y="1672"/>
                  </a:lnTo>
                  <a:lnTo>
                    <a:pt x="251" y="1644"/>
                  </a:lnTo>
                  <a:lnTo>
                    <a:pt x="274" y="1616"/>
                  </a:lnTo>
                  <a:lnTo>
                    <a:pt x="295" y="1586"/>
                  </a:lnTo>
                  <a:lnTo>
                    <a:pt x="317" y="1556"/>
                  </a:lnTo>
                  <a:lnTo>
                    <a:pt x="336" y="1524"/>
                  </a:lnTo>
                  <a:lnTo>
                    <a:pt x="354" y="1492"/>
                  </a:lnTo>
                  <a:lnTo>
                    <a:pt x="371" y="1460"/>
                  </a:lnTo>
                  <a:lnTo>
                    <a:pt x="389" y="1427"/>
                  </a:lnTo>
                  <a:lnTo>
                    <a:pt x="403" y="1393"/>
                  </a:lnTo>
                  <a:lnTo>
                    <a:pt x="419" y="1360"/>
                  </a:lnTo>
                  <a:lnTo>
                    <a:pt x="432" y="1324"/>
                  </a:lnTo>
                  <a:lnTo>
                    <a:pt x="444" y="1291"/>
                  </a:lnTo>
                  <a:lnTo>
                    <a:pt x="456" y="1255"/>
                  </a:lnTo>
                  <a:lnTo>
                    <a:pt x="467" y="1220"/>
                  </a:lnTo>
                  <a:lnTo>
                    <a:pt x="485" y="1147"/>
                  </a:lnTo>
                  <a:lnTo>
                    <a:pt x="497" y="1075"/>
                  </a:lnTo>
                  <a:lnTo>
                    <a:pt x="508" y="1003"/>
                  </a:lnTo>
                  <a:lnTo>
                    <a:pt x="513" y="930"/>
                  </a:lnTo>
                  <a:lnTo>
                    <a:pt x="515" y="858"/>
                  </a:lnTo>
                  <a:lnTo>
                    <a:pt x="513" y="785"/>
                  </a:lnTo>
                  <a:lnTo>
                    <a:pt x="506" y="713"/>
                  </a:lnTo>
                  <a:lnTo>
                    <a:pt x="495" y="642"/>
                  </a:lnTo>
                  <a:lnTo>
                    <a:pt x="481" y="573"/>
                  </a:lnTo>
                  <a:lnTo>
                    <a:pt x="481" y="573"/>
                  </a:lnTo>
                  <a:lnTo>
                    <a:pt x="463" y="506"/>
                  </a:lnTo>
                  <a:lnTo>
                    <a:pt x="444" y="442"/>
                  </a:lnTo>
                  <a:lnTo>
                    <a:pt x="421" y="380"/>
                  </a:lnTo>
                  <a:lnTo>
                    <a:pt x="394" y="320"/>
                  </a:lnTo>
                  <a:lnTo>
                    <a:pt x="394" y="320"/>
                  </a:lnTo>
                  <a:lnTo>
                    <a:pt x="357" y="271"/>
                  </a:lnTo>
                  <a:lnTo>
                    <a:pt x="318" y="223"/>
                  </a:lnTo>
                  <a:lnTo>
                    <a:pt x="280" y="177"/>
                  </a:lnTo>
                  <a:lnTo>
                    <a:pt x="242" y="135"/>
                  </a:lnTo>
                  <a:lnTo>
                    <a:pt x="205" y="96"/>
                  </a:lnTo>
                  <a:lnTo>
                    <a:pt x="170" y="60"/>
                  </a:lnTo>
                  <a:lnTo>
                    <a:pt x="106" y="0"/>
                  </a:lnTo>
                  <a:lnTo>
                    <a:pt x="106" y="0"/>
                  </a:lnTo>
                  <a:lnTo>
                    <a:pt x="106" y="0"/>
                  </a:lnTo>
                  <a:lnTo>
                    <a:pt x="106" y="0"/>
                  </a:lnTo>
                  <a:lnTo>
                    <a:pt x="108" y="4"/>
                  </a:lnTo>
                  <a:lnTo>
                    <a:pt x="108" y="4"/>
                  </a:lnTo>
                  <a:lnTo>
                    <a:pt x="76" y="30"/>
                  </a:lnTo>
                  <a:lnTo>
                    <a:pt x="46" y="59"/>
                  </a:lnTo>
                  <a:lnTo>
                    <a:pt x="21" y="87"/>
                  </a:lnTo>
                  <a:lnTo>
                    <a:pt x="0" y="113"/>
                  </a:lnTo>
                  <a:lnTo>
                    <a:pt x="0"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2" name="Freeform 189"/>
            <p:cNvSpPr/>
            <p:nvPr/>
          </p:nvSpPr>
          <p:spPr bwMode="auto">
            <a:xfrm>
              <a:off x="11362055" y="5352415"/>
              <a:ext cx="635635" cy="1505585"/>
            </a:xfrm>
            <a:custGeom>
              <a:avLst/>
              <a:gdLst>
                <a:gd name="T0" fmla="*/ 516 w 794"/>
                <a:gd name="T1" fmla="*/ 0 h 1879"/>
                <a:gd name="T2" fmla="*/ 566 w 794"/>
                <a:gd name="T3" fmla="*/ 122 h 1879"/>
                <a:gd name="T4" fmla="*/ 603 w 794"/>
                <a:gd name="T5" fmla="*/ 253 h 1879"/>
                <a:gd name="T6" fmla="*/ 617 w 794"/>
                <a:gd name="T7" fmla="*/ 322 h 1879"/>
                <a:gd name="T8" fmla="*/ 635 w 794"/>
                <a:gd name="T9" fmla="*/ 465 h 1879"/>
                <a:gd name="T10" fmla="*/ 635 w 794"/>
                <a:gd name="T11" fmla="*/ 610 h 1879"/>
                <a:gd name="T12" fmla="*/ 619 w 794"/>
                <a:gd name="T13" fmla="*/ 755 h 1879"/>
                <a:gd name="T14" fmla="*/ 589 w 794"/>
                <a:gd name="T15" fmla="*/ 900 h 1879"/>
                <a:gd name="T16" fmla="*/ 566 w 794"/>
                <a:gd name="T17" fmla="*/ 971 h 1879"/>
                <a:gd name="T18" fmla="*/ 541 w 794"/>
                <a:gd name="T19" fmla="*/ 1040 h 1879"/>
                <a:gd name="T20" fmla="*/ 511 w 794"/>
                <a:gd name="T21" fmla="*/ 1107 h 1879"/>
                <a:gd name="T22" fmla="*/ 476 w 794"/>
                <a:gd name="T23" fmla="*/ 1172 h 1879"/>
                <a:gd name="T24" fmla="*/ 439 w 794"/>
                <a:gd name="T25" fmla="*/ 1236 h 1879"/>
                <a:gd name="T26" fmla="*/ 396 w 794"/>
                <a:gd name="T27" fmla="*/ 1296 h 1879"/>
                <a:gd name="T28" fmla="*/ 350 w 794"/>
                <a:gd name="T29" fmla="*/ 1352 h 1879"/>
                <a:gd name="T30" fmla="*/ 324 w 794"/>
                <a:gd name="T31" fmla="*/ 1400 h 1879"/>
                <a:gd name="T32" fmla="*/ 271 w 794"/>
                <a:gd name="T33" fmla="*/ 1483 h 1879"/>
                <a:gd name="T34" fmla="*/ 198 w 794"/>
                <a:gd name="T35" fmla="*/ 1584 h 1879"/>
                <a:gd name="T36" fmla="*/ 159 w 794"/>
                <a:gd name="T37" fmla="*/ 1632 h 1879"/>
                <a:gd name="T38" fmla="*/ 121 w 794"/>
                <a:gd name="T39" fmla="*/ 1676 h 1879"/>
                <a:gd name="T40" fmla="*/ 108 w 794"/>
                <a:gd name="T41" fmla="*/ 1688 h 1879"/>
                <a:gd name="T42" fmla="*/ 36 w 794"/>
                <a:gd name="T43" fmla="*/ 1750 h 1879"/>
                <a:gd name="T44" fmla="*/ 0 w 794"/>
                <a:gd name="T45" fmla="*/ 1777 h 1879"/>
                <a:gd name="T46" fmla="*/ 85 w 794"/>
                <a:gd name="T47" fmla="*/ 1851 h 1879"/>
                <a:gd name="T48" fmla="*/ 119 w 794"/>
                <a:gd name="T49" fmla="*/ 1879 h 1879"/>
                <a:gd name="T50" fmla="*/ 182 w 794"/>
                <a:gd name="T51" fmla="*/ 1828 h 1879"/>
                <a:gd name="T52" fmla="*/ 276 w 794"/>
                <a:gd name="T53" fmla="*/ 1741 h 1879"/>
                <a:gd name="T54" fmla="*/ 395 w 794"/>
                <a:gd name="T55" fmla="*/ 1618 h 1879"/>
                <a:gd name="T56" fmla="*/ 456 w 794"/>
                <a:gd name="T57" fmla="*/ 1543 h 1879"/>
                <a:gd name="T58" fmla="*/ 520 w 794"/>
                <a:gd name="T59" fmla="*/ 1462 h 1879"/>
                <a:gd name="T60" fmla="*/ 580 w 794"/>
                <a:gd name="T61" fmla="*/ 1374 h 1879"/>
                <a:gd name="T62" fmla="*/ 638 w 794"/>
                <a:gd name="T63" fmla="*/ 1280 h 1879"/>
                <a:gd name="T64" fmla="*/ 690 w 794"/>
                <a:gd name="T65" fmla="*/ 1179 h 1879"/>
                <a:gd name="T66" fmla="*/ 732 w 794"/>
                <a:gd name="T67" fmla="*/ 1073 h 1879"/>
                <a:gd name="T68" fmla="*/ 766 w 794"/>
                <a:gd name="T69" fmla="*/ 964 h 1879"/>
                <a:gd name="T70" fmla="*/ 787 w 794"/>
                <a:gd name="T71" fmla="*/ 850 h 1879"/>
                <a:gd name="T72" fmla="*/ 794 w 794"/>
                <a:gd name="T73" fmla="*/ 734 h 1879"/>
                <a:gd name="T74" fmla="*/ 792 w 794"/>
                <a:gd name="T75" fmla="*/ 681 h 1879"/>
                <a:gd name="T76" fmla="*/ 782 w 794"/>
                <a:gd name="T77" fmla="*/ 578 h 1879"/>
                <a:gd name="T78" fmla="*/ 760 w 794"/>
                <a:gd name="T79" fmla="*/ 479 h 1879"/>
                <a:gd name="T80" fmla="*/ 729 w 794"/>
                <a:gd name="T81" fmla="*/ 384 h 1879"/>
                <a:gd name="T82" fmla="*/ 691 w 794"/>
                <a:gd name="T83" fmla="*/ 292 h 1879"/>
                <a:gd name="T84" fmla="*/ 646 w 794"/>
                <a:gd name="T85" fmla="*/ 202 h 1879"/>
                <a:gd name="T86" fmla="*/ 598 w 794"/>
                <a:gd name="T87" fmla="*/ 119 h 1879"/>
                <a:gd name="T88" fmla="*/ 545 w 794"/>
                <a:gd name="T89" fmla="*/ 39 h 1879"/>
                <a:gd name="T90" fmla="*/ 516 w 794"/>
                <a:gd name="T91" fmla="*/ 0 h 1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94" h="1879">
                  <a:moveTo>
                    <a:pt x="516" y="0"/>
                  </a:moveTo>
                  <a:lnTo>
                    <a:pt x="516" y="0"/>
                  </a:lnTo>
                  <a:lnTo>
                    <a:pt x="543" y="60"/>
                  </a:lnTo>
                  <a:lnTo>
                    <a:pt x="566" y="122"/>
                  </a:lnTo>
                  <a:lnTo>
                    <a:pt x="585" y="186"/>
                  </a:lnTo>
                  <a:lnTo>
                    <a:pt x="603" y="253"/>
                  </a:lnTo>
                  <a:lnTo>
                    <a:pt x="603" y="253"/>
                  </a:lnTo>
                  <a:lnTo>
                    <a:pt x="617" y="322"/>
                  </a:lnTo>
                  <a:lnTo>
                    <a:pt x="628" y="393"/>
                  </a:lnTo>
                  <a:lnTo>
                    <a:pt x="635" y="465"/>
                  </a:lnTo>
                  <a:lnTo>
                    <a:pt x="637" y="538"/>
                  </a:lnTo>
                  <a:lnTo>
                    <a:pt x="635" y="610"/>
                  </a:lnTo>
                  <a:lnTo>
                    <a:pt x="630" y="683"/>
                  </a:lnTo>
                  <a:lnTo>
                    <a:pt x="619" y="755"/>
                  </a:lnTo>
                  <a:lnTo>
                    <a:pt x="607" y="827"/>
                  </a:lnTo>
                  <a:lnTo>
                    <a:pt x="589" y="900"/>
                  </a:lnTo>
                  <a:lnTo>
                    <a:pt x="578" y="935"/>
                  </a:lnTo>
                  <a:lnTo>
                    <a:pt x="566" y="971"/>
                  </a:lnTo>
                  <a:lnTo>
                    <a:pt x="554" y="1004"/>
                  </a:lnTo>
                  <a:lnTo>
                    <a:pt x="541" y="1040"/>
                  </a:lnTo>
                  <a:lnTo>
                    <a:pt x="525" y="1073"/>
                  </a:lnTo>
                  <a:lnTo>
                    <a:pt x="511" y="1107"/>
                  </a:lnTo>
                  <a:lnTo>
                    <a:pt x="493" y="1140"/>
                  </a:lnTo>
                  <a:lnTo>
                    <a:pt x="476" y="1172"/>
                  </a:lnTo>
                  <a:lnTo>
                    <a:pt x="458" y="1204"/>
                  </a:lnTo>
                  <a:lnTo>
                    <a:pt x="439" y="1236"/>
                  </a:lnTo>
                  <a:lnTo>
                    <a:pt x="417" y="1266"/>
                  </a:lnTo>
                  <a:lnTo>
                    <a:pt x="396" y="1296"/>
                  </a:lnTo>
                  <a:lnTo>
                    <a:pt x="373" y="1324"/>
                  </a:lnTo>
                  <a:lnTo>
                    <a:pt x="350" y="1352"/>
                  </a:lnTo>
                  <a:lnTo>
                    <a:pt x="350" y="1352"/>
                  </a:lnTo>
                  <a:lnTo>
                    <a:pt x="324" y="1400"/>
                  </a:lnTo>
                  <a:lnTo>
                    <a:pt x="296" y="1443"/>
                  </a:lnTo>
                  <a:lnTo>
                    <a:pt x="271" y="1483"/>
                  </a:lnTo>
                  <a:lnTo>
                    <a:pt x="244" y="1520"/>
                  </a:lnTo>
                  <a:lnTo>
                    <a:pt x="198" y="1584"/>
                  </a:lnTo>
                  <a:lnTo>
                    <a:pt x="159" y="1632"/>
                  </a:lnTo>
                  <a:lnTo>
                    <a:pt x="159" y="1632"/>
                  </a:lnTo>
                  <a:lnTo>
                    <a:pt x="142" y="1653"/>
                  </a:lnTo>
                  <a:lnTo>
                    <a:pt x="121" y="1676"/>
                  </a:lnTo>
                  <a:lnTo>
                    <a:pt x="121" y="1676"/>
                  </a:lnTo>
                  <a:lnTo>
                    <a:pt x="108" y="1688"/>
                  </a:lnTo>
                  <a:lnTo>
                    <a:pt x="75" y="1717"/>
                  </a:lnTo>
                  <a:lnTo>
                    <a:pt x="36" y="1750"/>
                  </a:lnTo>
                  <a:lnTo>
                    <a:pt x="0" y="1777"/>
                  </a:lnTo>
                  <a:lnTo>
                    <a:pt x="0" y="1777"/>
                  </a:lnTo>
                  <a:lnTo>
                    <a:pt x="48" y="1819"/>
                  </a:lnTo>
                  <a:lnTo>
                    <a:pt x="85" y="1851"/>
                  </a:lnTo>
                  <a:lnTo>
                    <a:pt x="119" y="1879"/>
                  </a:lnTo>
                  <a:lnTo>
                    <a:pt x="119" y="1879"/>
                  </a:lnTo>
                  <a:lnTo>
                    <a:pt x="149" y="1856"/>
                  </a:lnTo>
                  <a:lnTo>
                    <a:pt x="182" y="1828"/>
                  </a:lnTo>
                  <a:lnTo>
                    <a:pt x="225" y="1789"/>
                  </a:lnTo>
                  <a:lnTo>
                    <a:pt x="276" y="1741"/>
                  </a:lnTo>
                  <a:lnTo>
                    <a:pt x="333" y="1683"/>
                  </a:lnTo>
                  <a:lnTo>
                    <a:pt x="395" y="1618"/>
                  </a:lnTo>
                  <a:lnTo>
                    <a:pt x="425" y="1580"/>
                  </a:lnTo>
                  <a:lnTo>
                    <a:pt x="456" y="1543"/>
                  </a:lnTo>
                  <a:lnTo>
                    <a:pt x="488" y="1504"/>
                  </a:lnTo>
                  <a:lnTo>
                    <a:pt x="520" y="1462"/>
                  </a:lnTo>
                  <a:lnTo>
                    <a:pt x="550" y="1418"/>
                  </a:lnTo>
                  <a:lnTo>
                    <a:pt x="580" y="1374"/>
                  </a:lnTo>
                  <a:lnTo>
                    <a:pt x="610" y="1328"/>
                  </a:lnTo>
                  <a:lnTo>
                    <a:pt x="638" y="1280"/>
                  </a:lnTo>
                  <a:lnTo>
                    <a:pt x="665" y="1230"/>
                  </a:lnTo>
                  <a:lnTo>
                    <a:pt x="690" y="1179"/>
                  </a:lnTo>
                  <a:lnTo>
                    <a:pt x="711" y="1126"/>
                  </a:lnTo>
                  <a:lnTo>
                    <a:pt x="732" y="1073"/>
                  </a:lnTo>
                  <a:lnTo>
                    <a:pt x="750" y="1020"/>
                  </a:lnTo>
                  <a:lnTo>
                    <a:pt x="766" y="964"/>
                  </a:lnTo>
                  <a:lnTo>
                    <a:pt x="778" y="907"/>
                  </a:lnTo>
                  <a:lnTo>
                    <a:pt x="787" y="850"/>
                  </a:lnTo>
                  <a:lnTo>
                    <a:pt x="792" y="792"/>
                  </a:lnTo>
                  <a:lnTo>
                    <a:pt x="794" y="734"/>
                  </a:lnTo>
                  <a:lnTo>
                    <a:pt x="794" y="734"/>
                  </a:lnTo>
                  <a:lnTo>
                    <a:pt x="792" y="681"/>
                  </a:lnTo>
                  <a:lnTo>
                    <a:pt x="789" y="630"/>
                  </a:lnTo>
                  <a:lnTo>
                    <a:pt x="782" y="578"/>
                  </a:lnTo>
                  <a:lnTo>
                    <a:pt x="771" y="529"/>
                  </a:lnTo>
                  <a:lnTo>
                    <a:pt x="760" y="479"/>
                  </a:lnTo>
                  <a:lnTo>
                    <a:pt x="745" y="432"/>
                  </a:lnTo>
                  <a:lnTo>
                    <a:pt x="729" y="384"/>
                  </a:lnTo>
                  <a:lnTo>
                    <a:pt x="711" y="336"/>
                  </a:lnTo>
                  <a:lnTo>
                    <a:pt x="691" y="292"/>
                  </a:lnTo>
                  <a:lnTo>
                    <a:pt x="668" y="246"/>
                  </a:lnTo>
                  <a:lnTo>
                    <a:pt x="646" y="202"/>
                  </a:lnTo>
                  <a:lnTo>
                    <a:pt x="623" y="159"/>
                  </a:lnTo>
                  <a:lnTo>
                    <a:pt x="598" y="119"/>
                  </a:lnTo>
                  <a:lnTo>
                    <a:pt x="571" y="78"/>
                  </a:lnTo>
                  <a:lnTo>
                    <a:pt x="545" y="39"/>
                  </a:lnTo>
                  <a:lnTo>
                    <a:pt x="516" y="0"/>
                  </a:lnTo>
                  <a:lnTo>
                    <a:pt x="5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3" name="Freeform 190"/>
            <p:cNvSpPr/>
            <p:nvPr/>
          </p:nvSpPr>
          <p:spPr bwMode="auto">
            <a:xfrm>
              <a:off x="10920095" y="5024120"/>
              <a:ext cx="626110" cy="1407795"/>
            </a:xfrm>
            <a:custGeom>
              <a:avLst/>
              <a:gdLst>
                <a:gd name="T0" fmla="*/ 781 w 783"/>
                <a:gd name="T1" fmla="*/ 90 h 1759"/>
                <a:gd name="T2" fmla="*/ 704 w 783"/>
                <a:gd name="T3" fmla="*/ 23 h 1759"/>
                <a:gd name="T4" fmla="*/ 675 w 783"/>
                <a:gd name="T5" fmla="*/ 0 h 1759"/>
                <a:gd name="T6" fmla="*/ 613 w 783"/>
                <a:gd name="T7" fmla="*/ 51 h 1759"/>
                <a:gd name="T8" fmla="*/ 518 w 783"/>
                <a:gd name="T9" fmla="*/ 138 h 1759"/>
                <a:gd name="T10" fmla="*/ 401 w 783"/>
                <a:gd name="T11" fmla="*/ 262 h 1759"/>
                <a:gd name="T12" fmla="*/ 338 w 783"/>
                <a:gd name="T13" fmla="*/ 336 h 1759"/>
                <a:gd name="T14" fmla="*/ 274 w 783"/>
                <a:gd name="T15" fmla="*/ 417 h 1759"/>
                <a:gd name="T16" fmla="*/ 214 w 783"/>
                <a:gd name="T17" fmla="*/ 506 h 1759"/>
                <a:gd name="T18" fmla="*/ 157 w 783"/>
                <a:gd name="T19" fmla="*/ 599 h 1759"/>
                <a:gd name="T20" fmla="*/ 106 w 783"/>
                <a:gd name="T21" fmla="*/ 700 h 1759"/>
                <a:gd name="T22" fmla="*/ 62 w 783"/>
                <a:gd name="T23" fmla="*/ 806 h 1759"/>
                <a:gd name="T24" fmla="*/ 30 w 783"/>
                <a:gd name="T25" fmla="*/ 916 h 1759"/>
                <a:gd name="T26" fmla="*/ 7 w 783"/>
                <a:gd name="T27" fmla="*/ 1029 h 1759"/>
                <a:gd name="T28" fmla="*/ 0 w 783"/>
                <a:gd name="T29" fmla="*/ 1146 h 1759"/>
                <a:gd name="T30" fmla="*/ 2 w 783"/>
                <a:gd name="T31" fmla="*/ 1188 h 1759"/>
                <a:gd name="T32" fmla="*/ 9 w 783"/>
                <a:gd name="T33" fmla="*/ 1271 h 1759"/>
                <a:gd name="T34" fmla="*/ 23 w 783"/>
                <a:gd name="T35" fmla="*/ 1352 h 1759"/>
                <a:gd name="T36" fmla="*/ 44 w 783"/>
                <a:gd name="T37" fmla="*/ 1432 h 1759"/>
                <a:gd name="T38" fmla="*/ 71 w 783"/>
                <a:gd name="T39" fmla="*/ 1508 h 1759"/>
                <a:gd name="T40" fmla="*/ 103 w 783"/>
                <a:gd name="T41" fmla="*/ 1584 h 1759"/>
                <a:gd name="T42" fmla="*/ 136 w 783"/>
                <a:gd name="T43" fmla="*/ 1655 h 1759"/>
                <a:gd name="T44" fmla="*/ 196 w 783"/>
                <a:gd name="T45" fmla="*/ 1759 h 1759"/>
                <a:gd name="T46" fmla="*/ 191 w 783"/>
                <a:gd name="T47" fmla="*/ 1706 h 1759"/>
                <a:gd name="T48" fmla="*/ 189 w 783"/>
                <a:gd name="T49" fmla="*/ 1598 h 1759"/>
                <a:gd name="T50" fmla="*/ 191 w 783"/>
                <a:gd name="T51" fmla="*/ 1494 h 1759"/>
                <a:gd name="T52" fmla="*/ 200 w 783"/>
                <a:gd name="T53" fmla="*/ 1391 h 1759"/>
                <a:gd name="T54" fmla="*/ 214 w 783"/>
                <a:gd name="T55" fmla="*/ 1291 h 1759"/>
                <a:gd name="T56" fmla="*/ 240 w 783"/>
                <a:gd name="T57" fmla="*/ 1146 h 1759"/>
                <a:gd name="T58" fmla="*/ 283 w 783"/>
                <a:gd name="T59" fmla="*/ 972 h 1759"/>
                <a:gd name="T60" fmla="*/ 290 w 783"/>
                <a:gd name="T61" fmla="*/ 932 h 1759"/>
                <a:gd name="T62" fmla="*/ 309 w 783"/>
                <a:gd name="T63" fmla="*/ 854 h 1759"/>
                <a:gd name="T64" fmla="*/ 332 w 783"/>
                <a:gd name="T65" fmla="*/ 780 h 1759"/>
                <a:gd name="T66" fmla="*/ 373 w 783"/>
                <a:gd name="T67" fmla="*/ 674 h 1759"/>
                <a:gd name="T68" fmla="*/ 435 w 783"/>
                <a:gd name="T69" fmla="*/ 545 h 1759"/>
                <a:gd name="T70" fmla="*/ 500 w 783"/>
                <a:gd name="T71" fmla="*/ 433 h 1759"/>
                <a:gd name="T72" fmla="*/ 564 w 783"/>
                <a:gd name="T73" fmla="*/ 340 h 1759"/>
                <a:gd name="T74" fmla="*/ 619 w 783"/>
                <a:gd name="T75" fmla="*/ 269 h 1759"/>
                <a:gd name="T76" fmla="*/ 675 w 783"/>
                <a:gd name="T77" fmla="*/ 203 h 1759"/>
                <a:gd name="T78" fmla="*/ 675 w 783"/>
                <a:gd name="T79" fmla="*/ 203 h 1759"/>
                <a:gd name="T80" fmla="*/ 721 w 783"/>
                <a:gd name="T81" fmla="*/ 149 h 1759"/>
                <a:gd name="T82" fmla="*/ 783 w 783"/>
                <a:gd name="T83" fmla="*/ 94 h 1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83" h="1759">
                  <a:moveTo>
                    <a:pt x="781" y="90"/>
                  </a:moveTo>
                  <a:lnTo>
                    <a:pt x="781" y="90"/>
                  </a:lnTo>
                  <a:lnTo>
                    <a:pt x="737" y="51"/>
                  </a:lnTo>
                  <a:lnTo>
                    <a:pt x="704" y="23"/>
                  </a:lnTo>
                  <a:lnTo>
                    <a:pt x="675" y="0"/>
                  </a:lnTo>
                  <a:lnTo>
                    <a:pt x="675" y="0"/>
                  </a:lnTo>
                  <a:lnTo>
                    <a:pt x="647" y="23"/>
                  </a:lnTo>
                  <a:lnTo>
                    <a:pt x="613" y="51"/>
                  </a:lnTo>
                  <a:lnTo>
                    <a:pt x="569" y="90"/>
                  </a:lnTo>
                  <a:lnTo>
                    <a:pt x="518" y="138"/>
                  </a:lnTo>
                  <a:lnTo>
                    <a:pt x="461" y="196"/>
                  </a:lnTo>
                  <a:lnTo>
                    <a:pt x="401" y="262"/>
                  </a:lnTo>
                  <a:lnTo>
                    <a:pt x="369" y="297"/>
                  </a:lnTo>
                  <a:lnTo>
                    <a:pt x="338" y="336"/>
                  </a:lnTo>
                  <a:lnTo>
                    <a:pt x="306" y="375"/>
                  </a:lnTo>
                  <a:lnTo>
                    <a:pt x="274" y="417"/>
                  </a:lnTo>
                  <a:lnTo>
                    <a:pt x="244" y="460"/>
                  </a:lnTo>
                  <a:lnTo>
                    <a:pt x="214" y="506"/>
                  </a:lnTo>
                  <a:lnTo>
                    <a:pt x="186" y="552"/>
                  </a:lnTo>
                  <a:lnTo>
                    <a:pt x="157" y="599"/>
                  </a:lnTo>
                  <a:lnTo>
                    <a:pt x="131" y="649"/>
                  </a:lnTo>
                  <a:lnTo>
                    <a:pt x="106" y="700"/>
                  </a:lnTo>
                  <a:lnTo>
                    <a:pt x="83" y="751"/>
                  </a:lnTo>
                  <a:lnTo>
                    <a:pt x="62" y="806"/>
                  </a:lnTo>
                  <a:lnTo>
                    <a:pt x="44" y="859"/>
                  </a:lnTo>
                  <a:lnTo>
                    <a:pt x="30" y="916"/>
                  </a:lnTo>
                  <a:lnTo>
                    <a:pt x="18" y="972"/>
                  </a:lnTo>
                  <a:lnTo>
                    <a:pt x="7" y="1029"/>
                  </a:lnTo>
                  <a:lnTo>
                    <a:pt x="2" y="1087"/>
                  </a:lnTo>
                  <a:lnTo>
                    <a:pt x="0" y="1146"/>
                  </a:lnTo>
                  <a:lnTo>
                    <a:pt x="0" y="1146"/>
                  </a:lnTo>
                  <a:lnTo>
                    <a:pt x="2" y="1188"/>
                  </a:lnTo>
                  <a:lnTo>
                    <a:pt x="4" y="1230"/>
                  </a:lnTo>
                  <a:lnTo>
                    <a:pt x="9" y="1271"/>
                  </a:lnTo>
                  <a:lnTo>
                    <a:pt x="16" y="1312"/>
                  </a:lnTo>
                  <a:lnTo>
                    <a:pt x="23" y="1352"/>
                  </a:lnTo>
                  <a:lnTo>
                    <a:pt x="34" y="1391"/>
                  </a:lnTo>
                  <a:lnTo>
                    <a:pt x="44" y="1432"/>
                  </a:lnTo>
                  <a:lnTo>
                    <a:pt x="57" y="1471"/>
                  </a:lnTo>
                  <a:lnTo>
                    <a:pt x="71" y="1508"/>
                  </a:lnTo>
                  <a:lnTo>
                    <a:pt x="85" y="1547"/>
                  </a:lnTo>
                  <a:lnTo>
                    <a:pt x="103" y="1584"/>
                  </a:lnTo>
                  <a:lnTo>
                    <a:pt x="118" y="1619"/>
                  </a:lnTo>
                  <a:lnTo>
                    <a:pt x="136" y="1655"/>
                  </a:lnTo>
                  <a:lnTo>
                    <a:pt x="156" y="1690"/>
                  </a:lnTo>
                  <a:lnTo>
                    <a:pt x="196" y="1759"/>
                  </a:lnTo>
                  <a:lnTo>
                    <a:pt x="196" y="1759"/>
                  </a:lnTo>
                  <a:lnTo>
                    <a:pt x="191" y="1706"/>
                  </a:lnTo>
                  <a:lnTo>
                    <a:pt x="189" y="1651"/>
                  </a:lnTo>
                  <a:lnTo>
                    <a:pt x="189" y="1598"/>
                  </a:lnTo>
                  <a:lnTo>
                    <a:pt x="189" y="1547"/>
                  </a:lnTo>
                  <a:lnTo>
                    <a:pt x="191" y="1494"/>
                  </a:lnTo>
                  <a:lnTo>
                    <a:pt x="194" y="1443"/>
                  </a:lnTo>
                  <a:lnTo>
                    <a:pt x="200" y="1391"/>
                  </a:lnTo>
                  <a:lnTo>
                    <a:pt x="207" y="1340"/>
                  </a:lnTo>
                  <a:lnTo>
                    <a:pt x="214" y="1291"/>
                  </a:lnTo>
                  <a:lnTo>
                    <a:pt x="221" y="1241"/>
                  </a:lnTo>
                  <a:lnTo>
                    <a:pt x="240" y="1146"/>
                  </a:lnTo>
                  <a:lnTo>
                    <a:pt x="260" y="1055"/>
                  </a:lnTo>
                  <a:lnTo>
                    <a:pt x="283" y="972"/>
                  </a:lnTo>
                  <a:lnTo>
                    <a:pt x="283" y="972"/>
                  </a:lnTo>
                  <a:lnTo>
                    <a:pt x="290" y="932"/>
                  </a:lnTo>
                  <a:lnTo>
                    <a:pt x="299" y="893"/>
                  </a:lnTo>
                  <a:lnTo>
                    <a:pt x="309" y="854"/>
                  </a:lnTo>
                  <a:lnTo>
                    <a:pt x="320" y="817"/>
                  </a:lnTo>
                  <a:lnTo>
                    <a:pt x="332" y="780"/>
                  </a:lnTo>
                  <a:lnTo>
                    <a:pt x="345" y="743"/>
                  </a:lnTo>
                  <a:lnTo>
                    <a:pt x="373" y="674"/>
                  </a:lnTo>
                  <a:lnTo>
                    <a:pt x="403" y="606"/>
                  </a:lnTo>
                  <a:lnTo>
                    <a:pt x="435" y="545"/>
                  </a:lnTo>
                  <a:lnTo>
                    <a:pt x="468" y="486"/>
                  </a:lnTo>
                  <a:lnTo>
                    <a:pt x="500" y="433"/>
                  </a:lnTo>
                  <a:lnTo>
                    <a:pt x="532" y="384"/>
                  </a:lnTo>
                  <a:lnTo>
                    <a:pt x="564" y="340"/>
                  </a:lnTo>
                  <a:lnTo>
                    <a:pt x="592" y="302"/>
                  </a:lnTo>
                  <a:lnTo>
                    <a:pt x="619" y="269"/>
                  </a:lnTo>
                  <a:lnTo>
                    <a:pt x="658" y="223"/>
                  </a:lnTo>
                  <a:lnTo>
                    <a:pt x="675" y="203"/>
                  </a:lnTo>
                  <a:lnTo>
                    <a:pt x="675" y="203"/>
                  </a:lnTo>
                  <a:lnTo>
                    <a:pt x="675" y="203"/>
                  </a:lnTo>
                  <a:lnTo>
                    <a:pt x="696" y="177"/>
                  </a:lnTo>
                  <a:lnTo>
                    <a:pt x="721" y="149"/>
                  </a:lnTo>
                  <a:lnTo>
                    <a:pt x="751" y="120"/>
                  </a:lnTo>
                  <a:lnTo>
                    <a:pt x="783" y="94"/>
                  </a:lnTo>
                  <a:lnTo>
                    <a:pt x="781"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pic>
        <p:nvPicPr>
          <p:cNvPr id="84" name="Alan Walker - Fade - 纯音乐版">
            <a:hlinkClick r:id="rId6"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7581900" y="-97155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4"/>
                                        </p:tgtEl>
                                      </p:cBhvr>
                                    </p:cmd>
                                  </p:childTnLst>
                                </p:cTn>
                              </p:par>
                              <p:par>
                                <p:cTn id="7" presetID="10"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animEffect transition="in" filter="fade">
                                      <p:cBhvr>
                                        <p:cTn id="9" dur="1000"/>
                                        <p:tgtEl>
                                          <p:spTgt spid="13"/>
                                        </p:tgtEl>
                                      </p:cBhvr>
                                    </p:animEffect>
                                  </p:childTnLst>
                                </p:cTn>
                              </p:par>
                              <p:par>
                                <p:cTn id="10" presetID="22" presetClass="entr" presetSubtype="1" fill="hold" grpId="0" nodeType="withEffect">
                                  <p:stCondLst>
                                    <p:cond delay="20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1000"/>
                                        <p:tgtEl>
                                          <p:spTgt spid="14"/>
                                        </p:tgtEl>
                                      </p:cBhvr>
                                    </p:animEffect>
                                  </p:childTnLst>
                                </p:cTn>
                              </p:par>
                              <p:par>
                                <p:cTn id="13" presetID="22" presetClass="entr" presetSubtype="4" fill="hold" grpId="0" nodeType="withEffect">
                                  <p:stCondLst>
                                    <p:cond delay="20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1000"/>
                                        <p:tgtEl>
                                          <p:spTgt spid="15"/>
                                        </p:tgtEl>
                                      </p:cBhvr>
                                    </p:animEffect>
                                  </p:childTnLst>
                                </p:cTn>
                              </p:par>
                              <p:par>
                                <p:cTn id="16" presetID="22" presetClass="exit" presetSubtype="1" fill="hold" grpId="1" nodeType="withEffect">
                                  <p:stCondLst>
                                    <p:cond delay="1250"/>
                                  </p:stCondLst>
                                  <p:childTnLst>
                                    <p:animEffect transition="out" filter="wipe(up)">
                                      <p:cBhvr>
                                        <p:cTn id="17" dur="750"/>
                                        <p:tgtEl>
                                          <p:spTgt spid="14"/>
                                        </p:tgtEl>
                                      </p:cBhvr>
                                    </p:animEffect>
                                    <p:set>
                                      <p:cBhvr>
                                        <p:cTn id="18" dur="1" fill="hold">
                                          <p:stCondLst>
                                            <p:cond delay="749"/>
                                          </p:stCondLst>
                                        </p:cTn>
                                        <p:tgtEl>
                                          <p:spTgt spid="14"/>
                                        </p:tgtEl>
                                        <p:attrNameLst>
                                          <p:attrName>style.visibility</p:attrName>
                                        </p:attrNameLst>
                                      </p:cBhvr>
                                      <p:to>
                                        <p:strVal val="hidden"/>
                                      </p:to>
                                    </p:set>
                                  </p:childTnLst>
                                </p:cTn>
                              </p:par>
                              <p:par>
                                <p:cTn id="19" presetID="22" presetClass="exit" presetSubtype="4" fill="hold" grpId="1" nodeType="withEffect">
                                  <p:stCondLst>
                                    <p:cond delay="1250"/>
                                  </p:stCondLst>
                                  <p:childTnLst>
                                    <p:animEffect transition="out" filter="wipe(down)">
                                      <p:cBhvr>
                                        <p:cTn id="20" dur="750"/>
                                        <p:tgtEl>
                                          <p:spTgt spid="15"/>
                                        </p:tgtEl>
                                      </p:cBhvr>
                                    </p:animEffect>
                                    <p:set>
                                      <p:cBhvr>
                                        <p:cTn id="21" dur="1" fill="hold">
                                          <p:stCondLst>
                                            <p:cond delay="749"/>
                                          </p:stCondLst>
                                        </p:cTn>
                                        <p:tgtEl>
                                          <p:spTgt spid="15"/>
                                        </p:tgtEl>
                                        <p:attrNameLst>
                                          <p:attrName>style.visibility</p:attrName>
                                        </p:attrNameLst>
                                      </p:cBhvr>
                                      <p:to>
                                        <p:strVal val="hidden"/>
                                      </p:to>
                                    </p:set>
                                  </p:childTnLst>
                                </p:cTn>
                              </p:par>
                            </p:childTnLst>
                          </p:cTn>
                        </p:par>
                        <p:par>
                          <p:cTn id="22" fill="hold">
                            <p:stCondLst>
                              <p:cond delay="0"/>
                            </p:stCondLst>
                            <p:childTnLst>
                              <p:par>
                                <p:cTn id="23" presetID="14" presetClass="entr" presetSubtype="1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randombar(horizontal)">
                                      <p:cBhvr>
                                        <p:cTn id="25" dur="500"/>
                                        <p:tgtEl>
                                          <p:spTgt spid="16"/>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randombar(horizontal)">
                                      <p:cBhvr>
                                        <p:cTn id="28" dur="500"/>
                                        <p:tgtEl>
                                          <p:spTgt spid="17"/>
                                        </p:tgtEl>
                                      </p:cBhvr>
                                    </p:animEffect>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left)">
                                      <p:cBhvr>
                                        <p:cTn id="32" dur="500"/>
                                        <p:tgtEl>
                                          <p:spTgt spid="34"/>
                                        </p:tgtEl>
                                      </p:cBhvr>
                                    </p:animEffect>
                                  </p:childTnLst>
                                </p:cTn>
                              </p:par>
                            </p:childTnLst>
                          </p:cTn>
                        </p:par>
                        <p:par>
                          <p:cTn id="33" fill="hold">
                            <p:stCondLst>
                              <p:cond delay="1000"/>
                            </p:stCondLst>
                            <p:childTnLst>
                              <p:par>
                                <p:cTn id="34" presetID="2" presetClass="entr" presetSubtype="2" fill="hold" grpId="0" nodeType="afterEffect">
                                  <p:stCondLst>
                                    <p:cond delay="0"/>
                                  </p:stCondLst>
                                  <p:iterate type="lt">
                                    <p:tmPct val="10000"/>
                                  </p:iterate>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400" fill="hold"/>
                                        <p:tgtEl>
                                          <p:spTgt spid="18"/>
                                        </p:tgtEl>
                                        <p:attrNameLst>
                                          <p:attrName>ppt_x</p:attrName>
                                        </p:attrNameLst>
                                      </p:cBhvr>
                                      <p:tavLst>
                                        <p:tav tm="0">
                                          <p:val>
                                            <p:strVal val="1+#ppt_w/2"/>
                                          </p:val>
                                        </p:tav>
                                        <p:tav tm="100000">
                                          <p:val>
                                            <p:strVal val="#ppt_x"/>
                                          </p:val>
                                        </p:tav>
                                      </p:tavLst>
                                    </p:anim>
                                    <p:anim calcmode="lin" valueType="num">
                                      <p:cBhvr additive="base">
                                        <p:cTn id="37" dur="400" fill="hold"/>
                                        <p:tgtEl>
                                          <p:spTgt spid="18"/>
                                        </p:tgtEl>
                                        <p:attrNameLst>
                                          <p:attrName>ppt_y</p:attrName>
                                        </p:attrNameLst>
                                      </p:cBhvr>
                                      <p:tavLst>
                                        <p:tav tm="0">
                                          <p:val>
                                            <p:strVal val="#ppt_y"/>
                                          </p:val>
                                        </p:tav>
                                        <p:tav tm="100000">
                                          <p:val>
                                            <p:strVal val="#ppt_y"/>
                                          </p:val>
                                        </p:tav>
                                      </p:tavLst>
                                    </p:anim>
                                  </p:childTnLst>
                                </p:cTn>
                              </p:par>
                            </p:childTnLst>
                          </p:cTn>
                        </p:par>
                        <p:par>
                          <p:cTn id="38" fill="hold">
                            <p:stCondLst>
                              <p:cond delay="1760"/>
                            </p:stCondLst>
                            <p:childTnLst>
                              <p:par>
                                <p:cTn id="39" presetID="2" presetClass="entr" presetSubtype="4" fill="hold" grpId="0" nodeType="afterEffect">
                                  <p:stCondLst>
                                    <p:cond delay="0"/>
                                  </p:stCondLst>
                                  <p:iterate type="lt">
                                    <p:tmPct val="10000"/>
                                  </p:iterate>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400" fill="hold"/>
                                        <p:tgtEl>
                                          <p:spTgt spid="19"/>
                                        </p:tgtEl>
                                        <p:attrNameLst>
                                          <p:attrName>ppt_x</p:attrName>
                                        </p:attrNameLst>
                                      </p:cBhvr>
                                      <p:tavLst>
                                        <p:tav tm="0">
                                          <p:val>
                                            <p:strVal val="#ppt_x"/>
                                          </p:val>
                                        </p:tav>
                                        <p:tav tm="100000">
                                          <p:val>
                                            <p:strVal val="#ppt_x"/>
                                          </p:val>
                                        </p:tav>
                                      </p:tavLst>
                                    </p:anim>
                                    <p:anim calcmode="lin" valueType="num">
                                      <p:cBhvr additive="base">
                                        <p:cTn id="42" dur="400" fill="hold"/>
                                        <p:tgtEl>
                                          <p:spTgt spid="19"/>
                                        </p:tgtEl>
                                        <p:attrNameLst>
                                          <p:attrName>ppt_y</p:attrName>
                                        </p:attrNameLst>
                                      </p:cBhvr>
                                      <p:tavLst>
                                        <p:tav tm="0">
                                          <p:val>
                                            <p:strVal val="1+#ppt_h/2"/>
                                          </p:val>
                                        </p:tav>
                                        <p:tav tm="100000">
                                          <p:val>
                                            <p:strVal val="#ppt_y"/>
                                          </p:val>
                                        </p:tav>
                                      </p:tavLst>
                                    </p:anim>
                                  </p:childTnLst>
                                </p:cTn>
                              </p:par>
                            </p:childTnLst>
                          </p:cTn>
                        </p:par>
                        <p:par>
                          <p:cTn id="43" fill="hold">
                            <p:stCondLst>
                              <p:cond delay="3280"/>
                            </p:stCondLst>
                            <p:childTnLst>
                              <p:par>
                                <p:cTn id="44" presetID="10" presetClass="entr" presetSubtype="0"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nodeType="withEffect">
                                  <p:stCondLst>
                                    <p:cond delay="30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childTnLst>
                                </p:cTn>
                              </p:par>
                              <p:par>
                                <p:cTn id="50" presetID="10" presetClass="entr" presetSubtype="0" fill="hold" nodeType="withEffect">
                                  <p:stCondLst>
                                    <p:cond delay="50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par>
                                <p:cTn id="53" presetID="10" presetClass="entr" presetSubtype="0" fill="hold" nodeType="withEffect">
                                  <p:stCondLst>
                                    <p:cond delay="70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6" repeatCount="indefinite" fill="remove" display="0">
                  <p:stCondLst>
                    <p:cond delay="indefinite"/>
                  </p:stCondLst>
                  <p:endCondLst>
                    <p:cond evt="onStopAudio" delay="0">
                      <p:tgtEl>
                        <p:sldTgt/>
                      </p:tgtEl>
                    </p:cond>
                  </p:endCondLst>
                </p:cTn>
                <p:tgtEl>
                  <p:spTgt spid="84"/>
                </p:tgtEl>
              </p:cMediaNode>
            </p:audio>
          </p:childTnLst>
        </p:cTn>
      </p:par>
    </p:tnLst>
    <p:bldLst>
      <p:bldP spid="13" grpId="0" animBg="1"/>
      <p:bldP spid="14" grpId="0" animBg="1"/>
      <p:bldP spid="14" grpId="1" animBg="1"/>
      <p:bldP spid="15" grpId="0" animBg="1"/>
      <p:bldP spid="15" grpId="1" animBg="1"/>
      <p:bldP spid="16" grpId="0" animBg="1"/>
      <p:bldP spid="17" grpId="0"/>
      <p:bldP spid="18"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22" name="组合 25" hidden="1"/>
          <p:cNvGrpSpPr/>
          <p:nvPr/>
        </p:nvGrpSpPr>
        <p:grpSpPr bwMode="auto">
          <a:xfrm>
            <a:off x="1393825" y="1566863"/>
            <a:ext cx="9396413" cy="4586287"/>
            <a:chOff x="1393825" y="1566863"/>
            <a:chExt cx="9396413" cy="4586288"/>
          </a:xfrm>
        </p:grpSpPr>
        <p:sp>
          <p:nvSpPr>
            <p:cNvPr id="9272" name="Rectangle 5"/>
            <p:cNvSpPr>
              <a:spLocks noChangeArrowheads="1"/>
            </p:cNvSpPr>
            <p:nvPr/>
          </p:nvSpPr>
          <p:spPr bwMode="auto">
            <a:xfrm>
              <a:off x="1393825" y="1566863"/>
              <a:ext cx="2349500" cy="2292350"/>
            </a:xfrm>
            <a:prstGeom prst="rect">
              <a:avLst/>
            </a:prstGeom>
            <a:solidFill>
              <a:schemeClr val="bg1">
                <a:alpha val="3019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endParaRPr kumimoji="0" lang="zh-CN" altLang="en-US">
                <a:latin typeface="+mn-lt"/>
                <a:ea typeface="+mn-ea"/>
                <a:cs typeface="+mn-ea"/>
                <a:sym typeface="+mn-lt"/>
              </a:endParaRPr>
            </a:p>
          </p:txBody>
        </p:sp>
        <p:sp>
          <p:nvSpPr>
            <p:cNvPr id="9273" name="Rectangle 6"/>
            <p:cNvSpPr>
              <a:spLocks noChangeArrowheads="1"/>
            </p:cNvSpPr>
            <p:nvPr/>
          </p:nvSpPr>
          <p:spPr bwMode="auto">
            <a:xfrm>
              <a:off x="3743325" y="1566863"/>
              <a:ext cx="2349500" cy="2292350"/>
            </a:xfrm>
            <a:prstGeom prst="rect">
              <a:avLst/>
            </a:prstGeom>
            <a:solidFill>
              <a:schemeClr val="bg1">
                <a:alpha val="3019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endParaRPr kumimoji="0" lang="zh-CN" altLang="en-US">
                <a:latin typeface="+mn-lt"/>
                <a:ea typeface="+mn-ea"/>
                <a:cs typeface="+mn-ea"/>
                <a:sym typeface="+mn-lt"/>
              </a:endParaRPr>
            </a:p>
          </p:txBody>
        </p:sp>
        <p:sp>
          <p:nvSpPr>
            <p:cNvPr id="9274" name="Rectangle 7"/>
            <p:cNvSpPr>
              <a:spLocks noChangeArrowheads="1"/>
            </p:cNvSpPr>
            <p:nvPr/>
          </p:nvSpPr>
          <p:spPr bwMode="auto">
            <a:xfrm>
              <a:off x="6092825" y="1566863"/>
              <a:ext cx="2347913" cy="2292350"/>
            </a:xfrm>
            <a:prstGeom prst="rect">
              <a:avLst/>
            </a:prstGeom>
            <a:solidFill>
              <a:schemeClr val="bg1">
                <a:alpha val="3019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endParaRPr kumimoji="0" lang="zh-CN" altLang="en-US">
                <a:latin typeface="+mn-lt"/>
                <a:ea typeface="+mn-ea"/>
                <a:cs typeface="+mn-ea"/>
                <a:sym typeface="+mn-lt"/>
              </a:endParaRPr>
            </a:p>
          </p:txBody>
        </p:sp>
        <p:sp>
          <p:nvSpPr>
            <p:cNvPr id="9275" name="Rectangle 8"/>
            <p:cNvSpPr>
              <a:spLocks noChangeArrowheads="1"/>
            </p:cNvSpPr>
            <p:nvPr/>
          </p:nvSpPr>
          <p:spPr bwMode="auto">
            <a:xfrm>
              <a:off x="8440738" y="1566863"/>
              <a:ext cx="2349500" cy="2292350"/>
            </a:xfrm>
            <a:prstGeom prst="rect">
              <a:avLst/>
            </a:prstGeom>
            <a:solidFill>
              <a:schemeClr val="bg1">
                <a:alpha val="3019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endParaRPr kumimoji="0" lang="zh-CN" altLang="en-US">
                <a:latin typeface="+mn-lt"/>
                <a:ea typeface="+mn-ea"/>
                <a:cs typeface="+mn-ea"/>
                <a:sym typeface="+mn-lt"/>
              </a:endParaRPr>
            </a:p>
          </p:txBody>
        </p:sp>
        <p:sp>
          <p:nvSpPr>
            <p:cNvPr id="9276" name="Rectangle 9"/>
            <p:cNvSpPr>
              <a:spLocks noChangeArrowheads="1"/>
            </p:cNvSpPr>
            <p:nvPr/>
          </p:nvSpPr>
          <p:spPr bwMode="auto">
            <a:xfrm>
              <a:off x="1393825" y="3859213"/>
              <a:ext cx="2349500" cy="2293938"/>
            </a:xfrm>
            <a:prstGeom prst="rect">
              <a:avLst/>
            </a:prstGeom>
            <a:solidFill>
              <a:schemeClr val="bg1">
                <a:alpha val="3019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endParaRPr kumimoji="0" lang="zh-CN" altLang="en-US">
                <a:latin typeface="+mn-lt"/>
                <a:ea typeface="+mn-ea"/>
                <a:cs typeface="+mn-ea"/>
                <a:sym typeface="+mn-lt"/>
              </a:endParaRPr>
            </a:p>
          </p:txBody>
        </p:sp>
        <p:sp>
          <p:nvSpPr>
            <p:cNvPr id="9277" name="Rectangle 10"/>
            <p:cNvSpPr>
              <a:spLocks noChangeArrowheads="1"/>
            </p:cNvSpPr>
            <p:nvPr/>
          </p:nvSpPr>
          <p:spPr bwMode="auto">
            <a:xfrm>
              <a:off x="3743325" y="3859213"/>
              <a:ext cx="2349500" cy="2293938"/>
            </a:xfrm>
            <a:prstGeom prst="rect">
              <a:avLst/>
            </a:prstGeom>
            <a:solidFill>
              <a:schemeClr val="bg1">
                <a:alpha val="3019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endParaRPr kumimoji="0" lang="zh-CN" altLang="en-US">
                <a:latin typeface="+mn-lt"/>
                <a:ea typeface="+mn-ea"/>
                <a:cs typeface="+mn-ea"/>
                <a:sym typeface="+mn-lt"/>
              </a:endParaRPr>
            </a:p>
          </p:txBody>
        </p:sp>
        <p:sp>
          <p:nvSpPr>
            <p:cNvPr id="9278" name="Rectangle 11"/>
            <p:cNvSpPr>
              <a:spLocks noChangeArrowheads="1"/>
            </p:cNvSpPr>
            <p:nvPr/>
          </p:nvSpPr>
          <p:spPr bwMode="auto">
            <a:xfrm>
              <a:off x="6092825" y="3859213"/>
              <a:ext cx="2347913" cy="2293938"/>
            </a:xfrm>
            <a:prstGeom prst="rect">
              <a:avLst/>
            </a:prstGeom>
            <a:solidFill>
              <a:schemeClr val="bg1">
                <a:alpha val="3019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endParaRPr kumimoji="0" lang="zh-CN" altLang="en-US">
                <a:latin typeface="+mn-lt"/>
                <a:ea typeface="+mn-ea"/>
                <a:cs typeface="+mn-ea"/>
                <a:sym typeface="+mn-lt"/>
              </a:endParaRPr>
            </a:p>
          </p:txBody>
        </p:sp>
        <p:sp>
          <p:nvSpPr>
            <p:cNvPr id="9279" name="Rectangle 12"/>
            <p:cNvSpPr>
              <a:spLocks noChangeArrowheads="1"/>
            </p:cNvSpPr>
            <p:nvPr/>
          </p:nvSpPr>
          <p:spPr bwMode="auto">
            <a:xfrm>
              <a:off x="8440738" y="3859213"/>
              <a:ext cx="2349500" cy="2293938"/>
            </a:xfrm>
            <a:prstGeom prst="rect">
              <a:avLst/>
            </a:prstGeom>
            <a:solidFill>
              <a:schemeClr val="bg1">
                <a:alpha val="3019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endParaRPr kumimoji="0" lang="zh-CN" altLang="en-US">
                <a:latin typeface="+mn-lt"/>
                <a:ea typeface="+mn-ea"/>
                <a:cs typeface="+mn-ea"/>
                <a:sym typeface="+mn-lt"/>
              </a:endParaRPr>
            </a:p>
          </p:txBody>
        </p:sp>
      </p:grpSp>
      <p:sp>
        <p:nvSpPr>
          <p:cNvPr id="4" name="椭圆 3"/>
          <p:cNvSpPr/>
          <p:nvPr/>
        </p:nvSpPr>
        <p:spPr>
          <a:xfrm>
            <a:off x="1019175" y="1566863"/>
            <a:ext cx="3802063" cy="3803650"/>
          </a:xfrm>
          <a:prstGeom prst="ellipse">
            <a:avLst/>
          </a:prstGeom>
          <a:blipFill>
            <a:blip r:embed="rId1"/>
            <a:stretch>
              <a:fillRect/>
            </a:stretch>
          </a:blipFill>
          <a:ln w="25400">
            <a:solidFill>
              <a:srgbClr val="12293F">
                <a:alpha val="9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a:cs typeface="+mn-ea"/>
              <a:sym typeface="+mn-lt"/>
            </a:endParaRPr>
          </a:p>
        </p:txBody>
      </p:sp>
      <p:grpSp>
        <p:nvGrpSpPr>
          <p:cNvPr id="9224" name="组合 17"/>
          <p:cNvGrpSpPr/>
          <p:nvPr/>
        </p:nvGrpSpPr>
        <p:grpSpPr bwMode="auto">
          <a:xfrm>
            <a:off x="4694238" y="2122488"/>
            <a:ext cx="2636837" cy="701675"/>
            <a:chOff x="4808441" y="2512583"/>
            <a:chExt cx="2636943" cy="701480"/>
          </a:xfrm>
        </p:grpSpPr>
        <p:cxnSp>
          <p:nvCxnSpPr>
            <p:cNvPr id="31" name="直接连接符 30"/>
            <p:cNvCxnSpPr/>
            <p:nvPr/>
          </p:nvCxnSpPr>
          <p:spPr>
            <a:xfrm>
              <a:off x="4808441" y="3207715"/>
              <a:ext cx="949363" cy="0"/>
            </a:xfrm>
            <a:prstGeom prst="line">
              <a:avLst/>
            </a:prstGeom>
            <a:ln w="25400">
              <a:solidFill>
                <a:srgbClr val="12293F"/>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5751454" y="2512583"/>
              <a:ext cx="744567" cy="701480"/>
            </a:xfrm>
            <a:prstGeom prst="line">
              <a:avLst/>
            </a:prstGeom>
            <a:ln w="25400">
              <a:solidFill>
                <a:srgbClr val="12293F"/>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496021" y="2512583"/>
              <a:ext cx="949363" cy="0"/>
            </a:xfrm>
            <a:prstGeom prst="line">
              <a:avLst/>
            </a:prstGeom>
            <a:ln w="25400">
              <a:solidFill>
                <a:srgbClr val="12293F"/>
              </a:solidFill>
            </a:ln>
          </p:spPr>
          <p:style>
            <a:lnRef idx="1">
              <a:schemeClr val="accent1"/>
            </a:lnRef>
            <a:fillRef idx="0">
              <a:schemeClr val="accent1"/>
            </a:fillRef>
            <a:effectRef idx="0">
              <a:schemeClr val="accent1"/>
            </a:effectRef>
            <a:fontRef idx="minor">
              <a:schemeClr val="tx1"/>
            </a:fontRef>
          </p:style>
        </p:cxnSp>
      </p:grpSp>
      <p:grpSp>
        <p:nvGrpSpPr>
          <p:cNvPr id="9225" name="组合 40"/>
          <p:cNvGrpSpPr/>
          <p:nvPr/>
        </p:nvGrpSpPr>
        <p:grpSpPr bwMode="auto">
          <a:xfrm>
            <a:off x="4810125" y="3032125"/>
            <a:ext cx="2520950" cy="334963"/>
            <a:chOff x="4808441" y="2512583"/>
            <a:chExt cx="2636943" cy="701480"/>
          </a:xfrm>
        </p:grpSpPr>
        <p:cxnSp>
          <p:nvCxnSpPr>
            <p:cNvPr id="42" name="直接连接符 41"/>
            <p:cNvCxnSpPr/>
            <p:nvPr/>
          </p:nvCxnSpPr>
          <p:spPr>
            <a:xfrm>
              <a:off x="4808441" y="3207414"/>
              <a:ext cx="948171" cy="0"/>
            </a:xfrm>
            <a:prstGeom prst="line">
              <a:avLst/>
            </a:prstGeom>
            <a:ln w="25400">
              <a:solidFill>
                <a:srgbClr val="12293F"/>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751630" y="2512583"/>
              <a:ext cx="745585" cy="701480"/>
            </a:xfrm>
            <a:prstGeom prst="line">
              <a:avLst/>
            </a:prstGeom>
            <a:ln w="25400">
              <a:solidFill>
                <a:srgbClr val="12293F"/>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497214" y="2512583"/>
              <a:ext cx="948170" cy="0"/>
            </a:xfrm>
            <a:prstGeom prst="line">
              <a:avLst/>
            </a:prstGeom>
            <a:ln w="25400">
              <a:solidFill>
                <a:srgbClr val="12293F"/>
              </a:solidFill>
            </a:ln>
          </p:spPr>
          <p:style>
            <a:lnRef idx="1">
              <a:schemeClr val="accent1"/>
            </a:lnRef>
            <a:fillRef idx="0">
              <a:schemeClr val="accent1"/>
            </a:fillRef>
            <a:effectRef idx="0">
              <a:schemeClr val="accent1"/>
            </a:effectRef>
            <a:fontRef idx="minor">
              <a:schemeClr val="tx1"/>
            </a:fontRef>
          </p:style>
        </p:cxnSp>
      </p:grpSp>
      <p:grpSp>
        <p:nvGrpSpPr>
          <p:cNvPr id="9226" name="组合 47"/>
          <p:cNvGrpSpPr/>
          <p:nvPr/>
        </p:nvGrpSpPr>
        <p:grpSpPr bwMode="auto">
          <a:xfrm flipV="1">
            <a:off x="4694238" y="4117975"/>
            <a:ext cx="2636837" cy="701675"/>
            <a:chOff x="4808441" y="2512583"/>
            <a:chExt cx="2636943" cy="701480"/>
          </a:xfrm>
        </p:grpSpPr>
        <p:cxnSp>
          <p:nvCxnSpPr>
            <p:cNvPr id="53" name="直接连接符 52"/>
            <p:cNvCxnSpPr/>
            <p:nvPr/>
          </p:nvCxnSpPr>
          <p:spPr>
            <a:xfrm>
              <a:off x="4808441" y="3207715"/>
              <a:ext cx="949363" cy="0"/>
            </a:xfrm>
            <a:prstGeom prst="line">
              <a:avLst/>
            </a:prstGeom>
            <a:ln w="25400">
              <a:solidFill>
                <a:srgbClr val="12293F"/>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5751454" y="2512583"/>
              <a:ext cx="744567" cy="701480"/>
            </a:xfrm>
            <a:prstGeom prst="line">
              <a:avLst/>
            </a:prstGeom>
            <a:ln w="25400">
              <a:solidFill>
                <a:srgbClr val="12293F"/>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6496021" y="2512583"/>
              <a:ext cx="949363" cy="0"/>
            </a:xfrm>
            <a:prstGeom prst="line">
              <a:avLst/>
            </a:prstGeom>
            <a:ln w="25400">
              <a:solidFill>
                <a:srgbClr val="12293F"/>
              </a:solidFill>
            </a:ln>
          </p:spPr>
          <p:style>
            <a:lnRef idx="1">
              <a:schemeClr val="accent1"/>
            </a:lnRef>
            <a:fillRef idx="0">
              <a:schemeClr val="accent1"/>
            </a:fillRef>
            <a:effectRef idx="0">
              <a:schemeClr val="accent1"/>
            </a:effectRef>
            <a:fontRef idx="minor">
              <a:schemeClr val="tx1"/>
            </a:fontRef>
          </p:style>
        </p:cxnSp>
      </p:grpSp>
      <p:grpSp>
        <p:nvGrpSpPr>
          <p:cNvPr id="9227" name="组合 48"/>
          <p:cNvGrpSpPr/>
          <p:nvPr/>
        </p:nvGrpSpPr>
        <p:grpSpPr bwMode="auto">
          <a:xfrm flipV="1">
            <a:off x="4810125" y="3575050"/>
            <a:ext cx="2520950" cy="334963"/>
            <a:chOff x="4808441" y="2512583"/>
            <a:chExt cx="2636943" cy="701480"/>
          </a:xfrm>
        </p:grpSpPr>
        <p:cxnSp>
          <p:nvCxnSpPr>
            <p:cNvPr id="50" name="直接连接符 49"/>
            <p:cNvCxnSpPr/>
            <p:nvPr/>
          </p:nvCxnSpPr>
          <p:spPr>
            <a:xfrm>
              <a:off x="4808441" y="3207414"/>
              <a:ext cx="948171" cy="0"/>
            </a:xfrm>
            <a:prstGeom prst="line">
              <a:avLst/>
            </a:prstGeom>
            <a:ln w="25400">
              <a:solidFill>
                <a:srgbClr val="12293F"/>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5751630" y="2512583"/>
              <a:ext cx="745585" cy="701480"/>
            </a:xfrm>
            <a:prstGeom prst="line">
              <a:avLst/>
            </a:prstGeom>
            <a:ln w="25400">
              <a:solidFill>
                <a:srgbClr val="12293F"/>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497214" y="2512583"/>
              <a:ext cx="948170" cy="0"/>
            </a:xfrm>
            <a:prstGeom prst="line">
              <a:avLst/>
            </a:prstGeom>
            <a:ln w="25400">
              <a:solidFill>
                <a:srgbClr val="12293F"/>
              </a:solidFill>
            </a:ln>
          </p:spPr>
          <p:style>
            <a:lnRef idx="1">
              <a:schemeClr val="accent1"/>
            </a:lnRef>
            <a:fillRef idx="0">
              <a:schemeClr val="accent1"/>
            </a:fillRef>
            <a:effectRef idx="0">
              <a:schemeClr val="accent1"/>
            </a:effectRef>
            <a:fontRef idx="minor">
              <a:schemeClr val="tx1"/>
            </a:fontRef>
          </p:style>
        </p:cxnSp>
      </p:grpSp>
      <p:grpSp>
        <p:nvGrpSpPr>
          <p:cNvPr id="9228" name="组合 27"/>
          <p:cNvGrpSpPr/>
          <p:nvPr/>
        </p:nvGrpSpPr>
        <p:grpSpPr bwMode="auto">
          <a:xfrm>
            <a:off x="7329488" y="1762125"/>
            <a:ext cx="733425" cy="733425"/>
            <a:chOff x="7443955" y="2152882"/>
            <a:chExt cx="733348" cy="733348"/>
          </a:xfrm>
        </p:grpSpPr>
        <p:sp>
          <p:nvSpPr>
            <p:cNvPr id="57" name="椭圆 56"/>
            <p:cNvSpPr/>
            <p:nvPr/>
          </p:nvSpPr>
          <p:spPr>
            <a:xfrm>
              <a:off x="7443955" y="2152882"/>
              <a:ext cx="733348" cy="733348"/>
            </a:xfrm>
            <a:prstGeom prst="ellipse">
              <a:avLst/>
            </a:prstGeom>
            <a:gradFill>
              <a:gsLst>
                <a:gs pos="0">
                  <a:srgbClr val="0F2437"/>
                </a:gs>
                <a:gs pos="50000">
                  <a:srgbClr val="284D7A"/>
                </a:gs>
                <a:gs pos="100000">
                  <a:srgbClr val="0F2437"/>
                </a:gs>
              </a:gsLst>
              <a:lin ang="5400000" scaled="1"/>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a:cs typeface="+mn-ea"/>
                <a:sym typeface="+mn-lt"/>
              </a:endParaRPr>
            </a:p>
          </p:txBody>
        </p:sp>
        <p:sp>
          <p:nvSpPr>
            <p:cNvPr id="58" name="KSO_Shape"/>
            <p:cNvSpPr/>
            <p:nvPr/>
          </p:nvSpPr>
          <p:spPr bwMode="auto">
            <a:xfrm>
              <a:off x="7658245" y="2349711"/>
              <a:ext cx="304768" cy="339689"/>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kumimoji="0" lang="zh-CN" altLang="en-US">
                <a:solidFill>
                  <a:srgbClr val="FFFFFF"/>
                </a:solidFill>
                <a:cs typeface="+mn-ea"/>
                <a:sym typeface="+mn-lt"/>
              </a:endParaRPr>
            </a:p>
          </p:txBody>
        </p:sp>
      </p:grpSp>
      <p:grpSp>
        <p:nvGrpSpPr>
          <p:cNvPr id="9229" name="组合 26"/>
          <p:cNvGrpSpPr/>
          <p:nvPr/>
        </p:nvGrpSpPr>
        <p:grpSpPr bwMode="auto">
          <a:xfrm>
            <a:off x="7329488" y="2657475"/>
            <a:ext cx="733425" cy="733425"/>
            <a:chOff x="7443955" y="3048531"/>
            <a:chExt cx="733348" cy="733348"/>
          </a:xfrm>
        </p:grpSpPr>
        <p:sp>
          <p:nvSpPr>
            <p:cNvPr id="60" name="椭圆 59"/>
            <p:cNvSpPr/>
            <p:nvPr/>
          </p:nvSpPr>
          <p:spPr>
            <a:xfrm>
              <a:off x="7443955" y="3048531"/>
              <a:ext cx="733348" cy="733348"/>
            </a:xfrm>
            <a:prstGeom prst="ellipse">
              <a:avLst/>
            </a:prstGeom>
            <a:gradFill>
              <a:gsLst>
                <a:gs pos="0">
                  <a:srgbClr val="0F2437"/>
                </a:gs>
                <a:gs pos="50000">
                  <a:srgbClr val="284D7A"/>
                </a:gs>
                <a:gs pos="100000">
                  <a:srgbClr val="0F2437"/>
                </a:gs>
              </a:gsLst>
              <a:lin ang="5400000" scaled="1"/>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kumimoji="0" lang="zh-CN" altLang="en-US">
                <a:cs typeface="+mn-ea"/>
                <a:sym typeface="+mn-lt"/>
              </a:endParaRPr>
            </a:p>
          </p:txBody>
        </p:sp>
        <p:sp>
          <p:nvSpPr>
            <p:cNvPr id="61" name="KSO_Shape"/>
            <p:cNvSpPr/>
            <p:nvPr/>
          </p:nvSpPr>
          <p:spPr bwMode="auto">
            <a:xfrm>
              <a:off x="7650308" y="3207264"/>
              <a:ext cx="320641" cy="415881"/>
            </a:xfrm>
            <a:custGeom>
              <a:avLst/>
              <a:gdLst>
                <a:gd name="T0" fmla="*/ 2147483646 w 5278"/>
                <a:gd name="T1" fmla="*/ 2147483646 h 6863"/>
                <a:gd name="T2" fmla="*/ 2147483646 w 5278"/>
                <a:gd name="T3" fmla="*/ 2147483646 h 6863"/>
                <a:gd name="T4" fmla="*/ 2147483646 w 5278"/>
                <a:gd name="T5" fmla="*/ 2147483646 h 6863"/>
                <a:gd name="T6" fmla="*/ 2147483646 w 5278"/>
                <a:gd name="T7" fmla="*/ 2147483646 h 6863"/>
                <a:gd name="T8" fmla="*/ 2147483646 w 5278"/>
                <a:gd name="T9" fmla="*/ 2147483646 h 6863"/>
                <a:gd name="T10" fmla="*/ 2147483646 w 5278"/>
                <a:gd name="T11" fmla="*/ 2147483646 h 6863"/>
                <a:gd name="T12" fmla="*/ 2147483646 w 5278"/>
                <a:gd name="T13" fmla="*/ 2147483646 h 6863"/>
                <a:gd name="T14" fmla="*/ 2147483646 w 5278"/>
                <a:gd name="T15" fmla="*/ 2147483646 h 6863"/>
                <a:gd name="T16" fmla="*/ 2147483646 w 5278"/>
                <a:gd name="T17" fmla="*/ 2147483646 h 6863"/>
                <a:gd name="T18" fmla="*/ 2147483646 w 5278"/>
                <a:gd name="T19" fmla="*/ 2147483646 h 6863"/>
                <a:gd name="T20" fmla="*/ 2147483646 w 5278"/>
                <a:gd name="T21" fmla="*/ 2147483646 h 6863"/>
                <a:gd name="T22" fmla="*/ 2147483646 w 5278"/>
                <a:gd name="T23" fmla="*/ 2147483646 h 6863"/>
                <a:gd name="T24" fmla="*/ 2147483646 w 5278"/>
                <a:gd name="T25" fmla="*/ 2147483646 h 6863"/>
                <a:gd name="T26" fmla="*/ 2147483646 w 5278"/>
                <a:gd name="T27" fmla="*/ 2147483646 h 6863"/>
                <a:gd name="T28" fmla="*/ 2147483646 w 5278"/>
                <a:gd name="T29" fmla="*/ 2147483646 h 6863"/>
                <a:gd name="T30" fmla="*/ 2147483646 w 5278"/>
                <a:gd name="T31" fmla="*/ 2147483646 h 6863"/>
                <a:gd name="T32" fmla="*/ 2147483646 w 5278"/>
                <a:gd name="T33" fmla="*/ 2147483646 h 6863"/>
                <a:gd name="T34" fmla="*/ 2147483646 w 5278"/>
                <a:gd name="T35" fmla="*/ 2147483646 h 6863"/>
                <a:gd name="T36" fmla="*/ 2147483646 w 5278"/>
                <a:gd name="T37" fmla="*/ 2147483646 h 6863"/>
                <a:gd name="T38" fmla="*/ 2147483646 w 5278"/>
                <a:gd name="T39" fmla="*/ 2147483646 h 6863"/>
                <a:gd name="T40" fmla="*/ 2147483646 w 5278"/>
                <a:gd name="T41" fmla="*/ 2147483646 h 6863"/>
                <a:gd name="T42" fmla="*/ 2147483646 w 5278"/>
                <a:gd name="T43" fmla="*/ 2147483646 h 6863"/>
                <a:gd name="T44" fmla="*/ 2147483646 w 5278"/>
                <a:gd name="T45" fmla="*/ 2147483646 h 6863"/>
                <a:gd name="T46" fmla="*/ 2147483646 w 5278"/>
                <a:gd name="T47" fmla="*/ 2147483646 h 6863"/>
                <a:gd name="T48" fmla="*/ 2147483646 w 5278"/>
                <a:gd name="T49" fmla="*/ 2147483646 h 6863"/>
                <a:gd name="T50" fmla="*/ 2147483646 w 5278"/>
                <a:gd name="T51" fmla="*/ 2147483646 h 6863"/>
                <a:gd name="T52" fmla="*/ 2147483646 w 5278"/>
                <a:gd name="T53" fmla="*/ 2147483646 h 6863"/>
                <a:gd name="T54" fmla="*/ 2147483646 w 5278"/>
                <a:gd name="T55" fmla="*/ 2147483646 h 6863"/>
                <a:gd name="T56" fmla="*/ 2147483646 w 5278"/>
                <a:gd name="T57" fmla="*/ 2147483646 h 6863"/>
                <a:gd name="T58" fmla="*/ 2147483646 w 5278"/>
                <a:gd name="T59" fmla="*/ 2147483646 h 6863"/>
                <a:gd name="T60" fmla="*/ 2147483646 w 5278"/>
                <a:gd name="T61" fmla="*/ 2147483646 h 6863"/>
                <a:gd name="T62" fmla="*/ 2147483646 w 5278"/>
                <a:gd name="T63" fmla="*/ 2147483646 h 6863"/>
                <a:gd name="T64" fmla="*/ 2147483646 w 5278"/>
                <a:gd name="T65" fmla="*/ 2147483646 h 6863"/>
                <a:gd name="T66" fmla="*/ 2147483646 w 5278"/>
                <a:gd name="T67" fmla="*/ 2147483646 h 6863"/>
                <a:gd name="T68" fmla="*/ 2147483646 w 5278"/>
                <a:gd name="T69" fmla="*/ 2147483646 h 6863"/>
                <a:gd name="T70" fmla="*/ 2147483646 w 5278"/>
                <a:gd name="T71" fmla="*/ 2147483646 h 6863"/>
                <a:gd name="T72" fmla="*/ 2147483646 w 5278"/>
                <a:gd name="T73" fmla="*/ 2147483646 h 6863"/>
                <a:gd name="T74" fmla="*/ 2147483646 w 5278"/>
                <a:gd name="T75" fmla="*/ 2147483646 h 6863"/>
                <a:gd name="T76" fmla="*/ 2147483646 w 5278"/>
                <a:gd name="T77" fmla="*/ 2147483646 h 6863"/>
                <a:gd name="T78" fmla="*/ 2147483646 w 5278"/>
                <a:gd name="T79" fmla="*/ 2147483646 h 6863"/>
                <a:gd name="T80" fmla="*/ 2147483646 w 5278"/>
                <a:gd name="T81" fmla="*/ 2147483646 h 6863"/>
                <a:gd name="T82" fmla="*/ 2147483646 w 5278"/>
                <a:gd name="T83" fmla="*/ 2147483646 h 6863"/>
                <a:gd name="T84" fmla="*/ 0 w 5278"/>
                <a:gd name="T85" fmla="*/ 2147483646 h 6863"/>
                <a:gd name="T86" fmla="*/ 2147483646 w 5278"/>
                <a:gd name="T87" fmla="*/ 2147483646 h 6863"/>
                <a:gd name="T88" fmla="*/ 2147483646 w 5278"/>
                <a:gd name="T89" fmla="*/ 2147483646 h 6863"/>
                <a:gd name="T90" fmla="*/ 2147483646 w 5278"/>
                <a:gd name="T91" fmla="*/ 2147483646 h 6863"/>
                <a:gd name="T92" fmla="*/ 2147483646 w 5278"/>
                <a:gd name="T93" fmla="*/ 2147483646 h 6863"/>
                <a:gd name="T94" fmla="*/ 2147483646 w 5278"/>
                <a:gd name="T95" fmla="*/ 2147483646 h 6863"/>
                <a:gd name="T96" fmla="*/ 2147483646 w 5278"/>
                <a:gd name="T97" fmla="*/ 1347340187 h 6863"/>
                <a:gd name="T98" fmla="*/ 2147483646 w 5278"/>
                <a:gd name="T99" fmla="*/ 513294381 h 6863"/>
                <a:gd name="T100" fmla="*/ 2147483646 w 5278"/>
                <a:gd name="T101" fmla="*/ 42761601 h 6863"/>
                <a:gd name="T102" fmla="*/ 2147483646 w 5278"/>
                <a:gd name="T103" fmla="*/ 21419384 h 6863"/>
                <a:gd name="T104" fmla="*/ 2147483646 w 5278"/>
                <a:gd name="T105" fmla="*/ 363589915 h 6863"/>
                <a:gd name="T106" fmla="*/ 2147483646 w 5278"/>
                <a:gd name="T107" fmla="*/ 1133454737 h 6863"/>
                <a:gd name="T108" fmla="*/ 2147483646 w 5278"/>
                <a:gd name="T109" fmla="*/ 2147483646 h 6863"/>
                <a:gd name="T110" fmla="*/ 2147483646 w 5278"/>
                <a:gd name="T111" fmla="*/ 2147483646 h 6863"/>
                <a:gd name="T112" fmla="*/ 2147483646 w 5278"/>
                <a:gd name="T113" fmla="*/ 2147483646 h 6863"/>
                <a:gd name="T114" fmla="*/ 2147483646 w 5278"/>
                <a:gd name="T115" fmla="*/ 2147483646 h 6863"/>
                <a:gd name="T116" fmla="*/ 2147483646 w 5278"/>
                <a:gd name="T117" fmla="*/ 2147483646 h 6863"/>
                <a:gd name="T118" fmla="*/ 2147483646 w 5278"/>
                <a:gd name="T119" fmla="*/ 2147483646 h 68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78" h="6863">
                  <a:moveTo>
                    <a:pt x="4046" y="5103"/>
                  </a:moveTo>
                  <a:lnTo>
                    <a:pt x="1054" y="5103"/>
                  </a:lnTo>
                  <a:lnTo>
                    <a:pt x="1054" y="4927"/>
                  </a:lnTo>
                  <a:lnTo>
                    <a:pt x="4046" y="4927"/>
                  </a:lnTo>
                  <a:lnTo>
                    <a:pt x="4046" y="5103"/>
                  </a:lnTo>
                  <a:close/>
                  <a:moveTo>
                    <a:pt x="2814" y="4575"/>
                  </a:moveTo>
                  <a:lnTo>
                    <a:pt x="1054" y="4575"/>
                  </a:lnTo>
                  <a:lnTo>
                    <a:pt x="1054" y="4399"/>
                  </a:lnTo>
                  <a:lnTo>
                    <a:pt x="2814" y="4399"/>
                  </a:lnTo>
                  <a:lnTo>
                    <a:pt x="2814" y="4575"/>
                  </a:lnTo>
                  <a:close/>
                  <a:moveTo>
                    <a:pt x="3342" y="4047"/>
                  </a:moveTo>
                  <a:lnTo>
                    <a:pt x="1054" y="4047"/>
                  </a:lnTo>
                  <a:lnTo>
                    <a:pt x="1054" y="3872"/>
                  </a:lnTo>
                  <a:lnTo>
                    <a:pt x="3342" y="3872"/>
                  </a:lnTo>
                  <a:lnTo>
                    <a:pt x="3342" y="4047"/>
                  </a:lnTo>
                  <a:close/>
                  <a:moveTo>
                    <a:pt x="4222" y="3520"/>
                  </a:moveTo>
                  <a:lnTo>
                    <a:pt x="1054" y="3520"/>
                  </a:lnTo>
                  <a:lnTo>
                    <a:pt x="1054" y="3344"/>
                  </a:lnTo>
                  <a:lnTo>
                    <a:pt x="4222" y="3344"/>
                  </a:lnTo>
                  <a:lnTo>
                    <a:pt x="4222" y="3520"/>
                  </a:lnTo>
                  <a:close/>
                  <a:moveTo>
                    <a:pt x="2814" y="2992"/>
                  </a:moveTo>
                  <a:lnTo>
                    <a:pt x="1054" y="2992"/>
                  </a:lnTo>
                  <a:lnTo>
                    <a:pt x="1054" y="2816"/>
                  </a:lnTo>
                  <a:lnTo>
                    <a:pt x="2814" y="2816"/>
                  </a:lnTo>
                  <a:lnTo>
                    <a:pt x="2814" y="2992"/>
                  </a:lnTo>
                  <a:close/>
                  <a:moveTo>
                    <a:pt x="4750" y="1056"/>
                  </a:moveTo>
                  <a:lnTo>
                    <a:pt x="3518" y="1056"/>
                  </a:lnTo>
                  <a:lnTo>
                    <a:pt x="3620" y="1362"/>
                  </a:lnTo>
                  <a:lnTo>
                    <a:pt x="3664" y="1373"/>
                  </a:lnTo>
                  <a:lnTo>
                    <a:pt x="3707" y="1385"/>
                  </a:lnTo>
                  <a:lnTo>
                    <a:pt x="3747" y="1397"/>
                  </a:lnTo>
                  <a:lnTo>
                    <a:pt x="3785" y="1412"/>
                  </a:lnTo>
                  <a:lnTo>
                    <a:pt x="3822" y="1426"/>
                  </a:lnTo>
                  <a:lnTo>
                    <a:pt x="3856" y="1441"/>
                  </a:lnTo>
                  <a:lnTo>
                    <a:pt x="3888" y="1458"/>
                  </a:lnTo>
                  <a:lnTo>
                    <a:pt x="3919" y="1476"/>
                  </a:lnTo>
                  <a:lnTo>
                    <a:pt x="3948" y="1494"/>
                  </a:lnTo>
                  <a:lnTo>
                    <a:pt x="3976" y="1513"/>
                  </a:lnTo>
                  <a:lnTo>
                    <a:pt x="4001" y="1534"/>
                  </a:lnTo>
                  <a:lnTo>
                    <a:pt x="4025" y="1555"/>
                  </a:lnTo>
                  <a:lnTo>
                    <a:pt x="4046" y="1577"/>
                  </a:lnTo>
                  <a:lnTo>
                    <a:pt x="4067" y="1599"/>
                  </a:lnTo>
                  <a:lnTo>
                    <a:pt x="4086" y="1622"/>
                  </a:lnTo>
                  <a:lnTo>
                    <a:pt x="4104" y="1646"/>
                  </a:lnTo>
                  <a:lnTo>
                    <a:pt x="4119" y="1671"/>
                  </a:lnTo>
                  <a:lnTo>
                    <a:pt x="4134" y="1696"/>
                  </a:lnTo>
                  <a:lnTo>
                    <a:pt x="4148" y="1723"/>
                  </a:lnTo>
                  <a:lnTo>
                    <a:pt x="4160" y="1749"/>
                  </a:lnTo>
                  <a:lnTo>
                    <a:pt x="4171" y="1777"/>
                  </a:lnTo>
                  <a:lnTo>
                    <a:pt x="4180" y="1805"/>
                  </a:lnTo>
                  <a:lnTo>
                    <a:pt x="4189" y="1834"/>
                  </a:lnTo>
                  <a:lnTo>
                    <a:pt x="4196" y="1863"/>
                  </a:lnTo>
                  <a:lnTo>
                    <a:pt x="4203" y="1892"/>
                  </a:lnTo>
                  <a:lnTo>
                    <a:pt x="4208" y="1923"/>
                  </a:lnTo>
                  <a:lnTo>
                    <a:pt x="4213" y="1953"/>
                  </a:lnTo>
                  <a:lnTo>
                    <a:pt x="4216" y="1984"/>
                  </a:lnTo>
                  <a:lnTo>
                    <a:pt x="4219" y="2015"/>
                  </a:lnTo>
                  <a:lnTo>
                    <a:pt x="4221" y="2047"/>
                  </a:lnTo>
                  <a:lnTo>
                    <a:pt x="4222" y="2078"/>
                  </a:lnTo>
                  <a:lnTo>
                    <a:pt x="4222" y="2111"/>
                  </a:lnTo>
                  <a:lnTo>
                    <a:pt x="1054" y="2111"/>
                  </a:lnTo>
                  <a:lnTo>
                    <a:pt x="1056" y="2081"/>
                  </a:lnTo>
                  <a:lnTo>
                    <a:pt x="1057" y="2050"/>
                  </a:lnTo>
                  <a:lnTo>
                    <a:pt x="1058" y="2020"/>
                  </a:lnTo>
                  <a:lnTo>
                    <a:pt x="1062" y="1990"/>
                  </a:lnTo>
                  <a:lnTo>
                    <a:pt x="1065" y="1960"/>
                  </a:lnTo>
                  <a:lnTo>
                    <a:pt x="1070" y="1931"/>
                  </a:lnTo>
                  <a:lnTo>
                    <a:pt x="1076" y="1902"/>
                  </a:lnTo>
                  <a:lnTo>
                    <a:pt x="1083" y="1874"/>
                  </a:lnTo>
                  <a:lnTo>
                    <a:pt x="1092" y="1846"/>
                  </a:lnTo>
                  <a:lnTo>
                    <a:pt x="1101" y="1819"/>
                  </a:lnTo>
                  <a:lnTo>
                    <a:pt x="1111" y="1792"/>
                  </a:lnTo>
                  <a:lnTo>
                    <a:pt x="1123" y="1766"/>
                  </a:lnTo>
                  <a:lnTo>
                    <a:pt x="1135" y="1740"/>
                  </a:lnTo>
                  <a:lnTo>
                    <a:pt x="1149" y="1714"/>
                  </a:lnTo>
                  <a:lnTo>
                    <a:pt x="1165" y="1690"/>
                  </a:lnTo>
                  <a:lnTo>
                    <a:pt x="1180" y="1665"/>
                  </a:lnTo>
                  <a:lnTo>
                    <a:pt x="1198" y="1643"/>
                  </a:lnTo>
                  <a:lnTo>
                    <a:pt x="1217" y="1620"/>
                  </a:lnTo>
                  <a:lnTo>
                    <a:pt x="1239" y="1597"/>
                  </a:lnTo>
                  <a:lnTo>
                    <a:pt x="1260" y="1576"/>
                  </a:lnTo>
                  <a:lnTo>
                    <a:pt x="1284" y="1555"/>
                  </a:lnTo>
                  <a:lnTo>
                    <a:pt x="1309" y="1535"/>
                  </a:lnTo>
                  <a:lnTo>
                    <a:pt x="1336" y="1516"/>
                  </a:lnTo>
                  <a:lnTo>
                    <a:pt x="1363" y="1498"/>
                  </a:lnTo>
                  <a:lnTo>
                    <a:pt x="1393" y="1480"/>
                  </a:lnTo>
                  <a:lnTo>
                    <a:pt x="1426" y="1463"/>
                  </a:lnTo>
                  <a:lnTo>
                    <a:pt x="1458" y="1447"/>
                  </a:lnTo>
                  <a:lnTo>
                    <a:pt x="1493" y="1432"/>
                  </a:lnTo>
                  <a:lnTo>
                    <a:pt x="1530" y="1418"/>
                  </a:lnTo>
                  <a:lnTo>
                    <a:pt x="1568" y="1404"/>
                  </a:lnTo>
                  <a:lnTo>
                    <a:pt x="1609" y="1392"/>
                  </a:lnTo>
                  <a:lnTo>
                    <a:pt x="1651" y="1380"/>
                  </a:lnTo>
                  <a:lnTo>
                    <a:pt x="1758" y="1056"/>
                  </a:lnTo>
                  <a:lnTo>
                    <a:pt x="526" y="1056"/>
                  </a:lnTo>
                  <a:lnTo>
                    <a:pt x="526" y="6335"/>
                  </a:lnTo>
                  <a:lnTo>
                    <a:pt x="4750" y="6335"/>
                  </a:lnTo>
                  <a:lnTo>
                    <a:pt x="4750" y="1056"/>
                  </a:lnTo>
                  <a:close/>
                  <a:moveTo>
                    <a:pt x="2638" y="265"/>
                  </a:moveTo>
                  <a:lnTo>
                    <a:pt x="2638" y="265"/>
                  </a:lnTo>
                  <a:lnTo>
                    <a:pt x="2611" y="266"/>
                  </a:lnTo>
                  <a:lnTo>
                    <a:pt x="2584" y="269"/>
                  </a:lnTo>
                  <a:lnTo>
                    <a:pt x="2559" y="275"/>
                  </a:lnTo>
                  <a:lnTo>
                    <a:pt x="2535" y="285"/>
                  </a:lnTo>
                  <a:lnTo>
                    <a:pt x="2513" y="296"/>
                  </a:lnTo>
                  <a:lnTo>
                    <a:pt x="2491" y="309"/>
                  </a:lnTo>
                  <a:lnTo>
                    <a:pt x="2471" y="324"/>
                  </a:lnTo>
                  <a:lnTo>
                    <a:pt x="2452" y="341"/>
                  </a:lnTo>
                  <a:lnTo>
                    <a:pt x="2435" y="360"/>
                  </a:lnTo>
                  <a:lnTo>
                    <a:pt x="2419" y="381"/>
                  </a:lnTo>
                  <a:lnTo>
                    <a:pt x="2406" y="402"/>
                  </a:lnTo>
                  <a:lnTo>
                    <a:pt x="2395" y="425"/>
                  </a:lnTo>
                  <a:lnTo>
                    <a:pt x="2386" y="449"/>
                  </a:lnTo>
                  <a:lnTo>
                    <a:pt x="2380" y="474"/>
                  </a:lnTo>
                  <a:lnTo>
                    <a:pt x="2375" y="500"/>
                  </a:lnTo>
                  <a:lnTo>
                    <a:pt x="2374" y="528"/>
                  </a:lnTo>
                  <a:lnTo>
                    <a:pt x="2375" y="554"/>
                  </a:lnTo>
                  <a:lnTo>
                    <a:pt x="2380" y="581"/>
                  </a:lnTo>
                  <a:lnTo>
                    <a:pt x="2386" y="606"/>
                  </a:lnTo>
                  <a:lnTo>
                    <a:pt x="2395" y="631"/>
                  </a:lnTo>
                  <a:lnTo>
                    <a:pt x="2406" y="654"/>
                  </a:lnTo>
                  <a:lnTo>
                    <a:pt x="2419" y="675"/>
                  </a:lnTo>
                  <a:lnTo>
                    <a:pt x="2435" y="696"/>
                  </a:lnTo>
                  <a:lnTo>
                    <a:pt x="2452" y="715"/>
                  </a:lnTo>
                  <a:lnTo>
                    <a:pt x="2471" y="732"/>
                  </a:lnTo>
                  <a:lnTo>
                    <a:pt x="2491" y="747"/>
                  </a:lnTo>
                  <a:lnTo>
                    <a:pt x="2513" y="760"/>
                  </a:lnTo>
                  <a:lnTo>
                    <a:pt x="2535" y="771"/>
                  </a:lnTo>
                  <a:lnTo>
                    <a:pt x="2559" y="779"/>
                  </a:lnTo>
                  <a:lnTo>
                    <a:pt x="2584" y="787"/>
                  </a:lnTo>
                  <a:lnTo>
                    <a:pt x="2611" y="790"/>
                  </a:lnTo>
                  <a:lnTo>
                    <a:pt x="2638" y="791"/>
                  </a:lnTo>
                  <a:lnTo>
                    <a:pt x="2665" y="790"/>
                  </a:lnTo>
                  <a:lnTo>
                    <a:pt x="2691" y="787"/>
                  </a:lnTo>
                  <a:lnTo>
                    <a:pt x="2716" y="779"/>
                  </a:lnTo>
                  <a:lnTo>
                    <a:pt x="2741" y="771"/>
                  </a:lnTo>
                  <a:lnTo>
                    <a:pt x="2764" y="760"/>
                  </a:lnTo>
                  <a:lnTo>
                    <a:pt x="2786" y="747"/>
                  </a:lnTo>
                  <a:lnTo>
                    <a:pt x="2806" y="732"/>
                  </a:lnTo>
                  <a:lnTo>
                    <a:pt x="2825" y="715"/>
                  </a:lnTo>
                  <a:lnTo>
                    <a:pt x="2842" y="696"/>
                  </a:lnTo>
                  <a:lnTo>
                    <a:pt x="2857" y="675"/>
                  </a:lnTo>
                  <a:lnTo>
                    <a:pt x="2871" y="654"/>
                  </a:lnTo>
                  <a:lnTo>
                    <a:pt x="2881" y="631"/>
                  </a:lnTo>
                  <a:lnTo>
                    <a:pt x="2890" y="606"/>
                  </a:lnTo>
                  <a:lnTo>
                    <a:pt x="2897" y="581"/>
                  </a:lnTo>
                  <a:lnTo>
                    <a:pt x="2900" y="554"/>
                  </a:lnTo>
                  <a:lnTo>
                    <a:pt x="2902" y="528"/>
                  </a:lnTo>
                  <a:lnTo>
                    <a:pt x="2900" y="500"/>
                  </a:lnTo>
                  <a:lnTo>
                    <a:pt x="2897" y="474"/>
                  </a:lnTo>
                  <a:lnTo>
                    <a:pt x="2890" y="449"/>
                  </a:lnTo>
                  <a:lnTo>
                    <a:pt x="2881" y="425"/>
                  </a:lnTo>
                  <a:lnTo>
                    <a:pt x="2871" y="402"/>
                  </a:lnTo>
                  <a:lnTo>
                    <a:pt x="2857" y="381"/>
                  </a:lnTo>
                  <a:lnTo>
                    <a:pt x="2842" y="360"/>
                  </a:lnTo>
                  <a:lnTo>
                    <a:pt x="2825" y="341"/>
                  </a:lnTo>
                  <a:lnTo>
                    <a:pt x="2806" y="324"/>
                  </a:lnTo>
                  <a:lnTo>
                    <a:pt x="2786" y="309"/>
                  </a:lnTo>
                  <a:lnTo>
                    <a:pt x="2764" y="296"/>
                  </a:lnTo>
                  <a:lnTo>
                    <a:pt x="2741" y="285"/>
                  </a:lnTo>
                  <a:lnTo>
                    <a:pt x="2716" y="275"/>
                  </a:lnTo>
                  <a:lnTo>
                    <a:pt x="2691" y="269"/>
                  </a:lnTo>
                  <a:lnTo>
                    <a:pt x="2665" y="266"/>
                  </a:lnTo>
                  <a:lnTo>
                    <a:pt x="2638" y="265"/>
                  </a:lnTo>
                  <a:close/>
                  <a:moveTo>
                    <a:pt x="0" y="6863"/>
                  </a:moveTo>
                  <a:lnTo>
                    <a:pt x="0" y="528"/>
                  </a:lnTo>
                  <a:lnTo>
                    <a:pt x="2110" y="528"/>
                  </a:lnTo>
                  <a:lnTo>
                    <a:pt x="2110" y="500"/>
                  </a:lnTo>
                  <a:lnTo>
                    <a:pt x="2113" y="474"/>
                  </a:lnTo>
                  <a:lnTo>
                    <a:pt x="2116" y="448"/>
                  </a:lnTo>
                  <a:lnTo>
                    <a:pt x="2121" y="421"/>
                  </a:lnTo>
                  <a:lnTo>
                    <a:pt x="2127" y="396"/>
                  </a:lnTo>
                  <a:lnTo>
                    <a:pt x="2134" y="371"/>
                  </a:lnTo>
                  <a:lnTo>
                    <a:pt x="2143" y="346"/>
                  </a:lnTo>
                  <a:lnTo>
                    <a:pt x="2152" y="322"/>
                  </a:lnTo>
                  <a:lnTo>
                    <a:pt x="2162" y="299"/>
                  </a:lnTo>
                  <a:lnTo>
                    <a:pt x="2174" y="277"/>
                  </a:lnTo>
                  <a:lnTo>
                    <a:pt x="2187" y="254"/>
                  </a:lnTo>
                  <a:lnTo>
                    <a:pt x="2200" y="232"/>
                  </a:lnTo>
                  <a:lnTo>
                    <a:pt x="2216" y="212"/>
                  </a:lnTo>
                  <a:lnTo>
                    <a:pt x="2231" y="192"/>
                  </a:lnTo>
                  <a:lnTo>
                    <a:pt x="2248" y="172"/>
                  </a:lnTo>
                  <a:lnTo>
                    <a:pt x="2265" y="154"/>
                  </a:lnTo>
                  <a:lnTo>
                    <a:pt x="2283" y="136"/>
                  </a:lnTo>
                  <a:lnTo>
                    <a:pt x="2302" y="121"/>
                  </a:lnTo>
                  <a:lnTo>
                    <a:pt x="2322" y="105"/>
                  </a:lnTo>
                  <a:lnTo>
                    <a:pt x="2343" y="90"/>
                  </a:lnTo>
                  <a:lnTo>
                    <a:pt x="2364" y="77"/>
                  </a:lnTo>
                  <a:lnTo>
                    <a:pt x="2387" y="63"/>
                  </a:lnTo>
                  <a:lnTo>
                    <a:pt x="2410" y="53"/>
                  </a:lnTo>
                  <a:lnTo>
                    <a:pt x="2432" y="42"/>
                  </a:lnTo>
                  <a:lnTo>
                    <a:pt x="2456" y="32"/>
                  </a:lnTo>
                  <a:lnTo>
                    <a:pt x="2481" y="24"/>
                  </a:lnTo>
                  <a:lnTo>
                    <a:pt x="2507" y="17"/>
                  </a:lnTo>
                  <a:lnTo>
                    <a:pt x="2532" y="11"/>
                  </a:lnTo>
                  <a:lnTo>
                    <a:pt x="2558" y="6"/>
                  </a:lnTo>
                  <a:lnTo>
                    <a:pt x="2584" y="2"/>
                  </a:lnTo>
                  <a:lnTo>
                    <a:pt x="2611" y="1"/>
                  </a:lnTo>
                  <a:lnTo>
                    <a:pt x="2638" y="0"/>
                  </a:lnTo>
                  <a:lnTo>
                    <a:pt x="2665" y="1"/>
                  </a:lnTo>
                  <a:lnTo>
                    <a:pt x="2692" y="2"/>
                  </a:lnTo>
                  <a:lnTo>
                    <a:pt x="2718" y="6"/>
                  </a:lnTo>
                  <a:lnTo>
                    <a:pt x="2745" y="11"/>
                  </a:lnTo>
                  <a:lnTo>
                    <a:pt x="2770" y="17"/>
                  </a:lnTo>
                  <a:lnTo>
                    <a:pt x="2795" y="24"/>
                  </a:lnTo>
                  <a:lnTo>
                    <a:pt x="2820" y="32"/>
                  </a:lnTo>
                  <a:lnTo>
                    <a:pt x="2844" y="42"/>
                  </a:lnTo>
                  <a:lnTo>
                    <a:pt x="2867" y="53"/>
                  </a:lnTo>
                  <a:lnTo>
                    <a:pt x="2890" y="63"/>
                  </a:lnTo>
                  <a:lnTo>
                    <a:pt x="2912" y="77"/>
                  </a:lnTo>
                  <a:lnTo>
                    <a:pt x="2934" y="90"/>
                  </a:lnTo>
                  <a:lnTo>
                    <a:pt x="2954" y="105"/>
                  </a:lnTo>
                  <a:lnTo>
                    <a:pt x="2975" y="121"/>
                  </a:lnTo>
                  <a:lnTo>
                    <a:pt x="2994" y="136"/>
                  </a:lnTo>
                  <a:lnTo>
                    <a:pt x="3012" y="154"/>
                  </a:lnTo>
                  <a:lnTo>
                    <a:pt x="3030" y="172"/>
                  </a:lnTo>
                  <a:lnTo>
                    <a:pt x="3045" y="192"/>
                  </a:lnTo>
                  <a:lnTo>
                    <a:pt x="3062" y="212"/>
                  </a:lnTo>
                  <a:lnTo>
                    <a:pt x="3076" y="232"/>
                  </a:lnTo>
                  <a:lnTo>
                    <a:pt x="3090" y="254"/>
                  </a:lnTo>
                  <a:lnTo>
                    <a:pt x="3103" y="277"/>
                  </a:lnTo>
                  <a:lnTo>
                    <a:pt x="3115" y="299"/>
                  </a:lnTo>
                  <a:lnTo>
                    <a:pt x="3126" y="322"/>
                  </a:lnTo>
                  <a:lnTo>
                    <a:pt x="3134" y="346"/>
                  </a:lnTo>
                  <a:lnTo>
                    <a:pt x="3142" y="371"/>
                  </a:lnTo>
                  <a:lnTo>
                    <a:pt x="3149" y="396"/>
                  </a:lnTo>
                  <a:lnTo>
                    <a:pt x="3155" y="421"/>
                  </a:lnTo>
                  <a:lnTo>
                    <a:pt x="3160" y="448"/>
                  </a:lnTo>
                  <a:lnTo>
                    <a:pt x="3164" y="474"/>
                  </a:lnTo>
                  <a:lnTo>
                    <a:pt x="3166" y="500"/>
                  </a:lnTo>
                  <a:lnTo>
                    <a:pt x="3166" y="528"/>
                  </a:lnTo>
                  <a:lnTo>
                    <a:pt x="5278" y="528"/>
                  </a:lnTo>
                  <a:lnTo>
                    <a:pt x="5278" y="6863"/>
                  </a:lnTo>
                  <a:lnTo>
                    <a:pt x="0" y="6863"/>
                  </a:lnTo>
                  <a:close/>
                </a:path>
              </a:pathLst>
            </a:custGeom>
            <a:solidFill>
              <a:schemeClr val="bg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kumimoji="0" lang="zh-CN" altLang="en-US">
                <a:cs typeface="+mn-ea"/>
                <a:sym typeface="+mn-lt"/>
              </a:endParaRPr>
            </a:p>
          </p:txBody>
        </p:sp>
      </p:grpSp>
      <p:grpSp>
        <p:nvGrpSpPr>
          <p:cNvPr id="9230" name="组合 24"/>
          <p:cNvGrpSpPr/>
          <p:nvPr/>
        </p:nvGrpSpPr>
        <p:grpSpPr bwMode="auto">
          <a:xfrm>
            <a:off x="7329488" y="3554413"/>
            <a:ext cx="733425" cy="731837"/>
            <a:chOff x="7443955" y="3944180"/>
            <a:chExt cx="733348" cy="733348"/>
          </a:xfrm>
        </p:grpSpPr>
        <p:sp>
          <p:nvSpPr>
            <p:cNvPr id="63" name="椭圆 62"/>
            <p:cNvSpPr/>
            <p:nvPr/>
          </p:nvSpPr>
          <p:spPr>
            <a:xfrm>
              <a:off x="7443955" y="3944180"/>
              <a:ext cx="733348" cy="733348"/>
            </a:xfrm>
            <a:prstGeom prst="ellipse">
              <a:avLst/>
            </a:prstGeom>
            <a:gradFill>
              <a:gsLst>
                <a:gs pos="0">
                  <a:srgbClr val="0F2437"/>
                </a:gs>
                <a:gs pos="50000">
                  <a:srgbClr val="284D7A"/>
                </a:gs>
                <a:gs pos="100000">
                  <a:srgbClr val="0F2437"/>
                </a:gs>
              </a:gsLst>
              <a:lin ang="5400000" scaled="1"/>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kumimoji="0" lang="zh-CN" altLang="en-US">
                <a:cs typeface="+mn-ea"/>
                <a:sym typeface="+mn-lt"/>
              </a:endParaRPr>
            </a:p>
          </p:txBody>
        </p:sp>
        <p:sp>
          <p:nvSpPr>
            <p:cNvPr id="64" name="KSO_Shape"/>
            <p:cNvSpPr/>
            <p:nvPr/>
          </p:nvSpPr>
          <p:spPr bwMode="auto">
            <a:xfrm>
              <a:off x="7650308" y="4103258"/>
              <a:ext cx="320641" cy="415192"/>
            </a:xfrm>
            <a:custGeom>
              <a:avLst/>
              <a:gdLst>
                <a:gd name="T0" fmla="*/ 614595 w 911225"/>
                <a:gd name="T1" fmla="*/ 1458090 h 1184275"/>
                <a:gd name="T2" fmla="*/ 638020 w 911225"/>
                <a:gd name="T3" fmla="*/ 1606919 h 1184275"/>
                <a:gd name="T4" fmla="*/ 844163 w 911225"/>
                <a:gd name="T5" fmla="*/ 1600541 h 1184275"/>
                <a:gd name="T6" fmla="*/ 851830 w 911225"/>
                <a:gd name="T7" fmla="*/ 1447885 h 1184275"/>
                <a:gd name="T8" fmla="*/ 292177 w 911225"/>
                <a:gd name="T9" fmla="*/ 1429176 h 1184275"/>
                <a:gd name="T10" fmla="*/ 251289 w 911225"/>
                <a:gd name="T11" fmla="*/ 1461918 h 1184275"/>
                <a:gd name="T12" fmla="*/ 278547 w 911225"/>
                <a:gd name="T13" fmla="*/ 1608619 h 1184275"/>
                <a:gd name="T14" fmla="*/ 483840 w 911225"/>
                <a:gd name="T15" fmla="*/ 1597990 h 1184275"/>
                <a:gd name="T16" fmla="*/ 486821 w 911225"/>
                <a:gd name="T17" fmla="*/ 1444909 h 1184275"/>
                <a:gd name="T18" fmla="*/ 1013676 w 911225"/>
                <a:gd name="T19" fmla="*/ 1427049 h 1184275"/>
                <a:gd name="T20" fmla="*/ 972788 w 911225"/>
                <a:gd name="T21" fmla="*/ 1459366 h 1184275"/>
                <a:gd name="T22" fmla="*/ 1000473 w 911225"/>
                <a:gd name="T23" fmla="*/ 1606494 h 1184275"/>
                <a:gd name="T24" fmla="*/ 1205765 w 911225"/>
                <a:gd name="T25" fmla="*/ 1595863 h 1184275"/>
                <a:gd name="T26" fmla="*/ 1208320 w 911225"/>
                <a:gd name="T27" fmla="*/ 1443208 h 1184275"/>
                <a:gd name="T28" fmla="*/ 646113 w 911225"/>
                <a:gd name="T29" fmla="*/ 1150229 h 1184275"/>
                <a:gd name="T30" fmla="*/ 613744 w 911225"/>
                <a:gd name="T31" fmla="*/ 1294380 h 1184275"/>
                <a:gd name="T32" fmla="*/ 650372 w 911225"/>
                <a:gd name="T33" fmla="*/ 1330523 h 1184275"/>
                <a:gd name="T34" fmla="*/ 851830 w 911225"/>
                <a:gd name="T35" fmla="*/ 1311814 h 1184275"/>
                <a:gd name="T36" fmla="*/ 844163 w 911225"/>
                <a:gd name="T37" fmla="*/ 1159584 h 1184275"/>
                <a:gd name="T38" fmla="*/ 278547 w 911225"/>
                <a:gd name="T39" fmla="*/ 1151505 h 1184275"/>
                <a:gd name="T40" fmla="*/ 251289 w 911225"/>
                <a:gd name="T41" fmla="*/ 1298632 h 1184275"/>
                <a:gd name="T42" fmla="*/ 292177 w 911225"/>
                <a:gd name="T43" fmla="*/ 1330950 h 1184275"/>
                <a:gd name="T44" fmla="*/ 490654 w 911225"/>
                <a:gd name="T45" fmla="*/ 1308838 h 1184275"/>
                <a:gd name="T46" fmla="*/ 477875 w 911225"/>
                <a:gd name="T47" fmla="*/ 1157033 h 1184275"/>
                <a:gd name="T48" fmla="*/ 1000473 w 911225"/>
                <a:gd name="T49" fmla="*/ 1149378 h 1184275"/>
                <a:gd name="T50" fmla="*/ 972788 w 911225"/>
                <a:gd name="T51" fmla="*/ 1296080 h 1184275"/>
                <a:gd name="T52" fmla="*/ 1013676 w 911225"/>
                <a:gd name="T53" fmla="*/ 1328823 h 1184275"/>
                <a:gd name="T54" fmla="*/ 1212153 w 911225"/>
                <a:gd name="T55" fmla="*/ 1306287 h 1184275"/>
                <a:gd name="T56" fmla="*/ 1199376 w 911225"/>
                <a:gd name="T57" fmla="*/ 1154907 h 1184275"/>
                <a:gd name="T58" fmla="*/ 638020 w 911225"/>
                <a:gd name="T59" fmla="*/ 862777 h 1184275"/>
                <a:gd name="T60" fmla="*/ 614595 w 911225"/>
                <a:gd name="T61" fmla="*/ 1012031 h 1184275"/>
                <a:gd name="T62" fmla="*/ 660167 w 911225"/>
                <a:gd name="T63" fmla="*/ 1040947 h 1184275"/>
                <a:gd name="T64" fmla="*/ 855663 w 911225"/>
                <a:gd name="T65" fmla="*/ 1015433 h 1184275"/>
                <a:gd name="T66" fmla="*/ 837348 w 911225"/>
                <a:gd name="T67" fmla="*/ 864904 h 1184275"/>
                <a:gd name="T68" fmla="*/ 271308 w 911225"/>
                <a:gd name="T69" fmla="*/ 864904 h 1184275"/>
                <a:gd name="T70" fmla="*/ 252568 w 911225"/>
                <a:gd name="T71" fmla="*/ 1015433 h 1184275"/>
                <a:gd name="T72" fmla="*/ 448488 w 911225"/>
                <a:gd name="T73" fmla="*/ 1040947 h 1184275"/>
                <a:gd name="T74" fmla="*/ 493635 w 911225"/>
                <a:gd name="T75" fmla="*/ 1012031 h 1184275"/>
                <a:gd name="T76" fmla="*/ 470210 w 911225"/>
                <a:gd name="T77" fmla="*/ 862777 h 1184275"/>
                <a:gd name="T78" fmla="*/ 985567 w 911225"/>
                <a:gd name="T79" fmla="*/ 866606 h 1184275"/>
                <a:gd name="T80" fmla="*/ 977899 w 911225"/>
                <a:gd name="T81" fmla="*/ 1019260 h 1184275"/>
                <a:gd name="T82" fmla="*/ 1179357 w 911225"/>
                <a:gd name="T83" fmla="*/ 1037969 h 1184275"/>
                <a:gd name="T84" fmla="*/ 1216412 w 911225"/>
                <a:gd name="T85" fmla="*/ 1001826 h 1184275"/>
                <a:gd name="T86" fmla="*/ 1183617 w 911225"/>
                <a:gd name="T87" fmla="*/ 857675 h 1184275"/>
                <a:gd name="T88" fmla="*/ 969382 w 911225"/>
                <a:gd name="T89" fmla="*/ 568523 h 1184275"/>
                <a:gd name="T90" fmla="*/ 969382 w 911225"/>
                <a:gd name="T91" fmla="*/ 649316 h 1184275"/>
                <a:gd name="T92" fmla="*/ 1241116 w 911225"/>
                <a:gd name="T93" fmla="*/ 667601 h 1184275"/>
                <a:gd name="T94" fmla="*/ 1266244 w 911225"/>
                <a:gd name="T95" fmla="*/ 596164 h 1184275"/>
                <a:gd name="T96" fmla="*/ 1224931 w 911225"/>
                <a:gd name="T97" fmla="*/ 545987 h 1184275"/>
                <a:gd name="T98" fmla="*/ 1247078 w 911225"/>
                <a:gd name="T99" fmla="*/ 224718 h 1184275"/>
                <a:gd name="T100" fmla="*/ 1200695 w 911225"/>
                <a:gd name="T101" fmla="*/ 411984 h 1184275"/>
                <a:gd name="T102" fmla="*/ 1183560 w 911225"/>
                <a:gd name="T103" fmla="*/ 214078 h 1184275"/>
                <a:gd name="T104" fmla="*/ 166959 w 911225"/>
                <a:gd name="T105" fmla="*/ 174767 h 1184275"/>
                <a:gd name="T106" fmla="*/ 140126 w 911225"/>
                <a:gd name="T107" fmla="*/ 401836 h 1184275"/>
                <a:gd name="T108" fmla="*/ 1261986 w 911225"/>
                <a:gd name="T109" fmla="*/ 445210 h 1184275"/>
                <a:gd name="T110" fmla="*/ 1328002 w 911225"/>
                <a:gd name="T111" fmla="*/ 395883 h 1184275"/>
                <a:gd name="T112" fmla="*/ 1293928 w 911225"/>
                <a:gd name="T113" fmla="*/ 171790 h 1184275"/>
                <a:gd name="T114" fmla="*/ 1426814 w 911225"/>
                <a:gd name="T115" fmla="*/ 15307 h 1184275"/>
                <a:gd name="T116" fmla="*/ 1463017 w 911225"/>
                <a:gd name="T117" fmla="*/ 1842068 h 1184275"/>
                <a:gd name="T118" fmla="*/ 89868 w 911225"/>
                <a:gd name="T119" fmla="*/ 1905000 h 1184275"/>
                <a:gd name="T120" fmla="*/ 2130 w 911225"/>
                <a:gd name="T121" fmla="*/ 1833988 h 1184275"/>
                <a:gd name="T122" fmla="*/ 46850 w 911225"/>
                <a:gd name="T123" fmla="*/ 11056 h 11842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911225" h="1184275">
                  <a:moveTo>
                    <a:pt x="406929" y="888471"/>
                  </a:moveTo>
                  <a:lnTo>
                    <a:pt x="404019" y="888735"/>
                  </a:lnTo>
                  <a:lnTo>
                    <a:pt x="401373" y="889264"/>
                  </a:lnTo>
                  <a:lnTo>
                    <a:pt x="398727" y="890321"/>
                  </a:lnTo>
                  <a:lnTo>
                    <a:pt x="396346" y="891114"/>
                  </a:lnTo>
                  <a:lnTo>
                    <a:pt x="393965" y="892172"/>
                  </a:lnTo>
                  <a:lnTo>
                    <a:pt x="391848" y="893758"/>
                  </a:lnTo>
                  <a:lnTo>
                    <a:pt x="389467" y="894815"/>
                  </a:lnTo>
                  <a:lnTo>
                    <a:pt x="387615" y="896666"/>
                  </a:lnTo>
                  <a:lnTo>
                    <a:pt x="386027" y="898252"/>
                  </a:lnTo>
                  <a:lnTo>
                    <a:pt x="384969" y="900102"/>
                  </a:lnTo>
                  <a:lnTo>
                    <a:pt x="383646" y="902217"/>
                  </a:lnTo>
                  <a:lnTo>
                    <a:pt x="382852" y="904067"/>
                  </a:lnTo>
                  <a:lnTo>
                    <a:pt x="381794" y="906446"/>
                  </a:lnTo>
                  <a:lnTo>
                    <a:pt x="381529" y="908826"/>
                  </a:lnTo>
                  <a:lnTo>
                    <a:pt x="381265" y="910940"/>
                  </a:lnTo>
                  <a:lnTo>
                    <a:pt x="381265" y="979142"/>
                  </a:lnTo>
                  <a:lnTo>
                    <a:pt x="381529" y="981257"/>
                  </a:lnTo>
                  <a:lnTo>
                    <a:pt x="381794" y="983636"/>
                  </a:lnTo>
                  <a:lnTo>
                    <a:pt x="382852" y="985751"/>
                  </a:lnTo>
                  <a:lnTo>
                    <a:pt x="383646" y="987865"/>
                  </a:lnTo>
                  <a:lnTo>
                    <a:pt x="384969" y="989980"/>
                  </a:lnTo>
                  <a:lnTo>
                    <a:pt x="386027" y="991831"/>
                  </a:lnTo>
                  <a:lnTo>
                    <a:pt x="387615" y="993417"/>
                  </a:lnTo>
                  <a:lnTo>
                    <a:pt x="389467" y="995003"/>
                  </a:lnTo>
                  <a:lnTo>
                    <a:pt x="391848" y="996589"/>
                  </a:lnTo>
                  <a:lnTo>
                    <a:pt x="393965" y="997646"/>
                  </a:lnTo>
                  <a:lnTo>
                    <a:pt x="396346" y="998968"/>
                  </a:lnTo>
                  <a:lnTo>
                    <a:pt x="398727" y="1000025"/>
                  </a:lnTo>
                  <a:lnTo>
                    <a:pt x="401373" y="1000554"/>
                  </a:lnTo>
                  <a:lnTo>
                    <a:pt x="404019" y="1001083"/>
                  </a:lnTo>
                  <a:lnTo>
                    <a:pt x="406929" y="1001611"/>
                  </a:lnTo>
                  <a:lnTo>
                    <a:pt x="410104" y="1001876"/>
                  </a:lnTo>
                  <a:lnTo>
                    <a:pt x="504031" y="1001876"/>
                  </a:lnTo>
                  <a:lnTo>
                    <a:pt x="507206" y="1001611"/>
                  </a:lnTo>
                  <a:lnTo>
                    <a:pt x="509852" y="1001083"/>
                  </a:lnTo>
                  <a:lnTo>
                    <a:pt x="512762" y="1000554"/>
                  </a:lnTo>
                  <a:lnTo>
                    <a:pt x="515144" y="1000025"/>
                  </a:lnTo>
                  <a:lnTo>
                    <a:pt x="517525" y="998968"/>
                  </a:lnTo>
                  <a:lnTo>
                    <a:pt x="520171" y="997646"/>
                  </a:lnTo>
                  <a:lnTo>
                    <a:pt x="522287" y="996589"/>
                  </a:lnTo>
                  <a:lnTo>
                    <a:pt x="524404" y="995003"/>
                  </a:lnTo>
                  <a:lnTo>
                    <a:pt x="526256" y="993417"/>
                  </a:lnTo>
                  <a:lnTo>
                    <a:pt x="527844" y="991831"/>
                  </a:lnTo>
                  <a:lnTo>
                    <a:pt x="529167" y="989980"/>
                  </a:lnTo>
                  <a:lnTo>
                    <a:pt x="530489" y="987865"/>
                  </a:lnTo>
                  <a:lnTo>
                    <a:pt x="531548" y="985751"/>
                  </a:lnTo>
                  <a:lnTo>
                    <a:pt x="532342" y="983636"/>
                  </a:lnTo>
                  <a:lnTo>
                    <a:pt x="532606" y="981257"/>
                  </a:lnTo>
                  <a:lnTo>
                    <a:pt x="532871" y="979142"/>
                  </a:lnTo>
                  <a:lnTo>
                    <a:pt x="532871" y="910940"/>
                  </a:lnTo>
                  <a:lnTo>
                    <a:pt x="532606" y="908826"/>
                  </a:lnTo>
                  <a:lnTo>
                    <a:pt x="532342" y="906446"/>
                  </a:lnTo>
                  <a:lnTo>
                    <a:pt x="531548" y="904067"/>
                  </a:lnTo>
                  <a:lnTo>
                    <a:pt x="530489" y="902217"/>
                  </a:lnTo>
                  <a:lnTo>
                    <a:pt x="529167" y="900102"/>
                  </a:lnTo>
                  <a:lnTo>
                    <a:pt x="527844" y="898252"/>
                  </a:lnTo>
                  <a:lnTo>
                    <a:pt x="526256" y="896666"/>
                  </a:lnTo>
                  <a:lnTo>
                    <a:pt x="524404" y="894815"/>
                  </a:lnTo>
                  <a:lnTo>
                    <a:pt x="522287" y="893758"/>
                  </a:lnTo>
                  <a:lnTo>
                    <a:pt x="520171" y="892172"/>
                  </a:lnTo>
                  <a:lnTo>
                    <a:pt x="517525" y="891114"/>
                  </a:lnTo>
                  <a:lnTo>
                    <a:pt x="515144" y="890321"/>
                  </a:lnTo>
                  <a:lnTo>
                    <a:pt x="512762" y="889264"/>
                  </a:lnTo>
                  <a:lnTo>
                    <a:pt x="509852" y="888735"/>
                  </a:lnTo>
                  <a:lnTo>
                    <a:pt x="507206" y="888471"/>
                  </a:lnTo>
                  <a:lnTo>
                    <a:pt x="504031" y="888471"/>
                  </a:lnTo>
                  <a:lnTo>
                    <a:pt x="410104" y="888471"/>
                  </a:lnTo>
                  <a:lnTo>
                    <a:pt x="406929" y="888471"/>
                  </a:lnTo>
                  <a:close/>
                  <a:moveTo>
                    <a:pt x="181504" y="888471"/>
                  </a:moveTo>
                  <a:lnTo>
                    <a:pt x="178594" y="888735"/>
                  </a:lnTo>
                  <a:lnTo>
                    <a:pt x="175948" y="889264"/>
                  </a:lnTo>
                  <a:lnTo>
                    <a:pt x="173037" y="890321"/>
                  </a:lnTo>
                  <a:lnTo>
                    <a:pt x="170656" y="891114"/>
                  </a:lnTo>
                  <a:lnTo>
                    <a:pt x="168540" y="892172"/>
                  </a:lnTo>
                  <a:lnTo>
                    <a:pt x="166158" y="893758"/>
                  </a:lnTo>
                  <a:lnTo>
                    <a:pt x="164042" y="894815"/>
                  </a:lnTo>
                  <a:lnTo>
                    <a:pt x="162190" y="896666"/>
                  </a:lnTo>
                  <a:lnTo>
                    <a:pt x="160602" y="898252"/>
                  </a:lnTo>
                  <a:lnTo>
                    <a:pt x="159015" y="900102"/>
                  </a:lnTo>
                  <a:lnTo>
                    <a:pt x="157956" y="902217"/>
                  </a:lnTo>
                  <a:lnTo>
                    <a:pt x="156898" y="904067"/>
                  </a:lnTo>
                  <a:lnTo>
                    <a:pt x="156369" y="906446"/>
                  </a:lnTo>
                  <a:lnTo>
                    <a:pt x="156104" y="908826"/>
                  </a:lnTo>
                  <a:lnTo>
                    <a:pt x="155575" y="910940"/>
                  </a:lnTo>
                  <a:lnTo>
                    <a:pt x="155575" y="979142"/>
                  </a:lnTo>
                  <a:lnTo>
                    <a:pt x="156104" y="981257"/>
                  </a:lnTo>
                  <a:lnTo>
                    <a:pt x="156369" y="983636"/>
                  </a:lnTo>
                  <a:lnTo>
                    <a:pt x="156898" y="985751"/>
                  </a:lnTo>
                  <a:lnTo>
                    <a:pt x="157956" y="987865"/>
                  </a:lnTo>
                  <a:lnTo>
                    <a:pt x="159015" y="989980"/>
                  </a:lnTo>
                  <a:lnTo>
                    <a:pt x="160602" y="991831"/>
                  </a:lnTo>
                  <a:lnTo>
                    <a:pt x="162190" y="993417"/>
                  </a:lnTo>
                  <a:lnTo>
                    <a:pt x="164042" y="995003"/>
                  </a:lnTo>
                  <a:lnTo>
                    <a:pt x="166158" y="996589"/>
                  </a:lnTo>
                  <a:lnTo>
                    <a:pt x="168540" y="997646"/>
                  </a:lnTo>
                  <a:lnTo>
                    <a:pt x="170656" y="998968"/>
                  </a:lnTo>
                  <a:lnTo>
                    <a:pt x="173037" y="1000025"/>
                  </a:lnTo>
                  <a:lnTo>
                    <a:pt x="175948" y="1000554"/>
                  </a:lnTo>
                  <a:lnTo>
                    <a:pt x="178594" y="1001083"/>
                  </a:lnTo>
                  <a:lnTo>
                    <a:pt x="181504" y="1001611"/>
                  </a:lnTo>
                  <a:lnTo>
                    <a:pt x="184150" y="1001876"/>
                  </a:lnTo>
                  <a:lnTo>
                    <a:pt x="278606" y="1001876"/>
                  </a:lnTo>
                  <a:lnTo>
                    <a:pt x="281517" y="1001611"/>
                  </a:lnTo>
                  <a:lnTo>
                    <a:pt x="284427" y="1001083"/>
                  </a:lnTo>
                  <a:lnTo>
                    <a:pt x="287073" y="1000554"/>
                  </a:lnTo>
                  <a:lnTo>
                    <a:pt x="289719" y="1000025"/>
                  </a:lnTo>
                  <a:lnTo>
                    <a:pt x="292100" y="998968"/>
                  </a:lnTo>
                  <a:lnTo>
                    <a:pt x="294746" y="997646"/>
                  </a:lnTo>
                  <a:lnTo>
                    <a:pt x="296862" y="996589"/>
                  </a:lnTo>
                  <a:lnTo>
                    <a:pt x="298979" y="995003"/>
                  </a:lnTo>
                  <a:lnTo>
                    <a:pt x="300567" y="993417"/>
                  </a:lnTo>
                  <a:lnTo>
                    <a:pt x="302419" y="991831"/>
                  </a:lnTo>
                  <a:lnTo>
                    <a:pt x="303742" y="989980"/>
                  </a:lnTo>
                  <a:lnTo>
                    <a:pt x="304800" y="987865"/>
                  </a:lnTo>
                  <a:lnTo>
                    <a:pt x="305858" y="985751"/>
                  </a:lnTo>
                  <a:lnTo>
                    <a:pt x="306652" y="983636"/>
                  </a:lnTo>
                  <a:lnTo>
                    <a:pt x="307181" y="981257"/>
                  </a:lnTo>
                  <a:lnTo>
                    <a:pt x="307446" y="979142"/>
                  </a:lnTo>
                  <a:lnTo>
                    <a:pt x="307446" y="910940"/>
                  </a:lnTo>
                  <a:lnTo>
                    <a:pt x="307181" y="908826"/>
                  </a:lnTo>
                  <a:lnTo>
                    <a:pt x="306652" y="906446"/>
                  </a:lnTo>
                  <a:lnTo>
                    <a:pt x="305858" y="904067"/>
                  </a:lnTo>
                  <a:lnTo>
                    <a:pt x="304800" y="902217"/>
                  </a:lnTo>
                  <a:lnTo>
                    <a:pt x="303742" y="900102"/>
                  </a:lnTo>
                  <a:lnTo>
                    <a:pt x="302419" y="898252"/>
                  </a:lnTo>
                  <a:lnTo>
                    <a:pt x="300567" y="896666"/>
                  </a:lnTo>
                  <a:lnTo>
                    <a:pt x="298979" y="894815"/>
                  </a:lnTo>
                  <a:lnTo>
                    <a:pt x="296862" y="893758"/>
                  </a:lnTo>
                  <a:lnTo>
                    <a:pt x="294746" y="892172"/>
                  </a:lnTo>
                  <a:lnTo>
                    <a:pt x="292100" y="891114"/>
                  </a:lnTo>
                  <a:lnTo>
                    <a:pt x="289719" y="890321"/>
                  </a:lnTo>
                  <a:lnTo>
                    <a:pt x="287073" y="889264"/>
                  </a:lnTo>
                  <a:lnTo>
                    <a:pt x="284427" y="888735"/>
                  </a:lnTo>
                  <a:lnTo>
                    <a:pt x="281517" y="888471"/>
                  </a:lnTo>
                  <a:lnTo>
                    <a:pt x="278606" y="888471"/>
                  </a:lnTo>
                  <a:lnTo>
                    <a:pt x="184150" y="888471"/>
                  </a:lnTo>
                  <a:lnTo>
                    <a:pt x="181504" y="888471"/>
                  </a:lnTo>
                  <a:close/>
                  <a:moveTo>
                    <a:pt x="632619" y="886885"/>
                  </a:moveTo>
                  <a:lnTo>
                    <a:pt x="629708" y="887149"/>
                  </a:lnTo>
                  <a:lnTo>
                    <a:pt x="626798" y="887413"/>
                  </a:lnTo>
                  <a:lnTo>
                    <a:pt x="624152" y="888206"/>
                  </a:lnTo>
                  <a:lnTo>
                    <a:pt x="621506" y="888735"/>
                  </a:lnTo>
                  <a:lnTo>
                    <a:pt x="619125" y="889528"/>
                  </a:lnTo>
                  <a:lnTo>
                    <a:pt x="616479" y="890850"/>
                  </a:lnTo>
                  <a:lnTo>
                    <a:pt x="614362" y="892172"/>
                  </a:lnTo>
                  <a:lnTo>
                    <a:pt x="612246" y="893758"/>
                  </a:lnTo>
                  <a:lnTo>
                    <a:pt x="610658" y="895079"/>
                  </a:lnTo>
                  <a:lnTo>
                    <a:pt x="608806" y="897194"/>
                  </a:lnTo>
                  <a:lnTo>
                    <a:pt x="607483" y="899045"/>
                  </a:lnTo>
                  <a:lnTo>
                    <a:pt x="606425" y="900895"/>
                  </a:lnTo>
                  <a:lnTo>
                    <a:pt x="605367" y="903010"/>
                  </a:lnTo>
                  <a:lnTo>
                    <a:pt x="604573" y="905125"/>
                  </a:lnTo>
                  <a:lnTo>
                    <a:pt x="604308" y="907239"/>
                  </a:lnTo>
                  <a:lnTo>
                    <a:pt x="604308" y="909883"/>
                  </a:lnTo>
                  <a:lnTo>
                    <a:pt x="604308" y="977556"/>
                  </a:lnTo>
                  <a:lnTo>
                    <a:pt x="604308" y="980199"/>
                  </a:lnTo>
                  <a:lnTo>
                    <a:pt x="604573" y="982314"/>
                  </a:lnTo>
                  <a:lnTo>
                    <a:pt x="605367" y="984429"/>
                  </a:lnTo>
                  <a:lnTo>
                    <a:pt x="606425" y="986544"/>
                  </a:lnTo>
                  <a:lnTo>
                    <a:pt x="607483" y="988394"/>
                  </a:lnTo>
                  <a:lnTo>
                    <a:pt x="608806" y="990244"/>
                  </a:lnTo>
                  <a:lnTo>
                    <a:pt x="610658" y="992095"/>
                  </a:lnTo>
                  <a:lnTo>
                    <a:pt x="612246" y="993681"/>
                  </a:lnTo>
                  <a:lnTo>
                    <a:pt x="614362" y="995267"/>
                  </a:lnTo>
                  <a:lnTo>
                    <a:pt x="616479" y="996589"/>
                  </a:lnTo>
                  <a:lnTo>
                    <a:pt x="619125" y="997382"/>
                  </a:lnTo>
                  <a:lnTo>
                    <a:pt x="621506" y="998704"/>
                  </a:lnTo>
                  <a:lnTo>
                    <a:pt x="624152" y="999232"/>
                  </a:lnTo>
                  <a:lnTo>
                    <a:pt x="626798" y="1000025"/>
                  </a:lnTo>
                  <a:lnTo>
                    <a:pt x="629708" y="1000290"/>
                  </a:lnTo>
                  <a:lnTo>
                    <a:pt x="632619" y="1000290"/>
                  </a:lnTo>
                  <a:lnTo>
                    <a:pt x="726810" y="1000290"/>
                  </a:lnTo>
                  <a:lnTo>
                    <a:pt x="729721" y="1000290"/>
                  </a:lnTo>
                  <a:lnTo>
                    <a:pt x="732631" y="1000025"/>
                  </a:lnTo>
                  <a:lnTo>
                    <a:pt x="735277" y="999232"/>
                  </a:lnTo>
                  <a:lnTo>
                    <a:pt x="737923" y="998704"/>
                  </a:lnTo>
                  <a:lnTo>
                    <a:pt x="740304" y="997382"/>
                  </a:lnTo>
                  <a:lnTo>
                    <a:pt x="742950" y="996589"/>
                  </a:lnTo>
                  <a:lnTo>
                    <a:pt x="745067" y="995267"/>
                  </a:lnTo>
                  <a:lnTo>
                    <a:pt x="747183" y="993681"/>
                  </a:lnTo>
                  <a:lnTo>
                    <a:pt x="749036" y="992095"/>
                  </a:lnTo>
                  <a:lnTo>
                    <a:pt x="750623" y="990244"/>
                  </a:lnTo>
                  <a:lnTo>
                    <a:pt x="751946" y="988394"/>
                  </a:lnTo>
                  <a:lnTo>
                    <a:pt x="753004" y="986544"/>
                  </a:lnTo>
                  <a:lnTo>
                    <a:pt x="754063" y="984429"/>
                  </a:lnTo>
                  <a:lnTo>
                    <a:pt x="754856" y="982314"/>
                  </a:lnTo>
                  <a:lnTo>
                    <a:pt x="755121" y="980199"/>
                  </a:lnTo>
                  <a:lnTo>
                    <a:pt x="755650" y="977556"/>
                  </a:lnTo>
                  <a:lnTo>
                    <a:pt x="755650" y="909883"/>
                  </a:lnTo>
                  <a:lnTo>
                    <a:pt x="755121" y="907239"/>
                  </a:lnTo>
                  <a:lnTo>
                    <a:pt x="754856" y="905125"/>
                  </a:lnTo>
                  <a:lnTo>
                    <a:pt x="754063" y="903010"/>
                  </a:lnTo>
                  <a:lnTo>
                    <a:pt x="753004" y="900895"/>
                  </a:lnTo>
                  <a:lnTo>
                    <a:pt x="751946" y="899045"/>
                  </a:lnTo>
                  <a:lnTo>
                    <a:pt x="750623" y="897194"/>
                  </a:lnTo>
                  <a:lnTo>
                    <a:pt x="749036" y="895079"/>
                  </a:lnTo>
                  <a:lnTo>
                    <a:pt x="747183" y="893758"/>
                  </a:lnTo>
                  <a:lnTo>
                    <a:pt x="745067" y="892172"/>
                  </a:lnTo>
                  <a:lnTo>
                    <a:pt x="742950" y="890850"/>
                  </a:lnTo>
                  <a:lnTo>
                    <a:pt x="740304" y="889528"/>
                  </a:lnTo>
                  <a:lnTo>
                    <a:pt x="737923" y="888735"/>
                  </a:lnTo>
                  <a:lnTo>
                    <a:pt x="735277" y="888206"/>
                  </a:lnTo>
                  <a:lnTo>
                    <a:pt x="732631" y="887413"/>
                  </a:lnTo>
                  <a:lnTo>
                    <a:pt x="729721" y="887149"/>
                  </a:lnTo>
                  <a:lnTo>
                    <a:pt x="726810" y="886885"/>
                  </a:lnTo>
                  <a:lnTo>
                    <a:pt x="632619" y="886885"/>
                  </a:lnTo>
                  <a:close/>
                  <a:moveTo>
                    <a:pt x="406929" y="714266"/>
                  </a:moveTo>
                  <a:lnTo>
                    <a:pt x="404019" y="714530"/>
                  </a:lnTo>
                  <a:lnTo>
                    <a:pt x="401373" y="715059"/>
                  </a:lnTo>
                  <a:lnTo>
                    <a:pt x="398727" y="715852"/>
                  </a:lnTo>
                  <a:lnTo>
                    <a:pt x="396346" y="716909"/>
                  </a:lnTo>
                  <a:lnTo>
                    <a:pt x="393965" y="717967"/>
                  </a:lnTo>
                  <a:lnTo>
                    <a:pt x="391848" y="719289"/>
                  </a:lnTo>
                  <a:lnTo>
                    <a:pt x="389467" y="720875"/>
                  </a:lnTo>
                  <a:lnTo>
                    <a:pt x="387615" y="722196"/>
                  </a:lnTo>
                  <a:lnTo>
                    <a:pt x="386027" y="724047"/>
                  </a:lnTo>
                  <a:lnTo>
                    <a:pt x="384969" y="725897"/>
                  </a:lnTo>
                  <a:lnTo>
                    <a:pt x="383646" y="727748"/>
                  </a:lnTo>
                  <a:lnTo>
                    <a:pt x="382852" y="730127"/>
                  </a:lnTo>
                  <a:lnTo>
                    <a:pt x="381794" y="732242"/>
                  </a:lnTo>
                  <a:lnTo>
                    <a:pt x="381529" y="734356"/>
                  </a:lnTo>
                  <a:lnTo>
                    <a:pt x="381265" y="736736"/>
                  </a:lnTo>
                  <a:lnTo>
                    <a:pt x="381265" y="804673"/>
                  </a:lnTo>
                  <a:lnTo>
                    <a:pt x="381529" y="807316"/>
                  </a:lnTo>
                  <a:lnTo>
                    <a:pt x="381794" y="809431"/>
                  </a:lnTo>
                  <a:lnTo>
                    <a:pt x="382852" y="811546"/>
                  </a:lnTo>
                  <a:lnTo>
                    <a:pt x="383646" y="813661"/>
                  </a:lnTo>
                  <a:lnTo>
                    <a:pt x="384969" y="815511"/>
                  </a:lnTo>
                  <a:lnTo>
                    <a:pt x="386027" y="817361"/>
                  </a:lnTo>
                  <a:lnTo>
                    <a:pt x="387615" y="819212"/>
                  </a:lnTo>
                  <a:lnTo>
                    <a:pt x="389467" y="820798"/>
                  </a:lnTo>
                  <a:lnTo>
                    <a:pt x="391848" y="822384"/>
                  </a:lnTo>
                  <a:lnTo>
                    <a:pt x="393965" y="823706"/>
                  </a:lnTo>
                  <a:lnTo>
                    <a:pt x="396346" y="824763"/>
                  </a:lnTo>
                  <a:lnTo>
                    <a:pt x="398727" y="825821"/>
                  </a:lnTo>
                  <a:lnTo>
                    <a:pt x="401373" y="826349"/>
                  </a:lnTo>
                  <a:lnTo>
                    <a:pt x="404019" y="827142"/>
                  </a:lnTo>
                  <a:lnTo>
                    <a:pt x="406929" y="827407"/>
                  </a:lnTo>
                  <a:lnTo>
                    <a:pt x="410104" y="827671"/>
                  </a:lnTo>
                  <a:lnTo>
                    <a:pt x="504031" y="827671"/>
                  </a:lnTo>
                  <a:lnTo>
                    <a:pt x="507206" y="827407"/>
                  </a:lnTo>
                  <a:lnTo>
                    <a:pt x="509852" y="827142"/>
                  </a:lnTo>
                  <a:lnTo>
                    <a:pt x="512762" y="826349"/>
                  </a:lnTo>
                  <a:lnTo>
                    <a:pt x="515144" y="825821"/>
                  </a:lnTo>
                  <a:lnTo>
                    <a:pt x="517525" y="824763"/>
                  </a:lnTo>
                  <a:lnTo>
                    <a:pt x="520171" y="823706"/>
                  </a:lnTo>
                  <a:lnTo>
                    <a:pt x="522287" y="822384"/>
                  </a:lnTo>
                  <a:lnTo>
                    <a:pt x="524404" y="820798"/>
                  </a:lnTo>
                  <a:lnTo>
                    <a:pt x="526256" y="819212"/>
                  </a:lnTo>
                  <a:lnTo>
                    <a:pt x="527844" y="817361"/>
                  </a:lnTo>
                  <a:lnTo>
                    <a:pt x="529167" y="815511"/>
                  </a:lnTo>
                  <a:lnTo>
                    <a:pt x="530489" y="813661"/>
                  </a:lnTo>
                  <a:lnTo>
                    <a:pt x="531548" y="811546"/>
                  </a:lnTo>
                  <a:lnTo>
                    <a:pt x="532342" y="809431"/>
                  </a:lnTo>
                  <a:lnTo>
                    <a:pt x="532606" y="807316"/>
                  </a:lnTo>
                  <a:lnTo>
                    <a:pt x="532871" y="804673"/>
                  </a:lnTo>
                  <a:lnTo>
                    <a:pt x="532871" y="736736"/>
                  </a:lnTo>
                  <a:lnTo>
                    <a:pt x="532606" y="734356"/>
                  </a:lnTo>
                  <a:lnTo>
                    <a:pt x="532342" y="732242"/>
                  </a:lnTo>
                  <a:lnTo>
                    <a:pt x="531548" y="730127"/>
                  </a:lnTo>
                  <a:lnTo>
                    <a:pt x="530489" y="727748"/>
                  </a:lnTo>
                  <a:lnTo>
                    <a:pt x="529167" y="725897"/>
                  </a:lnTo>
                  <a:lnTo>
                    <a:pt x="527844" y="724047"/>
                  </a:lnTo>
                  <a:lnTo>
                    <a:pt x="526256" y="722196"/>
                  </a:lnTo>
                  <a:lnTo>
                    <a:pt x="524404" y="720875"/>
                  </a:lnTo>
                  <a:lnTo>
                    <a:pt x="522287" y="719289"/>
                  </a:lnTo>
                  <a:lnTo>
                    <a:pt x="520171" y="717967"/>
                  </a:lnTo>
                  <a:lnTo>
                    <a:pt x="517525" y="716909"/>
                  </a:lnTo>
                  <a:lnTo>
                    <a:pt x="515144" y="715852"/>
                  </a:lnTo>
                  <a:lnTo>
                    <a:pt x="512762" y="715059"/>
                  </a:lnTo>
                  <a:lnTo>
                    <a:pt x="509852" y="714530"/>
                  </a:lnTo>
                  <a:lnTo>
                    <a:pt x="507206" y="714266"/>
                  </a:lnTo>
                  <a:lnTo>
                    <a:pt x="504031" y="714266"/>
                  </a:lnTo>
                  <a:lnTo>
                    <a:pt x="410104" y="714266"/>
                  </a:lnTo>
                  <a:lnTo>
                    <a:pt x="406929" y="714266"/>
                  </a:lnTo>
                  <a:close/>
                  <a:moveTo>
                    <a:pt x="181504" y="714266"/>
                  </a:moveTo>
                  <a:lnTo>
                    <a:pt x="178594" y="714530"/>
                  </a:lnTo>
                  <a:lnTo>
                    <a:pt x="175948" y="715059"/>
                  </a:lnTo>
                  <a:lnTo>
                    <a:pt x="173037" y="715852"/>
                  </a:lnTo>
                  <a:lnTo>
                    <a:pt x="170656" y="716909"/>
                  </a:lnTo>
                  <a:lnTo>
                    <a:pt x="168540" y="717967"/>
                  </a:lnTo>
                  <a:lnTo>
                    <a:pt x="166158" y="719289"/>
                  </a:lnTo>
                  <a:lnTo>
                    <a:pt x="164042" y="720875"/>
                  </a:lnTo>
                  <a:lnTo>
                    <a:pt x="162190" y="722196"/>
                  </a:lnTo>
                  <a:lnTo>
                    <a:pt x="160602" y="724047"/>
                  </a:lnTo>
                  <a:lnTo>
                    <a:pt x="159015" y="725897"/>
                  </a:lnTo>
                  <a:lnTo>
                    <a:pt x="157956" y="727748"/>
                  </a:lnTo>
                  <a:lnTo>
                    <a:pt x="156898" y="730127"/>
                  </a:lnTo>
                  <a:lnTo>
                    <a:pt x="156369" y="732242"/>
                  </a:lnTo>
                  <a:lnTo>
                    <a:pt x="156104" y="734356"/>
                  </a:lnTo>
                  <a:lnTo>
                    <a:pt x="155575" y="736736"/>
                  </a:lnTo>
                  <a:lnTo>
                    <a:pt x="155575" y="804673"/>
                  </a:lnTo>
                  <a:lnTo>
                    <a:pt x="156104" y="807316"/>
                  </a:lnTo>
                  <a:lnTo>
                    <a:pt x="156369" y="809431"/>
                  </a:lnTo>
                  <a:lnTo>
                    <a:pt x="156898" y="811546"/>
                  </a:lnTo>
                  <a:lnTo>
                    <a:pt x="157956" y="813661"/>
                  </a:lnTo>
                  <a:lnTo>
                    <a:pt x="159015" y="815511"/>
                  </a:lnTo>
                  <a:lnTo>
                    <a:pt x="160602" y="817361"/>
                  </a:lnTo>
                  <a:lnTo>
                    <a:pt x="162190" y="819212"/>
                  </a:lnTo>
                  <a:lnTo>
                    <a:pt x="164042" y="820798"/>
                  </a:lnTo>
                  <a:lnTo>
                    <a:pt x="166158" y="822384"/>
                  </a:lnTo>
                  <a:lnTo>
                    <a:pt x="168540" y="823706"/>
                  </a:lnTo>
                  <a:lnTo>
                    <a:pt x="170656" y="824763"/>
                  </a:lnTo>
                  <a:lnTo>
                    <a:pt x="173037" y="825821"/>
                  </a:lnTo>
                  <a:lnTo>
                    <a:pt x="175948" y="826349"/>
                  </a:lnTo>
                  <a:lnTo>
                    <a:pt x="178594" y="827142"/>
                  </a:lnTo>
                  <a:lnTo>
                    <a:pt x="181504" y="827407"/>
                  </a:lnTo>
                  <a:lnTo>
                    <a:pt x="184150" y="827671"/>
                  </a:lnTo>
                  <a:lnTo>
                    <a:pt x="278606" y="827671"/>
                  </a:lnTo>
                  <a:lnTo>
                    <a:pt x="281517" y="827407"/>
                  </a:lnTo>
                  <a:lnTo>
                    <a:pt x="284427" y="827142"/>
                  </a:lnTo>
                  <a:lnTo>
                    <a:pt x="287073" y="826349"/>
                  </a:lnTo>
                  <a:lnTo>
                    <a:pt x="289719" y="825821"/>
                  </a:lnTo>
                  <a:lnTo>
                    <a:pt x="292100" y="824763"/>
                  </a:lnTo>
                  <a:lnTo>
                    <a:pt x="294746" y="823706"/>
                  </a:lnTo>
                  <a:lnTo>
                    <a:pt x="296862" y="822384"/>
                  </a:lnTo>
                  <a:lnTo>
                    <a:pt x="298979" y="820798"/>
                  </a:lnTo>
                  <a:lnTo>
                    <a:pt x="300567" y="819212"/>
                  </a:lnTo>
                  <a:lnTo>
                    <a:pt x="302419" y="817361"/>
                  </a:lnTo>
                  <a:lnTo>
                    <a:pt x="303742" y="815511"/>
                  </a:lnTo>
                  <a:lnTo>
                    <a:pt x="304800" y="813661"/>
                  </a:lnTo>
                  <a:lnTo>
                    <a:pt x="305858" y="811546"/>
                  </a:lnTo>
                  <a:lnTo>
                    <a:pt x="306652" y="809431"/>
                  </a:lnTo>
                  <a:lnTo>
                    <a:pt x="307181" y="807316"/>
                  </a:lnTo>
                  <a:lnTo>
                    <a:pt x="307446" y="804673"/>
                  </a:lnTo>
                  <a:lnTo>
                    <a:pt x="307446" y="736736"/>
                  </a:lnTo>
                  <a:lnTo>
                    <a:pt x="307181" y="734356"/>
                  </a:lnTo>
                  <a:lnTo>
                    <a:pt x="306652" y="732242"/>
                  </a:lnTo>
                  <a:lnTo>
                    <a:pt x="305858" y="730127"/>
                  </a:lnTo>
                  <a:lnTo>
                    <a:pt x="304800" y="727748"/>
                  </a:lnTo>
                  <a:lnTo>
                    <a:pt x="303742" y="725897"/>
                  </a:lnTo>
                  <a:lnTo>
                    <a:pt x="302419" y="724047"/>
                  </a:lnTo>
                  <a:lnTo>
                    <a:pt x="300567" y="722196"/>
                  </a:lnTo>
                  <a:lnTo>
                    <a:pt x="298979" y="720875"/>
                  </a:lnTo>
                  <a:lnTo>
                    <a:pt x="296862" y="719289"/>
                  </a:lnTo>
                  <a:lnTo>
                    <a:pt x="294746" y="717967"/>
                  </a:lnTo>
                  <a:lnTo>
                    <a:pt x="292100" y="716909"/>
                  </a:lnTo>
                  <a:lnTo>
                    <a:pt x="289719" y="715852"/>
                  </a:lnTo>
                  <a:lnTo>
                    <a:pt x="287073" y="715059"/>
                  </a:lnTo>
                  <a:lnTo>
                    <a:pt x="284427" y="714530"/>
                  </a:lnTo>
                  <a:lnTo>
                    <a:pt x="281517" y="714266"/>
                  </a:lnTo>
                  <a:lnTo>
                    <a:pt x="278606" y="714266"/>
                  </a:lnTo>
                  <a:lnTo>
                    <a:pt x="184150" y="714266"/>
                  </a:lnTo>
                  <a:lnTo>
                    <a:pt x="181504" y="714266"/>
                  </a:lnTo>
                  <a:close/>
                  <a:moveTo>
                    <a:pt x="632619" y="712680"/>
                  </a:moveTo>
                  <a:lnTo>
                    <a:pt x="629708" y="712944"/>
                  </a:lnTo>
                  <a:lnTo>
                    <a:pt x="626798" y="713209"/>
                  </a:lnTo>
                  <a:lnTo>
                    <a:pt x="624152" y="713737"/>
                  </a:lnTo>
                  <a:lnTo>
                    <a:pt x="621506" y="714530"/>
                  </a:lnTo>
                  <a:lnTo>
                    <a:pt x="619125" y="715588"/>
                  </a:lnTo>
                  <a:lnTo>
                    <a:pt x="616479" y="716645"/>
                  </a:lnTo>
                  <a:lnTo>
                    <a:pt x="614362" y="717967"/>
                  </a:lnTo>
                  <a:lnTo>
                    <a:pt x="612246" y="719553"/>
                  </a:lnTo>
                  <a:lnTo>
                    <a:pt x="610658" y="721139"/>
                  </a:lnTo>
                  <a:lnTo>
                    <a:pt x="608806" y="722725"/>
                  </a:lnTo>
                  <a:lnTo>
                    <a:pt x="607483" y="724840"/>
                  </a:lnTo>
                  <a:lnTo>
                    <a:pt x="606425" y="726690"/>
                  </a:lnTo>
                  <a:lnTo>
                    <a:pt x="605367" y="728805"/>
                  </a:lnTo>
                  <a:lnTo>
                    <a:pt x="604573" y="730920"/>
                  </a:lnTo>
                  <a:lnTo>
                    <a:pt x="604308" y="733035"/>
                  </a:lnTo>
                  <a:lnTo>
                    <a:pt x="604308" y="735414"/>
                  </a:lnTo>
                  <a:lnTo>
                    <a:pt x="604308" y="803615"/>
                  </a:lnTo>
                  <a:lnTo>
                    <a:pt x="604308" y="805730"/>
                  </a:lnTo>
                  <a:lnTo>
                    <a:pt x="604573" y="808109"/>
                  </a:lnTo>
                  <a:lnTo>
                    <a:pt x="605367" y="810224"/>
                  </a:lnTo>
                  <a:lnTo>
                    <a:pt x="606425" y="812075"/>
                  </a:lnTo>
                  <a:lnTo>
                    <a:pt x="607483" y="814454"/>
                  </a:lnTo>
                  <a:lnTo>
                    <a:pt x="608806" y="816304"/>
                  </a:lnTo>
                  <a:lnTo>
                    <a:pt x="610658" y="817626"/>
                  </a:lnTo>
                  <a:lnTo>
                    <a:pt x="612246" y="819476"/>
                  </a:lnTo>
                  <a:lnTo>
                    <a:pt x="614362" y="820798"/>
                  </a:lnTo>
                  <a:lnTo>
                    <a:pt x="616479" y="822120"/>
                  </a:lnTo>
                  <a:lnTo>
                    <a:pt x="619125" y="823441"/>
                  </a:lnTo>
                  <a:lnTo>
                    <a:pt x="621506" y="824234"/>
                  </a:lnTo>
                  <a:lnTo>
                    <a:pt x="624152" y="825292"/>
                  </a:lnTo>
                  <a:lnTo>
                    <a:pt x="626798" y="825556"/>
                  </a:lnTo>
                  <a:lnTo>
                    <a:pt x="629708" y="826085"/>
                  </a:lnTo>
                  <a:lnTo>
                    <a:pt x="632619" y="826085"/>
                  </a:lnTo>
                  <a:lnTo>
                    <a:pt x="726810" y="826085"/>
                  </a:lnTo>
                  <a:lnTo>
                    <a:pt x="729721" y="826085"/>
                  </a:lnTo>
                  <a:lnTo>
                    <a:pt x="732631" y="825556"/>
                  </a:lnTo>
                  <a:lnTo>
                    <a:pt x="735277" y="825292"/>
                  </a:lnTo>
                  <a:lnTo>
                    <a:pt x="737923" y="824234"/>
                  </a:lnTo>
                  <a:lnTo>
                    <a:pt x="740304" y="823441"/>
                  </a:lnTo>
                  <a:lnTo>
                    <a:pt x="742950" y="822120"/>
                  </a:lnTo>
                  <a:lnTo>
                    <a:pt x="745067" y="820798"/>
                  </a:lnTo>
                  <a:lnTo>
                    <a:pt x="747183" y="819476"/>
                  </a:lnTo>
                  <a:lnTo>
                    <a:pt x="749036" y="817626"/>
                  </a:lnTo>
                  <a:lnTo>
                    <a:pt x="750623" y="816304"/>
                  </a:lnTo>
                  <a:lnTo>
                    <a:pt x="751946" y="814454"/>
                  </a:lnTo>
                  <a:lnTo>
                    <a:pt x="753004" y="812075"/>
                  </a:lnTo>
                  <a:lnTo>
                    <a:pt x="754063" y="810224"/>
                  </a:lnTo>
                  <a:lnTo>
                    <a:pt x="754856" y="808109"/>
                  </a:lnTo>
                  <a:lnTo>
                    <a:pt x="755121" y="805730"/>
                  </a:lnTo>
                  <a:lnTo>
                    <a:pt x="755650" y="803615"/>
                  </a:lnTo>
                  <a:lnTo>
                    <a:pt x="755650" y="735414"/>
                  </a:lnTo>
                  <a:lnTo>
                    <a:pt x="755121" y="733035"/>
                  </a:lnTo>
                  <a:lnTo>
                    <a:pt x="754856" y="730920"/>
                  </a:lnTo>
                  <a:lnTo>
                    <a:pt x="754063" y="728805"/>
                  </a:lnTo>
                  <a:lnTo>
                    <a:pt x="753004" y="726690"/>
                  </a:lnTo>
                  <a:lnTo>
                    <a:pt x="751946" y="724840"/>
                  </a:lnTo>
                  <a:lnTo>
                    <a:pt x="750623" y="722725"/>
                  </a:lnTo>
                  <a:lnTo>
                    <a:pt x="749036" y="721139"/>
                  </a:lnTo>
                  <a:lnTo>
                    <a:pt x="747183" y="719553"/>
                  </a:lnTo>
                  <a:lnTo>
                    <a:pt x="745067" y="717967"/>
                  </a:lnTo>
                  <a:lnTo>
                    <a:pt x="742950" y="716645"/>
                  </a:lnTo>
                  <a:lnTo>
                    <a:pt x="740304" y="715588"/>
                  </a:lnTo>
                  <a:lnTo>
                    <a:pt x="737923" y="714530"/>
                  </a:lnTo>
                  <a:lnTo>
                    <a:pt x="735277" y="713737"/>
                  </a:lnTo>
                  <a:lnTo>
                    <a:pt x="732631" y="713209"/>
                  </a:lnTo>
                  <a:lnTo>
                    <a:pt x="729721" y="712944"/>
                  </a:lnTo>
                  <a:lnTo>
                    <a:pt x="726810" y="712680"/>
                  </a:lnTo>
                  <a:lnTo>
                    <a:pt x="632619" y="712680"/>
                  </a:lnTo>
                  <a:close/>
                  <a:moveTo>
                    <a:pt x="410104" y="533717"/>
                  </a:moveTo>
                  <a:lnTo>
                    <a:pt x="406929" y="533981"/>
                  </a:lnTo>
                  <a:lnTo>
                    <a:pt x="404019" y="534246"/>
                  </a:lnTo>
                  <a:lnTo>
                    <a:pt x="401373" y="534774"/>
                  </a:lnTo>
                  <a:lnTo>
                    <a:pt x="398727" y="535567"/>
                  </a:lnTo>
                  <a:lnTo>
                    <a:pt x="396346" y="536360"/>
                  </a:lnTo>
                  <a:lnTo>
                    <a:pt x="393965" y="537682"/>
                  </a:lnTo>
                  <a:lnTo>
                    <a:pt x="391848" y="538740"/>
                  </a:lnTo>
                  <a:lnTo>
                    <a:pt x="389467" y="540326"/>
                  </a:lnTo>
                  <a:lnTo>
                    <a:pt x="387615" y="541912"/>
                  </a:lnTo>
                  <a:lnTo>
                    <a:pt x="386027" y="543498"/>
                  </a:lnTo>
                  <a:lnTo>
                    <a:pt x="384969" y="545613"/>
                  </a:lnTo>
                  <a:lnTo>
                    <a:pt x="383646" y="547463"/>
                  </a:lnTo>
                  <a:lnTo>
                    <a:pt x="382852" y="549578"/>
                  </a:lnTo>
                  <a:lnTo>
                    <a:pt x="381794" y="551957"/>
                  </a:lnTo>
                  <a:lnTo>
                    <a:pt x="381529" y="554072"/>
                  </a:lnTo>
                  <a:lnTo>
                    <a:pt x="381265" y="556186"/>
                  </a:lnTo>
                  <a:lnTo>
                    <a:pt x="381265" y="624388"/>
                  </a:lnTo>
                  <a:lnTo>
                    <a:pt x="381529" y="626503"/>
                  </a:lnTo>
                  <a:lnTo>
                    <a:pt x="381794" y="629146"/>
                  </a:lnTo>
                  <a:lnTo>
                    <a:pt x="382852" y="631261"/>
                  </a:lnTo>
                  <a:lnTo>
                    <a:pt x="383646" y="633111"/>
                  </a:lnTo>
                  <a:lnTo>
                    <a:pt x="384969" y="635226"/>
                  </a:lnTo>
                  <a:lnTo>
                    <a:pt x="386027" y="637077"/>
                  </a:lnTo>
                  <a:lnTo>
                    <a:pt x="387615" y="638663"/>
                  </a:lnTo>
                  <a:lnTo>
                    <a:pt x="389467" y="640249"/>
                  </a:lnTo>
                  <a:lnTo>
                    <a:pt x="391848" y="641835"/>
                  </a:lnTo>
                  <a:lnTo>
                    <a:pt x="393965" y="642892"/>
                  </a:lnTo>
                  <a:lnTo>
                    <a:pt x="396346" y="644214"/>
                  </a:lnTo>
                  <a:lnTo>
                    <a:pt x="398727" y="645271"/>
                  </a:lnTo>
                  <a:lnTo>
                    <a:pt x="401373" y="646064"/>
                  </a:lnTo>
                  <a:lnTo>
                    <a:pt x="404019" y="646329"/>
                  </a:lnTo>
                  <a:lnTo>
                    <a:pt x="406929" y="647122"/>
                  </a:lnTo>
                  <a:lnTo>
                    <a:pt x="410104" y="647122"/>
                  </a:lnTo>
                  <a:lnTo>
                    <a:pt x="504031" y="647122"/>
                  </a:lnTo>
                  <a:lnTo>
                    <a:pt x="507206" y="647122"/>
                  </a:lnTo>
                  <a:lnTo>
                    <a:pt x="509852" y="646329"/>
                  </a:lnTo>
                  <a:lnTo>
                    <a:pt x="512762" y="646064"/>
                  </a:lnTo>
                  <a:lnTo>
                    <a:pt x="515144" y="645271"/>
                  </a:lnTo>
                  <a:lnTo>
                    <a:pt x="517525" y="644214"/>
                  </a:lnTo>
                  <a:lnTo>
                    <a:pt x="520171" y="642892"/>
                  </a:lnTo>
                  <a:lnTo>
                    <a:pt x="522287" y="641835"/>
                  </a:lnTo>
                  <a:lnTo>
                    <a:pt x="524404" y="640249"/>
                  </a:lnTo>
                  <a:lnTo>
                    <a:pt x="526256" y="638663"/>
                  </a:lnTo>
                  <a:lnTo>
                    <a:pt x="527844" y="637077"/>
                  </a:lnTo>
                  <a:lnTo>
                    <a:pt x="529167" y="635226"/>
                  </a:lnTo>
                  <a:lnTo>
                    <a:pt x="530489" y="633111"/>
                  </a:lnTo>
                  <a:lnTo>
                    <a:pt x="531548" y="631261"/>
                  </a:lnTo>
                  <a:lnTo>
                    <a:pt x="532342" y="629146"/>
                  </a:lnTo>
                  <a:lnTo>
                    <a:pt x="532606" y="626503"/>
                  </a:lnTo>
                  <a:lnTo>
                    <a:pt x="532871" y="624388"/>
                  </a:lnTo>
                  <a:lnTo>
                    <a:pt x="532871" y="556186"/>
                  </a:lnTo>
                  <a:lnTo>
                    <a:pt x="532606" y="554072"/>
                  </a:lnTo>
                  <a:lnTo>
                    <a:pt x="532342" y="551957"/>
                  </a:lnTo>
                  <a:lnTo>
                    <a:pt x="531548" y="549578"/>
                  </a:lnTo>
                  <a:lnTo>
                    <a:pt x="530489" y="547463"/>
                  </a:lnTo>
                  <a:lnTo>
                    <a:pt x="529167" y="545613"/>
                  </a:lnTo>
                  <a:lnTo>
                    <a:pt x="527844" y="543498"/>
                  </a:lnTo>
                  <a:lnTo>
                    <a:pt x="526256" y="541912"/>
                  </a:lnTo>
                  <a:lnTo>
                    <a:pt x="524404" y="540326"/>
                  </a:lnTo>
                  <a:lnTo>
                    <a:pt x="522287" y="538740"/>
                  </a:lnTo>
                  <a:lnTo>
                    <a:pt x="520171" y="537682"/>
                  </a:lnTo>
                  <a:lnTo>
                    <a:pt x="517525" y="536360"/>
                  </a:lnTo>
                  <a:lnTo>
                    <a:pt x="515144" y="535567"/>
                  </a:lnTo>
                  <a:lnTo>
                    <a:pt x="512762" y="534774"/>
                  </a:lnTo>
                  <a:lnTo>
                    <a:pt x="509852" y="534246"/>
                  </a:lnTo>
                  <a:lnTo>
                    <a:pt x="507206" y="533981"/>
                  </a:lnTo>
                  <a:lnTo>
                    <a:pt x="504031" y="533717"/>
                  </a:lnTo>
                  <a:lnTo>
                    <a:pt x="410104" y="533717"/>
                  </a:lnTo>
                  <a:close/>
                  <a:moveTo>
                    <a:pt x="184150" y="533717"/>
                  </a:moveTo>
                  <a:lnTo>
                    <a:pt x="181504" y="533981"/>
                  </a:lnTo>
                  <a:lnTo>
                    <a:pt x="178594" y="534246"/>
                  </a:lnTo>
                  <a:lnTo>
                    <a:pt x="175948" y="534774"/>
                  </a:lnTo>
                  <a:lnTo>
                    <a:pt x="173037" y="535567"/>
                  </a:lnTo>
                  <a:lnTo>
                    <a:pt x="170656" y="536360"/>
                  </a:lnTo>
                  <a:lnTo>
                    <a:pt x="168540" y="537682"/>
                  </a:lnTo>
                  <a:lnTo>
                    <a:pt x="166158" y="538740"/>
                  </a:lnTo>
                  <a:lnTo>
                    <a:pt x="164042" y="540326"/>
                  </a:lnTo>
                  <a:lnTo>
                    <a:pt x="162190" y="541912"/>
                  </a:lnTo>
                  <a:lnTo>
                    <a:pt x="160602" y="543498"/>
                  </a:lnTo>
                  <a:lnTo>
                    <a:pt x="159015" y="545613"/>
                  </a:lnTo>
                  <a:lnTo>
                    <a:pt x="157956" y="547463"/>
                  </a:lnTo>
                  <a:lnTo>
                    <a:pt x="156898" y="549578"/>
                  </a:lnTo>
                  <a:lnTo>
                    <a:pt x="156369" y="551957"/>
                  </a:lnTo>
                  <a:lnTo>
                    <a:pt x="156104" y="554072"/>
                  </a:lnTo>
                  <a:lnTo>
                    <a:pt x="155575" y="556186"/>
                  </a:lnTo>
                  <a:lnTo>
                    <a:pt x="155575" y="624388"/>
                  </a:lnTo>
                  <a:lnTo>
                    <a:pt x="156104" y="626503"/>
                  </a:lnTo>
                  <a:lnTo>
                    <a:pt x="156369" y="629146"/>
                  </a:lnTo>
                  <a:lnTo>
                    <a:pt x="156898" y="631261"/>
                  </a:lnTo>
                  <a:lnTo>
                    <a:pt x="157956" y="633111"/>
                  </a:lnTo>
                  <a:lnTo>
                    <a:pt x="159015" y="635226"/>
                  </a:lnTo>
                  <a:lnTo>
                    <a:pt x="160602" y="637077"/>
                  </a:lnTo>
                  <a:lnTo>
                    <a:pt x="162190" y="638663"/>
                  </a:lnTo>
                  <a:lnTo>
                    <a:pt x="164042" y="640249"/>
                  </a:lnTo>
                  <a:lnTo>
                    <a:pt x="166158" y="641835"/>
                  </a:lnTo>
                  <a:lnTo>
                    <a:pt x="168540" y="642892"/>
                  </a:lnTo>
                  <a:lnTo>
                    <a:pt x="170656" y="644214"/>
                  </a:lnTo>
                  <a:lnTo>
                    <a:pt x="173037" y="645271"/>
                  </a:lnTo>
                  <a:lnTo>
                    <a:pt x="175948" y="646064"/>
                  </a:lnTo>
                  <a:lnTo>
                    <a:pt x="178594" y="646329"/>
                  </a:lnTo>
                  <a:lnTo>
                    <a:pt x="181504" y="647122"/>
                  </a:lnTo>
                  <a:lnTo>
                    <a:pt x="184150" y="647122"/>
                  </a:lnTo>
                  <a:lnTo>
                    <a:pt x="278606" y="647122"/>
                  </a:lnTo>
                  <a:lnTo>
                    <a:pt x="281517" y="647122"/>
                  </a:lnTo>
                  <a:lnTo>
                    <a:pt x="284427" y="646329"/>
                  </a:lnTo>
                  <a:lnTo>
                    <a:pt x="287073" y="646064"/>
                  </a:lnTo>
                  <a:lnTo>
                    <a:pt x="289719" y="645271"/>
                  </a:lnTo>
                  <a:lnTo>
                    <a:pt x="292100" y="644214"/>
                  </a:lnTo>
                  <a:lnTo>
                    <a:pt x="294746" y="642892"/>
                  </a:lnTo>
                  <a:lnTo>
                    <a:pt x="296862" y="641835"/>
                  </a:lnTo>
                  <a:lnTo>
                    <a:pt x="298979" y="640249"/>
                  </a:lnTo>
                  <a:lnTo>
                    <a:pt x="300567" y="638663"/>
                  </a:lnTo>
                  <a:lnTo>
                    <a:pt x="302419" y="637077"/>
                  </a:lnTo>
                  <a:lnTo>
                    <a:pt x="303742" y="635226"/>
                  </a:lnTo>
                  <a:lnTo>
                    <a:pt x="304800" y="633111"/>
                  </a:lnTo>
                  <a:lnTo>
                    <a:pt x="305858" y="631261"/>
                  </a:lnTo>
                  <a:lnTo>
                    <a:pt x="306652" y="629146"/>
                  </a:lnTo>
                  <a:lnTo>
                    <a:pt x="307181" y="626503"/>
                  </a:lnTo>
                  <a:lnTo>
                    <a:pt x="307446" y="624388"/>
                  </a:lnTo>
                  <a:lnTo>
                    <a:pt x="307446" y="556186"/>
                  </a:lnTo>
                  <a:lnTo>
                    <a:pt x="307181" y="554072"/>
                  </a:lnTo>
                  <a:lnTo>
                    <a:pt x="306652" y="551957"/>
                  </a:lnTo>
                  <a:lnTo>
                    <a:pt x="305858" y="549578"/>
                  </a:lnTo>
                  <a:lnTo>
                    <a:pt x="304800" y="547463"/>
                  </a:lnTo>
                  <a:lnTo>
                    <a:pt x="303742" y="545613"/>
                  </a:lnTo>
                  <a:lnTo>
                    <a:pt x="302419" y="543498"/>
                  </a:lnTo>
                  <a:lnTo>
                    <a:pt x="300567" y="541912"/>
                  </a:lnTo>
                  <a:lnTo>
                    <a:pt x="298979" y="540326"/>
                  </a:lnTo>
                  <a:lnTo>
                    <a:pt x="296862" y="538740"/>
                  </a:lnTo>
                  <a:lnTo>
                    <a:pt x="294746" y="537682"/>
                  </a:lnTo>
                  <a:lnTo>
                    <a:pt x="292100" y="536360"/>
                  </a:lnTo>
                  <a:lnTo>
                    <a:pt x="289719" y="535567"/>
                  </a:lnTo>
                  <a:lnTo>
                    <a:pt x="287073" y="534774"/>
                  </a:lnTo>
                  <a:lnTo>
                    <a:pt x="284427" y="534246"/>
                  </a:lnTo>
                  <a:lnTo>
                    <a:pt x="281517" y="533981"/>
                  </a:lnTo>
                  <a:lnTo>
                    <a:pt x="278606" y="533717"/>
                  </a:lnTo>
                  <a:lnTo>
                    <a:pt x="184150" y="533717"/>
                  </a:lnTo>
                  <a:close/>
                  <a:moveTo>
                    <a:pt x="629708" y="532395"/>
                  </a:moveTo>
                  <a:lnTo>
                    <a:pt x="626798" y="532660"/>
                  </a:lnTo>
                  <a:lnTo>
                    <a:pt x="624152" y="533188"/>
                  </a:lnTo>
                  <a:lnTo>
                    <a:pt x="621506" y="533981"/>
                  </a:lnTo>
                  <a:lnTo>
                    <a:pt x="619125" y="534774"/>
                  </a:lnTo>
                  <a:lnTo>
                    <a:pt x="616479" y="536096"/>
                  </a:lnTo>
                  <a:lnTo>
                    <a:pt x="614362" y="537418"/>
                  </a:lnTo>
                  <a:lnTo>
                    <a:pt x="612246" y="538740"/>
                  </a:lnTo>
                  <a:lnTo>
                    <a:pt x="610658" y="540326"/>
                  </a:lnTo>
                  <a:lnTo>
                    <a:pt x="608806" y="542176"/>
                  </a:lnTo>
                  <a:lnTo>
                    <a:pt x="607483" y="544026"/>
                  </a:lnTo>
                  <a:lnTo>
                    <a:pt x="606425" y="545877"/>
                  </a:lnTo>
                  <a:lnTo>
                    <a:pt x="605367" y="548256"/>
                  </a:lnTo>
                  <a:lnTo>
                    <a:pt x="604573" y="550371"/>
                  </a:lnTo>
                  <a:lnTo>
                    <a:pt x="604308" y="552486"/>
                  </a:lnTo>
                  <a:lnTo>
                    <a:pt x="604308" y="554865"/>
                  </a:lnTo>
                  <a:lnTo>
                    <a:pt x="604308" y="622802"/>
                  </a:lnTo>
                  <a:lnTo>
                    <a:pt x="604308" y="625181"/>
                  </a:lnTo>
                  <a:lnTo>
                    <a:pt x="604573" y="627560"/>
                  </a:lnTo>
                  <a:lnTo>
                    <a:pt x="605367" y="629675"/>
                  </a:lnTo>
                  <a:lnTo>
                    <a:pt x="606425" y="631790"/>
                  </a:lnTo>
                  <a:lnTo>
                    <a:pt x="607483" y="633640"/>
                  </a:lnTo>
                  <a:lnTo>
                    <a:pt x="608806" y="635491"/>
                  </a:lnTo>
                  <a:lnTo>
                    <a:pt x="610658" y="637341"/>
                  </a:lnTo>
                  <a:lnTo>
                    <a:pt x="612246" y="638927"/>
                  </a:lnTo>
                  <a:lnTo>
                    <a:pt x="614362" y="640513"/>
                  </a:lnTo>
                  <a:lnTo>
                    <a:pt x="616479" y="641835"/>
                  </a:lnTo>
                  <a:lnTo>
                    <a:pt x="619125" y="642892"/>
                  </a:lnTo>
                  <a:lnTo>
                    <a:pt x="621506" y="643950"/>
                  </a:lnTo>
                  <a:lnTo>
                    <a:pt x="624152" y="644478"/>
                  </a:lnTo>
                  <a:lnTo>
                    <a:pt x="626798" y="645271"/>
                  </a:lnTo>
                  <a:lnTo>
                    <a:pt x="629708" y="645536"/>
                  </a:lnTo>
                  <a:lnTo>
                    <a:pt x="632619" y="645536"/>
                  </a:lnTo>
                  <a:lnTo>
                    <a:pt x="726810" y="645536"/>
                  </a:lnTo>
                  <a:lnTo>
                    <a:pt x="729721" y="645536"/>
                  </a:lnTo>
                  <a:lnTo>
                    <a:pt x="732631" y="645271"/>
                  </a:lnTo>
                  <a:lnTo>
                    <a:pt x="735277" y="644478"/>
                  </a:lnTo>
                  <a:lnTo>
                    <a:pt x="737923" y="643950"/>
                  </a:lnTo>
                  <a:lnTo>
                    <a:pt x="740304" y="642892"/>
                  </a:lnTo>
                  <a:lnTo>
                    <a:pt x="742950" y="641835"/>
                  </a:lnTo>
                  <a:lnTo>
                    <a:pt x="745067" y="640513"/>
                  </a:lnTo>
                  <a:lnTo>
                    <a:pt x="747183" y="638927"/>
                  </a:lnTo>
                  <a:lnTo>
                    <a:pt x="749036" y="637341"/>
                  </a:lnTo>
                  <a:lnTo>
                    <a:pt x="750623" y="635491"/>
                  </a:lnTo>
                  <a:lnTo>
                    <a:pt x="751946" y="633640"/>
                  </a:lnTo>
                  <a:lnTo>
                    <a:pt x="753004" y="631790"/>
                  </a:lnTo>
                  <a:lnTo>
                    <a:pt x="754063" y="629675"/>
                  </a:lnTo>
                  <a:lnTo>
                    <a:pt x="754856" y="627560"/>
                  </a:lnTo>
                  <a:lnTo>
                    <a:pt x="755121" y="625181"/>
                  </a:lnTo>
                  <a:lnTo>
                    <a:pt x="755650" y="622802"/>
                  </a:lnTo>
                  <a:lnTo>
                    <a:pt x="755650" y="554865"/>
                  </a:lnTo>
                  <a:lnTo>
                    <a:pt x="755121" y="552486"/>
                  </a:lnTo>
                  <a:lnTo>
                    <a:pt x="754856" y="550371"/>
                  </a:lnTo>
                  <a:lnTo>
                    <a:pt x="754063" y="548256"/>
                  </a:lnTo>
                  <a:lnTo>
                    <a:pt x="753004" y="545877"/>
                  </a:lnTo>
                  <a:lnTo>
                    <a:pt x="751946" y="544026"/>
                  </a:lnTo>
                  <a:lnTo>
                    <a:pt x="750623" y="542176"/>
                  </a:lnTo>
                  <a:lnTo>
                    <a:pt x="749036" y="540326"/>
                  </a:lnTo>
                  <a:lnTo>
                    <a:pt x="747183" y="538740"/>
                  </a:lnTo>
                  <a:lnTo>
                    <a:pt x="745067" y="537418"/>
                  </a:lnTo>
                  <a:lnTo>
                    <a:pt x="742950" y="536096"/>
                  </a:lnTo>
                  <a:lnTo>
                    <a:pt x="740304" y="534774"/>
                  </a:lnTo>
                  <a:lnTo>
                    <a:pt x="737923" y="533981"/>
                  </a:lnTo>
                  <a:lnTo>
                    <a:pt x="735277" y="533188"/>
                  </a:lnTo>
                  <a:lnTo>
                    <a:pt x="732631" y="532660"/>
                  </a:lnTo>
                  <a:lnTo>
                    <a:pt x="729721" y="532395"/>
                  </a:lnTo>
                  <a:lnTo>
                    <a:pt x="726810" y="532395"/>
                  </a:lnTo>
                  <a:lnTo>
                    <a:pt x="632619" y="532395"/>
                  </a:lnTo>
                  <a:lnTo>
                    <a:pt x="629708" y="532395"/>
                  </a:lnTo>
                  <a:close/>
                  <a:moveTo>
                    <a:pt x="619919" y="339422"/>
                  </a:moveTo>
                  <a:lnTo>
                    <a:pt x="617537" y="339951"/>
                  </a:lnTo>
                  <a:lnTo>
                    <a:pt x="615156" y="340744"/>
                  </a:lnTo>
                  <a:lnTo>
                    <a:pt x="612510" y="342330"/>
                  </a:lnTo>
                  <a:lnTo>
                    <a:pt x="610129" y="343916"/>
                  </a:lnTo>
                  <a:lnTo>
                    <a:pt x="608012" y="345766"/>
                  </a:lnTo>
                  <a:lnTo>
                    <a:pt x="606160" y="348410"/>
                  </a:lnTo>
                  <a:lnTo>
                    <a:pt x="604308" y="350789"/>
                  </a:lnTo>
                  <a:lnTo>
                    <a:pt x="602192" y="353432"/>
                  </a:lnTo>
                  <a:lnTo>
                    <a:pt x="601133" y="356604"/>
                  </a:lnTo>
                  <a:lnTo>
                    <a:pt x="599546" y="359777"/>
                  </a:lnTo>
                  <a:lnTo>
                    <a:pt x="598487" y="363213"/>
                  </a:lnTo>
                  <a:lnTo>
                    <a:pt x="597694" y="366914"/>
                  </a:lnTo>
                  <a:lnTo>
                    <a:pt x="597164" y="370615"/>
                  </a:lnTo>
                  <a:lnTo>
                    <a:pt x="596635" y="374580"/>
                  </a:lnTo>
                  <a:lnTo>
                    <a:pt x="596371" y="378545"/>
                  </a:lnTo>
                  <a:lnTo>
                    <a:pt x="596635" y="382775"/>
                  </a:lnTo>
                  <a:lnTo>
                    <a:pt x="597164" y="386476"/>
                  </a:lnTo>
                  <a:lnTo>
                    <a:pt x="597694" y="390441"/>
                  </a:lnTo>
                  <a:lnTo>
                    <a:pt x="598487" y="393877"/>
                  </a:lnTo>
                  <a:lnTo>
                    <a:pt x="599546" y="397578"/>
                  </a:lnTo>
                  <a:lnTo>
                    <a:pt x="601133" y="400750"/>
                  </a:lnTo>
                  <a:lnTo>
                    <a:pt x="602192" y="403658"/>
                  </a:lnTo>
                  <a:lnTo>
                    <a:pt x="604308" y="406566"/>
                  </a:lnTo>
                  <a:lnTo>
                    <a:pt x="606160" y="408945"/>
                  </a:lnTo>
                  <a:lnTo>
                    <a:pt x="608012" y="411060"/>
                  </a:lnTo>
                  <a:lnTo>
                    <a:pt x="610129" y="413439"/>
                  </a:lnTo>
                  <a:lnTo>
                    <a:pt x="612510" y="415025"/>
                  </a:lnTo>
                  <a:lnTo>
                    <a:pt x="615156" y="416082"/>
                  </a:lnTo>
                  <a:lnTo>
                    <a:pt x="617537" y="417404"/>
                  </a:lnTo>
                  <a:lnTo>
                    <a:pt x="619919" y="417933"/>
                  </a:lnTo>
                  <a:lnTo>
                    <a:pt x="622829" y="417933"/>
                  </a:lnTo>
                  <a:lnTo>
                    <a:pt x="760942" y="417933"/>
                  </a:lnTo>
                  <a:lnTo>
                    <a:pt x="763588" y="417933"/>
                  </a:lnTo>
                  <a:lnTo>
                    <a:pt x="765969" y="417404"/>
                  </a:lnTo>
                  <a:lnTo>
                    <a:pt x="768615" y="416082"/>
                  </a:lnTo>
                  <a:lnTo>
                    <a:pt x="770996" y="415025"/>
                  </a:lnTo>
                  <a:lnTo>
                    <a:pt x="773113" y="413439"/>
                  </a:lnTo>
                  <a:lnTo>
                    <a:pt x="775494" y="411060"/>
                  </a:lnTo>
                  <a:lnTo>
                    <a:pt x="777611" y="408945"/>
                  </a:lnTo>
                  <a:lnTo>
                    <a:pt x="779463" y="406566"/>
                  </a:lnTo>
                  <a:lnTo>
                    <a:pt x="781050" y="403658"/>
                  </a:lnTo>
                  <a:lnTo>
                    <a:pt x="782638" y="400750"/>
                  </a:lnTo>
                  <a:lnTo>
                    <a:pt x="783696" y="397578"/>
                  </a:lnTo>
                  <a:lnTo>
                    <a:pt x="785019" y="393877"/>
                  </a:lnTo>
                  <a:lnTo>
                    <a:pt x="785813" y="390441"/>
                  </a:lnTo>
                  <a:lnTo>
                    <a:pt x="786606" y="386476"/>
                  </a:lnTo>
                  <a:lnTo>
                    <a:pt x="786871" y="382775"/>
                  </a:lnTo>
                  <a:lnTo>
                    <a:pt x="786871" y="378545"/>
                  </a:lnTo>
                  <a:lnTo>
                    <a:pt x="786871" y="374580"/>
                  </a:lnTo>
                  <a:lnTo>
                    <a:pt x="786606" y="370615"/>
                  </a:lnTo>
                  <a:lnTo>
                    <a:pt x="785813" y="366914"/>
                  </a:lnTo>
                  <a:lnTo>
                    <a:pt x="785019" y="363213"/>
                  </a:lnTo>
                  <a:lnTo>
                    <a:pt x="783696" y="359777"/>
                  </a:lnTo>
                  <a:lnTo>
                    <a:pt x="782638" y="356604"/>
                  </a:lnTo>
                  <a:lnTo>
                    <a:pt x="781050" y="353432"/>
                  </a:lnTo>
                  <a:lnTo>
                    <a:pt x="779463" y="350789"/>
                  </a:lnTo>
                  <a:lnTo>
                    <a:pt x="777611" y="348410"/>
                  </a:lnTo>
                  <a:lnTo>
                    <a:pt x="775494" y="345766"/>
                  </a:lnTo>
                  <a:lnTo>
                    <a:pt x="773113" y="343916"/>
                  </a:lnTo>
                  <a:lnTo>
                    <a:pt x="770996" y="342330"/>
                  </a:lnTo>
                  <a:lnTo>
                    <a:pt x="768615" y="340744"/>
                  </a:lnTo>
                  <a:lnTo>
                    <a:pt x="765969" y="339951"/>
                  </a:lnTo>
                  <a:lnTo>
                    <a:pt x="763588" y="339422"/>
                  </a:lnTo>
                  <a:lnTo>
                    <a:pt x="760942" y="339422"/>
                  </a:lnTo>
                  <a:lnTo>
                    <a:pt x="622829" y="339422"/>
                  </a:lnTo>
                  <a:lnTo>
                    <a:pt x="619919" y="339422"/>
                  </a:lnTo>
                  <a:close/>
                  <a:moveTo>
                    <a:pt x="754192" y="122237"/>
                  </a:moveTo>
                  <a:lnTo>
                    <a:pt x="758086" y="123031"/>
                  </a:lnTo>
                  <a:lnTo>
                    <a:pt x="762240" y="123825"/>
                  </a:lnTo>
                  <a:lnTo>
                    <a:pt x="765355" y="125412"/>
                  </a:lnTo>
                  <a:lnTo>
                    <a:pt x="768470" y="127529"/>
                  </a:lnTo>
                  <a:lnTo>
                    <a:pt x="771325" y="130175"/>
                  </a:lnTo>
                  <a:lnTo>
                    <a:pt x="772104" y="131498"/>
                  </a:lnTo>
                  <a:lnTo>
                    <a:pt x="773143" y="133085"/>
                  </a:lnTo>
                  <a:lnTo>
                    <a:pt x="773662" y="134673"/>
                  </a:lnTo>
                  <a:lnTo>
                    <a:pt x="774181" y="136260"/>
                  </a:lnTo>
                  <a:lnTo>
                    <a:pt x="774700" y="138112"/>
                  </a:lnTo>
                  <a:lnTo>
                    <a:pt x="774700" y="139700"/>
                  </a:lnTo>
                  <a:lnTo>
                    <a:pt x="774700" y="239977"/>
                  </a:lnTo>
                  <a:lnTo>
                    <a:pt x="774700" y="241829"/>
                  </a:lnTo>
                  <a:lnTo>
                    <a:pt x="774181" y="243681"/>
                  </a:lnTo>
                  <a:lnTo>
                    <a:pt x="773662" y="245269"/>
                  </a:lnTo>
                  <a:lnTo>
                    <a:pt x="773143" y="246592"/>
                  </a:lnTo>
                  <a:lnTo>
                    <a:pt x="772104" y="248179"/>
                  </a:lnTo>
                  <a:lnTo>
                    <a:pt x="771325" y="249502"/>
                  </a:lnTo>
                  <a:lnTo>
                    <a:pt x="768470" y="252148"/>
                  </a:lnTo>
                  <a:lnTo>
                    <a:pt x="765355" y="254529"/>
                  </a:lnTo>
                  <a:lnTo>
                    <a:pt x="762240" y="256117"/>
                  </a:lnTo>
                  <a:lnTo>
                    <a:pt x="758086" y="256911"/>
                  </a:lnTo>
                  <a:lnTo>
                    <a:pt x="754192" y="257175"/>
                  </a:lnTo>
                  <a:lnTo>
                    <a:pt x="750039" y="256911"/>
                  </a:lnTo>
                  <a:lnTo>
                    <a:pt x="745886" y="256117"/>
                  </a:lnTo>
                  <a:lnTo>
                    <a:pt x="742770" y="254529"/>
                  </a:lnTo>
                  <a:lnTo>
                    <a:pt x="739655" y="252148"/>
                  </a:lnTo>
                  <a:lnTo>
                    <a:pt x="737059" y="249502"/>
                  </a:lnTo>
                  <a:lnTo>
                    <a:pt x="736021" y="248179"/>
                  </a:lnTo>
                  <a:lnTo>
                    <a:pt x="735242" y="246592"/>
                  </a:lnTo>
                  <a:lnTo>
                    <a:pt x="734463" y="245269"/>
                  </a:lnTo>
                  <a:lnTo>
                    <a:pt x="734204" y="243681"/>
                  </a:lnTo>
                  <a:lnTo>
                    <a:pt x="733944" y="241829"/>
                  </a:lnTo>
                  <a:lnTo>
                    <a:pt x="733425" y="239977"/>
                  </a:lnTo>
                  <a:lnTo>
                    <a:pt x="733425" y="139700"/>
                  </a:lnTo>
                  <a:lnTo>
                    <a:pt x="733944" y="138112"/>
                  </a:lnTo>
                  <a:lnTo>
                    <a:pt x="734204" y="136260"/>
                  </a:lnTo>
                  <a:lnTo>
                    <a:pt x="734463" y="134673"/>
                  </a:lnTo>
                  <a:lnTo>
                    <a:pt x="735242" y="133085"/>
                  </a:lnTo>
                  <a:lnTo>
                    <a:pt x="736021" y="131498"/>
                  </a:lnTo>
                  <a:lnTo>
                    <a:pt x="737059" y="130175"/>
                  </a:lnTo>
                  <a:lnTo>
                    <a:pt x="739655" y="127529"/>
                  </a:lnTo>
                  <a:lnTo>
                    <a:pt x="742770" y="125412"/>
                  </a:lnTo>
                  <a:lnTo>
                    <a:pt x="745886" y="123825"/>
                  </a:lnTo>
                  <a:lnTo>
                    <a:pt x="750039" y="123031"/>
                  </a:lnTo>
                  <a:lnTo>
                    <a:pt x="754192" y="122237"/>
                  </a:lnTo>
                  <a:close/>
                  <a:moveTo>
                    <a:pt x="127265" y="102302"/>
                  </a:moveTo>
                  <a:lnTo>
                    <a:pt x="122767" y="102567"/>
                  </a:lnTo>
                  <a:lnTo>
                    <a:pt x="118798" y="102831"/>
                  </a:lnTo>
                  <a:lnTo>
                    <a:pt x="114829" y="104153"/>
                  </a:lnTo>
                  <a:lnTo>
                    <a:pt x="110596" y="105474"/>
                  </a:lnTo>
                  <a:lnTo>
                    <a:pt x="107421" y="106796"/>
                  </a:lnTo>
                  <a:lnTo>
                    <a:pt x="103717" y="108647"/>
                  </a:lnTo>
                  <a:lnTo>
                    <a:pt x="100542" y="111026"/>
                  </a:lnTo>
                  <a:lnTo>
                    <a:pt x="97631" y="113405"/>
                  </a:lnTo>
                  <a:lnTo>
                    <a:pt x="94985" y="116313"/>
                  </a:lnTo>
                  <a:lnTo>
                    <a:pt x="92340" y="119220"/>
                  </a:lnTo>
                  <a:lnTo>
                    <a:pt x="90223" y="122393"/>
                  </a:lnTo>
                  <a:lnTo>
                    <a:pt x="88635" y="125829"/>
                  </a:lnTo>
                  <a:lnTo>
                    <a:pt x="87048" y="129266"/>
                  </a:lnTo>
                  <a:lnTo>
                    <a:pt x="86254" y="132967"/>
                  </a:lnTo>
                  <a:lnTo>
                    <a:pt x="85725" y="136932"/>
                  </a:lnTo>
                  <a:lnTo>
                    <a:pt x="85196" y="140633"/>
                  </a:lnTo>
                  <a:lnTo>
                    <a:pt x="85196" y="238177"/>
                  </a:lnTo>
                  <a:lnTo>
                    <a:pt x="85725" y="242406"/>
                  </a:lnTo>
                  <a:lnTo>
                    <a:pt x="86254" y="246107"/>
                  </a:lnTo>
                  <a:lnTo>
                    <a:pt x="87048" y="249808"/>
                  </a:lnTo>
                  <a:lnTo>
                    <a:pt x="88635" y="253245"/>
                  </a:lnTo>
                  <a:lnTo>
                    <a:pt x="90223" y="256681"/>
                  </a:lnTo>
                  <a:lnTo>
                    <a:pt x="92340" y="259589"/>
                  </a:lnTo>
                  <a:lnTo>
                    <a:pt x="94985" y="262761"/>
                  </a:lnTo>
                  <a:lnTo>
                    <a:pt x="97631" y="265669"/>
                  </a:lnTo>
                  <a:lnTo>
                    <a:pt x="100542" y="268048"/>
                  </a:lnTo>
                  <a:lnTo>
                    <a:pt x="103717" y="270163"/>
                  </a:lnTo>
                  <a:lnTo>
                    <a:pt x="107421" y="272013"/>
                  </a:lnTo>
                  <a:lnTo>
                    <a:pt x="110596" y="273599"/>
                  </a:lnTo>
                  <a:lnTo>
                    <a:pt x="114829" y="275185"/>
                  </a:lnTo>
                  <a:lnTo>
                    <a:pt x="118798" y="275979"/>
                  </a:lnTo>
                  <a:lnTo>
                    <a:pt x="122767" y="276507"/>
                  </a:lnTo>
                  <a:lnTo>
                    <a:pt x="127265" y="276772"/>
                  </a:lnTo>
                  <a:lnTo>
                    <a:pt x="783961" y="276772"/>
                  </a:lnTo>
                  <a:lnTo>
                    <a:pt x="788458" y="276507"/>
                  </a:lnTo>
                  <a:lnTo>
                    <a:pt x="792427" y="275979"/>
                  </a:lnTo>
                  <a:lnTo>
                    <a:pt x="796396" y="275185"/>
                  </a:lnTo>
                  <a:lnTo>
                    <a:pt x="800100" y="273599"/>
                  </a:lnTo>
                  <a:lnTo>
                    <a:pt x="803804" y="272013"/>
                  </a:lnTo>
                  <a:lnTo>
                    <a:pt x="807244" y="270163"/>
                  </a:lnTo>
                  <a:lnTo>
                    <a:pt x="810683" y="268048"/>
                  </a:lnTo>
                  <a:lnTo>
                    <a:pt x="813594" y="265669"/>
                  </a:lnTo>
                  <a:lnTo>
                    <a:pt x="816240" y="262761"/>
                  </a:lnTo>
                  <a:lnTo>
                    <a:pt x="818886" y="259589"/>
                  </a:lnTo>
                  <a:lnTo>
                    <a:pt x="820738" y="256681"/>
                  </a:lnTo>
                  <a:lnTo>
                    <a:pt x="822590" y="253245"/>
                  </a:lnTo>
                  <a:lnTo>
                    <a:pt x="824177" y="249808"/>
                  </a:lnTo>
                  <a:lnTo>
                    <a:pt x="824971" y="246107"/>
                  </a:lnTo>
                  <a:lnTo>
                    <a:pt x="825500" y="242406"/>
                  </a:lnTo>
                  <a:lnTo>
                    <a:pt x="826029" y="238177"/>
                  </a:lnTo>
                  <a:lnTo>
                    <a:pt x="826029" y="140633"/>
                  </a:lnTo>
                  <a:lnTo>
                    <a:pt x="825500" y="136932"/>
                  </a:lnTo>
                  <a:lnTo>
                    <a:pt x="824971" y="132967"/>
                  </a:lnTo>
                  <a:lnTo>
                    <a:pt x="824177" y="129266"/>
                  </a:lnTo>
                  <a:lnTo>
                    <a:pt x="822590" y="125829"/>
                  </a:lnTo>
                  <a:lnTo>
                    <a:pt x="820738" y="122393"/>
                  </a:lnTo>
                  <a:lnTo>
                    <a:pt x="818886" y="119220"/>
                  </a:lnTo>
                  <a:lnTo>
                    <a:pt x="816240" y="116313"/>
                  </a:lnTo>
                  <a:lnTo>
                    <a:pt x="813594" y="113405"/>
                  </a:lnTo>
                  <a:lnTo>
                    <a:pt x="810683" y="111026"/>
                  </a:lnTo>
                  <a:lnTo>
                    <a:pt x="807244" y="108647"/>
                  </a:lnTo>
                  <a:lnTo>
                    <a:pt x="803804" y="106796"/>
                  </a:lnTo>
                  <a:lnTo>
                    <a:pt x="800100" y="105474"/>
                  </a:lnTo>
                  <a:lnTo>
                    <a:pt x="796396" y="104153"/>
                  </a:lnTo>
                  <a:lnTo>
                    <a:pt x="792427" y="102831"/>
                  </a:lnTo>
                  <a:lnTo>
                    <a:pt x="788458" y="102567"/>
                  </a:lnTo>
                  <a:lnTo>
                    <a:pt x="783961" y="102302"/>
                  </a:lnTo>
                  <a:lnTo>
                    <a:pt x="127265" y="102302"/>
                  </a:lnTo>
                  <a:close/>
                  <a:moveTo>
                    <a:pt x="55827" y="0"/>
                  </a:moveTo>
                  <a:lnTo>
                    <a:pt x="855398" y="0"/>
                  </a:lnTo>
                  <a:lnTo>
                    <a:pt x="860954" y="264"/>
                  </a:lnTo>
                  <a:lnTo>
                    <a:pt x="866511" y="1322"/>
                  </a:lnTo>
                  <a:lnTo>
                    <a:pt x="871802" y="2379"/>
                  </a:lnTo>
                  <a:lnTo>
                    <a:pt x="877094" y="4229"/>
                  </a:lnTo>
                  <a:lnTo>
                    <a:pt x="882121" y="6873"/>
                  </a:lnTo>
                  <a:lnTo>
                    <a:pt x="886354" y="9516"/>
                  </a:lnTo>
                  <a:lnTo>
                    <a:pt x="890852" y="12689"/>
                  </a:lnTo>
                  <a:lnTo>
                    <a:pt x="894821" y="16389"/>
                  </a:lnTo>
                  <a:lnTo>
                    <a:pt x="898525" y="20355"/>
                  </a:lnTo>
                  <a:lnTo>
                    <a:pt x="901700" y="24849"/>
                  </a:lnTo>
                  <a:lnTo>
                    <a:pt x="904346" y="29078"/>
                  </a:lnTo>
                  <a:lnTo>
                    <a:pt x="906992" y="34101"/>
                  </a:lnTo>
                  <a:lnTo>
                    <a:pt x="908844" y="39388"/>
                  </a:lnTo>
                  <a:lnTo>
                    <a:pt x="909902" y="44675"/>
                  </a:lnTo>
                  <a:lnTo>
                    <a:pt x="910961" y="50226"/>
                  </a:lnTo>
                  <a:lnTo>
                    <a:pt x="911225" y="55777"/>
                  </a:lnTo>
                  <a:lnTo>
                    <a:pt x="911225" y="1128498"/>
                  </a:lnTo>
                  <a:lnTo>
                    <a:pt x="910961" y="1134314"/>
                  </a:lnTo>
                  <a:lnTo>
                    <a:pt x="909902" y="1140129"/>
                  </a:lnTo>
                  <a:lnTo>
                    <a:pt x="908844" y="1145152"/>
                  </a:lnTo>
                  <a:lnTo>
                    <a:pt x="906992" y="1150174"/>
                  </a:lnTo>
                  <a:lnTo>
                    <a:pt x="904346" y="1155197"/>
                  </a:lnTo>
                  <a:lnTo>
                    <a:pt x="901700" y="1159955"/>
                  </a:lnTo>
                  <a:lnTo>
                    <a:pt x="898525" y="1164185"/>
                  </a:lnTo>
                  <a:lnTo>
                    <a:pt x="894821" y="1168150"/>
                  </a:lnTo>
                  <a:lnTo>
                    <a:pt x="890852" y="1171587"/>
                  </a:lnTo>
                  <a:lnTo>
                    <a:pt x="886354" y="1175023"/>
                  </a:lnTo>
                  <a:lnTo>
                    <a:pt x="882121" y="1177931"/>
                  </a:lnTo>
                  <a:lnTo>
                    <a:pt x="877094" y="1180046"/>
                  </a:lnTo>
                  <a:lnTo>
                    <a:pt x="871802" y="1181896"/>
                  </a:lnTo>
                  <a:lnTo>
                    <a:pt x="866511" y="1183482"/>
                  </a:lnTo>
                  <a:lnTo>
                    <a:pt x="860954" y="1184011"/>
                  </a:lnTo>
                  <a:lnTo>
                    <a:pt x="855398" y="1184275"/>
                  </a:lnTo>
                  <a:lnTo>
                    <a:pt x="55827" y="1184275"/>
                  </a:lnTo>
                  <a:lnTo>
                    <a:pt x="50271" y="1184011"/>
                  </a:lnTo>
                  <a:lnTo>
                    <a:pt x="44715" y="1183482"/>
                  </a:lnTo>
                  <a:lnTo>
                    <a:pt x="39158" y="1181896"/>
                  </a:lnTo>
                  <a:lnTo>
                    <a:pt x="34131" y="1180046"/>
                  </a:lnTo>
                  <a:lnTo>
                    <a:pt x="29104" y="1177931"/>
                  </a:lnTo>
                  <a:lnTo>
                    <a:pt x="24606" y="1175023"/>
                  </a:lnTo>
                  <a:lnTo>
                    <a:pt x="20108" y="1171587"/>
                  </a:lnTo>
                  <a:lnTo>
                    <a:pt x="16404" y="1168150"/>
                  </a:lnTo>
                  <a:lnTo>
                    <a:pt x="12700" y="1164185"/>
                  </a:lnTo>
                  <a:lnTo>
                    <a:pt x="9525" y="1159955"/>
                  </a:lnTo>
                  <a:lnTo>
                    <a:pt x="6879" y="1155197"/>
                  </a:lnTo>
                  <a:lnTo>
                    <a:pt x="4233" y="1150174"/>
                  </a:lnTo>
                  <a:lnTo>
                    <a:pt x="2381" y="1145152"/>
                  </a:lnTo>
                  <a:lnTo>
                    <a:pt x="1323" y="1140129"/>
                  </a:lnTo>
                  <a:lnTo>
                    <a:pt x="265" y="1134314"/>
                  </a:lnTo>
                  <a:lnTo>
                    <a:pt x="0" y="1128498"/>
                  </a:lnTo>
                  <a:lnTo>
                    <a:pt x="0" y="55777"/>
                  </a:lnTo>
                  <a:lnTo>
                    <a:pt x="265" y="50226"/>
                  </a:lnTo>
                  <a:lnTo>
                    <a:pt x="1323" y="44675"/>
                  </a:lnTo>
                  <a:lnTo>
                    <a:pt x="2381" y="39388"/>
                  </a:lnTo>
                  <a:lnTo>
                    <a:pt x="4233" y="34101"/>
                  </a:lnTo>
                  <a:lnTo>
                    <a:pt x="6879" y="29078"/>
                  </a:lnTo>
                  <a:lnTo>
                    <a:pt x="9525" y="24849"/>
                  </a:lnTo>
                  <a:lnTo>
                    <a:pt x="12700" y="20355"/>
                  </a:lnTo>
                  <a:lnTo>
                    <a:pt x="16404" y="16389"/>
                  </a:lnTo>
                  <a:lnTo>
                    <a:pt x="20108" y="12689"/>
                  </a:lnTo>
                  <a:lnTo>
                    <a:pt x="24606" y="9516"/>
                  </a:lnTo>
                  <a:lnTo>
                    <a:pt x="29104" y="6873"/>
                  </a:lnTo>
                  <a:lnTo>
                    <a:pt x="34131" y="4229"/>
                  </a:lnTo>
                  <a:lnTo>
                    <a:pt x="39158" y="2379"/>
                  </a:lnTo>
                  <a:lnTo>
                    <a:pt x="44715" y="1322"/>
                  </a:lnTo>
                  <a:lnTo>
                    <a:pt x="50271" y="264"/>
                  </a:lnTo>
                  <a:lnTo>
                    <a:pt x="55827" y="0"/>
                  </a:lnTo>
                  <a:close/>
                </a:path>
              </a:pathLst>
            </a:custGeom>
            <a:solidFill>
              <a:schemeClr val="bg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kumimoji="0" lang="zh-CN" altLang="en-US">
                <a:solidFill>
                  <a:schemeClr val="lt1"/>
                </a:solidFill>
                <a:cs typeface="+mn-ea"/>
                <a:sym typeface="+mn-lt"/>
              </a:endParaRPr>
            </a:p>
          </p:txBody>
        </p:sp>
      </p:grpSp>
      <p:grpSp>
        <p:nvGrpSpPr>
          <p:cNvPr id="9231" name="组合 23"/>
          <p:cNvGrpSpPr/>
          <p:nvPr/>
        </p:nvGrpSpPr>
        <p:grpSpPr bwMode="auto">
          <a:xfrm>
            <a:off x="7329488" y="4449763"/>
            <a:ext cx="733425" cy="733425"/>
            <a:chOff x="7443955" y="4839828"/>
            <a:chExt cx="733348" cy="733348"/>
          </a:xfrm>
        </p:grpSpPr>
        <p:sp>
          <p:nvSpPr>
            <p:cNvPr id="66" name="椭圆 65"/>
            <p:cNvSpPr/>
            <p:nvPr/>
          </p:nvSpPr>
          <p:spPr>
            <a:xfrm>
              <a:off x="7443955" y="4839828"/>
              <a:ext cx="733348" cy="733348"/>
            </a:xfrm>
            <a:prstGeom prst="ellipse">
              <a:avLst/>
            </a:prstGeom>
            <a:gradFill>
              <a:gsLst>
                <a:gs pos="0">
                  <a:srgbClr val="0F2437"/>
                </a:gs>
                <a:gs pos="50000">
                  <a:srgbClr val="284D7A"/>
                </a:gs>
                <a:gs pos="100000">
                  <a:srgbClr val="0F2437"/>
                </a:gs>
              </a:gsLst>
              <a:lin ang="5400000" scaled="1"/>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kumimoji="0" lang="zh-CN" altLang="en-US">
                <a:cs typeface="+mn-ea"/>
                <a:sym typeface="+mn-lt"/>
              </a:endParaRPr>
            </a:p>
          </p:txBody>
        </p:sp>
        <p:sp>
          <p:nvSpPr>
            <p:cNvPr id="69" name="KSO_Shape"/>
            <p:cNvSpPr>
              <a:spLocks noChangeAspect="1"/>
            </p:cNvSpPr>
            <p:nvPr/>
          </p:nvSpPr>
          <p:spPr bwMode="auto">
            <a:xfrm>
              <a:off x="7540782" y="4965227"/>
              <a:ext cx="539693" cy="482549"/>
            </a:xfrm>
            <a:custGeom>
              <a:avLst/>
              <a:gdLst>
                <a:gd name="T0" fmla="*/ 921343 w 1746250"/>
                <a:gd name="T1" fmla="*/ 293217 h 1555750"/>
                <a:gd name="T2" fmla="*/ 748239 w 1746250"/>
                <a:gd name="T3" fmla="*/ 326481 h 1555750"/>
                <a:gd name="T4" fmla="*/ 595908 w 1746250"/>
                <a:gd name="T5" fmla="*/ 402365 h 1555750"/>
                <a:gd name="T6" fmla="*/ 469197 w 1746250"/>
                <a:gd name="T7" fmla="*/ 514285 h 1555750"/>
                <a:gd name="T8" fmla="*/ 376067 w 1746250"/>
                <a:gd name="T9" fmla="*/ 655657 h 1555750"/>
                <a:gd name="T10" fmla="*/ 322751 w 1746250"/>
                <a:gd name="T11" fmla="*/ 820592 h 1555750"/>
                <a:gd name="T12" fmla="*/ 316173 w 1746250"/>
                <a:gd name="T13" fmla="*/ 1000079 h 1555750"/>
                <a:gd name="T14" fmla="*/ 357718 w 1746250"/>
                <a:gd name="T15" fmla="*/ 1169518 h 1555750"/>
                <a:gd name="T16" fmla="*/ 440461 w 1746250"/>
                <a:gd name="T17" fmla="*/ 1318167 h 1555750"/>
                <a:gd name="T18" fmla="*/ 558171 w 1746250"/>
                <a:gd name="T19" fmla="*/ 1439095 h 1555750"/>
                <a:gd name="T20" fmla="*/ 704617 w 1746250"/>
                <a:gd name="T21" fmla="*/ 1525722 h 1555750"/>
                <a:gd name="T22" fmla="*/ 872528 w 1746250"/>
                <a:gd name="T23" fmla="*/ 1570767 h 1555750"/>
                <a:gd name="T24" fmla="*/ 1051862 w 1746250"/>
                <a:gd name="T25" fmla="*/ 1568688 h 1555750"/>
                <a:gd name="T26" fmla="*/ 1218387 w 1746250"/>
                <a:gd name="T27" fmla="*/ 1519484 h 1555750"/>
                <a:gd name="T28" fmla="*/ 1362063 w 1746250"/>
                <a:gd name="T29" fmla="*/ 1429741 h 1555750"/>
                <a:gd name="T30" fmla="*/ 1477351 w 1746250"/>
                <a:gd name="T31" fmla="*/ 1305693 h 1555750"/>
                <a:gd name="T32" fmla="*/ 1556978 w 1746250"/>
                <a:gd name="T33" fmla="*/ 1154618 h 1555750"/>
                <a:gd name="T34" fmla="*/ 1593675 w 1746250"/>
                <a:gd name="T35" fmla="*/ 983794 h 1555750"/>
                <a:gd name="T36" fmla="*/ 1582597 w 1746250"/>
                <a:gd name="T37" fmla="*/ 804653 h 1555750"/>
                <a:gd name="T38" fmla="*/ 1525473 w 1746250"/>
                <a:gd name="T39" fmla="*/ 642144 h 1555750"/>
                <a:gd name="T40" fmla="*/ 1428881 w 1746250"/>
                <a:gd name="T41" fmla="*/ 502850 h 1555750"/>
                <a:gd name="T42" fmla="*/ 1299746 w 1746250"/>
                <a:gd name="T43" fmla="*/ 393702 h 1555750"/>
                <a:gd name="T44" fmla="*/ 1144992 w 1746250"/>
                <a:gd name="T45" fmla="*/ 321284 h 1555750"/>
                <a:gd name="T46" fmla="*/ 970503 w 1746250"/>
                <a:gd name="T47" fmla="*/ 292524 h 1555750"/>
                <a:gd name="T48" fmla="*/ 1108294 w 1746250"/>
                <a:gd name="T49" fmla="*/ 185109 h 1555750"/>
                <a:gd name="T50" fmla="*/ 1301823 w 1746250"/>
                <a:gd name="T51" fmla="*/ 253369 h 1555750"/>
                <a:gd name="T52" fmla="*/ 1468003 w 1746250"/>
                <a:gd name="T53" fmla="*/ 368408 h 1555750"/>
                <a:gd name="T54" fmla="*/ 1597831 w 1746250"/>
                <a:gd name="T55" fmla="*/ 521908 h 1555750"/>
                <a:gd name="T56" fmla="*/ 1684035 w 1746250"/>
                <a:gd name="T57" fmla="*/ 706939 h 1555750"/>
                <a:gd name="T58" fmla="*/ 1717964 w 1746250"/>
                <a:gd name="T59" fmla="*/ 914147 h 1555750"/>
                <a:gd name="T60" fmla="*/ 1694422 w 1746250"/>
                <a:gd name="T61" fmla="*/ 1125166 h 1555750"/>
                <a:gd name="T62" fmla="*/ 1616871 w 1746250"/>
                <a:gd name="T63" fmla="*/ 1314702 h 1555750"/>
                <a:gd name="T64" fmla="*/ 1494661 w 1746250"/>
                <a:gd name="T65" fmla="*/ 1474785 h 1555750"/>
                <a:gd name="T66" fmla="*/ 1334713 w 1746250"/>
                <a:gd name="T67" fmla="*/ 1597447 h 1555750"/>
                <a:gd name="T68" fmla="*/ 1145338 w 1746250"/>
                <a:gd name="T69" fmla="*/ 1674717 h 1555750"/>
                <a:gd name="T70" fmla="*/ 934498 w 1746250"/>
                <a:gd name="T71" fmla="*/ 1698279 h 1555750"/>
                <a:gd name="T72" fmla="*/ 727120 w 1746250"/>
                <a:gd name="T73" fmla="*/ 1664322 h 1555750"/>
                <a:gd name="T74" fmla="*/ 542592 w 1746250"/>
                <a:gd name="T75" fmla="*/ 1578043 h 1555750"/>
                <a:gd name="T76" fmla="*/ 388876 w 1746250"/>
                <a:gd name="T77" fmla="*/ 1448105 h 1555750"/>
                <a:gd name="T78" fmla="*/ 273936 w 1746250"/>
                <a:gd name="T79" fmla="*/ 1282478 h 1555750"/>
                <a:gd name="T80" fmla="*/ 206079 w 1746250"/>
                <a:gd name="T81" fmla="*/ 1088091 h 1555750"/>
                <a:gd name="T82" fmla="*/ 192924 w 1746250"/>
                <a:gd name="T83" fmla="*/ 875339 h 1555750"/>
                <a:gd name="T84" fmla="*/ 236892 w 1746250"/>
                <a:gd name="T85" fmla="*/ 671249 h 1555750"/>
                <a:gd name="T86" fmla="*/ 331406 w 1746250"/>
                <a:gd name="T87" fmla="*/ 491762 h 1555750"/>
                <a:gd name="T88" fmla="*/ 468504 w 1746250"/>
                <a:gd name="T89" fmla="*/ 344500 h 1555750"/>
                <a:gd name="T90" fmla="*/ 639876 w 1746250"/>
                <a:gd name="T91" fmla="*/ 237431 h 1555750"/>
                <a:gd name="T92" fmla="*/ 837907 w 1746250"/>
                <a:gd name="T93" fmla="*/ 178525 h 1555750"/>
                <a:gd name="T94" fmla="*/ 1483291 w 1746250"/>
                <a:gd name="T95" fmla="*/ 57579 h 1555750"/>
                <a:gd name="T96" fmla="*/ 1692589 w 1746250"/>
                <a:gd name="T97" fmla="*/ 225459 h 1555750"/>
                <a:gd name="T98" fmla="*/ 1852070 w 1746250"/>
                <a:gd name="T99" fmla="*/ 442246 h 1555750"/>
                <a:gd name="T100" fmla="*/ 1736870 w 1746250"/>
                <a:gd name="T101" fmla="*/ 502947 h 1555750"/>
                <a:gd name="T102" fmla="*/ 1601259 w 1746250"/>
                <a:gd name="T103" fmla="*/ 317376 h 1555750"/>
                <a:gd name="T104" fmla="*/ 1422751 w 1746250"/>
                <a:gd name="T105" fmla="*/ 173083 h 1555750"/>
                <a:gd name="T106" fmla="*/ 522663 w 1746250"/>
                <a:gd name="T107" fmla="*/ 152356 h 1555750"/>
                <a:gd name="T108" fmla="*/ 333895 w 1746250"/>
                <a:gd name="T109" fmla="*/ 292565 h 1555750"/>
                <a:gd name="T110" fmla="*/ 188422 w 1746250"/>
                <a:gd name="T111" fmla="*/ 476503 h 1555750"/>
                <a:gd name="T112" fmla="*/ 29441 w 1746250"/>
                <a:gd name="T113" fmla="*/ 498019 h 1555750"/>
                <a:gd name="T114" fmla="*/ 178724 w 1746250"/>
                <a:gd name="T115" fmla="*/ 267578 h 1555750"/>
                <a:gd name="T116" fmla="*/ 382732 w 1746250"/>
                <a:gd name="T117" fmla="*/ 85375 h 155575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746250" h="1555750">
                  <a:moveTo>
                    <a:pt x="812781" y="381000"/>
                  </a:moveTo>
                  <a:lnTo>
                    <a:pt x="887337" y="381000"/>
                  </a:lnTo>
                  <a:lnTo>
                    <a:pt x="912401" y="853300"/>
                  </a:lnTo>
                  <a:lnTo>
                    <a:pt x="1208088" y="1170283"/>
                  </a:lnTo>
                  <a:lnTo>
                    <a:pt x="1151933" y="1228725"/>
                  </a:lnTo>
                  <a:lnTo>
                    <a:pt x="793745" y="910153"/>
                  </a:lnTo>
                  <a:lnTo>
                    <a:pt x="787400" y="859652"/>
                  </a:lnTo>
                  <a:lnTo>
                    <a:pt x="812781" y="381000"/>
                  </a:lnTo>
                  <a:close/>
                  <a:moveTo>
                    <a:pt x="874713" y="267602"/>
                  </a:moveTo>
                  <a:lnTo>
                    <a:pt x="859797" y="267919"/>
                  </a:lnTo>
                  <a:lnTo>
                    <a:pt x="844564" y="268554"/>
                  </a:lnTo>
                  <a:lnTo>
                    <a:pt x="829648" y="269506"/>
                  </a:lnTo>
                  <a:lnTo>
                    <a:pt x="814415" y="270775"/>
                  </a:lnTo>
                  <a:lnTo>
                    <a:pt x="799817" y="272680"/>
                  </a:lnTo>
                  <a:lnTo>
                    <a:pt x="785218" y="274584"/>
                  </a:lnTo>
                  <a:lnTo>
                    <a:pt x="770620" y="277123"/>
                  </a:lnTo>
                  <a:lnTo>
                    <a:pt x="756339" y="279661"/>
                  </a:lnTo>
                  <a:lnTo>
                    <a:pt x="742058" y="282835"/>
                  </a:lnTo>
                  <a:lnTo>
                    <a:pt x="727777" y="286326"/>
                  </a:lnTo>
                  <a:lnTo>
                    <a:pt x="713813" y="290134"/>
                  </a:lnTo>
                  <a:lnTo>
                    <a:pt x="699849" y="294260"/>
                  </a:lnTo>
                  <a:lnTo>
                    <a:pt x="685886" y="299020"/>
                  </a:lnTo>
                  <a:lnTo>
                    <a:pt x="672557" y="303463"/>
                  </a:lnTo>
                  <a:lnTo>
                    <a:pt x="659228" y="308541"/>
                  </a:lnTo>
                  <a:lnTo>
                    <a:pt x="645899" y="313936"/>
                  </a:lnTo>
                  <a:lnTo>
                    <a:pt x="632570" y="319966"/>
                  </a:lnTo>
                  <a:lnTo>
                    <a:pt x="619876" y="325995"/>
                  </a:lnTo>
                  <a:lnTo>
                    <a:pt x="607181" y="332025"/>
                  </a:lnTo>
                  <a:lnTo>
                    <a:pt x="594805" y="338690"/>
                  </a:lnTo>
                  <a:lnTo>
                    <a:pt x="582428" y="345989"/>
                  </a:lnTo>
                  <a:lnTo>
                    <a:pt x="570051" y="352971"/>
                  </a:lnTo>
                  <a:lnTo>
                    <a:pt x="557991" y="360587"/>
                  </a:lnTo>
                  <a:lnTo>
                    <a:pt x="546249" y="368521"/>
                  </a:lnTo>
                  <a:lnTo>
                    <a:pt x="534507" y="376138"/>
                  </a:lnTo>
                  <a:lnTo>
                    <a:pt x="523082" y="384706"/>
                  </a:lnTo>
                  <a:lnTo>
                    <a:pt x="511657" y="393275"/>
                  </a:lnTo>
                  <a:lnTo>
                    <a:pt x="500867" y="402161"/>
                  </a:lnTo>
                  <a:lnTo>
                    <a:pt x="490077" y="411364"/>
                  </a:lnTo>
                  <a:lnTo>
                    <a:pt x="479287" y="420568"/>
                  </a:lnTo>
                  <a:lnTo>
                    <a:pt x="469132" y="430088"/>
                  </a:lnTo>
                  <a:lnTo>
                    <a:pt x="458976" y="440244"/>
                  </a:lnTo>
                  <a:lnTo>
                    <a:pt x="449138" y="450082"/>
                  </a:lnTo>
                  <a:lnTo>
                    <a:pt x="439617" y="460554"/>
                  </a:lnTo>
                  <a:lnTo>
                    <a:pt x="430097" y="471027"/>
                  </a:lnTo>
                  <a:lnTo>
                    <a:pt x="421211" y="481817"/>
                  </a:lnTo>
                  <a:lnTo>
                    <a:pt x="412325" y="492925"/>
                  </a:lnTo>
                  <a:lnTo>
                    <a:pt x="403756" y="504032"/>
                  </a:lnTo>
                  <a:lnTo>
                    <a:pt x="395505" y="515457"/>
                  </a:lnTo>
                  <a:lnTo>
                    <a:pt x="387254" y="526882"/>
                  </a:lnTo>
                  <a:lnTo>
                    <a:pt x="379320" y="538941"/>
                  </a:lnTo>
                  <a:lnTo>
                    <a:pt x="371703" y="551001"/>
                  </a:lnTo>
                  <a:lnTo>
                    <a:pt x="364721" y="563060"/>
                  </a:lnTo>
                  <a:lnTo>
                    <a:pt x="358057" y="575437"/>
                  </a:lnTo>
                  <a:lnTo>
                    <a:pt x="351075" y="588132"/>
                  </a:lnTo>
                  <a:lnTo>
                    <a:pt x="344728" y="600508"/>
                  </a:lnTo>
                  <a:lnTo>
                    <a:pt x="338698" y="613837"/>
                  </a:lnTo>
                  <a:lnTo>
                    <a:pt x="332986" y="626849"/>
                  </a:lnTo>
                  <a:lnTo>
                    <a:pt x="327908" y="640178"/>
                  </a:lnTo>
                  <a:lnTo>
                    <a:pt x="322513" y="653507"/>
                  </a:lnTo>
                  <a:lnTo>
                    <a:pt x="317753" y="667153"/>
                  </a:lnTo>
                  <a:lnTo>
                    <a:pt x="313310" y="680800"/>
                  </a:lnTo>
                  <a:lnTo>
                    <a:pt x="309184" y="694446"/>
                  </a:lnTo>
                  <a:lnTo>
                    <a:pt x="305376" y="708727"/>
                  </a:lnTo>
                  <a:lnTo>
                    <a:pt x="301885" y="722691"/>
                  </a:lnTo>
                  <a:lnTo>
                    <a:pt x="299029" y="736972"/>
                  </a:lnTo>
                  <a:lnTo>
                    <a:pt x="295855" y="751570"/>
                  </a:lnTo>
                  <a:lnTo>
                    <a:pt x="293634" y="765851"/>
                  </a:lnTo>
                  <a:lnTo>
                    <a:pt x="291730" y="780767"/>
                  </a:lnTo>
                  <a:lnTo>
                    <a:pt x="289825" y="795682"/>
                  </a:lnTo>
                  <a:lnTo>
                    <a:pt x="288873" y="810281"/>
                  </a:lnTo>
                  <a:lnTo>
                    <a:pt x="287604" y="825514"/>
                  </a:lnTo>
                  <a:lnTo>
                    <a:pt x="287287" y="840430"/>
                  </a:lnTo>
                  <a:lnTo>
                    <a:pt x="286969" y="855663"/>
                  </a:lnTo>
                  <a:lnTo>
                    <a:pt x="287287" y="870896"/>
                  </a:lnTo>
                  <a:lnTo>
                    <a:pt x="287604" y="885812"/>
                  </a:lnTo>
                  <a:lnTo>
                    <a:pt x="288873" y="901045"/>
                  </a:lnTo>
                  <a:lnTo>
                    <a:pt x="289825" y="915960"/>
                  </a:lnTo>
                  <a:lnTo>
                    <a:pt x="291730" y="930559"/>
                  </a:lnTo>
                  <a:lnTo>
                    <a:pt x="293634" y="945157"/>
                  </a:lnTo>
                  <a:lnTo>
                    <a:pt x="295855" y="959438"/>
                  </a:lnTo>
                  <a:lnTo>
                    <a:pt x="299029" y="974037"/>
                  </a:lnTo>
                  <a:lnTo>
                    <a:pt x="301885" y="988318"/>
                  </a:lnTo>
                  <a:lnTo>
                    <a:pt x="305376" y="1002281"/>
                  </a:lnTo>
                  <a:lnTo>
                    <a:pt x="309184" y="1016562"/>
                  </a:lnTo>
                  <a:lnTo>
                    <a:pt x="313310" y="1030526"/>
                  </a:lnTo>
                  <a:lnTo>
                    <a:pt x="317753" y="1044172"/>
                  </a:lnTo>
                  <a:lnTo>
                    <a:pt x="322513" y="1057501"/>
                  </a:lnTo>
                  <a:lnTo>
                    <a:pt x="327908" y="1071147"/>
                  </a:lnTo>
                  <a:lnTo>
                    <a:pt x="332986" y="1084159"/>
                  </a:lnTo>
                  <a:lnTo>
                    <a:pt x="338698" y="1097488"/>
                  </a:lnTo>
                  <a:lnTo>
                    <a:pt x="344728" y="1110500"/>
                  </a:lnTo>
                  <a:lnTo>
                    <a:pt x="351075" y="1123511"/>
                  </a:lnTo>
                  <a:lnTo>
                    <a:pt x="358057" y="1135888"/>
                  </a:lnTo>
                  <a:lnTo>
                    <a:pt x="364721" y="1148265"/>
                  </a:lnTo>
                  <a:lnTo>
                    <a:pt x="371703" y="1160642"/>
                  </a:lnTo>
                  <a:lnTo>
                    <a:pt x="379320" y="1172701"/>
                  </a:lnTo>
                  <a:lnTo>
                    <a:pt x="387254" y="1184126"/>
                  </a:lnTo>
                  <a:lnTo>
                    <a:pt x="395505" y="1195868"/>
                  </a:lnTo>
                  <a:lnTo>
                    <a:pt x="403756" y="1207293"/>
                  </a:lnTo>
                  <a:lnTo>
                    <a:pt x="412325" y="1218401"/>
                  </a:lnTo>
                  <a:lnTo>
                    <a:pt x="421211" y="1229825"/>
                  </a:lnTo>
                  <a:lnTo>
                    <a:pt x="430097" y="1240298"/>
                  </a:lnTo>
                  <a:lnTo>
                    <a:pt x="439617" y="1250771"/>
                  </a:lnTo>
                  <a:lnTo>
                    <a:pt x="449138" y="1261244"/>
                  </a:lnTo>
                  <a:lnTo>
                    <a:pt x="458976" y="1271399"/>
                  </a:lnTo>
                  <a:lnTo>
                    <a:pt x="469132" y="1281237"/>
                  </a:lnTo>
                  <a:lnTo>
                    <a:pt x="479287" y="1290441"/>
                  </a:lnTo>
                  <a:lnTo>
                    <a:pt x="490077" y="1299961"/>
                  </a:lnTo>
                  <a:lnTo>
                    <a:pt x="500867" y="1309482"/>
                  </a:lnTo>
                  <a:lnTo>
                    <a:pt x="511657" y="1318050"/>
                  </a:lnTo>
                  <a:lnTo>
                    <a:pt x="523082" y="1326619"/>
                  </a:lnTo>
                  <a:lnTo>
                    <a:pt x="534507" y="1334870"/>
                  </a:lnTo>
                  <a:lnTo>
                    <a:pt x="546249" y="1343122"/>
                  </a:lnTo>
                  <a:lnTo>
                    <a:pt x="557991" y="1350738"/>
                  </a:lnTo>
                  <a:lnTo>
                    <a:pt x="570051" y="1358355"/>
                  </a:lnTo>
                  <a:lnTo>
                    <a:pt x="582428" y="1365654"/>
                  </a:lnTo>
                  <a:lnTo>
                    <a:pt x="594805" y="1372636"/>
                  </a:lnTo>
                  <a:lnTo>
                    <a:pt x="607181" y="1379300"/>
                  </a:lnTo>
                  <a:lnTo>
                    <a:pt x="619876" y="1385647"/>
                  </a:lnTo>
                  <a:lnTo>
                    <a:pt x="632570" y="1391677"/>
                  </a:lnTo>
                  <a:lnTo>
                    <a:pt x="645899" y="1397390"/>
                  </a:lnTo>
                  <a:lnTo>
                    <a:pt x="659228" y="1402467"/>
                  </a:lnTo>
                  <a:lnTo>
                    <a:pt x="672557" y="1407862"/>
                  </a:lnTo>
                  <a:lnTo>
                    <a:pt x="685886" y="1412623"/>
                  </a:lnTo>
                  <a:lnTo>
                    <a:pt x="699849" y="1416748"/>
                  </a:lnTo>
                  <a:lnTo>
                    <a:pt x="713813" y="1420874"/>
                  </a:lnTo>
                  <a:lnTo>
                    <a:pt x="727777" y="1424999"/>
                  </a:lnTo>
                  <a:lnTo>
                    <a:pt x="742058" y="1428490"/>
                  </a:lnTo>
                  <a:lnTo>
                    <a:pt x="756339" y="1431664"/>
                  </a:lnTo>
                  <a:lnTo>
                    <a:pt x="770620" y="1434203"/>
                  </a:lnTo>
                  <a:lnTo>
                    <a:pt x="785218" y="1436742"/>
                  </a:lnTo>
                  <a:lnTo>
                    <a:pt x="799817" y="1438646"/>
                  </a:lnTo>
                  <a:lnTo>
                    <a:pt x="814415" y="1440550"/>
                  </a:lnTo>
                  <a:lnTo>
                    <a:pt x="829648" y="1441819"/>
                  </a:lnTo>
                  <a:lnTo>
                    <a:pt x="844564" y="1442771"/>
                  </a:lnTo>
                  <a:lnTo>
                    <a:pt x="859797" y="1443089"/>
                  </a:lnTo>
                  <a:lnTo>
                    <a:pt x="874713" y="1443406"/>
                  </a:lnTo>
                  <a:lnTo>
                    <a:pt x="889628" y="1443089"/>
                  </a:lnTo>
                  <a:lnTo>
                    <a:pt x="905179" y="1442771"/>
                  </a:lnTo>
                  <a:lnTo>
                    <a:pt x="919777" y="1441819"/>
                  </a:lnTo>
                  <a:lnTo>
                    <a:pt x="934693" y="1440550"/>
                  </a:lnTo>
                  <a:lnTo>
                    <a:pt x="949609" y="1438646"/>
                  </a:lnTo>
                  <a:lnTo>
                    <a:pt x="964207" y="1436742"/>
                  </a:lnTo>
                  <a:lnTo>
                    <a:pt x="978805" y="1434203"/>
                  </a:lnTo>
                  <a:lnTo>
                    <a:pt x="993086" y="1431664"/>
                  </a:lnTo>
                  <a:lnTo>
                    <a:pt x="1007367" y="1428490"/>
                  </a:lnTo>
                  <a:lnTo>
                    <a:pt x="1021649" y="1424999"/>
                  </a:lnTo>
                  <a:lnTo>
                    <a:pt x="1035612" y="1420874"/>
                  </a:lnTo>
                  <a:lnTo>
                    <a:pt x="1049576" y="1416748"/>
                  </a:lnTo>
                  <a:lnTo>
                    <a:pt x="1063222" y="1412623"/>
                  </a:lnTo>
                  <a:lnTo>
                    <a:pt x="1076868" y="1407862"/>
                  </a:lnTo>
                  <a:lnTo>
                    <a:pt x="1090515" y="1402467"/>
                  </a:lnTo>
                  <a:lnTo>
                    <a:pt x="1103526" y="1397390"/>
                  </a:lnTo>
                  <a:lnTo>
                    <a:pt x="1116855" y="1391677"/>
                  </a:lnTo>
                  <a:lnTo>
                    <a:pt x="1129550" y="1385647"/>
                  </a:lnTo>
                  <a:lnTo>
                    <a:pt x="1142244" y="1379300"/>
                  </a:lnTo>
                  <a:lnTo>
                    <a:pt x="1154938" y="1372636"/>
                  </a:lnTo>
                  <a:lnTo>
                    <a:pt x="1167315" y="1365654"/>
                  </a:lnTo>
                  <a:lnTo>
                    <a:pt x="1179374" y="1358355"/>
                  </a:lnTo>
                  <a:lnTo>
                    <a:pt x="1191434" y="1350738"/>
                  </a:lnTo>
                  <a:lnTo>
                    <a:pt x="1203494" y="1343122"/>
                  </a:lnTo>
                  <a:lnTo>
                    <a:pt x="1215236" y="1334870"/>
                  </a:lnTo>
                  <a:lnTo>
                    <a:pt x="1226343" y="1326619"/>
                  </a:lnTo>
                  <a:lnTo>
                    <a:pt x="1237768" y="1318050"/>
                  </a:lnTo>
                  <a:lnTo>
                    <a:pt x="1248558" y="1309482"/>
                  </a:lnTo>
                  <a:lnTo>
                    <a:pt x="1259666" y="1299961"/>
                  </a:lnTo>
                  <a:lnTo>
                    <a:pt x="1270138" y="1290441"/>
                  </a:lnTo>
                  <a:lnTo>
                    <a:pt x="1280294" y="1281237"/>
                  </a:lnTo>
                  <a:lnTo>
                    <a:pt x="1290449" y="1271399"/>
                  </a:lnTo>
                  <a:lnTo>
                    <a:pt x="1300287" y="1261244"/>
                  </a:lnTo>
                  <a:lnTo>
                    <a:pt x="1309808" y="1250771"/>
                  </a:lnTo>
                  <a:lnTo>
                    <a:pt x="1319329" y="1240298"/>
                  </a:lnTo>
                  <a:lnTo>
                    <a:pt x="1328215" y="1229825"/>
                  </a:lnTo>
                  <a:lnTo>
                    <a:pt x="1337418" y="1218401"/>
                  </a:lnTo>
                  <a:lnTo>
                    <a:pt x="1345986" y="1207293"/>
                  </a:lnTo>
                  <a:lnTo>
                    <a:pt x="1354238" y="1195868"/>
                  </a:lnTo>
                  <a:lnTo>
                    <a:pt x="1362172" y="1184126"/>
                  </a:lnTo>
                  <a:lnTo>
                    <a:pt x="1370106" y="1172701"/>
                  </a:lnTo>
                  <a:lnTo>
                    <a:pt x="1377405" y="1160642"/>
                  </a:lnTo>
                  <a:lnTo>
                    <a:pt x="1384704" y="1148265"/>
                  </a:lnTo>
                  <a:lnTo>
                    <a:pt x="1391686" y="1135888"/>
                  </a:lnTo>
                  <a:lnTo>
                    <a:pt x="1398350" y="1123511"/>
                  </a:lnTo>
                  <a:lnTo>
                    <a:pt x="1404697" y="1110500"/>
                  </a:lnTo>
                  <a:lnTo>
                    <a:pt x="1410727" y="1097488"/>
                  </a:lnTo>
                  <a:lnTo>
                    <a:pt x="1416122" y="1084159"/>
                  </a:lnTo>
                  <a:lnTo>
                    <a:pt x="1421835" y="1071147"/>
                  </a:lnTo>
                  <a:lnTo>
                    <a:pt x="1427230" y="1057501"/>
                  </a:lnTo>
                  <a:lnTo>
                    <a:pt x="1431673" y="1044172"/>
                  </a:lnTo>
                  <a:lnTo>
                    <a:pt x="1436116" y="1030526"/>
                  </a:lnTo>
                  <a:lnTo>
                    <a:pt x="1440241" y="1016562"/>
                  </a:lnTo>
                  <a:lnTo>
                    <a:pt x="1444049" y="1002281"/>
                  </a:lnTo>
                  <a:lnTo>
                    <a:pt x="1447540" y="988318"/>
                  </a:lnTo>
                  <a:lnTo>
                    <a:pt x="1450714" y="974037"/>
                  </a:lnTo>
                  <a:lnTo>
                    <a:pt x="1453570" y="959438"/>
                  </a:lnTo>
                  <a:lnTo>
                    <a:pt x="1455792" y="945157"/>
                  </a:lnTo>
                  <a:lnTo>
                    <a:pt x="1458013" y="930559"/>
                  </a:lnTo>
                  <a:lnTo>
                    <a:pt x="1459600" y="915960"/>
                  </a:lnTo>
                  <a:lnTo>
                    <a:pt x="1460869" y="901045"/>
                  </a:lnTo>
                  <a:lnTo>
                    <a:pt x="1461821" y="885812"/>
                  </a:lnTo>
                  <a:lnTo>
                    <a:pt x="1462456" y="870896"/>
                  </a:lnTo>
                  <a:lnTo>
                    <a:pt x="1462456" y="855663"/>
                  </a:lnTo>
                  <a:lnTo>
                    <a:pt x="1462456" y="840430"/>
                  </a:lnTo>
                  <a:lnTo>
                    <a:pt x="1461821" y="825514"/>
                  </a:lnTo>
                  <a:lnTo>
                    <a:pt x="1460869" y="810281"/>
                  </a:lnTo>
                  <a:lnTo>
                    <a:pt x="1459600" y="795682"/>
                  </a:lnTo>
                  <a:lnTo>
                    <a:pt x="1458013" y="780767"/>
                  </a:lnTo>
                  <a:lnTo>
                    <a:pt x="1455792" y="765851"/>
                  </a:lnTo>
                  <a:lnTo>
                    <a:pt x="1453570" y="751570"/>
                  </a:lnTo>
                  <a:lnTo>
                    <a:pt x="1450714" y="736972"/>
                  </a:lnTo>
                  <a:lnTo>
                    <a:pt x="1447540" y="722691"/>
                  </a:lnTo>
                  <a:lnTo>
                    <a:pt x="1444049" y="708727"/>
                  </a:lnTo>
                  <a:lnTo>
                    <a:pt x="1440241" y="694446"/>
                  </a:lnTo>
                  <a:lnTo>
                    <a:pt x="1436116" y="680800"/>
                  </a:lnTo>
                  <a:lnTo>
                    <a:pt x="1431673" y="667153"/>
                  </a:lnTo>
                  <a:lnTo>
                    <a:pt x="1427230" y="653507"/>
                  </a:lnTo>
                  <a:lnTo>
                    <a:pt x="1421835" y="640178"/>
                  </a:lnTo>
                  <a:lnTo>
                    <a:pt x="1416122" y="626849"/>
                  </a:lnTo>
                  <a:lnTo>
                    <a:pt x="1410727" y="613837"/>
                  </a:lnTo>
                  <a:lnTo>
                    <a:pt x="1404697" y="600508"/>
                  </a:lnTo>
                  <a:lnTo>
                    <a:pt x="1398350" y="588132"/>
                  </a:lnTo>
                  <a:lnTo>
                    <a:pt x="1391686" y="575437"/>
                  </a:lnTo>
                  <a:lnTo>
                    <a:pt x="1384704" y="563060"/>
                  </a:lnTo>
                  <a:lnTo>
                    <a:pt x="1377405" y="551001"/>
                  </a:lnTo>
                  <a:lnTo>
                    <a:pt x="1370106" y="538941"/>
                  </a:lnTo>
                  <a:lnTo>
                    <a:pt x="1362172" y="526882"/>
                  </a:lnTo>
                  <a:lnTo>
                    <a:pt x="1354238" y="515457"/>
                  </a:lnTo>
                  <a:lnTo>
                    <a:pt x="1345986" y="504032"/>
                  </a:lnTo>
                  <a:lnTo>
                    <a:pt x="1337418" y="492925"/>
                  </a:lnTo>
                  <a:lnTo>
                    <a:pt x="1328215" y="481817"/>
                  </a:lnTo>
                  <a:lnTo>
                    <a:pt x="1319329" y="471027"/>
                  </a:lnTo>
                  <a:lnTo>
                    <a:pt x="1309808" y="460554"/>
                  </a:lnTo>
                  <a:lnTo>
                    <a:pt x="1300287" y="450082"/>
                  </a:lnTo>
                  <a:lnTo>
                    <a:pt x="1290449" y="440244"/>
                  </a:lnTo>
                  <a:lnTo>
                    <a:pt x="1280294" y="430088"/>
                  </a:lnTo>
                  <a:lnTo>
                    <a:pt x="1270138" y="420568"/>
                  </a:lnTo>
                  <a:lnTo>
                    <a:pt x="1259666" y="411364"/>
                  </a:lnTo>
                  <a:lnTo>
                    <a:pt x="1248558" y="402161"/>
                  </a:lnTo>
                  <a:lnTo>
                    <a:pt x="1237768" y="393275"/>
                  </a:lnTo>
                  <a:lnTo>
                    <a:pt x="1226343" y="384706"/>
                  </a:lnTo>
                  <a:lnTo>
                    <a:pt x="1215236" y="376138"/>
                  </a:lnTo>
                  <a:lnTo>
                    <a:pt x="1203494" y="368521"/>
                  </a:lnTo>
                  <a:lnTo>
                    <a:pt x="1191434" y="360587"/>
                  </a:lnTo>
                  <a:lnTo>
                    <a:pt x="1179374" y="352971"/>
                  </a:lnTo>
                  <a:lnTo>
                    <a:pt x="1167315" y="345989"/>
                  </a:lnTo>
                  <a:lnTo>
                    <a:pt x="1154938" y="338690"/>
                  </a:lnTo>
                  <a:lnTo>
                    <a:pt x="1142244" y="332025"/>
                  </a:lnTo>
                  <a:lnTo>
                    <a:pt x="1129550" y="325995"/>
                  </a:lnTo>
                  <a:lnTo>
                    <a:pt x="1116855" y="319966"/>
                  </a:lnTo>
                  <a:lnTo>
                    <a:pt x="1103526" y="313936"/>
                  </a:lnTo>
                  <a:lnTo>
                    <a:pt x="1090515" y="308541"/>
                  </a:lnTo>
                  <a:lnTo>
                    <a:pt x="1076868" y="303463"/>
                  </a:lnTo>
                  <a:lnTo>
                    <a:pt x="1063222" y="299020"/>
                  </a:lnTo>
                  <a:lnTo>
                    <a:pt x="1049576" y="294260"/>
                  </a:lnTo>
                  <a:lnTo>
                    <a:pt x="1035612" y="290134"/>
                  </a:lnTo>
                  <a:lnTo>
                    <a:pt x="1021649" y="286326"/>
                  </a:lnTo>
                  <a:lnTo>
                    <a:pt x="1007367" y="282835"/>
                  </a:lnTo>
                  <a:lnTo>
                    <a:pt x="993086" y="279661"/>
                  </a:lnTo>
                  <a:lnTo>
                    <a:pt x="978805" y="277123"/>
                  </a:lnTo>
                  <a:lnTo>
                    <a:pt x="964207" y="274584"/>
                  </a:lnTo>
                  <a:lnTo>
                    <a:pt x="949609" y="272680"/>
                  </a:lnTo>
                  <a:lnTo>
                    <a:pt x="934693" y="270775"/>
                  </a:lnTo>
                  <a:lnTo>
                    <a:pt x="919777" y="269506"/>
                  </a:lnTo>
                  <a:lnTo>
                    <a:pt x="905179" y="268554"/>
                  </a:lnTo>
                  <a:lnTo>
                    <a:pt x="889628" y="267919"/>
                  </a:lnTo>
                  <a:lnTo>
                    <a:pt x="874713" y="267602"/>
                  </a:lnTo>
                  <a:close/>
                  <a:moveTo>
                    <a:pt x="856623" y="155575"/>
                  </a:moveTo>
                  <a:lnTo>
                    <a:pt x="874713" y="155575"/>
                  </a:lnTo>
                  <a:lnTo>
                    <a:pt x="892802" y="155575"/>
                  </a:lnTo>
                  <a:lnTo>
                    <a:pt x="910891" y="156527"/>
                  </a:lnTo>
                  <a:lnTo>
                    <a:pt x="928346" y="157479"/>
                  </a:lnTo>
                  <a:lnTo>
                    <a:pt x="946435" y="159066"/>
                  </a:lnTo>
                  <a:lnTo>
                    <a:pt x="963890" y="161288"/>
                  </a:lnTo>
                  <a:lnTo>
                    <a:pt x="981344" y="163509"/>
                  </a:lnTo>
                  <a:lnTo>
                    <a:pt x="998799" y="166683"/>
                  </a:lnTo>
                  <a:lnTo>
                    <a:pt x="1015936" y="169539"/>
                  </a:lnTo>
                  <a:lnTo>
                    <a:pt x="1033073" y="173347"/>
                  </a:lnTo>
                  <a:lnTo>
                    <a:pt x="1049893" y="177473"/>
                  </a:lnTo>
                  <a:lnTo>
                    <a:pt x="1066396" y="181916"/>
                  </a:lnTo>
                  <a:lnTo>
                    <a:pt x="1082898" y="186993"/>
                  </a:lnTo>
                  <a:lnTo>
                    <a:pt x="1099401" y="192071"/>
                  </a:lnTo>
                  <a:lnTo>
                    <a:pt x="1115586" y="198101"/>
                  </a:lnTo>
                  <a:lnTo>
                    <a:pt x="1131454" y="204131"/>
                  </a:lnTo>
                  <a:lnTo>
                    <a:pt x="1147322" y="210478"/>
                  </a:lnTo>
                  <a:lnTo>
                    <a:pt x="1162872" y="217460"/>
                  </a:lnTo>
                  <a:lnTo>
                    <a:pt x="1178422" y="224441"/>
                  </a:lnTo>
                  <a:lnTo>
                    <a:pt x="1193338" y="232058"/>
                  </a:lnTo>
                  <a:lnTo>
                    <a:pt x="1208571" y="239992"/>
                  </a:lnTo>
                  <a:lnTo>
                    <a:pt x="1223487" y="248243"/>
                  </a:lnTo>
                  <a:lnTo>
                    <a:pt x="1237768" y="256812"/>
                  </a:lnTo>
                  <a:lnTo>
                    <a:pt x="1252049" y="265698"/>
                  </a:lnTo>
                  <a:lnTo>
                    <a:pt x="1266330" y="275218"/>
                  </a:lnTo>
                  <a:lnTo>
                    <a:pt x="1280294" y="284739"/>
                  </a:lnTo>
                  <a:lnTo>
                    <a:pt x="1293623" y="294894"/>
                  </a:lnTo>
                  <a:lnTo>
                    <a:pt x="1306952" y="304732"/>
                  </a:lnTo>
                  <a:lnTo>
                    <a:pt x="1319963" y="315523"/>
                  </a:lnTo>
                  <a:lnTo>
                    <a:pt x="1332975" y="326313"/>
                  </a:lnTo>
                  <a:lnTo>
                    <a:pt x="1345669" y="337420"/>
                  </a:lnTo>
                  <a:lnTo>
                    <a:pt x="1358046" y="348845"/>
                  </a:lnTo>
                  <a:lnTo>
                    <a:pt x="1370106" y="360587"/>
                  </a:lnTo>
                  <a:lnTo>
                    <a:pt x="1381530" y="372647"/>
                  </a:lnTo>
                  <a:lnTo>
                    <a:pt x="1392955" y="385024"/>
                  </a:lnTo>
                  <a:lnTo>
                    <a:pt x="1404380" y="397401"/>
                  </a:lnTo>
                  <a:lnTo>
                    <a:pt x="1415170" y="410095"/>
                  </a:lnTo>
                  <a:lnTo>
                    <a:pt x="1425643" y="423106"/>
                  </a:lnTo>
                  <a:lnTo>
                    <a:pt x="1435798" y="436753"/>
                  </a:lnTo>
                  <a:lnTo>
                    <a:pt x="1445954" y="450399"/>
                  </a:lnTo>
                  <a:lnTo>
                    <a:pt x="1455474" y="464363"/>
                  </a:lnTo>
                  <a:lnTo>
                    <a:pt x="1464678" y="478009"/>
                  </a:lnTo>
                  <a:lnTo>
                    <a:pt x="1473881" y="492925"/>
                  </a:lnTo>
                  <a:lnTo>
                    <a:pt x="1482132" y="507206"/>
                  </a:lnTo>
                  <a:lnTo>
                    <a:pt x="1490383" y="522122"/>
                  </a:lnTo>
                  <a:lnTo>
                    <a:pt x="1498635" y="536720"/>
                  </a:lnTo>
                  <a:lnTo>
                    <a:pt x="1505934" y="552270"/>
                  </a:lnTo>
                  <a:lnTo>
                    <a:pt x="1513233" y="567503"/>
                  </a:lnTo>
                  <a:lnTo>
                    <a:pt x="1519898" y="583054"/>
                  </a:lnTo>
                  <a:lnTo>
                    <a:pt x="1526245" y="598604"/>
                  </a:lnTo>
                  <a:lnTo>
                    <a:pt x="1532274" y="614789"/>
                  </a:lnTo>
                  <a:lnTo>
                    <a:pt x="1537987" y="630975"/>
                  </a:lnTo>
                  <a:lnTo>
                    <a:pt x="1543699" y="647477"/>
                  </a:lnTo>
                  <a:lnTo>
                    <a:pt x="1548460" y="664297"/>
                  </a:lnTo>
                  <a:lnTo>
                    <a:pt x="1553220" y="680800"/>
                  </a:lnTo>
                  <a:lnTo>
                    <a:pt x="1557346" y="697619"/>
                  </a:lnTo>
                  <a:lnTo>
                    <a:pt x="1560837" y="714439"/>
                  </a:lnTo>
                  <a:lnTo>
                    <a:pt x="1564010" y="731894"/>
                  </a:lnTo>
                  <a:lnTo>
                    <a:pt x="1566866" y="749031"/>
                  </a:lnTo>
                  <a:lnTo>
                    <a:pt x="1569088" y="766486"/>
                  </a:lnTo>
                  <a:lnTo>
                    <a:pt x="1571627" y="783940"/>
                  </a:lnTo>
                  <a:lnTo>
                    <a:pt x="1572896" y="801712"/>
                  </a:lnTo>
                  <a:lnTo>
                    <a:pt x="1574165" y="819801"/>
                  </a:lnTo>
                  <a:lnTo>
                    <a:pt x="1574800" y="837256"/>
                  </a:lnTo>
                  <a:lnTo>
                    <a:pt x="1574800" y="855663"/>
                  </a:lnTo>
                  <a:lnTo>
                    <a:pt x="1574800" y="873752"/>
                  </a:lnTo>
                  <a:lnTo>
                    <a:pt x="1574165" y="891524"/>
                  </a:lnTo>
                  <a:lnTo>
                    <a:pt x="1572896" y="909613"/>
                  </a:lnTo>
                  <a:lnTo>
                    <a:pt x="1571627" y="927068"/>
                  </a:lnTo>
                  <a:lnTo>
                    <a:pt x="1569088" y="944840"/>
                  </a:lnTo>
                  <a:lnTo>
                    <a:pt x="1566866" y="962294"/>
                  </a:lnTo>
                  <a:lnTo>
                    <a:pt x="1564010" y="979432"/>
                  </a:lnTo>
                  <a:lnTo>
                    <a:pt x="1560837" y="996569"/>
                  </a:lnTo>
                  <a:lnTo>
                    <a:pt x="1557346" y="1013706"/>
                  </a:lnTo>
                  <a:lnTo>
                    <a:pt x="1553220" y="1030526"/>
                  </a:lnTo>
                  <a:lnTo>
                    <a:pt x="1548460" y="1047346"/>
                  </a:lnTo>
                  <a:lnTo>
                    <a:pt x="1543699" y="1063848"/>
                  </a:lnTo>
                  <a:lnTo>
                    <a:pt x="1537987" y="1080033"/>
                  </a:lnTo>
                  <a:lnTo>
                    <a:pt x="1532274" y="1096219"/>
                  </a:lnTo>
                  <a:lnTo>
                    <a:pt x="1526245" y="1112404"/>
                  </a:lnTo>
                  <a:lnTo>
                    <a:pt x="1519898" y="1128272"/>
                  </a:lnTo>
                  <a:lnTo>
                    <a:pt x="1513233" y="1143505"/>
                  </a:lnTo>
                  <a:lnTo>
                    <a:pt x="1505934" y="1159055"/>
                  </a:lnTo>
                  <a:lnTo>
                    <a:pt x="1498635" y="1174606"/>
                  </a:lnTo>
                  <a:lnTo>
                    <a:pt x="1490383" y="1189521"/>
                  </a:lnTo>
                  <a:lnTo>
                    <a:pt x="1482132" y="1204120"/>
                  </a:lnTo>
                  <a:lnTo>
                    <a:pt x="1473881" y="1218718"/>
                  </a:lnTo>
                  <a:lnTo>
                    <a:pt x="1464678" y="1232999"/>
                  </a:lnTo>
                  <a:lnTo>
                    <a:pt x="1455474" y="1246963"/>
                  </a:lnTo>
                  <a:lnTo>
                    <a:pt x="1445954" y="1260926"/>
                  </a:lnTo>
                  <a:lnTo>
                    <a:pt x="1435798" y="1274573"/>
                  </a:lnTo>
                  <a:lnTo>
                    <a:pt x="1425643" y="1287902"/>
                  </a:lnTo>
                  <a:lnTo>
                    <a:pt x="1415170" y="1301231"/>
                  </a:lnTo>
                  <a:lnTo>
                    <a:pt x="1404380" y="1313925"/>
                  </a:lnTo>
                  <a:lnTo>
                    <a:pt x="1392955" y="1326302"/>
                  </a:lnTo>
                  <a:lnTo>
                    <a:pt x="1381530" y="1338679"/>
                  </a:lnTo>
                  <a:lnTo>
                    <a:pt x="1370106" y="1350738"/>
                  </a:lnTo>
                  <a:lnTo>
                    <a:pt x="1358046" y="1362480"/>
                  </a:lnTo>
                  <a:lnTo>
                    <a:pt x="1345669" y="1373905"/>
                  </a:lnTo>
                  <a:lnTo>
                    <a:pt x="1332975" y="1385013"/>
                  </a:lnTo>
                  <a:lnTo>
                    <a:pt x="1319963" y="1395803"/>
                  </a:lnTo>
                  <a:lnTo>
                    <a:pt x="1306952" y="1406275"/>
                  </a:lnTo>
                  <a:lnTo>
                    <a:pt x="1293623" y="1416431"/>
                  </a:lnTo>
                  <a:lnTo>
                    <a:pt x="1280294" y="1426586"/>
                  </a:lnTo>
                  <a:lnTo>
                    <a:pt x="1266330" y="1436107"/>
                  </a:lnTo>
                  <a:lnTo>
                    <a:pt x="1252049" y="1445310"/>
                  </a:lnTo>
                  <a:lnTo>
                    <a:pt x="1237768" y="1454514"/>
                  </a:lnTo>
                  <a:lnTo>
                    <a:pt x="1223487" y="1463082"/>
                  </a:lnTo>
                  <a:lnTo>
                    <a:pt x="1208571" y="1471333"/>
                  </a:lnTo>
                  <a:lnTo>
                    <a:pt x="1193338" y="1479267"/>
                  </a:lnTo>
                  <a:lnTo>
                    <a:pt x="1178422" y="1486884"/>
                  </a:lnTo>
                  <a:lnTo>
                    <a:pt x="1162872" y="1493866"/>
                  </a:lnTo>
                  <a:lnTo>
                    <a:pt x="1147322" y="1500530"/>
                  </a:lnTo>
                  <a:lnTo>
                    <a:pt x="1131454" y="1507195"/>
                  </a:lnTo>
                  <a:lnTo>
                    <a:pt x="1115586" y="1513542"/>
                  </a:lnTo>
                  <a:lnTo>
                    <a:pt x="1099401" y="1518937"/>
                  </a:lnTo>
                  <a:lnTo>
                    <a:pt x="1082898" y="1524332"/>
                  </a:lnTo>
                  <a:lnTo>
                    <a:pt x="1066396" y="1529092"/>
                  </a:lnTo>
                  <a:lnTo>
                    <a:pt x="1049893" y="1533853"/>
                  </a:lnTo>
                  <a:lnTo>
                    <a:pt x="1033073" y="1537978"/>
                  </a:lnTo>
                  <a:lnTo>
                    <a:pt x="1015936" y="1541469"/>
                  </a:lnTo>
                  <a:lnTo>
                    <a:pt x="998799" y="1544643"/>
                  </a:lnTo>
                  <a:lnTo>
                    <a:pt x="981344" y="1547499"/>
                  </a:lnTo>
                  <a:lnTo>
                    <a:pt x="963890" y="1550355"/>
                  </a:lnTo>
                  <a:lnTo>
                    <a:pt x="946435" y="1552259"/>
                  </a:lnTo>
                  <a:lnTo>
                    <a:pt x="928346" y="1553529"/>
                  </a:lnTo>
                  <a:lnTo>
                    <a:pt x="910891" y="1554798"/>
                  </a:lnTo>
                  <a:lnTo>
                    <a:pt x="892802" y="1555433"/>
                  </a:lnTo>
                  <a:lnTo>
                    <a:pt x="874713" y="1555750"/>
                  </a:lnTo>
                  <a:lnTo>
                    <a:pt x="856623" y="1555433"/>
                  </a:lnTo>
                  <a:lnTo>
                    <a:pt x="838534" y="1554798"/>
                  </a:lnTo>
                  <a:lnTo>
                    <a:pt x="821079" y="1553529"/>
                  </a:lnTo>
                  <a:lnTo>
                    <a:pt x="803308" y="1552259"/>
                  </a:lnTo>
                  <a:lnTo>
                    <a:pt x="785536" y="1550355"/>
                  </a:lnTo>
                  <a:lnTo>
                    <a:pt x="768081" y="1547499"/>
                  </a:lnTo>
                  <a:lnTo>
                    <a:pt x="750626" y="1544643"/>
                  </a:lnTo>
                  <a:lnTo>
                    <a:pt x="733807" y="1541469"/>
                  </a:lnTo>
                  <a:lnTo>
                    <a:pt x="716352" y="1537978"/>
                  </a:lnTo>
                  <a:lnTo>
                    <a:pt x="699532" y="1533853"/>
                  </a:lnTo>
                  <a:lnTo>
                    <a:pt x="683030" y="1529092"/>
                  </a:lnTo>
                  <a:lnTo>
                    <a:pt x="666527" y="1524332"/>
                  </a:lnTo>
                  <a:lnTo>
                    <a:pt x="650342" y="1518937"/>
                  </a:lnTo>
                  <a:lnTo>
                    <a:pt x="633839" y="1513542"/>
                  </a:lnTo>
                  <a:lnTo>
                    <a:pt x="617972" y="1507195"/>
                  </a:lnTo>
                  <a:lnTo>
                    <a:pt x="602104" y="1500530"/>
                  </a:lnTo>
                  <a:lnTo>
                    <a:pt x="586553" y="1493866"/>
                  </a:lnTo>
                  <a:lnTo>
                    <a:pt x="571003" y="1486884"/>
                  </a:lnTo>
                  <a:lnTo>
                    <a:pt x="556087" y="1479267"/>
                  </a:lnTo>
                  <a:lnTo>
                    <a:pt x="540854" y="1471333"/>
                  </a:lnTo>
                  <a:lnTo>
                    <a:pt x="526256" y="1463082"/>
                  </a:lnTo>
                  <a:lnTo>
                    <a:pt x="511657" y="1454514"/>
                  </a:lnTo>
                  <a:lnTo>
                    <a:pt x="497376" y="1445310"/>
                  </a:lnTo>
                  <a:lnTo>
                    <a:pt x="483095" y="1436107"/>
                  </a:lnTo>
                  <a:lnTo>
                    <a:pt x="469449" y="1426586"/>
                  </a:lnTo>
                  <a:lnTo>
                    <a:pt x="455803" y="1416431"/>
                  </a:lnTo>
                  <a:lnTo>
                    <a:pt x="442474" y="1406275"/>
                  </a:lnTo>
                  <a:lnTo>
                    <a:pt x="429462" y="1395803"/>
                  </a:lnTo>
                  <a:lnTo>
                    <a:pt x="416450" y="1385013"/>
                  </a:lnTo>
                  <a:lnTo>
                    <a:pt x="403756" y="1373905"/>
                  </a:lnTo>
                  <a:lnTo>
                    <a:pt x="391697" y="1362480"/>
                  </a:lnTo>
                  <a:lnTo>
                    <a:pt x="379637" y="1350738"/>
                  </a:lnTo>
                  <a:lnTo>
                    <a:pt x="367578" y="1338679"/>
                  </a:lnTo>
                  <a:lnTo>
                    <a:pt x="356470" y="1326302"/>
                  </a:lnTo>
                  <a:lnTo>
                    <a:pt x="345045" y="1313925"/>
                  </a:lnTo>
                  <a:lnTo>
                    <a:pt x="334255" y="1301231"/>
                  </a:lnTo>
                  <a:lnTo>
                    <a:pt x="323782" y="1287902"/>
                  </a:lnTo>
                  <a:lnTo>
                    <a:pt x="313627" y="1274573"/>
                  </a:lnTo>
                  <a:lnTo>
                    <a:pt x="303789" y="1260926"/>
                  </a:lnTo>
                  <a:lnTo>
                    <a:pt x="293951" y="1246963"/>
                  </a:lnTo>
                  <a:lnTo>
                    <a:pt x="285065" y="1232999"/>
                  </a:lnTo>
                  <a:lnTo>
                    <a:pt x="275862" y="1218718"/>
                  </a:lnTo>
                  <a:lnTo>
                    <a:pt x="267293" y="1204120"/>
                  </a:lnTo>
                  <a:lnTo>
                    <a:pt x="259042" y="1189521"/>
                  </a:lnTo>
                  <a:lnTo>
                    <a:pt x="251108" y="1174606"/>
                  </a:lnTo>
                  <a:lnTo>
                    <a:pt x="243809" y="1159055"/>
                  </a:lnTo>
                  <a:lnTo>
                    <a:pt x="236510" y="1143505"/>
                  </a:lnTo>
                  <a:lnTo>
                    <a:pt x="229845" y="1128272"/>
                  </a:lnTo>
                  <a:lnTo>
                    <a:pt x="223181" y="1112404"/>
                  </a:lnTo>
                  <a:lnTo>
                    <a:pt x="217151" y="1096219"/>
                  </a:lnTo>
                  <a:lnTo>
                    <a:pt x="211438" y="1080033"/>
                  </a:lnTo>
                  <a:lnTo>
                    <a:pt x="206043" y="1063848"/>
                  </a:lnTo>
                  <a:lnTo>
                    <a:pt x="201283" y="1047346"/>
                  </a:lnTo>
                  <a:lnTo>
                    <a:pt x="196840" y="1030526"/>
                  </a:lnTo>
                  <a:lnTo>
                    <a:pt x="192714" y="1013706"/>
                  </a:lnTo>
                  <a:lnTo>
                    <a:pt x="188906" y="996569"/>
                  </a:lnTo>
                  <a:lnTo>
                    <a:pt x="185415" y="979432"/>
                  </a:lnTo>
                  <a:lnTo>
                    <a:pt x="182876" y="962294"/>
                  </a:lnTo>
                  <a:lnTo>
                    <a:pt x="180338" y="944840"/>
                  </a:lnTo>
                  <a:lnTo>
                    <a:pt x="178433" y="927068"/>
                  </a:lnTo>
                  <a:lnTo>
                    <a:pt x="176847" y="909613"/>
                  </a:lnTo>
                  <a:lnTo>
                    <a:pt x="175577" y="891524"/>
                  </a:lnTo>
                  <a:lnTo>
                    <a:pt x="174942" y="873752"/>
                  </a:lnTo>
                  <a:lnTo>
                    <a:pt x="174625" y="855663"/>
                  </a:lnTo>
                  <a:lnTo>
                    <a:pt x="174942" y="837256"/>
                  </a:lnTo>
                  <a:lnTo>
                    <a:pt x="175577" y="819801"/>
                  </a:lnTo>
                  <a:lnTo>
                    <a:pt x="176847" y="801712"/>
                  </a:lnTo>
                  <a:lnTo>
                    <a:pt x="178433" y="783940"/>
                  </a:lnTo>
                  <a:lnTo>
                    <a:pt x="180338" y="766486"/>
                  </a:lnTo>
                  <a:lnTo>
                    <a:pt x="182876" y="749031"/>
                  </a:lnTo>
                  <a:lnTo>
                    <a:pt x="185415" y="731894"/>
                  </a:lnTo>
                  <a:lnTo>
                    <a:pt x="188906" y="714439"/>
                  </a:lnTo>
                  <a:lnTo>
                    <a:pt x="192714" y="697619"/>
                  </a:lnTo>
                  <a:lnTo>
                    <a:pt x="196840" y="680800"/>
                  </a:lnTo>
                  <a:lnTo>
                    <a:pt x="201283" y="664297"/>
                  </a:lnTo>
                  <a:lnTo>
                    <a:pt x="206043" y="647477"/>
                  </a:lnTo>
                  <a:lnTo>
                    <a:pt x="211438" y="630975"/>
                  </a:lnTo>
                  <a:lnTo>
                    <a:pt x="217151" y="614789"/>
                  </a:lnTo>
                  <a:lnTo>
                    <a:pt x="223181" y="598604"/>
                  </a:lnTo>
                  <a:lnTo>
                    <a:pt x="229845" y="583054"/>
                  </a:lnTo>
                  <a:lnTo>
                    <a:pt x="236510" y="567503"/>
                  </a:lnTo>
                  <a:lnTo>
                    <a:pt x="243809" y="552270"/>
                  </a:lnTo>
                  <a:lnTo>
                    <a:pt x="251108" y="536720"/>
                  </a:lnTo>
                  <a:lnTo>
                    <a:pt x="259042" y="522122"/>
                  </a:lnTo>
                  <a:lnTo>
                    <a:pt x="267293" y="507206"/>
                  </a:lnTo>
                  <a:lnTo>
                    <a:pt x="275862" y="492925"/>
                  </a:lnTo>
                  <a:lnTo>
                    <a:pt x="285065" y="478009"/>
                  </a:lnTo>
                  <a:lnTo>
                    <a:pt x="293951" y="464363"/>
                  </a:lnTo>
                  <a:lnTo>
                    <a:pt x="303789" y="450399"/>
                  </a:lnTo>
                  <a:lnTo>
                    <a:pt x="313627" y="436753"/>
                  </a:lnTo>
                  <a:lnTo>
                    <a:pt x="323782" y="423106"/>
                  </a:lnTo>
                  <a:lnTo>
                    <a:pt x="334255" y="410095"/>
                  </a:lnTo>
                  <a:lnTo>
                    <a:pt x="345045" y="397401"/>
                  </a:lnTo>
                  <a:lnTo>
                    <a:pt x="356470" y="385024"/>
                  </a:lnTo>
                  <a:lnTo>
                    <a:pt x="367578" y="372647"/>
                  </a:lnTo>
                  <a:lnTo>
                    <a:pt x="379637" y="360587"/>
                  </a:lnTo>
                  <a:lnTo>
                    <a:pt x="391697" y="348845"/>
                  </a:lnTo>
                  <a:lnTo>
                    <a:pt x="403756" y="337420"/>
                  </a:lnTo>
                  <a:lnTo>
                    <a:pt x="416450" y="326313"/>
                  </a:lnTo>
                  <a:lnTo>
                    <a:pt x="429462" y="315523"/>
                  </a:lnTo>
                  <a:lnTo>
                    <a:pt x="442474" y="304732"/>
                  </a:lnTo>
                  <a:lnTo>
                    <a:pt x="455803" y="294894"/>
                  </a:lnTo>
                  <a:lnTo>
                    <a:pt x="469449" y="284739"/>
                  </a:lnTo>
                  <a:lnTo>
                    <a:pt x="483095" y="275218"/>
                  </a:lnTo>
                  <a:lnTo>
                    <a:pt x="497376" y="265698"/>
                  </a:lnTo>
                  <a:lnTo>
                    <a:pt x="511657" y="256812"/>
                  </a:lnTo>
                  <a:lnTo>
                    <a:pt x="526256" y="248243"/>
                  </a:lnTo>
                  <a:lnTo>
                    <a:pt x="540854" y="239992"/>
                  </a:lnTo>
                  <a:lnTo>
                    <a:pt x="556087" y="232058"/>
                  </a:lnTo>
                  <a:lnTo>
                    <a:pt x="571003" y="224441"/>
                  </a:lnTo>
                  <a:lnTo>
                    <a:pt x="586553" y="217460"/>
                  </a:lnTo>
                  <a:lnTo>
                    <a:pt x="602104" y="210478"/>
                  </a:lnTo>
                  <a:lnTo>
                    <a:pt x="617972" y="204131"/>
                  </a:lnTo>
                  <a:lnTo>
                    <a:pt x="633839" y="198101"/>
                  </a:lnTo>
                  <a:lnTo>
                    <a:pt x="650342" y="192071"/>
                  </a:lnTo>
                  <a:lnTo>
                    <a:pt x="666527" y="186993"/>
                  </a:lnTo>
                  <a:lnTo>
                    <a:pt x="683030" y="181916"/>
                  </a:lnTo>
                  <a:lnTo>
                    <a:pt x="699532" y="177473"/>
                  </a:lnTo>
                  <a:lnTo>
                    <a:pt x="716352" y="173347"/>
                  </a:lnTo>
                  <a:lnTo>
                    <a:pt x="733807" y="169539"/>
                  </a:lnTo>
                  <a:lnTo>
                    <a:pt x="750626" y="166683"/>
                  </a:lnTo>
                  <a:lnTo>
                    <a:pt x="768081" y="163509"/>
                  </a:lnTo>
                  <a:lnTo>
                    <a:pt x="785536" y="161288"/>
                  </a:lnTo>
                  <a:lnTo>
                    <a:pt x="803308" y="159066"/>
                  </a:lnTo>
                  <a:lnTo>
                    <a:pt x="821079" y="157479"/>
                  </a:lnTo>
                  <a:lnTo>
                    <a:pt x="838534" y="156527"/>
                  </a:lnTo>
                  <a:lnTo>
                    <a:pt x="856623" y="155575"/>
                  </a:lnTo>
                  <a:close/>
                  <a:moveTo>
                    <a:pt x="1259474" y="0"/>
                  </a:moveTo>
                  <a:lnTo>
                    <a:pt x="1280087" y="9531"/>
                  </a:lnTo>
                  <a:lnTo>
                    <a:pt x="1300382" y="19697"/>
                  </a:lnTo>
                  <a:lnTo>
                    <a:pt x="1320678" y="30180"/>
                  </a:lnTo>
                  <a:lnTo>
                    <a:pt x="1340339" y="40981"/>
                  </a:lnTo>
                  <a:lnTo>
                    <a:pt x="1359683" y="52736"/>
                  </a:lnTo>
                  <a:lnTo>
                    <a:pt x="1379028" y="64490"/>
                  </a:lnTo>
                  <a:lnTo>
                    <a:pt x="1397738" y="76880"/>
                  </a:lnTo>
                  <a:lnTo>
                    <a:pt x="1416130" y="89587"/>
                  </a:lnTo>
                  <a:lnTo>
                    <a:pt x="1434206" y="102612"/>
                  </a:lnTo>
                  <a:lnTo>
                    <a:pt x="1452282" y="116273"/>
                  </a:lnTo>
                  <a:lnTo>
                    <a:pt x="1469723" y="130251"/>
                  </a:lnTo>
                  <a:lnTo>
                    <a:pt x="1486848" y="144864"/>
                  </a:lnTo>
                  <a:lnTo>
                    <a:pt x="1503655" y="159478"/>
                  </a:lnTo>
                  <a:lnTo>
                    <a:pt x="1520145" y="175044"/>
                  </a:lnTo>
                  <a:lnTo>
                    <a:pt x="1536318" y="190293"/>
                  </a:lnTo>
                  <a:lnTo>
                    <a:pt x="1551540" y="206495"/>
                  </a:lnTo>
                  <a:lnTo>
                    <a:pt x="1567079" y="222697"/>
                  </a:lnTo>
                  <a:lnTo>
                    <a:pt x="1581983" y="239217"/>
                  </a:lnTo>
                  <a:lnTo>
                    <a:pt x="1596888" y="256689"/>
                  </a:lnTo>
                  <a:lnTo>
                    <a:pt x="1610524" y="273844"/>
                  </a:lnTo>
                  <a:lnTo>
                    <a:pt x="1624477" y="291634"/>
                  </a:lnTo>
                  <a:lnTo>
                    <a:pt x="1637796" y="309742"/>
                  </a:lnTo>
                  <a:lnTo>
                    <a:pt x="1650481" y="328168"/>
                  </a:lnTo>
                  <a:lnTo>
                    <a:pt x="1662848" y="346912"/>
                  </a:lnTo>
                  <a:lnTo>
                    <a:pt x="1674899" y="365973"/>
                  </a:lnTo>
                  <a:lnTo>
                    <a:pt x="1686632" y="385351"/>
                  </a:lnTo>
                  <a:lnTo>
                    <a:pt x="1697731" y="405048"/>
                  </a:lnTo>
                  <a:lnTo>
                    <a:pt x="1708196" y="425062"/>
                  </a:lnTo>
                  <a:lnTo>
                    <a:pt x="1718344" y="445076"/>
                  </a:lnTo>
                  <a:lnTo>
                    <a:pt x="1728174" y="465726"/>
                  </a:lnTo>
                  <a:lnTo>
                    <a:pt x="1737054" y="486375"/>
                  </a:lnTo>
                  <a:lnTo>
                    <a:pt x="1746250" y="507660"/>
                  </a:lnTo>
                  <a:lnTo>
                    <a:pt x="1633990" y="547688"/>
                  </a:lnTo>
                  <a:lnTo>
                    <a:pt x="1626380" y="529580"/>
                  </a:lnTo>
                  <a:lnTo>
                    <a:pt x="1618452" y="512108"/>
                  </a:lnTo>
                  <a:lnTo>
                    <a:pt x="1610207" y="494635"/>
                  </a:lnTo>
                  <a:lnTo>
                    <a:pt x="1601644" y="477480"/>
                  </a:lnTo>
                  <a:lnTo>
                    <a:pt x="1592131" y="460643"/>
                  </a:lnTo>
                  <a:lnTo>
                    <a:pt x="1582934" y="443488"/>
                  </a:lnTo>
                  <a:lnTo>
                    <a:pt x="1573104" y="426968"/>
                  </a:lnTo>
                  <a:lnTo>
                    <a:pt x="1562639" y="410766"/>
                  </a:lnTo>
                  <a:lnTo>
                    <a:pt x="1552174" y="394882"/>
                  </a:lnTo>
                  <a:lnTo>
                    <a:pt x="1541075" y="379315"/>
                  </a:lnTo>
                  <a:lnTo>
                    <a:pt x="1529659" y="363749"/>
                  </a:lnTo>
                  <a:lnTo>
                    <a:pt x="1517925" y="348500"/>
                  </a:lnTo>
                  <a:lnTo>
                    <a:pt x="1505875" y="333569"/>
                  </a:lnTo>
                  <a:lnTo>
                    <a:pt x="1493507" y="318955"/>
                  </a:lnTo>
                  <a:lnTo>
                    <a:pt x="1480822" y="304660"/>
                  </a:lnTo>
                  <a:lnTo>
                    <a:pt x="1467821" y="290681"/>
                  </a:lnTo>
                  <a:lnTo>
                    <a:pt x="1454502" y="277339"/>
                  </a:lnTo>
                  <a:lnTo>
                    <a:pt x="1440548" y="263678"/>
                  </a:lnTo>
                  <a:lnTo>
                    <a:pt x="1426595" y="250653"/>
                  </a:lnTo>
                  <a:lnTo>
                    <a:pt x="1412325" y="238263"/>
                  </a:lnTo>
                  <a:lnTo>
                    <a:pt x="1397738" y="225874"/>
                  </a:lnTo>
                  <a:lnTo>
                    <a:pt x="1383150" y="213802"/>
                  </a:lnTo>
                  <a:lnTo>
                    <a:pt x="1367611" y="201730"/>
                  </a:lnTo>
                  <a:lnTo>
                    <a:pt x="1352390" y="190293"/>
                  </a:lnTo>
                  <a:lnTo>
                    <a:pt x="1336534" y="179492"/>
                  </a:lnTo>
                  <a:lnTo>
                    <a:pt x="1320678" y="169008"/>
                  </a:lnTo>
                  <a:lnTo>
                    <a:pt x="1304188" y="158525"/>
                  </a:lnTo>
                  <a:lnTo>
                    <a:pt x="1287698" y="148676"/>
                  </a:lnTo>
                  <a:lnTo>
                    <a:pt x="1271207" y="139146"/>
                  </a:lnTo>
                  <a:lnTo>
                    <a:pt x="1254083" y="129933"/>
                  </a:lnTo>
                  <a:lnTo>
                    <a:pt x="1236959" y="121038"/>
                  </a:lnTo>
                  <a:lnTo>
                    <a:pt x="1219200" y="112778"/>
                  </a:lnTo>
                  <a:lnTo>
                    <a:pt x="1259474" y="0"/>
                  </a:lnTo>
                  <a:close/>
                  <a:moveTo>
                    <a:pt x="491491" y="0"/>
                  </a:moveTo>
                  <a:lnTo>
                    <a:pt x="531813" y="112841"/>
                  </a:lnTo>
                  <a:lnTo>
                    <a:pt x="514033" y="121741"/>
                  </a:lnTo>
                  <a:lnTo>
                    <a:pt x="496253" y="130323"/>
                  </a:lnTo>
                  <a:lnTo>
                    <a:pt x="479108" y="139541"/>
                  </a:lnTo>
                  <a:lnTo>
                    <a:pt x="461646" y="149395"/>
                  </a:lnTo>
                  <a:lnTo>
                    <a:pt x="445136" y="159566"/>
                  </a:lnTo>
                  <a:lnTo>
                    <a:pt x="428308" y="170055"/>
                  </a:lnTo>
                  <a:lnTo>
                    <a:pt x="412116" y="181181"/>
                  </a:lnTo>
                  <a:lnTo>
                    <a:pt x="395923" y="192306"/>
                  </a:lnTo>
                  <a:lnTo>
                    <a:pt x="380683" y="204067"/>
                  </a:lnTo>
                  <a:lnTo>
                    <a:pt x="365125" y="216145"/>
                  </a:lnTo>
                  <a:lnTo>
                    <a:pt x="349568" y="228542"/>
                  </a:lnTo>
                  <a:lnTo>
                    <a:pt x="334963" y="241256"/>
                  </a:lnTo>
                  <a:lnTo>
                    <a:pt x="320358" y="254606"/>
                  </a:lnTo>
                  <a:lnTo>
                    <a:pt x="306070" y="267957"/>
                  </a:lnTo>
                  <a:lnTo>
                    <a:pt x="292100" y="281625"/>
                  </a:lnTo>
                  <a:lnTo>
                    <a:pt x="278765" y="295928"/>
                  </a:lnTo>
                  <a:lnTo>
                    <a:pt x="265430" y="310232"/>
                  </a:lnTo>
                  <a:lnTo>
                    <a:pt x="252730" y="324854"/>
                  </a:lnTo>
                  <a:lnTo>
                    <a:pt x="240348" y="339793"/>
                  </a:lnTo>
                  <a:lnTo>
                    <a:pt x="227965" y="355368"/>
                  </a:lnTo>
                  <a:lnTo>
                    <a:pt x="216218" y="370943"/>
                  </a:lnTo>
                  <a:lnTo>
                    <a:pt x="204788" y="386519"/>
                  </a:lnTo>
                  <a:lnTo>
                    <a:pt x="193675" y="403047"/>
                  </a:lnTo>
                  <a:lnTo>
                    <a:pt x="183198" y="419258"/>
                  </a:lnTo>
                  <a:lnTo>
                    <a:pt x="172720" y="436423"/>
                  </a:lnTo>
                  <a:lnTo>
                    <a:pt x="162878" y="453269"/>
                  </a:lnTo>
                  <a:lnTo>
                    <a:pt x="153353" y="470434"/>
                  </a:lnTo>
                  <a:lnTo>
                    <a:pt x="144145" y="487916"/>
                  </a:lnTo>
                  <a:lnTo>
                    <a:pt x="135255" y="506034"/>
                  </a:lnTo>
                  <a:lnTo>
                    <a:pt x="127000" y="523516"/>
                  </a:lnTo>
                  <a:lnTo>
                    <a:pt x="119063" y="541952"/>
                  </a:lnTo>
                  <a:lnTo>
                    <a:pt x="112078" y="560388"/>
                  </a:lnTo>
                  <a:lnTo>
                    <a:pt x="0" y="520338"/>
                  </a:lnTo>
                  <a:lnTo>
                    <a:pt x="8573" y="498723"/>
                  </a:lnTo>
                  <a:lnTo>
                    <a:pt x="17780" y="477427"/>
                  </a:lnTo>
                  <a:lnTo>
                    <a:pt x="26988" y="456130"/>
                  </a:lnTo>
                  <a:lnTo>
                    <a:pt x="37148" y="435469"/>
                  </a:lnTo>
                  <a:lnTo>
                    <a:pt x="47625" y="415126"/>
                  </a:lnTo>
                  <a:lnTo>
                    <a:pt x="59055" y="394783"/>
                  </a:lnTo>
                  <a:lnTo>
                    <a:pt x="70803" y="375075"/>
                  </a:lnTo>
                  <a:lnTo>
                    <a:pt x="82868" y="355686"/>
                  </a:lnTo>
                  <a:lnTo>
                    <a:pt x="95250" y="336297"/>
                  </a:lnTo>
                  <a:lnTo>
                    <a:pt x="107950" y="317225"/>
                  </a:lnTo>
                  <a:lnTo>
                    <a:pt x="121603" y="298789"/>
                  </a:lnTo>
                  <a:lnTo>
                    <a:pt x="134938" y="280353"/>
                  </a:lnTo>
                  <a:lnTo>
                    <a:pt x="149225" y="262871"/>
                  </a:lnTo>
                  <a:lnTo>
                    <a:pt x="163830" y="245071"/>
                  </a:lnTo>
                  <a:lnTo>
                    <a:pt x="179070" y="228224"/>
                  </a:lnTo>
                  <a:lnTo>
                    <a:pt x="194945" y="211059"/>
                  </a:lnTo>
                  <a:lnTo>
                    <a:pt x="210503" y="195166"/>
                  </a:lnTo>
                  <a:lnTo>
                    <a:pt x="226695" y="178956"/>
                  </a:lnTo>
                  <a:lnTo>
                    <a:pt x="243205" y="163380"/>
                  </a:lnTo>
                  <a:lnTo>
                    <a:pt x="260668" y="148123"/>
                  </a:lnTo>
                  <a:lnTo>
                    <a:pt x="277813" y="133184"/>
                  </a:lnTo>
                  <a:lnTo>
                    <a:pt x="295593" y="118880"/>
                  </a:lnTo>
                  <a:lnTo>
                    <a:pt x="313690" y="105212"/>
                  </a:lnTo>
                  <a:lnTo>
                    <a:pt x="332105" y="91544"/>
                  </a:lnTo>
                  <a:lnTo>
                    <a:pt x="350838" y="78194"/>
                  </a:lnTo>
                  <a:lnTo>
                    <a:pt x="369888" y="65797"/>
                  </a:lnTo>
                  <a:lnTo>
                    <a:pt x="389573" y="53401"/>
                  </a:lnTo>
                  <a:lnTo>
                    <a:pt x="409576" y="41958"/>
                  </a:lnTo>
                  <a:lnTo>
                    <a:pt x="429261" y="30833"/>
                  </a:lnTo>
                  <a:lnTo>
                    <a:pt x="449581" y="20025"/>
                  </a:lnTo>
                  <a:lnTo>
                    <a:pt x="470536" y="9854"/>
                  </a:lnTo>
                  <a:lnTo>
                    <a:pt x="491491" y="0"/>
                  </a:lnTo>
                  <a:close/>
                </a:path>
              </a:pathLst>
            </a:custGeom>
            <a:solidFill>
              <a:schemeClr val="bg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kumimoji="0" lang="zh-CN" altLang="en-US">
                <a:solidFill>
                  <a:schemeClr val="lt1"/>
                </a:solidFill>
                <a:cs typeface="+mn-ea"/>
                <a:sym typeface="+mn-lt"/>
              </a:endParaRPr>
            </a:p>
          </p:txBody>
        </p:sp>
      </p:grpSp>
      <p:grpSp>
        <p:nvGrpSpPr>
          <p:cNvPr id="9232" name="组合 22"/>
          <p:cNvGrpSpPr/>
          <p:nvPr/>
        </p:nvGrpSpPr>
        <p:grpSpPr bwMode="auto">
          <a:xfrm>
            <a:off x="8359775" y="1762125"/>
            <a:ext cx="2430463" cy="733425"/>
            <a:chOff x="8360504" y="2152882"/>
            <a:chExt cx="2429734" cy="733348"/>
          </a:xfrm>
        </p:grpSpPr>
        <p:sp>
          <p:nvSpPr>
            <p:cNvPr id="72" name="矩形 71"/>
            <p:cNvSpPr/>
            <p:nvPr/>
          </p:nvSpPr>
          <p:spPr>
            <a:xfrm>
              <a:off x="8360504" y="2152882"/>
              <a:ext cx="2429734" cy="733348"/>
            </a:xfrm>
            <a:prstGeom prst="rect">
              <a:avLst/>
            </a:prstGeom>
            <a:gradFill>
              <a:gsLst>
                <a:gs pos="0">
                  <a:srgbClr val="0F2437"/>
                </a:gs>
                <a:gs pos="50000">
                  <a:srgbClr val="284D7A"/>
                </a:gs>
                <a:gs pos="100000">
                  <a:srgbClr val="0F2437"/>
                </a:gs>
              </a:gsLst>
              <a:lin ang="5400000" scaled="1"/>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kumimoji="0" lang="en-US" altLang="zh-CN" dirty="0">
                <a:cs typeface="+mn-ea"/>
                <a:sym typeface="+mn-lt"/>
              </a:endParaRPr>
            </a:p>
          </p:txBody>
        </p:sp>
        <p:sp>
          <p:nvSpPr>
            <p:cNvPr id="73" name="文本框 72"/>
            <p:cNvSpPr txBox="1"/>
            <p:nvPr/>
          </p:nvSpPr>
          <p:spPr>
            <a:xfrm>
              <a:off x="8361298" y="2247174"/>
              <a:ext cx="2428147" cy="544765"/>
            </a:xfrm>
            <a:prstGeom prst="rect">
              <a:avLst/>
            </a:prstGeom>
            <a:no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fontAlgn="auto">
                <a:spcBef>
                  <a:spcPts val="0"/>
                </a:spcBef>
                <a:spcAft>
                  <a:spcPts val="0"/>
                </a:spcAft>
                <a:defRPr kumimoji="0">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zh-CN" altLang="en-US">
                  <a:cs typeface="+mn-ea"/>
                  <a:sym typeface="+mn-lt"/>
                </a:rPr>
                <a:t>请输入文字标题</a:t>
              </a:r>
              <a:endParaRPr lang="en-US" altLang="zh-CN">
                <a:cs typeface="+mn-ea"/>
                <a:sym typeface="+mn-lt"/>
              </a:endParaRPr>
            </a:p>
          </p:txBody>
        </p:sp>
      </p:grpSp>
      <p:grpSp>
        <p:nvGrpSpPr>
          <p:cNvPr id="9233" name="组合 78"/>
          <p:cNvGrpSpPr/>
          <p:nvPr/>
        </p:nvGrpSpPr>
        <p:grpSpPr bwMode="auto">
          <a:xfrm>
            <a:off x="8359775" y="2657475"/>
            <a:ext cx="2430463" cy="733425"/>
            <a:chOff x="8360504" y="2152882"/>
            <a:chExt cx="2429734" cy="733348"/>
          </a:xfrm>
        </p:grpSpPr>
        <p:sp>
          <p:nvSpPr>
            <p:cNvPr id="81" name="矩形 80"/>
            <p:cNvSpPr/>
            <p:nvPr/>
          </p:nvSpPr>
          <p:spPr>
            <a:xfrm>
              <a:off x="8360504" y="2152882"/>
              <a:ext cx="2429734" cy="733348"/>
            </a:xfrm>
            <a:prstGeom prst="rect">
              <a:avLst/>
            </a:prstGeom>
            <a:gradFill>
              <a:gsLst>
                <a:gs pos="0">
                  <a:srgbClr val="0F2437"/>
                </a:gs>
                <a:gs pos="50000">
                  <a:srgbClr val="284D7A"/>
                </a:gs>
                <a:gs pos="100000">
                  <a:srgbClr val="0F2437"/>
                </a:gs>
              </a:gsLst>
              <a:lin ang="5400000" scaled="1"/>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kumimoji="0" lang="en-US" altLang="zh-CN" dirty="0">
                <a:cs typeface="+mn-ea"/>
                <a:sym typeface="+mn-lt"/>
              </a:endParaRPr>
            </a:p>
          </p:txBody>
        </p:sp>
        <p:sp>
          <p:nvSpPr>
            <p:cNvPr id="82" name="文本框 81"/>
            <p:cNvSpPr txBox="1"/>
            <p:nvPr/>
          </p:nvSpPr>
          <p:spPr>
            <a:xfrm>
              <a:off x="8361298" y="2247174"/>
              <a:ext cx="2428147" cy="544765"/>
            </a:xfrm>
            <a:prstGeom prst="rect">
              <a:avLst/>
            </a:prstGeom>
            <a:no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fontAlgn="auto">
                <a:spcBef>
                  <a:spcPts val="0"/>
                </a:spcBef>
                <a:spcAft>
                  <a:spcPts val="0"/>
                </a:spcAft>
                <a:defRPr kumimoji="0">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zh-CN" altLang="en-US">
                  <a:cs typeface="+mn-ea"/>
                  <a:sym typeface="+mn-lt"/>
                </a:rPr>
                <a:t>请输入文字标题</a:t>
              </a:r>
              <a:endParaRPr lang="en-US" altLang="zh-CN">
                <a:cs typeface="+mn-ea"/>
                <a:sym typeface="+mn-lt"/>
              </a:endParaRPr>
            </a:p>
          </p:txBody>
        </p:sp>
      </p:grpSp>
      <p:grpSp>
        <p:nvGrpSpPr>
          <p:cNvPr id="9234" name="组合 82"/>
          <p:cNvGrpSpPr/>
          <p:nvPr/>
        </p:nvGrpSpPr>
        <p:grpSpPr bwMode="auto">
          <a:xfrm>
            <a:off x="8359775" y="3554413"/>
            <a:ext cx="2430463" cy="731837"/>
            <a:chOff x="8360504" y="2152882"/>
            <a:chExt cx="2429734" cy="733348"/>
          </a:xfrm>
          <a:gradFill>
            <a:gsLst>
              <a:gs pos="0">
                <a:srgbClr val="0F2437"/>
              </a:gs>
              <a:gs pos="50000">
                <a:srgbClr val="284D7A"/>
              </a:gs>
              <a:gs pos="100000">
                <a:srgbClr val="0F2437"/>
              </a:gs>
            </a:gsLst>
            <a:lin ang="5400000" scaled="1"/>
          </a:gradFill>
        </p:grpSpPr>
        <p:sp>
          <p:nvSpPr>
            <p:cNvPr id="85" name="矩形 84"/>
            <p:cNvSpPr/>
            <p:nvPr/>
          </p:nvSpPr>
          <p:spPr>
            <a:xfrm>
              <a:off x="8360504" y="2152882"/>
              <a:ext cx="2429734" cy="733348"/>
            </a:xfrm>
            <a:prstGeom prst="rect">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kumimoji="0" lang="en-US" altLang="zh-CN" dirty="0">
                <a:cs typeface="+mn-ea"/>
                <a:sym typeface="+mn-lt"/>
              </a:endParaRPr>
            </a:p>
          </p:txBody>
        </p:sp>
        <p:sp>
          <p:nvSpPr>
            <p:cNvPr id="86" name="文本框 85"/>
            <p:cNvSpPr txBox="1"/>
            <p:nvPr/>
          </p:nvSpPr>
          <p:spPr>
            <a:xfrm>
              <a:off x="8361298" y="2247174"/>
              <a:ext cx="2428147" cy="544765"/>
            </a:xfrm>
            <a:prstGeom prst="rect">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fontAlgn="auto">
                <a:spcBef>
                  <a:spcPts val="0"/>
                </a:spcBef>
                <a:spcAft>
                  <a:spcPts val="0"/>
                </a:spcAft>
                <a:defRPr kumimoji="0">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zh-CN" altLang="en-US">
                  <a:cs typeface="+mn-ea"/>
                  <a:sym typeface="+mn-lt"/>
                </a:rPr>
                <a:t>请输入文字标题</a:t>
              </a:r>
              <a:endParaRPr lang="en-US" altLang="zh-CN">
                <a:cs typeface="+mn-ea"/>
                <a:sym typeface="+mn-lt"/>
              </a:endParaRPr>
            </a:p>
          </p:txBody>
        </p:sp>
      </p:grpSp>
      <p:grpSp>
        <p:nvGrpSpPr>
          <p:cNvPr id="9235" name="组合 87"/>
          <p:cNvGrpSpPr/>
          <p:nvPr/>
        </p:nvGrpSpPr>
        <p:grpSpPr bwMode="auto">
          <a:xfrm>
            <a:off x="8359775" y="4449763"/>
            <a:ext cx="2430463" cy="733425"/>
            <a:chOff x="8360504" y="2152882"/>
            <a:chExt cx="2429734" cy="733348"/>
          </a:xfrm>
          <a:gradFill>
            <a:gsLst>
              <a:gs pos="0">
                <a:srgbClr val="0F2437"/>
              </a:gs>
              <a:gs pos="50000">
                <a:srgbClr val="284D7A"/>
              </a:gs>
              <a:gs pos="100000">
                <a:srgbClr val="0F2437"/>
              </a:gs>
            </a:gsLst>
            <a:lin ang="5400000" scaled="1"/>
          </a:gradFill>
        </p:grpSpPr>
        <p:sp>
          <p:nvSpPr>
            <p:cNvPr id="89" name="矩形 88"/>
            <p:cNvSpPr/>
            <p:nvPr/>
          </p:nvSpPr>
          <p:spPr>
            <a:xfrm>
              <a:off x="8360504" y="2152882"/>
              <a:ext cx="2429734" cy="733348"/>
            </a:xfrm>
            <a:prstGeom prst="rect">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kumimoji="0" lang="en-US" altLang="zh-CN" dirty="0">
                <a:cs typeface="+mn-ea"/>
                <a:sym typeface="+mn-lt"/>
              </a:endParaRPr>
            </a:p>
          </p:txBody>
        </p:sp>
        <p:sp>
          <p:nvSpPr>
            <p:cNvPr id="91" name="文本框 90"/>
            <p:cNvSpPr txBox="1"/>
            <p:nvPr/>
          </p:nvSpPr>
          <p:spPr>
            <a:xfrm>
              <a:off x="8361298" y="2247174"/>
              <a:ext cx="2428147" cy="544765"/>
            </a:xfrm>
            <a:prstGeom prst="rect">
              <a:avLst/>
            </a:prstGeom>
            <a:gr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fontAlgn="auto">
                <a:spcBef>
                  <a:spcPts val="0"/>
                </a:spcBef>
                <a:spcAft>
                  <a:spcPts val="0"/>
                </a:spcAft>
                <a:defRPr kumimoji="0">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zh-CN" altLang="en-US">
                  <a:cs typeface="+mn-ea"/>
                  <a:sym typeface="+mn-lt"/>
                </a:rPr>
                <a:t>请输入文字标题</a:t>
              </a:r>
              <a:endParaRPr lang="en-US" altLang="zh-CN">
                <a:cs typeface="+mn-ea"/>
                <a:sym typeface="+mn-lt"/>
              </a:endParaRPr>
            </a:p>
          </p:txBody>
        </p:sp>
      </p:grpSp>
      <p:sp>
        <p:nvSpPr>
          <p:cNvPr id="2" name="文本占位符 1"/>
          <p:cNvSpPr>
            <a:spLocks noGrp="1"/>
          </p:cNvSpPr>
          <p:nvPr>
            <p:ph type="body" sz="quarter" idx="10"/>
          </p:nvPr>
        </p:nvSpPr>
        <p:spPr/>
        <p:txBody>
          <a:bodyPr/>
          <a:lstStyle/>
          <a:p>
            <a:r>
              <a:rPr lang="zh-CN" altLang="en-US" dirty="0">
                <a:cs typeface="+mn-ea"/>
                <a:sym typeface="+mn-lt"/>
              </a:rPr>
              <a:t>工作完成情况</a:t>
            </a:r>
            <a:endParaRPr lang="zh-CN" altLang="en-US" dirty="0">
              <a:cs typeface="+mn-ea"/>
              <a:sym typeface="+mn-lt"/>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9224"/>
                                        </p:tgtEl>
                                        <p:attrNameLst>
                                          <p:attrName>style.visibility</p:attrName>
                                        </p:attrNameLst>
                                      </p:cBhvr>
                                      <p:to>
                                        <p:strVal val="visible"/>
                                      </p:to>
                                    </p:set>
                                    <p:animEffect transition="in" filter="wipe(left)">
                                      <p:cBhvr>
                                        <p:cTn id="13" dur="500"/>
                                        <p:tgtEl>
                                          <p:spTgt spid="9224"/>
                                        </p:tgtEl>
                                      </p:cBhvr>
                                    </p:animEffect>
                                  </p:childTnLst>
                                </p:cTn>
                              </p:par>
                              <p:par>
                                <p:cTn id="14" presetID="22" presetClass="entr" presetSubtype="8" fill="hold" nodeType="withEffect">
                                  <p:stCondLst>
                                    <p:cond delay="250"/>
                                  </p:stCondLst>
                                  <p:childTnLst>
                                    <p:set>
                                      <p:cBhvr>
                                        <p:cTn id="15" dur="1" fill="hold">
                                          <p:stCondLst>
                                            <p:cond delay="0"/>
                                          </p:stCondLst>
                                        </p:cTn>
                                        <p:tgtEl>
                                          <p:spTgt spid="9225"/>
                                        </p:tgtEl>
                                        <p:attrNameLst>
                                          <p:attrName>style.visibility</p:attrName>
                                        </p:attrNameLst>
                                      </p:cBhvr>
                                      <p:to>
                                        <p:strVal val="visible"/>
                                      </p:to>
                                    </p:set>
                                    <p:animEffect transition="in" filter="wipe(left)">
                                      <p:cBhvr>
                                        <p:cTn id="16" dur="500"/>
                                        <p:tgtEl>
                                          <p:spTgt spid="9225"/>
                                        </p:tgtEl>
                                      </p:cBhvr>
                                    </p:animEffect>
                                  </p:childTnLst>
                                </p:cTn>
                              </p:par>
                              <p:par>
                                <p:cTn id="17" presetID="22" presetClass="entr" presetSubtype="8" fill="hold" nodeType="withEffect">
                                  <p:stCondLst>
                                    <p:cond delay="500"/>
                                  </p:stCondLst>
                                  <p:childTnLst>
                                    <p:set>
                                      <p:cBhvr>
                                        <p:cTn id="18" dur="1" fill="hold">
                                          <p:stCondLst>
                                            <p:cond delay="0"/>
                                          </p:stCondLst>
                                        </p:cTn>
                                        <p:tgtEl>
                                          <p:spTgt spid="9227"/>
                                        </p:tgtEl>
                                        <p:attrNameLst>
                                          <p:attrName>style.visibility</p:attrName>
                                        </p:attrNameLst>
                                      </p:cBhvr>
                                      <p:to>
                                        <p:strVal val="visible"/>
                                      </p:to>
                                    </p:set>
                                    <p:animEffect transition="in" filter="wipe(left)">
                                      <p:cBhvr>
                                        <p:cTn id="19" dur="500"/>
                                        <p:tgtEl>
                                          <p:spTgt spid="9227"/>
                                        </p:tgtEl>
                                      </p:cBhvr>
                                    </p:animEffect>
                                  </p:childTnLst>
                                </p:cTn>
                              </p:par>
                              <p:par>
                                <p:cTn id="20" presetID="22" presetClass="entr" presetSubtype="8" fill="hold" nodeType="withEffect">
                                  <p:stCondLst>
                                    <p:cond delay="750"/>
                                  </p:stCondLst>
                                  <p:childTnLst>
                                    <p:set>
                                      <p:cBhvr>
                                        <p:cTn id="21" dur="1" fill="hold">
                                          <p:stCondLst>
                                            <p:cond delay="0"/>
                                          </p:stCondLst>
                                        </p:cTn>
                                        <p:tgtEl>
                                          <p:spTgt spid="9226"/>
                                        </p:tgtEl>
                                        <p:attrNameLst>
                                          <p:attrName>style.visibility</p:attrName>
                                        </p:attrNameLst>
                                      </p:cBhvr>
                                      <p:to>
                                        <p:strVal val="visible"/>
                                      </p:to>
                                    </p:set>
                                    <p:animEffect transition="in" filter="wipe(left)">
                                      <p:cBhvr>
                                        <p:cTn id="22" dur="500"/>
                                        <p:tgtEl>
                                          <p:spTgt spid="9226"/>
                                        </p:tgtEl>
                                      </p:cBhvr>
                                    </p:animEffect>
                                  </p:childTnLst>
                                </p:cTn>
                              </p:par>
                            </p:childTnLst>
                          </p:cTn>
                        </p:par>
                        <p:par>
                          <p:cTn id="23" fill="hold">
                            <p:stCondLst>
                              <p:cond delay="1000"/>
                            </p:stCondLst>
                            <p:childTnLst>
                              <p:par>
                                <p:cTn id="24" presetID="12" presetClass="entr" presetSubtype="4" fill="hold" nodeType="afterEffect">
                                  <p:stCondLst>
                                    <p:cond delay="0"/>
                                  </p:stCondLst>
                                  <p:childTnLst>
                                    <p:set>
                                      <p:cBhvr>
                                        <p:cTn id="25" dur="1" fill="hold">
                                          <p:stCondLst>
                                            <p:cond delay="0"/>
                                          </p:stCondLst>
                                        </p:cTn>
                                        <p:tgtEl>
                                          <p:spTgt spid="9228"/>
                                        </p:tgtEl>
                                        <p:attrNameLst>
                                          <p:attrName>style.visibility</p:attrName>
                                        </p:attrNameLst>
                                      </p:cBhvr>
                                      <p:to>
                                        <p:strVal val="visible"/>
                                      </p:to>
                                    </p:set>
                                    <p:anim calcmode="lin" valueType="num">
                                      <p:cBhvr additive="base">
                                        <p:cTn id="26" dur="500"/>
                                        <p:tgtEl>
                                          <p:spTgt spid="9228"/>
                                        </p:tgtEl>
                                        <p:attrNameLst>
                                          <p:attrName>ppt_y</p:attrName>
                                        </p:attrNameLst>
                                      </p:cBhvr>
                                      <p:tavLst>
                                        <p:tav tm="0">
                                          <p:val>
                                            <p:strVal val="#ppt_y+#ppt_h*1.125000"/>
                                          </p:val>
                                        </p:tav>
                                        <p:tav tm="100000">
                                          <p:val>
                                            <p:strVal val="#ppt_y"/>
                                          </p:val>
                                        </p:tav>
                                      </p:tavLst>
                                    </p:anim>
                                    <p:animEffect transition="in" filter="wipe(up)">
                                      <p:cBhvr>
                                        <p:cTn id="27" dur="500"/>
                                        <p:tgtEl>
                                          <p:spTgt spid="9228"/>
                                        </p:tgtEl>
                                      </p:cBhvr>
                                    </p:animEffect>
                                  </p:childTnLst>
                                </p:cTn>
                              </p:par>
                              <p:par>
                                <p:cTn id="28" presetID="12" presetClass="entr" presetSubtype="2" fill="hold" nodeType="withEffect">
                                  <p:stCondLst>
                                    <p:cond delay="250"/>
                                  </p:stCondLst>
                                  <p:childTnLst>
                                    <p:set>
                                      <p:cBhvr>
                                        <p:cTn id="29" dur="1" fill="hold">
                                          <p:stCondLst>
                                            <p:cond delay="0"/>
                                          </p:stCondLst>
                                        </p:cTn>
                                        <p:tgtEl>
                                          <p:spTgt spid="9229"/>
                                        </p:tgtEl>
                                        <p:attrNameLst>
                                          <p:attrName>style.visibility</p:attrName>
                                        </p:attrNameLst>
                                      </p:cBhvr>
                                      <p:to>
                                        <p:strVal val="visible"/>
                                      </p:to>
                                    </p:set>
                                    <p:anim calcmode="lin" valueType="num">
                                      <p:cBhvr additive="base">
                                        <p:cTn id="30" dur="500"/>
                                        <p:tgtEl>
                                          <p:spTgt spid="9229"/>
                                        </p:tgtEl>
                                        <p:attrNameLst>
                                          <p:attrName>ppt_x</p:attrName>
                                        </p:attrNameLst>
                                      </p:cBhvr>
                                      <p:tavLst>
                                        <p:tav tm="0">
                                          <p:val>
                                            <p:strVal val="#ppt_x+#ppt_w*1.125000"/>
                                          </p:val>
                                        </p:tav>
                                        <p:tav tm="100000">
                                          <p:val>
                                            <p:strVal val="#ppt_x"/>
                                          </p:val>
                                        </p:tav>
                                      </p:tavLst>
                                    </p:anim>
                                    <p:animEffect transition="in" filter="wipe(left)">
                                      <p:cBhvr>
                                        <p:cTn id="31" dur="500"/>
                                        <p:tgtEl>
                                          <p:spTgt spid="9229"/>
                                        </p:tgtEl>
                                      </p:cBhvr>
                                    </p:animEffect>
                                  </p:childTnLst>
                                </p:cTn>
                              </p:par>
                              <p:par>
                                <p:cTn id="32" presetID="12" presetClass="entr" presetSubtype="2" fill="hold" nodeType="withEffect">
                                  <p:stCondLst>
                                    <p:cond delay="500"/>
                                  </p:stCondLst>
                                  <p:childTnLst>
                                    <p:set>
                                      <p:cBhvr>
                                        <p:cTn id="33" dur="1" fill="hold">
                                          <p:stCondLst>
                                            <p:cond delay="0"/>
                                          </p:stCondLst>
                                        </p:cTn>
                                        <p:tgtEl>
                                          <p:spTgt spid="9230"/>
                                        </p:tgtEl>
                                        <p:attrNameLst>
                                          <p:attrName>style.visibility</p:attrName>
                                        </p:attrNameLst>
                                      </p:cBhvr>
                                      <p:to>
                                        <p:strVal val="visible"/>
                                      </p:to>
                                    </p:set>
                                    <p:anim calcmode="lin" valueType="num">
                                      <p:cBhvr additive="base">
                                        <p:cTn id="34" dur="500"/>
                                        <p:tgtEl>
                                          <p:spTgt spid="9230"/>
                                        </p:tgtEl>
                                        <p:attrNameLst>
                                          <p:attrName>ppt_x</p:attrName>
                                        </p:attrNameLst>
                                      </p:cBhvr>
                                      <p:tavLst>
                                        <p:tav tm="0">
                                          <p:val>
                                            <p:strVal val="#ppt_x+#ppt_w*1.125000"/>
                                          </p:val>
                                        </p:tav>
                                        <p:tav tm="100000">
                                          <p:val>
                                            <p:strVal val="#ppt_x"/>
                                          </p:val>
                                        </p:tav>
                                      </p:tavLst>
                                    </p:anim>
                                    <p:animEffect transition="in" filter="wipe(left)">
                                      <p:cBhvr>
                                        <p:cTn id="35" dur="500"/>
                                        <p:tgtEl>
                                          <p:spTgt spid="9230"/>
                                        </p:tgtEl>
                                      </p:cBhvr>
                                    </p:animEffect>
                                  </p:childTnLst>
                                </p:cTn>
                              </p:par>
                              <p:par>
                                <p:cTn id="36" presetID="12" presetClass="entr" presetSubtype="2" fill="hold" nodeType="withEffect">
                                  <p:stCondLst>
                                    <p:cond delay="750"/>
                                  </p:stCondLst>
                                  <p:childTnLst>
                                    <p:set>
                                      <p:cBhvr>
                                        <p:cTn id="37" dur="1" fill="hold">
                                          <p:stCondLst>
                                            <p:cond delay="0"/>
                                          </p:stCondLst>
                                        </p:cTn>
                                        <p:tgtEl>
                                          <p:spTgt spid="9231"/>
                                        </p:tgtEl>
                                        <p:attrNameLst>
                                          <p:attrName>style.visibility</p:attrName>
                                        </p:attrNameLst>
                                      </p:cBhvr>
                                      <p:to>
                                        <p:strVal val="visible"/>
                                      </p:to>
                                    </p:set>
                                    <p:anim calcmode="lin" valueType="num">
                                      <p:cBhvr additive="base">
                                        <p:cTn id="38" dur="500"/>
                                        <p:tgtEl>
                                          <p:spTgt spid="9231"/>
                                        </p:tgtEl>
                                        <p:attrNameLst>
                                          <p:attrName>ppt_x</p:attrName>
                                        </p:attrNameLst>
                                      </p:cBhvr>
                                      <p:tavLst>
                                        <p:tav tm="0">
                                          <p:val>
                                            <p:strVal val="#ppt_x+#ppt_w*1.125000"/>
                                          </p:val>
                                        </p:tav>
                                        <p:tav tm="100000">
                                          <p:val>
                                            <p:strVal val="#ppt_x"/>
                                          </p:val>
                                        </p:tav>
                                      </p:tavLst>
                                    </p:anim>
                                    <p:animEffect transition="in" filter="wipe(left)">
                                      <p:cBhvr>
                                        <p:cTn id="39" dur="500"/>
                                        <p:tgtEl>
                                          <p:spTgt spid="9231"/>
                                        </p:tgtEl>
                                      </p:cBhvr>
                                    </p:animEffect>
                                  </p:childTnLst>
                                </p:cTn>
                              </p:par>
                              <p:par>
                                <p:cTn id="40" presetID="12" presetClass="entr" presetSubtype="8" fill="hold" nodeType="withEffect">
                                  <p:stCondLst>
                                    <p:cond delay="0"/>
                                  </p:stCondLst>
                                  <p:childTnLst>
                                    <p:set>
                                      <p:cBhvr>
                                        <p:cTn id="41" dur="1" fill="hold">
                                          <p:stCondLst>
                                            <p:cond delay="0"/>
                                          </p:stCondLst>
                                        </p:cTn>
                                        <p:tgtEl>
                                          <p:spTgt spid="9232"/>
                                        </p:tgtEl>
                                        <p:attrNameLst>
                                          <p:attrName>style.visibility</p:attrName>
                                        </p:attrNameLst>
                                      </p:cBhvr>
                                      <p:to>
                                        <p:strVal val="visible"/>
                                      </p:to>
                                    </p:set>
                                    <p:anim calcmode="lin" valueType="num">
                                      <p:cBhvr additive="base">
                                        <p:cTn id="42" dur="500"/>
                                        <p:tgtEl>
                                          <p:spTgt spid="9232"/>
                                        </p:tgtEl>
                                        <p:attrNameLst>
                                          <p:attrName>ppt_x</p:attrName>
                                        </p:attrNameLst>
                                      </p:cBhvr>
                                      <p:tavLst>
                                        <p:tav tm="0">
                                          <p:val>
                                            <p:strVal val="#ppt_x-#ppt_w*1.125000"/>
                                          </p:val>
                                        </p:tav>
                                        <p:tav tm="100000">
                                          <p:val>
                                            <p:strVal val="#ppt_x"/>
                                          </p:val>
                                        </p:tav>
                                      </p:tavLst>
                                    </p:anim>
                                    <p:animEffect transition="in" filter="wipe(right)">
                                      <p:cBhvr>
                                        <p:cTn id="43" dur="500"/>
                                        <p:tgtEl>
                                          <p:spTgt spid="9232"/>
                                        </p:tgtEl>
                                      </p:cBhvr>
                                    </p:animEffect>
                                  </p:childTnLst>
                                </p:cTn>
                              </p:par>
                              <p:par>
                                <p:cTn id="44" presetID="12" presetClass="entr" presetSubtype="8" fill="hold" nodeType="withEffect">
                                  <p:stCondLst>
                                    <p:cond delay="250"/>
                                  </p:stCondLst>
                                  <p:childTnLst>
                                    <p:set>
                                      <p:cBhvr>
                                        <p:cTn id="45" dur="1" fill="hold">
                                          <p:stCondLst>
                                            <p:cond delay="0"/>
                                          </p:stCondLst>
                                        </p:cTn>
                                        <p:tgtEl>
                                          <p:spTgt spid="9233"/>
                                        </p:tgtEl>
                                        <p:attrNameLst>
                                          <p:attrName>style.visibility</p:attrName>
                                        </p:attrNameLst>
                                      </p:cBhvr>
                                      <p:to>
                                        <p:strVal val="visible"/>
                                      </p:to>
                                    </p:set>
                                    <p:anim calcmode="lin" valueType="num">
                                      <p:cBhvr additive="base">
                                        <p:cTn id="46" dur="500"/>
                                        <p:tgtEl>
                                          <p:spTgt spid="9233"/>
                                        </p:tgtEl>
                                        <p:attrNameLst>
                                          <p:attrName>ppt_x</p:attrName>
                                        </p:attrNameLst>
                                      </p:cBhvr>
                                      <p:tavLst>
                                        <p:tav tm="0">
                                          <p:val>
                                            <p:strVal val="#ppt_x-#ppt_w*1.125000"/>
                                          </p:val>
                                        </p:tav>
                                        <p:tav tm="100000">
                                          <p:val>
                                            <p:strVal val="#ppt_x"/>
                                          </p:val>
                                        </p:tav>
                                      </p:tavLst>
                                    </p:anim>
                                    <p:animEffect transition="in" filter="wipe(right)">
                                      <p:cBhvr>
                                        <p:cTn id="47" dur="500"/>
                                        <p:tgtEl>
                                          <p:spTgt spid="9233"/>
                                        </p:tgtEl>
                                      </p:cBhvr>
                                    </p:animEffect>
                                  </p:childTnLst>
                                </p:cTn>
                              </p:par>
                              <p:par>
                                <p:cTn id="48" presetID="12" presetClass="entr" presetSubtype="8" fill="hold" nodeType="withEffect">
                                  <p:stCondLst>
                                    <p:cond delay="500"/>
                                  </p:stCondLst>
                                  <p:childTnLst>
                                    <p:set>
                                      <p:cBhvr>
                                        <p:cTn id="49" dur="1" fill="hold">
                                          <p:stCondLst>
                                            <p:cond delay="0"/>
                                          </p:stCondLst>
                                        </p:cTn>
                                        <p:tgtEl>
                                          <p:spTgt spid="9234"/>
                                        </p:tgtEl>
                                        <p:attrNameLst>
                                          <p:attrName>style.visibility</p:attrName>
                                        </p:attrNameLst>
                                      </p:cBhvr>
                                      <p:to>
                                        <p:strVal val="visible"/>
                                      </p:to>
                                    </p:set>
                                    <p:anim calcmode="lin" valueType="num">
                                      <p:cBhvr additive="base">
                                        <p:cTn id="50" dur="500"/>
                                        <p:tgtEl>
                                          <p:spTgt spid="9234"/>
                                        </p:tgtEl>
                                        <p:attrNameLst>
                                          <p:attrName>ppt_x</p:attrName>
                                        </p:attrNameLst>
                                      </p:cBhvr>
                                      <p:tavLst>
                                        <p:tav tm="0">
                                          <p:val>
                                            <p:strVal val="#ppt_x-#ppt_w*1.125000"/>
                                          </p:val>
                                        </p:tav>
                                        <p:tav tm="100000">
                                          <p:val>
                                            <p:strVal val="#ppt_x"/>
                                          </p:val>
                                        </p:tav>
                                      </p:tavLst>
                                    </p:anim>
                                    <p:animEffect transition="in" filter="wipe(right)">
                                      <p:cBhvr>
                                        <p:cTn id="51" dur="500"/>
                                        <p:tgtEl>
                                          <p:spTgt spid="9234"/>
                                        </p:tgtEl>
                                      </p:cBhvr>
                                    </p:animEffect>
                                  </p:childTnLst>
                                </p:cTn>
                              </p:par>
                              <p:par>
                                <p:cTn id="52" presetID="12" presetClass="entr" presetSubtype="8" fill="hold" nodeType="withEffect">
                                  <p:stCondLst>
                                    <p:cond delay="750"/>
                                  </p:stCondLst>
                                  <p:childTnLst>
                                    <p:set>
                                      <p:cBhvr>
                                        <p:cTn id="53" dur="1" fill="hold">
                                          <p:stCondLst>
                                            <p:cond delay="0"/>
                                          </p:stCondLst>
                                        </p:cTn>
                                        <p:tgtEl>
                                          <p:spTgt spid="9235"/>
                                        </p:tgtEl>
                                        <p:attrNameLst>
                                          <p:attrName>style.visibility</p:attrName>
                                        </p:attrNameLst>
                                      </p:cBhvr>
                                      <p:to>
                                        <p:strVal val="visible"/>
                                      </p:to>
                                    </p:set>
                                    <p:anim calcmode="lin" valueType="num">
                                      <p:cBhvr additive="base">
                                        <p:cTn id="54" dur="500"/>
                                        <p:tgtEl>
                                          <p:spTgt spid="9235"/>
                                        </p:tgtEl>
                                        <p:attrNameLst>
                                          <p:attrName>ppt_x</p:attrName>
                                        </p:attrNameLst>
                                      </p:cBhvr>
                                      <p:tavLst>
                                        <p:tav tm="0">
                                          <p:val>
                                            <p:strVal val="#ppt_x-#ppt_w*1.125000"/>
                                          </p:val>
                                        </p:tav>
                                        <p:tav tm="100000">
                                          <p:val>
                                            <p:strVal val="#ppt_x"/>
                                          </p:val>
                                        </p:tav>
                                      </p:tavLst>
                                    </p:anim>
                                    <p:animEffect transition="in" filter="wipe(right)">
                                      <p:cBhvr>
                                        <p:cTn id="55" dur="500"/>
                                        <p:tgtEl>
                                          <p:spTgt spid="9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6627561" y="3486150"/>
            <a:ext cx="4678363" cy="2535237"/>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30000"/>
              </a:lnSpc>
              <a:spcBef>
                <a:spcPts val="0"/>
              </a:spcBef>
              <a:spcAft>
                <a:spcPts val="0"/>
              </a:spcAft>
              <a:defRPr/>
            </a:pPr>
            <a:endParaRPr kumimoji="0" lang="en-US" altLang="zh-CN" dirty="0">
              <a:cs typeface="+mn-ea"/>
              <a:sym typeface="+mn-lt"/>
            </a:endParaRPr>
          </a:p>
        </p:txBody>
      </p:sp>
      <p:sp>
        <p:nvSpPr>
          <p:cNvPr id="27" name="文本框 26"/>
          <p:cNvSpPr txBox="1"/>
          <p:nvPr/>
        </p:nvSpPr>
        <p:spPr>
          <a:xfrm>
            <a:off x="6248733" y="3846512"/>
            <a:ext cx="4678279" cy="417358"/>
          </a:xfrm>
          <a:prstGeom prst="rect">
            <a:avLst/>
          </a:prstGeom>
          <a:gradFill>
            <a:gsLst>
              <a:gs pos="0">
                <a:srgbClr val="0F2437"/>
              </a:gs>
              <a:gs pos="50000">
                <a:srgbClr val="284D7A"/>
              </a:gs>
              <a:gs pos="100000">
                <a:srgbClr val="0F2437"/>
              </a:gs>
            </a:gsLst>
            <a:lin ang="5400000" scaled="1"/>
          </a:gradFill>
          <a:ln>
            <a:noFill/>
          </a:ln>
          <a:effectLst>
            <a:glow rad="38100">
              <a:schemeClr val="tx1">
                <a:alpha val="10000"/>
              </a:schemeClr>
            </a:glow>
          </a:effectLst>
        </p:spPr>
        <p:txBody>
          <a:bodyPr lIns="468000">
            <a:spAutoFit/>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pPr>
              <a:lnSpc>
                <a:spcPct val="130000"/>
              </a:lnSpc>
            </a:pPr>
            <a:r>
              <a:rPr kumimoji="0" lang="zh-CN" altLang="en-US" b="1" dirty="0">
                <a:solidFill>
                  <a:schemeClr val="bg1"/>
                </a:solidFill>
                <a:latin typeface="+mn-lt"/>
                <a:ea typeface="+mn-ea"/>
                <a:cs typeface="+mn-ea"/>
                <a:sym typeface="+mn-lt"/>
              </a:rPr>
              <a:t>请输入标题</a:t>
            </a:r>
            <a:endParaRPr kumimoji="0" lang="en-US" altLang="zh-CN" sz="1600" dirty="0">
              <a:solidFill>
                <a:schemeClr val="bg1"/>
              </a:solidFill>
              <a:latin typeface="+mn-lt"/>
              <a:ea typeface="+mn-ea"/>
              <a:cs typeface="+mn-ea"/>
              <a:sym typeface="+mn-lt"/>
            </a:endParaRPr>
          </a:p>
        </p:txBody>
      </p:sp>
      <p:sp>
        <p:nvSpPr>
          <p:cNvPr id="14341" name="文本框 27"/>
          <p:cNvSpPr txBox="1">
            <a:spLocks noChangeArrowheads="1"/>
          </p:cNvSpPr>
          <p:nvPr/>
        </p:nvSpPr>
        <p:spPr bwMode="auto">
          <a:xfrm>
            <a:off x="6248398" y="4584457"/>
            <a:ext cx="4678363"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pPr>
              <a:lnSpc>
                <a:spcPct val="130000"/>
              </a:lnSpc>
            </a:pPr>
            <a:r>
              <a:rPr kumimoji="0" lang="zh-CN" altLang="en-US" sz="1200" dirty="0">
                <a:solidFill>
                  <a:srgbClr val="12293F"/>
                </a:solidFill>
                <a:latin typeface="+mn-lt"/>
                <a:ea typeface="+mn-ea"/>
                <a:cs typeface="+mn-ea"/>
                <a:sym typeface="+mn-lt"/>
              </a:rPr>
              <a:t>输入说明文字输入说明文字</a:t>
            </a:r>
            <a:endParaRPr kumimoji="0" lang="en-US" altLang="zh-CN" sz="1200" dirty="0">
              <a:solidFill>
                <a:srgbClr val="12293F"/>
              </a:solidFill>
              <a:latin typeface="+mn-lt"/>
              <a:ea typeface="+mn-ea"/>
              <a:cs typeface="+mn-ea"/>
              <a:sym typeface="+mn-lt"/>
            </a:endParaRPr>
          </a:p>
          <a:p>
            <a:pPr>
              <a:lnSpc>
                <a:spcPct val="130000"/>
              </a:lnSpc>
            </a:pPr>
            <a:r>
              <a:rPr kumimoji="0" lang="zh-CN" altLang="en-US" sz="1200" dirty="0">
                <a:solidFill>
                  <a:srgbClr val="12293F"/>
                </a:solidFill>
                <a:latin typeface="+mn-lt"/>
                <a:ea typeface="+mn-ea"/>
                <a:cs typeface="+mn-ea"/>
                <a:sym typeface="+mn-lt"/>
              </a:rPr>
              <a:t>输入说明文字输入说明文字</a:t>
            </a:r>
            <a:endParaRPr kumimoji="0" lang="en-US" altLang="zh-CN" sz="1200" dirty="0">
              <a:solidFill>
                <a:srgbClr val="12293F"/>
              </a:solidFill>
              <a:latin typeface="+mn-lt"/>
              <a:ea typeface="+mn-ea"/>
              <a:cs typeface="+mn-ea"/>
              <a:sym typeface="+mn-lt"/>
            </a:endParaRPr>
          </a:p>
          <a:p>
            <a:pPr>
              <a:lnSpc>
                <a:spcPct val="130000"/>
              </a:lnSpc>
            </a:pPr>
            <a:r>
              <a:rPr kumimoji="0" lang="zh-CN" altLang="en-US" sz="1200" dirty="0">
                <a:solidFill>
                  <a:srgbClr val="12293F"/>
                </a:solidFill>
                <a:latin typeface="+mn-lt"/>
                <a:ea typeface="+mn-ea"/>
                <a:cs typeface="+mn-ea"/>
                <a:sym typeface="+mn-lt"/>
              </a:rPr>
              <a:t>输入说明文字输入说明文字</a:t>
            </a:r>
            <a:endParaRPr kumimoji="0" lang="en-US" altLang="zh-CN" sz="1200" dirty="0">
              <a:solidFill>
                <a:srgbClr val="12293F"/>
              </a:solidFill>
              <a:latin typeface="+mn-lt"/>
              <a:ea typeface="+mn-ea"/>
              <a:cs typeface="+mn-ea"/>
              <a:sym typeface="+mn-lt"/>
            </a:endParaRPr>
          </a:p>
        </p:txBody>
      </p:sp>
      <p:sp>
        <p:nvSpPr>
          <p:cNvPr id="32" name="文本框 31"/>
          <p:cNvSpPr txBox="1"/>
          <p:nvPr/>
        </p:nvSpPr>
        <p:spPr>
          <a:xfrm>
            <a:off x="1545985" y="3455189"/>
            <a:ext cx="4702081" cy="417358"/>
          </a:xfrm>
          <a:prstGeom prst="rect">
            <a:avLst/>
          </a:prstGeom>
          <a:gradFill>
            <a:gsLst>
              <a:gs pos="0">
                <a:srgbClr val="0F2437"/>
              </a:gs>
              <a:gs pos="50000">
                <a:srgbClr val="284D7A"/>
              </a:gs>
              <a:gs pos="100000">
                <a:srgbClr val="0F2437"/>
              </a:gs>
            </a:gsLst>
            <a:lin ang="5400000" scaled="1"/>
          </a:gradFill>
          <a:ln>
            <a:noFill/>
          </a:ln>
          <a:effectLst>
            <a:glow rad="38100">
              <a:schemeClr val="tx1">
                <a:alpha val="10000"/>
              </a:schemeClr>
            </a:glow>
          </a:effectLst>
        </p:spPr>
        <p:txBody>
          <a:bodyPr lIns="90000" rIns="468000">
            <a:spAutoFit/>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pPr algn="r">
              <a:lnSpc>
                <a:spcPct val="130000"/>
              </a:lnSpc>
            </a:pPr>
            <a:r>
              <a:rPr kumimoji="0" lang="zh-CN" altLang="en-US" b="1" dirty="0">
                <a:solidFill>
                  <a:schemeClr val="bg1"/>
                </a:solidFill>
                <a:latin typeface="+mn-lt"/>
                <a:ea typeface="+mn-ea"/>
                <a:cs typeface="+mn-ea"/>
                <a:sym typeface="+mn-lt"/>
              </a:rPr>
              <a:t>请输入标题</a:t>
            </a:r>
            <a:endParaRPr kumimoji="0" lang="en-US" altLang="zh-CN" sz="1600" dirty="0">
              <a:solidFill>
                <a:schemeClr val="bg1"/>
              </a:solidFill>
              <a:latin typeface="+mn-lt"/>
              <a:ea typeface="+mn-ea"/>
              <a:cs typeface="+mn-ea"/>
              <a:sym typeface="+mn-lt"/>
            </a:endParaRPr>
          </a:p>
        </p:txBody>
      </p:sp>
      <p:sp>
        <p:nvSpPr>
          <p:cNvPr id="14346" name="文本框 32"/>
          <p:cNvSpPr txBox="1">
            <a:spLocks noChangeArrowheads="1"/>
          </p:cNvSpPr>
          <p:nvPr/>
        </p:nvSpPr>
        <p:spPr bwMode="auto">
          <a:xfrm>
            <a:off x="1546225" y="2476769"/>
            <a:ext cx="4702175"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pPr algn="r">
              <a:lnSpc>
                <a:spcPct val="130000"/>
              </a:lnSpc>
            </a:pPr>
            <a:r>
              <a:rPr kumimoji="0" lang="zh-CN" altLang="en-US" sz="1200" dirty="0">
                <a:solidFill>
                  <a:srgbClr val="12293F"/>
                </a:solidFill>
                <a:latin typeface="+mn-lt"/>
                <a:ea typeface="+mn-ea"/>
                <a:cs typeface="+mn-ea"/>
                <a:sym typeface="+mn-lt"/>
              </a:rPr>
              <a:t>输入说明文字输入说明文字</a:t>
            </a:r>
            <a:endParaRPr kumimoji="0" lang="en-US" altLang="zh-CN" sz="1200" dirty="0">
              <a:solidFill>
                <a:srgbClr val="12293F"/>
              </a:solidFill>
              <a:latin typeface="+mn-lt"/>
              <a:ea typeface="+mn-ea"/>
              <a:cs typeface="+mn-ea"/>
              <a:sym typeface="+mn-lt"/>
            </a:endParaRPr>
          </a:p>
          <a:p>
            <a:pPr algn="r">
              <a:lnSpc>
                <a:spcPct val="130000"/>
              </a:lnSpc>
            </a:pPr>
            <a:r>
              <a:rPr kumimoji="0" lang="zh-CN" altLang="en-US" sz="1200" dirty="0">
                <a:solidFill>
                  <a:srgbClr val="12293F"/>
                </a:solidFill>
                <a:latin typeface="+mn-lt"/>
                <a:ea typeface="+mn-ea"/>
                <a:cs typeface="+mn-ea"/>
                <a:sym typeface="+mn-lt"/>
              </a:rPr>
              <a:t>输入说明文字输入说明文字</a:t>
            </a:r>
            <a:endParaRPr kumimoji="0" lang="en-US" altLang="zh-CN" sz="1200" dirty="0">
              <a:solidFill>
                <a:srgbClr val="12293F"/>
              </a:solidFill>
              <a:latin typeface="+mn-lt"/>
              <a:ea typeface="+mn-ea"/>
              <a:cs typeface="+mn-ea"/>
              <a:sym typeface="+mn-lt"/>
            </a:endParaRPr>
          </a:p>
          <a:p>
            <a:pPr algn="r">
              <a:lnSpc>
                <a:spcPct val="130000"/>
              </a:lnSpc>
            </a:pPr>
            <a:r>
              <a:rPr kumimoji="0" lang="zh-CN" altLang="en-US" sz="1200" dirty="0">
                <a:solidFill>
                  <a:srgbClr val="12293F"/>
                </a:solidFill>
                <a:latin typeface="+mn-lt"/>
                <a:ea typeface="+mn-ea"/>
                <a:cs typeface="+mn-ea"/>
                <a:sym typeface="+mn-lt"/>
              </a:rPr>
              <a:t>输入说明文字输入说明文字</a:t>
            </a:r>
            <a:endParaRPr kumimoji="0" lang="en-US" altLang="zh-CN" sz="1200" dirty="0">
              <a:solidFill>
                <a:srgbClr val="12293F"/>
              </a:solidFill>
              <a:latin typeface="+mn-lt"/>
              <a:ea typeface="+mn-ea"/>
              <a:cs typeface="+mn-ea"/>
              <a:sym typeface="+mn-lt"/>
            </a:endParaRPr>
          </a:p>
        </p:txBody>
      </p:sp>
      <p:pic>
        <p:nvPicPr>
          <p:cNvPr id="14352"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bwMode="auto">
          <a:xfrm>
            <a:off x="6248065" y="1528520"/>
            <a:ext cx="4678696" cy="231140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pic>
      <p:pic>
        <p:nvPicPr>
          <p:cNvPr id="14353"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flipH="1">
            <a:off x="1545732" y="3871457"/>
            <a:ext cx="4702333" cy="240284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pic>
      <p:sp>
        <p:nvSpPr>
          <p:cNvPr id="5" name="等腰三角形 4"/>
          <p:cNvSpPr>
            <a:spLocks noChangeAspect="1"/>
          </p:cNvSpPr>
          <p:nvPr/>
        </p:nvSpPr>
        <p:spPr>
          <a:xfrm rot="5400000">
            <a:off x="5879307" y="3532980"/>
            <a:ext cx="336550" cy="29051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a:cs typeface="+mn-ea"/>
              <a:sym typeface="+mn-lt"/>
            </a:endParaRPr>
          </a:p>
        </p:txBody>
      </p:sp>
      <p:sp>
        <p:nvSpPr>
          <p:cNvPr id="24" name="等腰三角形 23"/>
          <p:cNvSpPr>
            <a:spLocks noChangeAspect="1"/>
          </p:cNvSpPr>
          <p:nvPr/>
        </p:nvSpPr>
        <p:spPr>
          <a:xfrm rot="16200000" flipH="1">
            <a:off x="6280148" y="3924058"/>
            <a:ext cx="338137" cy="29051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a:cs typeface="+mn-ea"/>
              <a:sym typeface="+mn-lt"/>
            </a:endParaRPr>
          </a:p>
        </p:txBody>
      </p:sp>
      <p:sp>
        <p:nvSpPr>
          <p:cNvPr id="2" name="文本占位符 1"/>
          <p:cNvSpPr>
            <a:spLocks noGrp="1"/>
          </p:cNvSpPr>
          <p:nvPr>
            <p:ph type="body" sz="quarter" idx="10"/>
          </p:nvPr>
        </p:nvSpPr>
        <p:spPr/>
        <p:txBody>
          <a:bodyPr/>
          <a:lstStyle/>
          <a:p>
            <a:r>
              <a:rPr lang="zh-CN" altLang="en-US" dirty="0">
                <a:cs typeface="+mn-ea"/>
                <a:sym typeface="+mn-lt"/>
              </a:rPr>
              <a:t>工作完成情况</a:t>
            </a:r>
            <a:endParaRPr lang="zh-CN" altLang="en-US" dirty="0">
              <a:cs typeface="+mn-ea"/>
              <a:sym typeface="+mn-lt"/>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4352"/>
                                        </p:tgtEl>
                                        <p:attrNameLst>
                                          <p:attrName>style.visibility</p:attrName>
                                        </p:attrNameLst>
                                      </p:cBhvr>
                                      <p:to>
                                        <p:strVal val="visible"/>
                                      </p:to>
                                    </p:set>
                                    <p:animEffect transition="in" filter="randombar(horizontal)">
                                      <p:cBhvr>
                                        <p:cTn id="7" dur="500"/>
                                        <p:tgtEl>
                                          <p:spTgt spid="14352"/>
                                        </p:tgtEl>
                                      </p:cBhvr>
                                    </p:animEffect>
                                  </p:childTnLst>
                                </p:cTn>
                              </p:par>
                              <p:par>
                                <p:cTn id="8" presetID="14" presetClass="entr" presetSubtype="10" fill="hold" nodeType="withEffect">
                                  <p:stCondLst>
                                    <p:cond delay="0"/>
                                  </p:stCondLst>
                                  <p:childTnLst>
                                    <p:set>
                                      <p:cBhvr>
                                        <p:cTn id="9" dur="1" fill="hold">
                                          <p:stCondLst>
                                            <p:cond delay="0"/>
                                          </p:stCondLst>
                                        </p:cTn>
                                        <p:tgtEl>
                                          <p:spTgt spid="14353"/>
                                        </p:tgtEl>
                                        <p:attrNameLst>
                                          <p:attrName>style.visibility</p:attrName>
                                        </p:attrNameLst>
                                      </p:cBhvr>
                                      <p:to>
                                        <p:strVal val="visible"/>
                                      </p:to>
                                    </p:set>
                                    <p:animEffect transition="in" filter="randombar(horizontal)">
                                      <p:cBhvr>
                                        <p:cTn id="10" dur="500"/>
                                        <p:tgtEl>
                                          <p:spTgt spid="14353"/>
                                        </p:tgtEl>
                                      </p:cBhvr>
                                    </p:animEffect>
                                  </p:childTnLst>
                                </p:cTn>
                              </p:par>
                            </p:childTnLst>
                          </p:cTn>
                        </p:par>
                        <p:par>
                          <p:cTn id="11" fill="hold">
                            <p:stCondLst>
                              <p:cond delay="500"/>
                            </p:stCondLst>
                            <p:childTnLst>
                              <p:par>
                                <p:cTn id="12" presetID="12" presetClass="entr" presetSubtype="2" fill="hold" grpId="0" nodeType="afterEffect">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cBhvr additive="base">
                                        <p:cTn id="14" dur="500"/>
                                        <p:tgtEl>
                                          <p:spTgt spid="32"/>
                                        </p:tgtEl>
                                        <p:attrNameLst>
                                          <p:attrName>ppt_x</p:attrName>
                                        </p:attrNameLst>
                                      </p:cBhvr>
                                      <p:tavLst>
                                        <p:tav tm="0">
                                          <p:val>
                                            <p:strVal val="#ppt_x+#ppt_w*1.125000"/>
                                          </p:val>
                                        </p:tav>
                                        <p:tav tm="100000">
                                          <p:val>
                                            <p:strVal val="#ppt_x"/>
                                          </p:val>
                                        </p:tav>
                                      </p:tavLst>
                                    </p:anim>
                                    <p:animEffect transition="in" filter="wipe(left)">
                                      <p:cBhvr>
                                        <p:cTn id="15" dur="500"/>
                                        <p:tgtEl>
                                          <p:spTgt spid="32"/>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p:tgtEl>
                                          <p:spTgt spid="27"/>
                                        </p:tgtEl>
                                        <p:attrNameLst>
                                          <p:attrName>ppt_x</p:attrName>
                                        </p:attrNameLst>
                                      </p:cBhvr>
                                      <p:tavLst>
                                        <p:tav tm="0">
                                          <p:val>
                                            <p:strVal val="#ppt_x-#ppt_w*1.125000"/>
                                          </p:val>
                                        </p:tav>
                                        <p:tav tm="100000">
                                          <p:val>
                                            <p:strVal val="#ppt_x"/>
                                          </p:val>
                                        </p:tav>
                                      </p:tavLst>
                                    </p:anim>
                                    <p:animEffect transition="in" filter="wipe(right)">
                                      <p:cBhvr>
                                        <p:cTn id="19" dur="500"/>
                                        <p:tgtEl>
                                          <p:spTgt spid="27"/>
                                        </p:tgtEl>
                                      </p:cBhvr>
                                    </p:animEffect>
                                  </p:childTnLst>
                                </p:cTn>
                              </p:par>
                            </p:childTnLst>
                          </p:cTn>
                        </p:par>
                        <p:par>
                          <p:cTn id="20" fill="hold">
                            <p:stCondLst>
                              <p:cond delay="1000"/>
                            </p:stCondLst>
                            <p:childTnLst>
                              <p:par>
                                <p:cTn id="21" presetID="14" presetClass="entr" presetSubtype="1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randombar(horizontal)">
                                      <p:cBhvr>
                                        <p:cTn id="23" dur="500"/>
                                        <p:tgtEl>
                                          <p:spTgt spid="24"/>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randombar(horizontal)">
                                      <p:cBhvr>
                                        <p:cTn id="26" dur="500"/>
                                        <p:tgtEl>
                                          <p:spTgt spid="5"/>
                                        </p:tgtEl>
                                      </p:cBhvr>
                                    </p:animEffect>
                                  </p:childTnLst>
                                </p:cTn>
                              </p:par>
                            </p:childTnLst>
                          </p:cTn>
                        </p:par>
                        <p:par>
                          <p:cTn id="27" fill="hold">
                            <p:stCondLst>
                              <p:cond delay="1500"/>
                            </p:stCondLst>
                            <p:childTnLst>
                              <p:par>
                                <p:cTn id="28" presetID="14" presetClass="entr" presetSubtype="10" fill="hold" grpId="0" nodeType="afterEffect">
                                  <p:stCondLst>
                                    <p:cond delay="0"/>
                                  </p:stCondLst>
                                  <p:iterate type="wd">
                                    <p:tmPct val="10000"/>
                                  </p:iterate>
                                  <p:childTnLst>
                                    <p:set>
                                      <p:cBhvr>
                                        <p:cTn id="29" dur="1" fill="hold">
                                          <p:stCondLst>
                                            <p:cond delay="0"/>
                                          </p:stCondLst>
                                        </p:cTn>
                                        <p:tgtEl>
                                          <p:spTgt spid="14341"/>
                                        </p:tgtEl>
                                        <p:attrNameLst>
                                          <p:attrName>style.visibility</p:attrName>
                                        </p:attrNameLst>
                                      </p:cBhvr>
                                      <p:to>
                                        <p:strVal val="visible"/>
                                      </p:to>
                                    </p:set>
                                    <p:animEffect transition="in" filter="randombar(horizontal)">
                                      <p:cBhvr>
                                        <p:cTn id="30" dur="500"/>
                                        <p:tgtEl>
                                          <p:spTgt spid="14341"/>
                                        </p:tgtEl>
                                      </p:cBhvr>
                                    </p:animEffect>
                                  </p:childTnLst>
                                </p:cTn>
                              </p:par>
                              <p:par>
                                <p:cTn id="31" presetID="14" presetClass="entr" presetSubtype="10" fill="hold" grpId="0" nodeType="withEffect">
                                  <p:stCondLst>
                                    <p:cond delay="0"/>
                                  </p:stCondLst>
                                  <p:iterate type="wd">
                                    <p:tmPct val="10000"/>
                                  </p:iterate>
                                  <p:childTnLst>
                                    <p:set>
                                      <p:cBhvr>
                                        <p:cTn id="32" dur="1" fill="hold">
                                          <p:stCondLst>
                                            <p:cond delay="0"/>
                                          </p:stCondLst>
                                        </p:cTn>
                                        <p:tgtEl>
                                          <p:spTgt spid="14346"/>
                                        </p:tgtEl>
                                        <p:attrNameLst>
                                          <p:attrName>style.visibility</p:attrName>
                                        </p:attrNameLst>
                                      </p:cBhvr>
                                      <p:to>
                                        <p:strVal val="visible"/>
                                      </p:to>
                                    </p:set>
                                    <p:animEffect transition="in" filter="randombar(horizontal)">
                                      <p:cBhvr>
                                        <p:cTn id="33" dur="500"/>
                                        <p:tgtEl>
                                          <p:spTgt spid="14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14341" grpId="0"/>
      <p:bldP spid="32" grpId="0" animBg="1"/>
      <p:bldP spid="14346" grpId="0"/>
      <p:bldP spid="5"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071563" y="2046288"/>
            <a:ext cx="3028950" cy="3246437"/>
          </a:xfrm>
          <a:prstGeom prst="rect">
            <a:avLst/>
          </a:prstGeom>
          <a:solidFill>
            <a:schemeClr val="bg1">
              <a:alpha val="30000"/>
            </a:schemeClr>
          </a:solidFill>
          <a:ln w="38100">
            <a:solidFill>
              <a:srgbClr val="12293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pPr algn="ctr">
              <a:lnSpc>
                <a:spcPct val="130000"/>
              </a:lnSpc>
            </a:pPr>
            <a:r>
              <a:rPr kumimoji="0" lang="zh-CN" altLang="en-US" sz="1600">
                <a:solidFill>
                  <a:srgbClr val="12293F"/>
                </a:solidFill>
                <a:latin typeface="+mn-lt"/>
                <a:ea typeface="+mn-ea"/>
                <a:cs typeface="+mn-ea"/>
                <a:sym typeface="+mn-lt"/>
              </a:rPr>
              <a:t>输入说明文字</a:t>
            </a:r>
            <a:endParaRPr kumimoji="0" lang="en-US" altLang="zh-CN" sz="1600">
              <a:solidFill>
                <a:srgbClr val="12293F"/>
              </a:solidFill>
              <a:latin typeface="+mn-lt"/>
              <a:ea typeface="+mn-ea"/>
              <a:cs typeface="+mn-ea"/>
              <a:sym typeface="+mn-lt"/>
            </a:endParaRPr>
          </a:p>
          <a:p>
            <a:pPr algn="ctr">
              <a:lnSpc>
                <a:spcPct val="130000"/>
              </a:lnSpc>
            </a:pPr>
            <a:r>
              <a:rPr kumimoji="0" lang="zh-CN" altLang="en-US" sz="1600">
                <a:solidFill>
                  <a:srgbClr val="12293F"/>
                </a:solidFill>
                <a:latin typeface="+mn-lt"/>
                <a:ea typeface="+mn-ea"/>
                <a:cs typeface="+mn-ea"/>
                <a:sym typeface="+mn-lt"/>
              </a:rPr>
              <a:t>输入说明文字</a:t>
            </a:r>
            <a:endParaRPr kumimoji="0" lang="en-US" altLang="zh-CN" sz="1600">
              <a:solidFill>
                <a:srgbClr val="12293F"/>
              </a:solidFill>
              <a:latin typeface="+mn-lt"/>
              <a:ea typeface="+mn-ea"/>
              <a:cs typeface="+mn-ea"/>
              <a:sym typeface="+mn-lt"/>
            </a:endParaRPr>
          </a:p>
          <a:p>
            <a:pPr algn="ctr">
              <a:lnSpc>
                <a:spcPct val="130000"/>
              </a:lnSpc>
            </a:pPr>
            <a:r>
              <a:rPr kumimoji="0" lang="zh-CN" altLang="en-US" sz="1600">
                <a:solidFill>
                  <a:srgbClr val="12293F"/>
                </a:solidFill>
                <a:latin typeface="+mn-lt"/>
                <a:ea typeface="+mn-ea"/>
                <a:cs typeface="+mn-ea"/>
                <a:sym typeface="+mn-lt"/>
              </a:rPr>
              <a:t>输入说明文字</a:t>
            </a:r>
            <a:endParaRPr kumimoji="0" lang="en-US" altLang="zh-CN" sz="1600">
              <a:solidFill>
                <a:srgbClr val="12293F"/>
              </a:solidFill>
              <a:latin typeface="+mn-lt"/>
              <a:ea typeface="+mn-ea"/>
              <a:cs typeface="+mn-ea"/>
              <a:sym typeface="+mn-lt"/>
            </a:endParaRPr>
          </a:p>
          <a:p>
            <a:pPr algn="ctr">
              <a:lnSpc>
                <a:spcPct val="130000"/>
              </a:lnSpc>
            </a:pPr>
            <a:r>
              <a:rPr kumimoji="0" lang="zh-CN" altLang="en-US" sz="1600">
                <a:solidFill>
                  <a:srgbClr val="12293F"/>
                </a:solidFill>
                <a:latin typeface="+mn-lt"/>
                <a:ea typeface="+mn-ea"/>
                <a:cs typeface="+mn-ea"/>
                <a:sym typeface="+mn-lt"/>
              </a:rPr>
              <a:t>输入说明文字</a:t>
            </a:r>
            <a:endParaRPr kumimoji="0" lang="en-US" altLang="zh-CN" sz="1600">
              <a:solidFill>
                <a:srgbClr val="12293F"/>
              </a:solidFill>
              <a:latin typeface="+mn-lt"/>
              <a:ea typeface="+mn-ea"/>
              <a:cs typeface="+mn-ea"/>
              <a:sym typeface="+mn-lt"/>
            </a:endParaRPr>
          </a:p>
          <a:p>
            <a:pPr algn="ctr">
              <a:lnSpc>
                <a:spcPct val="130000"/>
              </a:lnSpc>
            </a:pPr>
            <a:r>
              <a:rPr kumimoji="0" lang="zh-CN" altLang="en-US" sz="1600">
                <a:solidFill>
                  <a:srgbClr val="12293F"/>
                </a:solidFill>
                <a:latin typeface="+mn-lt"/>
                <a:ea typeface="+mn-ea"/>
                <a:cs typeface="+mn-ea"/>
                <a:sym typeface="+mn-lt"/>
              </a:rPr>
              <a:t>输入说明文字</a:t>
            </a:r>
            <a:endParaRPr kumimoji="0" lang="en-US" altLang="zh-CN" sz="1600">
              <a:solidFill>
                <a:srgbClr val="12293F"/>
              </a:solidFill>
              <a:latin typeface="+mn-lt"/>
              <a:ea typeface="+mn-ea"/>
              <a:cs typeface="+mn-ea"/>
              <a:sym typeface="+mn-lt"/>
            </a:endParaRPr>
          </a:p>
        </p:txBody>
      </p:sp>
      <p:sp>
        <p:nvSpPr>
          <p:cNvPr id="19" name="矩形 18"/>
          <p:cNvSpPr/>
          <p:nvPr/>
        </p:nvSpPr>
        <p:spPr>
          <a:xfrm>
            <a:off x="8091488" y="2422525"/>
            <a:ext cx="3028950" cy="3246438"/>
          </a:xfrm>
          <a:prstGeom prst="rect">
            <a:avLst/>
          </a:prstGeom>
          <a:gradFill>
            <a:gsLst>
              <a:gs pos="0">
                <a:srgbClr val="0F2437"/>
              </a:gs>
              <a:gs pos="50000">
                <a:srgbClr val="284D7A"/>
              </a:gs>
              <a:gs pos="100000">
                <a:srgbClr val="0F2437"/>
              </a:gs>
            </a:gsLst>
            <a:lin ang="54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pPr algn="ctr">
              <a:lnSpc>
                <a:spcPct val="130000"/>
              </a:lnSpc>
            </a:pPr>
            <a:r>
              <a:rPr kumimoji="0" lang="zh-CN" altLang="en-US" sz="1600" dirty="0">
                <a:solidFill>
                  <a:srgbClr val="FFFFFF"/>
                </a:solidFill>
                <a:latin typeface="+mn-lt"/>
                <a:ea typeface="+mn-ea"/>
                <a:cs typeface="+mn-ea"/>
                <a:sym typeface="+mn-lt"/>
              </a:rPr>
              <a:t>输入说明文字</a:t>
            </a:r>
            <a:endParaRPr kumimoji="0" lang="en-US" altLang="zh-CN" sz="1600" dirty="0">
              <a:solidFill>
                <a:srgbClr val="FFFFFF"/>
              </a:solidFill>
              <a:latin typeface="+mn-lt"/>
              <a:ea typeface="+mn-ea"/>
              <a:cs typeface="+mn-ea"/>
              <a:sym typeface="+mn-lt"/>
            </a:endParaRPr>
          </a:p>
          <a:p>
            <a:pPr algn="ctr">
              <a:lnSpc>
                <a:spcPct val="130000"/>
              </a:lnSpc>
            </a:pPr>
            <a:r>
              <a:rPr kumimoji="0" lang="zh-CN" altLang="en-US" sz="1600" dirty="0">
                <a:solidFill>
                  <a:srgbClr val="FFFFFF"/>
                </a:solidFill>
                <a:latin typeface="+mn-lt"/>
                <a:ea typeface="+mn-ea"/>
                <a:cs typeface="+mn-ea"/>
                <a:sym typeface="+mn-lt"/>
              </a:rPr>
              <a:t>输入说明文字</a:t>
            </a:r>
            <a:endParaRPr kumimoji="0" lang="en-US" altLang="zh-CN" sz="1600" dirty="0">
              <a:solidFill>
                <a:srgbClr val="FFFFFF"/>
              </a:solidFill>
              <a:latin typeface="+mn-lt"/>
              <a:ea typeface="+mn-ea"/>
              <a:cs typeface="+mn-ea"/>
              <a:sym typeface="+mn-lt"/>
            </a:endParaRPr>
          </a:p>
          <a:p>
            <a:pPr algn="ctr">
              <a:lnSpc>
                <a:spcPct val="130000"/>
              </a:lnSpc>
            </a:pPr>
            <a:r>
              <a:rPr kumimoji="0" lang="zh-CN" altLang="en-US" sz="1600" dirty="0">
                <a:solidFill>
                  <a:srgbClr val="FFFFFF"/>
                </a:solidFill>
                <a:latin typeface="+mn-lt"/>
                <a:ea typeface="+mn-ea"/>
                <a:cs typeface="+mn-ea"/>
                <a:sym typeface="+mn-lt"/>
              </a:rPr>
              <a:t>输入说明文字</a:t>
            </a:r>
            <a:endParaRPr kumimoji="0" lang="en-US" altLang="zh-CN" sz="1600" dirty="0">
              <a:solidFill>
                <a:srgbClr val="FFFFFF"/>
              </a:solidFill>
              <a:latin typeface="+mn-lt"/>
              <a:ea typeface="+mn-ea"/>
              <a:cs typeface="+mn-ea"/>
              <a:sym typeface="+mn-lt"/>
            </a:endParaRPr>
          </a:p>
          <a:p>
            <a:pPr algn="ctr">
              <a:lnSpc>
                <a:spcPct val="130000"/>
              </a:lnSpc>
            </a:pPr>
            <a:r>
              <a:rPr kumimoji="0" lang="zh-CN" altLang="en-US" sz="1600" dirty="0">
                <a:solidFill>
                  <a:srgbClr val="FFFFFF"/>
                </a:solidFill>
                <a:latin typeface="+mn-lt"/>
                <a:ea typeface="+mn-ea"/>
                <a:cs typeface="+mn-ea"/>
                <a:sym typeface="+mn-lt"/>
              </a:rPr>
              <a:t>输入说明文字</a:t>
            </a:r>
            <a:endParaRPr kumimoji="0" lang="en-US" altLang="zh-CN" sz="1600" dirty="0">
              <a:solidFill>
                <a:srgbClr val="FFFFFF"/>
              </a:solidFill>
              <a:latin typeface="+mn-lt"/>
              <a:ea typeface="+mn-ea"/>
              <a:cs typeface="+mn-ea"/>
              <a:sym typeface="+mn-lt"/>
            </a:endParaRPr>
          </a:p>
          <a:p>
            <a:pPr algn="ctr">
              <a:lnSpc>
                <a:spcPct val="130000"/>
              </a:lnSpc>
            </a:pPr>
            <a:r>
              <a:rPr kumimoji="0" lang="zh-CN" altLang="en-US" sz="1600" dirty="0">
                <a:solidFill>
                  <a:srgbClr val="FFFFFF"/>
                </a:solidFill>
                <a:latin typeface="+mn-lt"/>
                <a:ea typeface="+mn-ea"/>
                <a:cs typeface="+mn-ea"/>
                <a:sym typeface="+mn-lt"/>
              </a:rPr>
              <a:t>输入说明文字</a:t>
            </a:r>
            <a:endParaRPr kumimoji="0" lang="en-US" altLang="zh-CN" sz="1600" dirty="0">
              <a:solidFill>
                <a:srgbClr val="FFFFFF"/>
              </a:solidFill>
              <a:latin typeface="+mn-lt"/>
              <a:ea typeface="+mn-ea"/>
              <a:cs typeface="+mn-ea"/>
              <a:sym typeface="+mn-lt"/>
            </a:endParaRPr>
          </a:p>
        </p:txBody>
      </p:sp>
      <p:grpSp>
        <p:nvGrpSpPr>
          <p:cNvPr id="20488" name="组合 7"/>
          <p:cNvGrpSpPr/>
          <p:nvPr/>
        </p:nvGrpSpPr>
        <p:grpSpPr bwMode="auto">
          <a:xfrm flipH="1" flipV="1">
            <a:off x="4275138" y="2046288"/>
            <a:ext cx="3643312" cy="3629025"/>
            <a:chOff x="5746475" y="2427287"/>
            <a:chExt cx="3643313" cy="3629024"/>
          </a:xfrm>
        </p:grpSpPr>
        <p:sp>
          <p:nvSpPr>
            <p:cNvPr id="12" name="椭圆 1"/>
            <p:cNvSpPr/>
            <p:nvPr/>
          </p:nvSpPr>
          <p:spPr>
            <a:xfrm>
              <a:off x="6078262" y="3167062"/>
              <a:ext cx="3311526" cy="2889249"/>
            </a:xfrm>
            <a:custGeom>
              <a:avLst/>
              <a:gdLst/>
              <a:ahLst/>
              <a:cxnLst/>
              <a:rect l="l" t="t" r="r" b="b"/>
              <a:pathLst>
                <a:path w="3206616" h="2799865">
                  <a:moveTo>
                    <a:pt x="2868461" y="0"/>
                  </a:moveTo>
                  <a:cubicBezTo>
                    <a:pt x="3081715" y="289936"/>
                    <a:pt x="3206616" y="648216"/>
                    <a:pt x="3206616" y="1035669"/>
                  </a:cubicBezTo>
                  <a:cubicBezTo>
                    <a:pt x="3206616" y="2010008"/>
                    <a:pt x="2416759" y="2799865"/>
                    <a:pt x="1442420" y="2799865"/>
                  </a:cubicBezTo>
                  <a:cubicBezTo>
                    <a:pt x="845715" y="2799865"/>
                    <a:pt x="318202" y="2503623"/>
                    <a:pt x="0" y="2049435"/>
                  </a:cubicBezTo>
                  <a:close/>
                </a:path>
              </a:pathLst>
            </a:custGeom>
            <a:solidFill>
              <a:schemeClr val="bg1">
                <a:alpha val="30000"/>
              </a:schemeClr>
            </a:solidFill>
            <a:ln w="38100">
              <a:solidFill>
                <a:srgbClr val="12293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sp>
          <p:nvSpPr>
            <p:cNvPr id="13" name="椭圆 4"/>
            <p:cNvSpPr/>
            <p:nvPr/>
          </p:nvSpPr>
          <p:spPr>
            <a:xfrm>
              <a:off x="5746475" y="2427287"/>
              <a:ext cx="3294063" cy="2867024"/>
            </a:xfrm>
            <a:custGeom>
              <a:avLst/>
              <a:gdLst/>
              <a:ahLst/>
              <a:cxnLst/>
              <a:rect l="l" t="t" r="r" b="b"/>
              <a:pathLst>
                <a:path w="3190237" h="2777962">
                  <a:moveTo>
                    <a:pt x="1764196" y="0"/>
                  </a:moveTo>
                  <a:cubicBezTo>
                    <a:pt x="2351082" y="0"/>
                    <a:pt x="2871035" y="286574"/>
                    <a:pt x="3190237" y="728527"/>
                  </a:cubicBezTo>
                  <a:lnTo>
                    <a:pt x="321776" y="2777962"/>
                  </a:lnTo>
                  <a:cubicBezTo>
                    <a:pt x="118651" y="2491752"/>
                    <a:pt x="0" y="2141830"/>
                    <a:pt x="0" y="1764196"/>
                  </a:cubicBezTo>
                  <a:cubicBezTo>
                    <a:pt x="0" y="789857"/>
                    <a:pt x="789857" y="0"/>
                    <a:pt x="1764196" y="0"/>
                  </a:cubicBezTo>
                  <a:close/>
                </a:path>
              </a:pathLst>
            </a:custGeom>
            <a:gradFill>
              <a:gsLst>
                <a:gs pos="0">
                  <a:srgbClr val="0F2437"/>
                </a:gs>
                <a:gs pos="50000">
                  <a:srgbClr val="284D7A"/>
                </a:gs>
                <a:gs pos="100000">
                  <a:srgbClr val="0F2437"/>
                </a:gs>
              </a:gsLst>
              <a:lin ang="5400000" scaled="1"/>
            </a:gradFill>
            <a:ln w="38100">
              <a:solidFill>
                <a:srgbClr val="12293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dirty="0">
                <a:cs typeface="+mn-ea"/>
                <a:sym typeface="+mn-lt"/>
              </a:endParaRPr>
            </a:p>
          </p:txBody>
        </p:sp>
      </p:grpSp>
      <p:sp>
        <p:nvSpPr>
          <p:cNvPr id="9" name="文本框 8"/>
          <p:cNvSpPr txBox="1"/>
          <p:nvPr/>
        </p:nvSpPr>
        <p:spPr>
          <a:xfrm>
            <a:off x="4400551" y="2980293"/>
            <a:ext cx="2420937" cy="369332"/>
          </a:xfrm>
          <a:prstGeom prst="rect">
            <a:avLst/>
          </a:prstGeom>
          <a:noFill/>
        </p:spPr>
        <p:txBody>
          <a:bodyPr>
            <a:spAutoFit/>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pPr algn="ctr"/>
            <a:r>
              <a:rPr kumimoji="0" lang="zh-CN" altLang="en-US" b="1" dirty="0">
                <a:solidFill>
                  <a:srgbClr val="12293F"/>
                </a:solidFill>
                <a:latin typeface="+mn-lt"/>
                <a:ea typeface="+mn-ea"/>
                <a:cs typeface="+mn-ea"/>
                <a:sym typeface="+mn-lt"/>
              </a:rPr>
              <a:t>请输入标题</a:t>
            </a:r>
            <a:endParaRPr kumimoji="0" lang="zh-CN" altLang="en-US" b="1" dirty="0">
              <a:solidFill>
                <a:srgbClr val="12293F"/>
              </a:solidFill>
              <a:latin typeface="+mn-lt"/>
              <a:ea typeface="+mn-ea"/>
              <a:cs typeface="+mn-ea"/>
              <a:sym typeface="+mn-lt"/>
            </a:endParaRPr>
          </a:p>
        </p:txBody>
      </p:sp>
      <p:sp>
        <p:nvSpPr>
          <p:cNvPr id="20490" name="文本框 9"/>
          <p:cNvSpPr txBox="1">
            <a:spLocks noChangeArrowheads="1"/>
          </p:cNvSpPr>
          <p:nvPr/>
        </p:nvSpPr>
        <p:spPr bwMode="auto">
          <a:xfrm>
            <a:off x="5469731" y="4369914"/>
            <a:ext cx="24209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pPr algn="ctr"/>
            <a:r>
              <a:rPr kumimoji="0" lang="zh-CN" altLang="en-US" b="1" dirty="0">
                <a:solidFill>
                  <a:schemeClr val="bg1"/>
                </a:solidFill>
                <a:latin typeface="+mn-lt"/>
                <a:ea typeface="+mn-ea"/>
                <a:cs typeface="+mn-ea"/>
                <a:sym typeface="+mn-lt"/>
              </a:rPr>
              <a:t>请输入标题</a:t>
            </a:r>
            <a:endParaRPr kumimoji="0" lang="zh-CN" altLang="en-US" b="1" dirty="0">
              <a:solidFill>
                <a:schemeClr val="bg1"/>
              </a:solidFill>
              <a:latin typeface="+mn-lt"/>
              <a:ea typeface="+mn-ea"/>
              <a:cs typeface="+mn-ea"/>
              <a:sym typeface="+mn-lt"/>
            </a:endParaRPr>
          </a:p>
        </p:txBody>
      </p:sp>
      <p:cxnSp>
        <p:nvCxnSpPr>
          <p:cNvPr id="11" name="直接连接符 10"/>
          <p:cNvCxnSpPr/>
          <p:nvPr/>
        </p:nvCxnSpPr>
        <p:spPr>
          <a:xfrm flipV="1">
            <a:off x="4100513" y="2427288"/>
            <a:ext cx="3990975" cy="2867025"/>
          </a:xfrm>
          <a:prstGeom prst="line">
            <a:avLst/>
          </a:prstGeom>
          <a:ln w="19050">
            <a:solidFill>
              <a:srgbClr val="12293F">
                <a:alpha val="90000"/>
              </a:srgb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091488" y="2422525"/>
            <a:ext cx="3028950" cy="0"/>
          </a:xfrm>
          <a:prstGeom prst="line">
            <a:avLst/>
          </a:prstGeom>
          <a:ln w="19050">
            <a:solidFill>
              <a:srgbClr val="12293F">
                <a:alpha val="60000"/>
              </a:srgb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071563" y="5294313"/>
            <a:ext cx="3028950" cy="0"/>
          </a:xfrm>
          <a:prstGeom prst="line">
            <a:avLst/>
          </a:prstGeom>
          <a:ln w="19050">
            <a:solidFill>
              <a:srgbClr val="12293F">
                <a:alpha val="60000"/>
              </a:srgbClr>
            </a:solidFill>
          </a:ln>
        </p:spPr>
        <p:style>
          <a:lnRef idx="1">
            <a:schemeClr val="accent1"/>
          </a:lnRef>
          <a:fillRef idx="0">
            <a:schemeClr val="accent1"/>
          </a:fillRef>
          <a:effectRef idx="0">
            <a:schemeClr val="accent1"/>
          </a:effectRef>
          <a:fontRef idx="minor">
            <a:schemeClr val="tx1"/>
          </a:fontRef>
        </p:style>
      </p:cxnSp>
      <p:sp>
        <p:nvSpPr>
          <p:cNvPr id="2" name="文本占位符 1"/>
          <p:cNvSpPr>
            <a:spLocks noGrp="1"/>
          </p:cNvSpPr>
          <p:nvPr>
            <p:ph type="body" sz="quarter" idx="10"/>
          </p:nvPr>
        </p:nvSpPr>
        <p:spPr/>
        <p:txBody>
          <a:bodyPr/>
          <a:lstStyle/>
          <a:p>
            <a:r>
              <a:rPr lang="zh-CN" altLang="en-US" dirty="0">
                <a:cs typeface="+mn-ea"/>
                <a:sym typeface="+mn-lt"/>
              </a:rPr>
              <a:t>工作完成情况</a:t>
            </a:r>
            <a:endParaRPr lang="zh-CN" altLang="en-US" dirty="0">
              <a:cs typeface="+mn-ea"/>
              <a:sym typeface="+mn-lt"/>
            </a:endParaRPr>
          </a:p>
        </p:txBody>
      </p:sp>
    </p:spTree>
  </p:cSld>
  <p:clrMapOvr>
    <a:masterClrMapping/>
  </p:clrMapOvr>
  <p:transition spd="slow" advTm="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488"/>
                                        </p:tgtEl>
                                        <p:attrNameLst>
                                          <p:attrName>style.visibility</p:attrName>
                                        </p:attrNameLst>
                                      </p:cBhvr>
                                      <p:to>
                                        <p:strVal val="visible"/>
                                      </p:to>
                                    </p:set>
                                    <p:anim calcmode="lin" valueType="num">
                                      <p:cBhvr>
                                        <p:cTn id="7" dur="500" fill="hold"/>
                                        <p:tgtEl>
                                          <p:spTgt spid="20488"/>
                                        </p:tgtEl>
                                        <p:attrNameLst>
                                          <p:attrName>ppt_w</p:attrName>
                                        </p:attrNameLst>
                                      </p:cBhvr>
                                      <p:tavLst>
                                        <p:tav tm="0">
                                          <p:val>
                                            <p:fltVal val="0"/>
                                          </p:val>
                                        </p:tav>
                                        <p:tav tm="100000">
                                          <p:val>
                                            <p:strVal val="#ppt_w"/>
                                          </p:val>
                                        </p:tav>
                                      </p:tavLst>
                                    </p:anim>
                                    <p:anim calcmode="lin" valueType="num">
                                      <p:cBhvr>
                                        <p:cTn id="8" dur="500" fill="hold"/>
                                        <p:tgtEl>
                                          <p:spTgt spid="20488"/>
                                        </p:tgtEl>
                                        <p:attrNameLst>
                                          <p:attrName>ppt_h</p:attrName>
                                        </p:attrNameLst>
                                      </p:cBhvr>
                                      <p:tavLst>
                                        <p:tav tm="0">
                                          <p:val>
                                            <p:fltVal val="0"/>
                                          </p:val>
                                        </p:tav>
                                        <p:tav tm="100000">
                                          <p:val>
                                            <p:strVal val="#ppt_h"/>
                                          </p:val>
                                        </p:tav>
                                      </p:tavLst>
                                    </p:anim>
                                    <p:animEffect transition="in" filter="fade">
                                      <p:cBhvr>
                                        <p:cTn id="9" dur="500"/>
                                        <p:tgtEl>
                                          <p:spTgt spid="20488"/>
                                        </p:tgtEl>
                                      </p:cBhvr>
                                    </p:animEffect>
                                  </p:childTnLst>
                                </p:cTn>
                              </p:par>
                            </p:childTnLst>
                          </p:cTn>
                        </p:par>
                        <p:par>
                          <p:cTn id="10" fill="hold">
                            <p:stCondLst>
                              <p:cond delay="500"/>
                            </p:stCondLst>
                            <p:childTnLst>
                              <p:par>
                                <p:cTn id="11" presetID="16" presetClass="entr" presetSubtype="37"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outVertical)">
                                      <p:cBhvr>
                                        <p:cTn id="13" dur="500"/>
                                        <p:tgtEl>
                                          <p:spTgt spid="11"/>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par>
                                <p:cTn id="18" presetID="22" presetClass="entr" presetSubtype="2"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right)">
                                      <p:cBhvr>
                                        <p:cTn id="20" dur="500"/>
                                        <p:tgtEl>
                                          <p:spTgt spid="17"/>
                                        </p:tgtEl>
                                      </p:cBhvr>
                                    </p:animEffect>
                                  </p:childTnLst>
                                </p:cTn>
                              </p:par>
                            </p:childTnLst>
                          </p:cTn>
                        </p:par>
                        <p:par>
                          <p:cTn id="21" fill="hold">
                            <p:stCondLst>
                              <p:cond delay="1500"/>
                            </p:stCondLst>
                            <p:childTnLst>
                              <p:par>
                                <p:cTn id="22" presetID="12" presetClass="entr" presetSubtype="1"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p:tgtEl>
                                          <p:spTgt spid="19"/>
                                        </p:tgtEl>
                                        <p:attrNameLst>
                                          <p:attrName>ppt_y</p:attrName>
                                        </p:attrNameLst>
                                      </p:cBhvr>
                                      <p:tavLst>
                                        <p:tav tm="0">
                                          <p:val>
                                            <p:strVal val="#ppt_y-#ppt_h*1.125000"/>
                                          </p:val>
                                        </p:tav>
                                        <p:tav tm="100000">
                                          <p:val>
                                            <p:strVal val="#ppt_y"/>
                                          </p:val>
                                        </p:tav>
                                      </p:tavLst>
                                    </p:anim>
                                    <p:animEffect transition="in" filter="wipe(down)">
                                      <p:cBhvr>
                                        <p:cTn id="25" dur="500"/>
                                        <p:tgtEl>
                                          <p:spTgt spid="19"/>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p:tgtEl>
                                          <p:spTgt spid="18"/>
                                        </p:tgtEl>
                                        <p:attrNameLst>
                                          <p:attrName>ppt_y</p:attrName>
                                        </p:attrNameLst>
                                      </p:cBhvr>
                                      <p:tavLst>
                                        <p:tav tm="0">
                                          <p:val>
                                            <p:strVal val="#ppt_y+#ppt_h*1.125000"/>
                                          </p:val>
                                        </p:tav>
                                        <p:tav tm="100000">
                                          <p:val>
                                            <p:strVal val="#ppt_y"/>
                                          </p:val>
                                        </p:tav>
                                      </p:tavLst>
                                    </p:anim>
                                    <p:animEffect transition="in" filter="wipe(up)">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5270499" y="2628489"/>
            <a:ext cx="1778000" cy="1778000"/>
          </a:xfrm>
          <a:prstGeom prst="ellipse">
            <a:avLst/>
          </a:prstGeom>
          <a:gradFill flip="none" rotWithShape="1">
            <a:gsLst>
              <a:gs pos="20000">
                <a:srgbClr val="BFBFBF"/>
              </a:gs>
              <a:gs pos="80000">
                <a:srgbClr val="FFFFFF"/>
              </a:gs>
              <a:gs pos="100000">
                <a:schemeClr val="bg1">
                  <a:tint val="0"/>
                </a:schemeClr>
              </a:gs>
            </a:gsLst>
            <a:lin ang="2700000" scaled="1"/>
            <a:tileRect/>
          </a:gradFill>
          <a:ln w="28575">
            <a:solidFill>
              <a:srgbClr val="F2F2F2">
                <a:alpha val="60000"/>
              </a:srgbClr>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30000"/>
              </a:lnSpc>
              <a:spcBef>
                <a:spcPts val="0"/>
              </a:spcBef>
              <a:spcAft>
                <a:spcPts val="0"/>
              </a:spcAft>
              <a:defRPr/>
            </a:pPr>
            <a:endParaRPr kumimoji="0" lang="zh-CN" altLang="en-US" sz="6000" b="1">
              <a:solidFill>
                <a:srgbClr val="000000"/>
              </a:solidFill>
              <a:cs typeface="+mn-ea"/>
              <a:sym typeface="+mn-lt"/>
            </a:endParaRPr>
          </a:p>
        </p:txBody>
      </p:sp>
      <p:sp>
        <p:nvSpPr>
          <p:cNvPr id="9" name="泪滴形 8"/>
          <p:cNvSpPr/>
          <p:nvPr/>
        </p:nvSpPr>
        <p:spPr>
          <a:xfrm rot="13500000">
            <a:off x="4000499" y="2628489"/>
            <a:ext cx="1778000" cy="1778000"/>
          </a:xfrm>
          <a:prstGeom prst="teardrop">
            <a:avLst/>
          </a:prstGeom>
          <a:gradFill>
            <a:gsLst>
              <a:gs pos="0">
                <a:srgbClr val="0F2437"/>
              </a:gs>
              <a:gs pos="50000">
                <a:srgbClr val="284D7A"/>
              </a:gs>
              <a:gs pos="100000">
                <a:srgbClr val="0F2437"/>
              </a:gs>
            </a:gsLst>
            <a:lin ang="5400000" scaled="1"/>
          </a:gradFill>
          <a:ln w="12700">
            <a:solidFill>
              <a:schemeClr val="bg1">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30000"/>
              </a:lnSpc>
              <a:spcBef>
                <a:spcPts val="0"/>
              </a:spcBef>
              <a:spcAft>
                <a:spcPts val="0"/>
              </a:spcAft>
              <a:defRPr/>
            </a:pPr>
            <a:endParaRPr kumimoji="0" lang="zh-CN" altLang="en-US" sz="2000">
              <a:solidFill>
                <a:schemeClr val="tx1">
                  <a:lumMod val="75000"/>
                  <a:lumOff val="25000"/>
                </a:schemeClr>
              </a:solidFill>
              <a:cs typeface="+mn-ea"/>
              <a:sym typeface="+mn-lt"/>
            </a:endParaRPr>
          </a:p>
        </p:txBody>
      </p:sp>
      <p:sp>
        <p:nvSpPr>
          <p:cNvPr id="10" name="泪滴形 9"/>
          <p:cNvSpPr/>
          <p:nvPr/>
        </p:nvSpPr>
        <p:spPr>
          <a:xfrm rot="18900000">
            <a:off x="5270499" y="1358489"/>
            <a:ext cx="1778000" cy="1778000"/>
          </a:xfrm>
          <a:prstGeom prst="teardrop">
            <a:avLst/>
          </a:prstGeom>
          <a:gradFill>
            <a:gsLst>
              <a:gs pos="0">
                <a:srgbClr val="0F2437"/>
              </a:gs>
              <a:gs pos="50000">
                <a:srgbClr val="284D7A"/>
              </a:gs>
              <a:gs pos="100000">
                <a:srgbClr val="0F2437"/>
              </a:gs>
            </a:gsLst>
            <a:lin ang="5400000" scaled="1"/>
          </a:gradFill>
          <a:ln w="12700">
            <a:solidFill>
              <a:schemeClr val="bg1">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30000"/>
              </a:lnSpc>
              <a:spcBef>
                <a:spcPts val="0"/>
              </a:spcBef>
              <a:spcAft>
                <a:spcPts val="0"/>
              </a:spcAft>
              <a:defRPr/>
            </a:pPr>
            <a:endParaRPr kumimoji="0" lang="zh-CN" altLang="en-US" sz="2000">
              <a:solidFill>
                <a:schemeClr val="tx1">
                  <a:lumMod val="75000"/>
                  <a:lumOff val="25000"/>
                </a:schemeClr>
              </a:solidFill>
              <a:cs typeface="+mn-ea"/>
              <a:sym typeface="+mn-lt"/>
            </a:endParaRPr>
          </a:p>
        </p:txBody>
      </p:sp>
      <p:sp>
        <p:nvSpPr>
          <p:cNvPr id="11" name="泪滴形 10"/>
          <p:cNvSpPr/>
          <p:nvPr/>
        </p:nvSpPr>
        <p:spPr>
          <a:xfrm rot="2700000">
            <a:off x="6540500" y="2615725"/>
            <a:ext cx="1778000" cy="1778000"/>
          </a:xfrm>
          <a:prstGeom prst="teardrop">
            <a:avLst/>
          </a:prstGeom>
          <a:gradFill>
            <a:gsLst>
              <a:gs pos="0">
                <a:srgbClr val="0F2437"/>
              </a:gs>
              <a:gs pos="50000">
                <a:srgbClr val="284D7A"/>
              </a:gs>
              <a:gs pos="100000">
                <a:srgbClr val="0F2437"/>
              </a:gs>
            </a:gsLst>
            <a:lin ang="5400000" scaled="1"/>
          </a:gradFill>
          <a:ln w="12700">
            <a:solidFill>
              <a:schemeClr val="bg1">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30000"/>
              </a:lnSpc>
              <a:spcBef>
                <a:spcPts val="0"/>
              </a:spcBef>
              <a:spcAft>
                <a:spcPts val="0"/>
              </a:spcAft>
              <a:defRPr/>
            </a:pPr>
            <a:endParaRPr kumimoji="0" lang="zh-CN" altLang="en-US" sz="2000">
              <a:solidFill>
                <a:schemeClr val="tx1">
                  <a:lumMod val="75000"/>
                  <a:lumOff val="25000"/>
                </a:schemeClr>
              </a:solidFill>
              <a:cs typeface="+mn-ea"/>
              <a:sym typeface="+mn-lt"/>
            </a:endParaRPr>
          </a:p>
        </p:txBody>
      </p:sp>
      <p:sp>
        <p:nvSpPr>
          <p:cNvPr id="12" name="泪滴形 11"/>
          <p:cNvSpPr/>
          <p:nvPr/>
        </p:nvSpPr>
        <p:spPr>
          <a:xfrm rot="8100000">
            <a:off x="5270499" y="3898489"/>
            <a:ext cx="1778000" cy="1778000"/>
          </a:xfrm>
          <a:prstGeom prst="teardrop">
            <a:avLst/>
          </a:prstGeom>
          <a:gradFill>
            <a:gsLst>
              <a:gs pos="0">
                <a:srgbClr val="0F2437"/>
              </a:gs>
              <a:gs pos="50000">
                <a:srgbClr val="284D7A"/>
              </a:gs>
              <a:gs pos="100000">
                <a:srgbClr val="0F2437"/>
              </a:gs>
            </a:gsLst>
            <a:lin ang="5400000" scaled="1"/>
          </a:gradFill>
          <a:ln w="12700">
            <a:solidFill>
              <a:schemeClr val="bg1">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30000"/>
              </a:lnSpc>
              <a:spcBef>
                <a:spcPts val="0"/>
              </a:spcBef>
              <a:spcAft>
                <a:spcPts val="0"/>
              </a:spcAft>
              <a:defRPr/>
            </a:pPr>
            <a:endParaRPr kumimoji="0" lang="zh-CN" altLang="en-US" sz="2000">
              <a:solidFill>
                <a:schemeClr val="bg1"/>
              </a:solidFill>
              <a:cs typeface="+mn-ea"/>
              <a:sym typeface="+mn-lt"/>
            </a:endParaRPr>
          </a:p>
        </p:txBody>
      </p:sp>
      <p:sp>
        <p:nvSpPr>
          <p:cNvPr id="21515" name="文本框 16"/>
          <p:cNvSpPr txBox="1">
            <a:spLocks noChangeArrowheads="1"/>
          </p:cNvSpPr>
          <p:nvPr/>
        </p:nvSpPr>
        <p:spPr bwMode="auto">
          <a:xfrm>
            <a:off x="5751512" y="1631539"/>
            <a:ext cx="815975" cy="852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pPr algn="ctr">
              <a:lnSpc>
                <a:spcPct val="130000"/>
              </a:lnSpc>
            </a:pPr>
            <a:r>
              <a:rPr kumimoji="0" lang="zh-CN" altLang="en-US" sz="2000" b="1">
                <a:solidFill>
                  <a:schemeClr val="bg1"/>
                </a:solidFill>
                <a:latin typeface="+mn-lt"/>
                <a:ea typeface="+mn-ea"/>
                <a:cs typeface="+mn-ea"/>
                <a:sym typeface="+mn-lt"/>
              </a:rPr>
              <a:t>输入标题</a:t>
            </a:r>
            <a:endParaRPr kumimoji="0" lang="en-US" altLang="zh-CN" b="1">
              <a:solidFill>
                <a:schemeClr val="bg1"/>
              </a:solidFill>
              <a:latin typeface="+mn-lt"/>
              <a:ea typeface="+mn-ea"/>
              <a:cs typeface="+mn-ea"/>
              <a:sym typeface="+mn-lt"/>
            </a:endParaRPr>
          </a:p>
        </p:txBody>
      </p:sp>
      <p:sp>
        <p:nvSpPr>
          <p:cNvPr id="21516" name="文本框 17"/>
          <p:cNvSpPr txBox="1">
            <a:spLocks noChangeArrowheads="1"/>
          </p:cNvSpPr>
          <p:nvPr/>
        </p:nvSpPr>
        <p:spPr bwMode="auto">
          <a:xfrm>
            <a:off x="4311649" y="3071402"/>
            <a:ext cx="815975" cy="852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pPr algn="ctr">
              <a:lnSpc>
                <a:spcPct val="130000"/>
              </a:lnSpc>
            </a:pPr>
            <a:r>
              <a:rPr kumimoji="0" lang="zh-CN" altLang="en-US" sz="2000" b="1">
                <a:solidFill>
                  <a:schemeClr val="bg1"/>
                </a:solidFill>
                <a:latin typeface="+mn-lt"/>
                <a:ea typeface="+mn-ea"/>
                <a:cs typeface="+mn-ea"/>
                <a:sym typeface="+mn-lt"/>
              </a:rPr>
              <a:t>输入标题</a:t>
            </a:r>
            <a:endParaRPr kumimoji="0" lang="en-US" altLang="zh-CN" b="1">
              <a:solidFill>
                <a:schemeClr val="bg1"/>
              </a:solidFill>
              <a:latin typeface="+mn-lt"/>
              <a:ea typeface="+mn-ea"/>
              <a:cs typeface="+mn-ea"/>
              <a:sym typeface="+mn-lt"/>
            </a:endParaRPr>
          </a:p>
        </p:txBody>
      </p:sp>
      <p:sp>
        <p:nvSpPr>
          <p:cNvPr id="21517" name="文本框 18"/>
          <p:cNvSpPr txBox="1">
            <a:spLocks noChangeArrowheads="1"/>
          </p:cNvSpPr>
          <p:nvPr/>
        </p:nvSpPr>
        <p:spPr bwMode="auto">
          <a:xfrm>
            <a:off x="7191374" y="3071402"/>
            <a:ext cx="815975" cy="852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pPr algn="ctr">
              <a:lnSpc>
                <a:spcPct val="130000"/>
              </a:lnSpc>
            </a:pPr>
            <a:r>
              <a:rPr kumimoji="0" lang="zh-CN" altLang="en-US" sz="2000" b="1">
                <a:solidFill>
                  <a:schemeClr val="bg1"/>
                </a:solidFill>
                <a:latin typeface="+mn-lt"/>
                <a:ea typeface="+mn-ea"/>
                <a:cs typeface="+mn-ea"/>
                <a:sym typeface="+mn-lt"/>
              </a:rPr>
              <a:t>输入标题</a:t>
            </a:r>
            <a:endParaRPr kumimoji="0" lang="en-US" altLang="zh-CN" b="1">
              <a:solidFill>
                <a:schemeClr val="bg1"/>
              </a:solidFill>
              <a:latin typeface="+mn-lt"/>
              <a:ea typeface="+mn-ea"/>
              <a:cs typeface="+mn-ea"/>
              <a:sym typeface="+mn-lt"/>
            </a:endParaRPr>
          </a:p>
        </p:txBody>
      </p:sp>
      <p:sp>
        <p:nvSpPr>
          <p:cNvPr id="21518" name="文本框 19"/>
          <p:cNvSpPr txBox="1">
            <a:spLocks noChangeArrowheads="1"/>
          </p:cNvSpPr>
          <p:nvPr/>
        </p:nvSpPr>
        <p:spPr bwMode="auto">
          <a:xfrm>
            <a:off x="5751512" y="4511264"/>
            <a:ext cx="815975" cy="852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pPr algn="ctr">
              <a:lnSpc>
                <a:spcPct val="130000"/>
              </a:lnSpc>
            </a:pPr>
            <a:r>
              <a:rPr kumimoji="0" lang="zh-CN" altLang="en-US" sz="2000" b="1">
                <a:solidFill>
                  <a:schemeClr val="bg1"/>
                </a:solidFill>
                <a:latin typeface="+mn-lt"/>
                <a:ea typeface="+mn-ea"/>
                <a:cs typeface="+mn-ea"/>
                <a:sym typeface="+mn-lt"/>
              </a:rPr>
              <a:t>输入标题</a:t>
            </a:r>
            <a:endParaRPr kumimoji="0" lang="en-US" altLang="zh-CN" b="1">
              <a:solidFill>
                <a:schemeClr val="bg1"/>
              </a:solidFill>
              <a:latin typeface="+mn-lt"/>
              <a:ea typeface="+mn-ea"/>
              <a:cs typeface="+mn-ea"/>
              <a:sym typeface="+mn-lt"/>
            </a:endParaRPr>
          </a:p>
        </p:txBody>
      </p:sp>
      <p:sp>
        <p:nvSpPr>
          <p:cNvPr id="21519" name="矩形 3"/>
          <p:cNvSpPr>
            <a:spLocks noChangeArrowheads="1"/>
          </p:cNvSpPr>
          <p:nvPr/>
        </p:nvSpPr>
        <p:spPr bwMode="auto">
          <a:xfrm>
            <a:off x="5890157" y="2623727"/>
            <a:ext cx="513281" cy="586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pPr algn="ctr">
              <a:lnSpc>
                <a:spcPct val="130000"/>
              </a:lnSpc>
            </a:pPr>
            <a:r>
              <a:rPr kumimoji="0" lang="en-US" altLang="zh-CN" sz="2800" b="1">
                <a:solidFill>
                  <a:schemeClr val="bg1"/>
                </a:solidFill>
                <a:latin typeface="+mn-lt"/>
                <a:ea typeface="+mn-ea"/>
                <a:cs typeface="+mn-ea"/>
                <a:sym typeface="+mn-lt"/>
              </a:rPr>
              <a:t>01</a:t>
            </a:r>
            <a:endParaRPr kumimoji="0" lang="zh-CN" altLang="en-US" sz="2800" b="1">
              <a:solidFill>
                <a:schemeClr val="bg1"/>
              </a:solidFill>
              <a:latin typeface="+mn-lt"/>
              <a:ea typeface="+mn-ea"/>
              <a:cs typeface="+mn-ea"/>
              <a:sym typeface="+mn-lt"/>
            </a:endParaRPr>
          </a:p>
        </p:txBody>
      </p:sp>
      <p:sp>
        <p:nvSpPr>
          <p:cNvPr id="21520" name="矩形 22"/>
          <p:cNvSpPr>
            <a:spLocks noChangeArrowheads="1"/>
          </p:cNvSpPr>
          <p:nvPr/>
        </p:nvSpPr>
        <p:spPr bwMode="auto">
          <a:xfrm>
            <a:off x="6514623" y="3209514"/>
            <a:ext cx="558165" cy="586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pPr algn="ctr">
              <a:lnSpc>
                <a:spcPct val="130000"/>
              </a:lnSpc>
            </a:pPr>
            <a:r>
              <a:rPr kumimoji="0" lang="en-US" altLang="zh-CN" sz="2800" b="1">
                <a:solidFill>
                  <a:schemeClr val="bg1"/>
                </a:solidFill>
                <a:latin typeface="+mn-lt"/>
                <a:ea typeface="+mn-ea"/>
                <a:cs typeface="+mn-ea"/>
                <a:sym typeface="+mn-lt"/>
              </a:rPr>
              <a:t>02</a:t>
            </a:r>
            <a:endParaRPr kumimoji="0" lang="zh-CN" altLang="en-US" sz="2800" b="1">
              <a:solidFill>
                <a:schemeClr val="bg1"/>
              </a:solidFill>
              <a:latin typeface="+mn-lt"/>
              <a:ea typeface="+mn-ea"/>
              <a:cs typeface="+mn-ea"/>
              <a:sym typeface="+mn-lt"/>
            </a:endParaRPr>
          </a:p>
        </p:txBody>
      </p:sp>
      <p:sp>
        <p:nvSpPr>
          <p:cNvPr id="21521" name="矩形 26"/>
          <p:cNvSpPr>
            <a:spLocks noChangeArrowheads="1"/>
          </p:cNvSpPr>
          <p:nvPr/>
        </p:nvSpPr>
        <p:spPr bwMode="auto">
          <a:xfrm>
            <a:off x="5875608" y="3866739"/>
            <a:ext cx="567783" cy="586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pPr algn="ctr">
              <a:lnSpc>
                <a:spcPct val="130000"/>
              </a:lnSpc>
            </a:pPr>
            <a:r>
              <a:rPr kumimoji="0" lang="en-US" altLang="zh-CN" sz="2800" b="1">
                <a:solidFill>
                  <a:schemeClr val="bg1"/>
                </a:solidFill>
                <a:latin typeface="+mn-lt"/>
                <a:ea typeface="+mn-ea"/>
                <a:cs typeface="+mn-ea"/>
                <a:sym typeface="+mn-lt"/>
              </a:rPr>
              <a:t>03</a:t>
            </a:r>
            <a:endParaRPr kumimoji="0" lang="zh-CN" altLang="en-US" sz="2800" b="1">
              <a:solidFill>
                <a:schemeClr val="bg1"/>
              </a:solidFill>
              <a:latin typeface="+mn-lt"/>
              <a:ea typeface="+mn-ea"/>
              <a:cs typeface="+mn-ea"/>
              <a:sym typeface="+mn-lt"/>
            </a:endParaRPr>
          </a:p>
        </p:txBody>
      </p:sp>
      <p:sp>
        <p:nvSpPr>
          <p:cNvPr id="21522" name="矩形 27"/>
          <p:cNvSpPr>
            <a:spLocks noChangeArrowheads="1"/>
          </p:cNvSpPr>
          <p:nvPr/>
        </p:nvSpPr>
        <p:spPr bwMode="auto">
          <a:xfrm>
            <a:off x="5239868" y="3252377"/>
            <a:ext cx="556563" cy="586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pPr algn="ctr">
              <a:lnSpc>
                <a:spcPct val="130000"/>
              </a:lnSpc>
            </a:pPr>
            <a:r>
              <a:rPr kumimoji="0" lang="en-US" altLang="zh-CN" sz="2800" b="1">
                <a:solidFill>
                  <a:schemeClr val="bg1"/>
                </a:solidFill>
                <a:latin typeface="+mn-lt"/>
                <a:ea typeface="+mn-ea"/>
                <a:cs typeface="+mn-ea"/>
                <a:sym typeface="+mn-lt"/>
              </a:rPr>
              <a:t>04</a:t>
            </a:r>
            <a:endParaRPr kumimoji="0" lang="zh-CN" altLang="en-US" sz="2800" b="1">
              <a:solidFill>
                <a:schemeClr val="bg1"/>
              </a:solidFill>
              <a:latin typeface="+mn-lt"/>
              <a:ea typeface="+mn-ea"/>
              <a:cs typeface="+mn-ea"/>
              <a:sym typeface="+mn-lt"/>
            </a:endParaRPr>
          </a:p>
        </p:txBody>
      </p:sp>
      <p:sp>
        <p:nvSpPr>
          <p:cNvPr id="24" name="矩形 23"/>
          <p:cNvSpPr/>
          <p:nvPr/>
        </p:nvSpPr>
        <p:spPr>
          <a:xfrm>
            <a:off x="1629631" y="3542761"/>
            <a:ext cx="1995487" cy="121920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pPr algn="r">
              <a:lnSpc>
                <a:spcPct val="130000"/>
              </a:lnSpc>
            </a:pPr>
            <a:r>
              <a:rPr kumimoji="0" lang="zh-CN" altLang="en-US" sz="1400">
                <a:solidFill>
                  <a:srgbClr val="12293F"/>
                </a:solidFill>
                <a:latin typeface="+mn-lt"/>
                <a:ea typeface="+mn-ea"/>
                <a:cs typeface="+mn-ea"/>
                <a:sym typeface="+mn-lt"/>
              </a:rPr>
              <a:t>输入说明文字</a:t>
            </a:r>
            <a:endParaRPr kumimoji="0" lang="en-US" altLang="zh-CN" sz="1400">
              <a:solidFill>
                <a:srgbClr val="12293F"/>
              </a:solidFill>
              <a:latin typeface="+mn-lt"/>
              <a:ea typeface="+mn-ea"/>
              <a:cs typeface="+mn-ea"/>
              <a:sym typeface="+mn-lt"/>
            </a:endParaRPr>
          </a:p>
          <a:p>
            <a:pPr algn="r">
              <a:lnSpc>
                <a:spcPct val="130000"/>
              </a:lnSpc>
            </a:pPr>
            <a:r>
              <a:rPr kumimoji="0" lang="zh-CN" altLang="en-US" sz="1400">
                <a:solidFill>
                  <a:srgbClr val="12293F"/>
                </a:solidFill>
                <a:latin typeface="+mn-lt"/>
                <a:ea typeface="+mn-ea"/>
                <a:cs typeface="+mn-ea"/>
                <a:sym typeface="+mn-lt"/>
              </a:rPr>
              <a:t>输入说明文字</a:t>
            </a:r>
            <a:endParaRPr kumimoji="0" lang="en-US" altLang="zh-CN" sz="1400">
              <a:solidFill>
                <a:srgbClr val="12293F"/>
              </a:solidFill>
              <a:latin typeface="+mn-lt"/>
              <a:ea typeface="+mn-ea"/>
              <a:cs typeface="+mn-ea"/>
              <a:sym typeface="+mn-lt"/>
            </a:endParaRPr>
          </a:p>
          <a:p>
            <a:pPr algn="r">
              <a:lnSpc>
                <a:spcPct val="130000"/>
              </a:lnSpc>
            </a:pPr>
            <a:r>
              <a:rPr kumimoji="0" lang="zh-CN" altLang="en-US" sz="1400">
                <a:solidFill>
                  <a:srgbClr val="12293F"/>
                </a:solidFill>
                <a:latin typeface="+mn-lt"/>
                <a:ea typeface="+mn-ea"/>
                <a:cs typeface="+mn-ea"/>
                <a:sym typeface="+mn-lt"/>
              </a:rPr>
              <a:t>输入说明文字</a:t>
            </a:r>
            <a:endParaRPr kumimoji="0" lang="en-US" altLang="zh-CN" sz="1400">
              <a:solidFill>
                <a:srgbClr val="12293F"/>
              </a:solidFill>
              <a:latin typeface="+mn-lt"/>
              <a:ea typeface="+mn-ea"/>
              <a:cs typeface="+mn-ea"/>
              <a:sym typeface="+mn-lt"/>
            </a:endParaRPr>
          </a:p>
        </p:txBody>
      </p:sp>
      <p:sp>
        <p:nvSpPr>
          <p:cNvPr id="25" name="矩形 24"/>
          <p:cNvSpPr/>
          <p:nvPr/>
        </p:nvSpPr>
        <p:spPr>
          <a:xfrm>
            <a:off x="9299817" y="2712498"/>
            <a:ext cx="1995488" cy="121920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pPr>
              <a:lnSpc>
                <a:spcPct val="130000"/>
              </a:lnSpc>
            </a:pPr>
            <a:r>
              <a:rPr kumimoji="0" lang="zh-CN" altLang="en-US" sz="1400">
                <a:solidFill>
                  <a:srgbClr val="12293F"/>
                </a:solidFill>
                <a:latin typeface="+mn-lt"/>
                <a:ea typeface="+mn-ea"/>
                <a:cs typeface="+mn-ea"/>
                <a:sym typeface="+mn-lt"/>
              </a:rPr>
              <a:t>输入说明文字</a:t>
            </a:r>
            <a:endParaRPr kumimoji="0" lang="en-US" altLang="zh-CN" sz="1400">
              <a:solidFill>
                <a:srgbClr val="12293F"/>
              </a:solidFill>
              <a:latin typeface="+mn-lt"/>
              <a:ea typeface="+mn-ea"/>
              <a:cs typeface="+mn-ea"/>
              <a:sym typeface="+mn-lt"/>
            </a:endParaRPr>
          </a:p>
          <a:p>
            <a:pPr>
              <a:lnSpc>
                <a:spcPct val="130000"/>
              </a:lnSpc>
            </a:pPr>
            <a:r>
              <a:rPr kumimoji="0" lang="zh-CN" altLang="en-US" sz="1400">
                <a:solidFill>
                  <a:srgbClr val="12293F"/>
                </a:solidFill>
                <a:latin typeface="+mn-lt"/>
                <a:ea typeface="+mn-ea"/>
                <a:cs typeface="+mn-ea"/>
                <a:sym typeface="+mn-lt"/>
              </a:rPr>
              <a:t>输入说明文字</a:t>
            </a:r>
            <a:endParaRPr kumimoji="0" lang="en-US" altLang="zh-CN" sz="1400">
              <a:solidFill>
                <a:srgbClr val="12293F"/>
              </a:solidFill>
              <a:latin typeface="+mn-lt"/>
              <a:ea typeface="+mn-ea"/>
              <a:cs typeface="+mn-ea"/>
              <a:sym typeface="+mn-lt"/>
            </a:endParaRPr>
          </a:p>
          <a:p>
            <a:pPr>
              <a:lnSpc>
                <a:spcPct val="130000"/>
              </a:lnSpc>
            </a:pPr>
            <a:r>
              <a:rPr kumimoji="0" lang="zh-CN" altLang="en-US" sz="1400">
                <a:solidFill>
                  <a:srgbClr val="12293F"/>
                </a:solidFill>
                <a:latin typeface="+mn-lt"/>
                <a:ea typeface="+mn-ea"/>
                <a:cs typeface="+mn-ea"/>
                <a:sym typeface="+mn-lt"/>
              </a:rPr>
              <a:t>输入说明文字</a:t>
            </a:r>
            <a:endParaRPr kumimoji="0" lang="en-US" altLang="zh-CN" sz="1400">
              <a:solidFill>
                <a:srgbClr val="12293F"/>
              </a:solidFill>
              <a:latin typeface="+mn-lt"/>
              <a:ea typeface="+mn-ea"/>
              <a:cs typeface="+mn-ea"/>
              <a:sym typeface="+mn-lt"/>
            </a:endParaRPr>
          </a:p>
        </p:txBody>
      </p:sp>
      <p:sp>
        <p:nvSpPr>
          <p:cNvPr id="29" name="矩形 28"/>
          <p:cNvSpPr/>
          <p:nvPr/>
        </p:nvSpPr>
        <p:spPr>
          <a:xfrm>
            <a:off x="3170300" y="1215517"/>
            <a:ext cx="1997075" cy="121920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pPr algn="r">
              <a:lnSpc>
                <a:spcPct val="130000"/>
              </a:lnSpc>
            </a:pPr>
            <a:r>
              <a:rPr kumimoji="0" lang="zh-CN" altLang="en-US" sz="1400" dirty="0">
                <a:solidFill>
                  <a:srgbClr val="12293F"/>
                </a:solidFill>
                <a:latin typeface="+mn-lt"/>
                <a:ea typeface="+mn-ea"/>
                <a:cs typeface="+mn-ea"/>
                <a:sym typeface="+mn-lt"/>
              </a:rPr>
              <a:t>输入说明文字</a:t>
            </a:r>
            <a:endParaRPr kumimoji="0" lang="en-US" altLang="zh-CN" sz="1400" dirty="0">
              <a:solidFill>
                <a:srgbClr val="12293F"/>
              </a:solidFill>
              <a:latin typeface="+mn-lt"/>
              <a:ea typeface="+mn-ea"/>
              <a:cs typeface="+mn-ea"/>
              <a:sym typeface="+mn-lt"/>
            </a:endParaRPr>
          </a:p>
          <a:p>
            <a:pPr algn="r">
              <a:lnSpc>
                <a:spcPct val="130000"/>
              </a:lnSpc>
            </a:pPr>
            <a:r>
              <a:rPr kumimoji="0" lang="zh-CN" altLang="en-US" sz="1400" dirty="0">
                <a:solidFill>
                  <a:srgbClr val="12293F"/>
                </a:solidFill>
                <a:latin typeface="+mn-lt"/>
                <a:ea typeface="+mn-ea"/>
                <a:cs typeface="+mn-ea"/>
                <a:sym typeface="+mn-lt"/>
              </a:rPr>
              <a:t>输入说明文字</a:t>
            </a:r>
            <a:endParaRPr kumimoji="0" lang="en-US" altLang="zh-CN" sz="1400" dirty="0">
              <a:solidFill>
                <a:srgbClr val="12293F"/>
              </a:solidFill>
              <a:latin typeface="+mn-lt"/>
              <a:ea typeface="+mn-ea"/>
              <a:cs typeface="+mn-ea"/>
              <a:sym typeface="+mn-lt"/>
            </a:endParaRPr>
          </a:p>
          <a:p>
            <a:pPr algn="r">
              <a:lnSpc>
                <a:spcPct val="130000"/>
              </a:lnSpc>
            </a:pPr>
            <a:r>
              <a:rPr kumimoji="0" lang="zh-CN" altLang="en-US" sz="1400" dirty="0">
                <a:solidFill>
                  <a:srgbClr val="12293F"/>
                </a:solidFill>
                <a:latin typeface="+mn-lt"/>
                <a:ea typeface="+mn-ea"/>
                <a:cs typeface="+mn-ea"/>
                <a:sym typeface="+mn-lt"/>
              </a:rPr>
              <a:t>输入说明文字</a:t>
            </a:r>
            <a:endParaRPr kumimoji="0" lang="en-US" altLang="zh-CN" sz="1400" dirty="0">
              <a:solidFill>
                <a:srgbClr val="12293F"/>
              </a:solidFill>
              <a:latin typeface="+mn-lt"/>
              <a:ea typeface="+mn-ea"/>
              <a:cs typeface="+mn-ea"/>
              <a:sym typeface="+mn-lt"/>
            </a:endParaRPr>
          </a:p>
        </p:txBody>
      </p:sp>
      <p:sp>
        <p:nvSpPr>
          <p:cNvPr id="30" name="矩形 29"/>
          <p:cNvSpPr/>
          <p:nvPr/>
        </p:nvSpPr>
        <p:spPr>
          <a:xfrm>
            <a:off x="7837484" y="4944459"/>
            <a:ext cx="1997075" cy="1219200"/>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kumimoji="1">
                <a:solidFill>
                  <a:schemeClr val="tx1"/>
                </a:solidFill>
                <a:latin typeface="Aspergit" charset="-122"/>
                <a:ea typeface="方正正纤黑简体" charset="-122"/>
              </a:defRPr>
            </a:lvl1pPr>
            <a:lvl2pPr marL="742950" indent="-285750">
              <a:defRPr kumimoji="1">
                <a:solidFill>
                  <a:schemeClr val="tx1"/>
                </a:solidFill>
                <a:latin typeface="Aspergit" charset="-122"/>
                <a:ea typeface="方正正纤黑简体" charset="-122"/>
              </a:defRPr>
            </a:lvl2pPr>
            <a:lvl3pPr marL="1143000" indent="-228600">
              <a:defRPr kumimoji="1">
                <a:solidFill>
                  <a:schemeClr val="tx1"/>
                </a:solidFill>
                <a:latin typeface="Aspergit" charset="-122"/>
                <a:ea typeface="方正正纤黑简体" charset="-122"/>
              </a:defRPr>
            </a:lvl3pPr>
            <a:lvl4pPr marL="1600200" indent="-228600">
              <a:defRPr kumimoji="1">
                <a:solidFill>
                  <a:schemeClr val="tx1"/>
                </a:solidFill>
                <a:latin typeface="Aspergit" charset="-122"/>
                <a:ea typeface="方正正纤黑简体" charset="-122"/>
              </a:defRPr>
            </a:lvl4pPr>
            <a:lvl5pPr marL="2057400" indent="-228600">
              <a:defRPr kumimoji="1">
                <a:solidFill>
                  <a:schemeClr val="tx1"/>
                </a:solidFill>
                <a:latin typeface="Aspergit" charset="-122"/>
                <a:ea typeface="方正正纤黑简体" charset="-122"/>
              </a:defRPr>
            </a:lvl5pPr>
            <a:lvl6pPr marL="2514600" indent="-228600" fontAlgn="base">
              <a:spcBef>
                <a:spcPct val="0"/>
              </a:spcBef>
              <a:spcAft>
                <a:spcPct val="0"/>
              </a:spcAft>
              <a:defRPr kumimoji="1">
                <a:solidFill>
                  <a:schemeClr val="tx1"/>
                </a:solidFill>
                <a:latin typeface="Aspergit" charset="-122"/>
                <a:ea typeface="方正正纤黑简体" charset="-122"/>
              </a:defRPr>
            </a:lvl6pPr>
            <a:lvl7pPr marL="2971800" indent="-228600" fontAlgn="base">
              <a:spcBef>
                <a:spcPct val="0"/>
              </a:spcBef>
              <a:spcAft>
                <a:spcPct val="0"/>
              </a:spcAft>
              <a:defRPr kumimoji="1">
                <a:solidFill>
                  <a:schemeClr val="tx1"/>
                </a:solidFill>
                <a:latin typeface="Aspergit" charset="-122"/>
                <a:ea typeface="方正正纤黑简体" charset="-122"/>
              </a:defRPr>
            </a:lvl7pPr>
            <a:lvl8pPr marL="3429000" indent="-228600" fontAlgn="base">
              <a:spcBef>
                <a:spcPct val="0"/>
              </a:spcBef>
              <a:spcAft>
                <a:spcPct val="0"/>
              </a:spcAft>
              <a:defRPr kumimoji="1">
                <a:solidFill>
                  <a:schemeClr val="tx1"/>
                </a:solidFill>
                <a:latin typeface="Aspergit" charset="-122"/>
                <a:ea typeface="方正正纤黑简体" charset="-122"/>
              </a:defRPr>
            </a:lvl8pPr>
            <a:lvl9pPr marL="3886200" indent="-228600" fontAlgn="base">
              <a:spcBef>
                <a:spcPct val="0"/>
              </a:spcBef>
              <a:spcAft>
                <a:spcPct val="0"/>
              </a:spcAft>
              <a:defRPr kumimoji="1">
                <a:solidFill>
                  <a:schemeClr val="tx1"/>
                </a:solidFill>
                <a:latin typeface="Aspergit" charset="-122"/>
                <a:ea typeface="方正正纤黑简体" charset="-122"/>
              </a:defRPr>
            </a:lvl9pPr>
          </a:lstStyle>
          <a:p>
            <a:pPr>
              <a:lnSpc>
                <a:spcPct val="130000"/>
              </a:lnSpc>
            </a:pPr>
            <a:r>
              <a:rPr kumimoji="0" lang="zh-CN" altLang="en-US" sz="1400" dirty="0">
                <a:solidFill>
                  <a:srgbClr val="12293F"/>
                </a:solidFill>
                <a:latin typeface="+mn-lt"/>
                <a:ea typeface="+mn-ea"/>
                <a:cs typeface="+mn-ea"/>
                <a:sym typeface="+mn-lt"/>
              </a:rPr>
              <a:t>输入说明文字</a:t>
            </a:r>
            <a:endParaRPr kumimoji="0" lang="en-US" altLang="zh-CN" sz="1400" dirty="0">
              <a:solidFill>
                <a:srgbClr val="12293F"/>
              </a:solidFill>
              <a:latin typeface="+mn-lt"/>
              <a:ea typeface="+mn-ea"/>
              <a:cs typeface="+mn-ea"/>
              <a:sym typeface="+mn-lt"/>
            </a:endParaRPr>
          </a:p>
          <a:p>
            <a:pPr>
              <a:lnSpc>
                <a:spcPct val="130000"/>
              </a:lnSpc>
            </a:pPr>
            <a:r>
              <a:rPr kumimoji="0" lang="zh-CN" altLang="en-US" sz="1400" dirty="0">
                <a:solidFill>
                  <a:srgbClr val="12293F"/>
                </a:solidFill>
                <a:latin typeface="+mn-lt"/>
                <a:ea typeface="+mn-ea"/>
                <a:cs typeface="+mn-ea"/>
                <a:sym typeface="+mn-lt"/>
              </a:rPr>
              <a:t>输入说明文字</a:t>
            </a:r>
            <a:endParaRPr kumimoji="0" lang="en-US" altLang="zh-CN" sz="1400" dirty="0">
              <a:solidFill>
                <a:srgbClr val="12293F"/>
              </a:solidFill>
              <a:latin typeface="+mn-lt"/>
              <a:ea typeface="+mn-ea"/>
              <a:cs typeface="+mn-ea"/>
              <a:sym typeface="+mn-lt"/>
            </a:endParaRPr>
          </a:p>
          <a:p>
            <a:pPr>
              <a:lnSpc>
                <a:spcPct val="130000"/>
              </a:lnSpc>
            </a:pPr>
            <a:r>
              <a:rPr kumimoji="0" lang="zh-CN" altLang="en-US" sz="1400" dirty="0">
                <a:solidFill>
                  <a:srgbClr val="12293F"/>
                </a:solidFill>
                <a:latin typeface="+mn-lt"/>
                <a:ea typeface="+mn-ea"/>
                <a:cs typeface="+mn-ea"/>
                <a:sym typeface="+mn-lt"/>
              </a:rPr>
              <a:t>输入说明文字</a:t>
            </a:r>
            <a:endParaRPr kumimoji="0" lang="en-US" altLang="zh-CN" sz="1400" dirty="0">
              <a:solidFill>
                <a:srgbClr val="12293F"/>
              </a:solidFill>
              <a:latin typeface="+mn-lt"/>
              <a:ea typeface="+mn-ea"/>
              <a:cs typeface="+mn-ea"/>
              <a:sym typeface="+mn-lt"/>
            </a:endParaRPr>
          </a:p>
        </p:txBody>
      </p:sp>
      <p:sp>
        <p:nvSpPr>
          <p:cNvPr id="3" name="文本占位符 2"/>
          <p:cNvSpPr>
            <a:spLocks noGrp="1"/>
          </p:cNvSpPr>
          <p:nvPr>
            <p:ph type="body" sz="quarter" idx="10"/>
          </p:nvPr>
        </p:nvSpPr>
        <p:spPr/>
        <p:txBody>
          <a:bodyPr/>
          <a:lstStyle/>
          <a:p>
            <a:r>
              <a:rPr lang="zh-CN" altLang="en-US" dirty="0">
                <a:cs typeface="+mn-ea"/>
                <a:sym typeface="+mn-lt"/>
              </a:rPr>
              <a:t>工作完成情况</a:t>
            </a:r>
            <a:endParaRPr lang="zh-CN" altLang="en-US" dirty="0">
              <a:cs typeface="+mn-ea"/>
              <a:sym typeface="+mn-lt"/>
            </a:endParaRPr>
          </a:p>
        </p:txBody>
      </p:sp>
    </p:spTree>
  </p:cSld>
  <p:clrMapOvr>
    <a:masterClrMapping/>
  </p:clrMapOvr>
  <p:transition spd="slow" advTm="0">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52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anim calcmode="lin" valueType="num">
                                      <p:cBhvr>
                                        <p:cTn id="14" dur="500" fill="hold"/>
                                        <p:tgtEl>
                                          <p:spTgt spid="9"/>
                                        </p:tgtEl>
                                        <p:attrNameLst>
                                          <p:attrName>ppt_x</p:attrName>
                                        </p:attrNameLst>
                                      </p:cBhvr>
                                      <p:tavLst>
                                        <p:tav tm="0">
                                          <p:val>
                                            <p:fltVal val="0.5"/>
                                          </p:val>
                                        </p:tav>
                                        <p:tav tm="100000">
                                          <p:val>
                                            <p:strVal val="#ppt_x"/>
                                          </p:val>
                                        </p:tav>
                                      </p:tavLst>
                                    </p:anim>
                                    <p:anim calcmode="lin" valueType="num">
                                      <p:cBhvr>
                                        <p:cTn id="15" dur="500" fill="hold"/>
                                        <p:tgtEl>
                                          <p:spTgt spid="9"/>
                                        </p:tgtEl>
                                        <p:attrNameLst>
                                          <p:attrName>ppt_y</p:attrName>
                                        </p:attrNameLst>
                                      </p:cBhvr>
                                      <p:tavLst>
                                        <p:tav tm="0">
                                          <p:val>
                                            <p:fltVal val="0.5"/>
                                          </p:val>
                                        </p:tav>
                                        <p:tav tm="100000">
                                          <p:val>
                                            <p:strVal val="#ppt_y"/>
                                          </p:val>
                                        </p:tav>
                                      </p:tavLst>
                                    </p:anim>
                                  </p:childTnLst>
                                </p:cTn>
                              </p:par>
                              <p:par>
                                <p:cTn id="16" presetID="53" presetClass="entr" presetSubtype="528" fill="hold" grpId="0" nodeType="withEffect">
                                  <p:stCondLst>
                                    <p:cond delay="25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anim calcmode="lin" valueType="num">
                                      <p:cBhvr>
                                        <p:cTn id="21" dur="500" fill="hold"/>
                                        <p:tgtEl>
                                          <p:spTgt spid="12"/>
                                        </p:tgtEl>
                                        <p:attrNameLst>
                                          <p:attrName>ppt_x</p:attrName>
                                        </p:attrNameLst>
                                      </p:cBhvr>
                                      <p:tavLst>
                                        <p:tav tm="0">
                                          <p:val>
                                            <p:fltVal val="0.5"/>
                                          </p:val>
                                        </p:tav>
                                        <p:tav tm="100000">
                                          <p:val>
                                            <p:strVal val="#ppt_x"/>
                                          </p:val>
                                        </p:tav>
                                      </p:tavLst>
                                    </p:anim>
                                    <p:anim calcmode="lin" valueType="num">
                                      <p:cBhvr>
                                        <p:cTn id="22" dur="500" fill="hold"/>
                                        <p:tgtEl>
                                          <p:spTgt spid="12"/>
                                        </p:tgtEl>
                                        <p:attrNameLst>
                                          <p:attrName>ppt_y</p:attrName>
                                        </p:attrNameLst>
                                      </p:cBhvr>
                                      <p:tavLst>
                                        <p:tav tm="0">
                                          <p:val>
                                            <p:fltVal val="0.5"/>
                                          </p:val>
                                        </p:tav>
                                        <p:tav tm="100000">
                                          <p:val>
                                            <p:strVal val="#ppt_y"/>
                                          </p:val>
                                        </p:tav>
                                      </p:tavLst>
                                    </p:anim>
                                  </p:childTnLst>
                                </p:cTn>
                              </p:par>
                              <p:par>
                                <p:cTn id="23" presetID="53" presetClass="entr" presetSubtype="528" fill="hold" grpId="0" nodeType="withEffect">
                                  <p:stCondLst>
                                    <p:cond delay="5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anim calcmode="lin" valueType="num">
                                      <p:cBhvr>
                                        <p:cTn id="28" dur="500" fill="hold"/>
                                        <p:tgtEl>
                                          <p:spTgt spid="11"/>
                                        </p:tgtEl>
                                        <p:attrNameLst>
                                          <p:attrName>ppt_x</p:attrName>
                                        </p:attrNameLst>
                                      </p:cBhvr>
                                      <p:tavLst>
                                        <p:tav tm="0">
                                          <p:val>
                                            <p:fltVal val="0.5"/>
                                          </p:val>
                                        </p:tav>
                                        <p:tav tm="100000">
                                          <p:val>
                                            <p:strVal val="#ppt_x"/>
                                          </p:val>
                                        </p:tav>
                                      </p:tavLst>
                                    </p:anim>
                                    <p:anim calcmode="lin" valueType="num">
                                      <p:cBhvr>
                                        <p:cTn id="29" dur="500" fill="hold"/>
                                        <p:tgtEl>
                                          <p:spTgt spid="11"/>
                                        </p:tgtEl>
                                        <p:attrNameLst>
                                          <p:attrName>ppt_y</p:attrName>
                                        </p:attrNameLst>
                                      </p:cBhvr>
                                      <p:tavLst>
                                        <p:tav tm="0">
                                          <p:val>
                                            <p:fltVal val="0.5"/>
                                          </p:val>
                                        </p:tav>
                                        <p:tav tm="100000">
                                          <p:val>
                                            <p:strVal val="#ppt_y"/>
                                          </p:val>
                                        </p:tav>
                                      </p:tavLst>
                                    </p:anim>
                                  </p:childTnLst>
                                </p:cTn>
                              </p:par>
                              <p:par>
                                <p:cTn id="30" presetID="53" presetClass="entr" presetSubtype="528" fill="hold" grpId="0" nodeType="withEffect">
                                  <p:stCondLst>
                                    <p:cond delay="75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anim calcmode="lin" valueType="num">
                                      <p:cBhvr>
                                        <p:cTn id="35" dur="500" fill="hold"/>
                                        <p:tgtEl>
                                          <p:spTgt spid="10"/>
                                        </p:tgtEl>
                                        <p:attrNameLst>
                                          <p:attrName>ppt_x</p:attrName>
                                        </p:attrNameLst>
                                      </p:cBhvr>
                                      <p:tavLst>
                                        <p:tav tm="0">
                                          <p:val>
                                            <p:fltVal val="0.5"/>
                                          </p:val>
                                        </p:tav>
                                        <p:tav tm="100000">
                                          <p:val>
                                            <p:strVal val="#ppt_x"/>
                                          </p:val>
                                        </p:tav>
                                      </p:tavLst>
                                    </p:anim>
                                    <p:anim calcmode="lin" valueType="num">
                                      <p:cBhvr>
                                        <p:cTn id="36" dur="500" fill="hold"/>
                                        <p:tgtEl>
                                          <p:spTgt spid="10"/>
                                        </p:tgtEl>
                                        <p:attrNameLst>
                                          <p:attrName>ppt_y</p:attrName>
                                        </p:attrNameLst>
                                      </p:cBhvr>
                                      <p:tavLst>
                                        <p:tav tm="0">
                                          <p:val>
                                            <p:fltVal val="0.5"/>
                                          </p:val>
                                        </p:tav>
                                        <p:tav tm="100000">
                                          <p:val>
                                            <p:strVal val="#ppt_y"/>
                                          </p:val>
                                        </p:tav>
                                      </p:tavLst>
                                    </p:anim>
                                  </p:childTnLst>
                                </p:cTn>
                              </p:par>
                            </p:childTnLst>
                          </p:cTn>
                        </p:par>
                        <p:par>
                          <p:cTn id="37" fill="hold">
                            <p:stCondLst>
                              <p:cond delay="1000"/>
                            </p:stCondLst>
                            <p:childTnLst>
                              <p:par>
                                <p:cTn id="38" presetID="14" presetClass="entr" presetSubtype="10" fill="hold" grpId="0" nodeType="afterEffect">
                                  <p:stCondLst>
                                    <p:cond delay="0"/>
                                  </p:stCondLst>
                                  <p:childTnLst>
                                    <p:set>
                                      <p:cBhvr>
                                        <p:cTn id="39" dur="1" fill="hold">
                                          <p:stCondLst>
                                            <p:cond delay="0"/>
                                          </p:stCondLst>
                                        </p:cTn>
                                        <p:tgtEl>
                                          <p:spTgt spid="21519"/>
                                        </p:tgtEl>
                                        <p:attrNameLst>
                                          <p:attrName>style.visibility</p:attrName>
                                        </p:attrNameLst>
                                      </p:cBhvr>
                                      <p:to>
                                        <p:strVal val="visible"/>
                                      </p:to>
                                    </p:set>
                                    <p:animEffect transition="in" filter="randombar(horizontal)">
                                      <p:cBhvr>
                                        <p:cTn id="40" dur="500"/>
                                        <p:tgtEl>
                                          <p:spTgt spid="21519"/>
                                        </p:tgtEl>
                                      </p:cBhvr>
                                    </p:animEffect>
                                  </p:childTnLst>
                                </p:cTn>
                              </p:par>
                              <p:par>
                                <p:cTn id="41" presetID="14" presetClass="entr" presetSubtype="10" fill="hold" grpId="0" nodeType="withEffect">
                                  <p:stCondLst>
                                    <p:cond delay="250"/>
                                  </p:stCondLst>
                                  <p:childTnLst>
                                    <p:set>
                                      <p:cBhvr>
                                        <p:cTn id="42" dur="1" fill="hold">
                                          <p:stCondLst>
                                            <p:cond delay="0"/>
                                          </p:stCondLst>
                                        </p:cTn>
                                        <p:tgtEl>
                                          <p:spTgt spid="21520"/>
                                        </p:tgtEl>
                                        <p:attrNameLst>
                                          <p:attrName>style.visibility</p:attrName>
                                        </p:attrNameLst>
                                      </p:cBhvr>
                                      <p:to>
                                        <p:strVal val="visible"/>
                                      </p:to>
                                    </p:set>
                                    <p:animEffect transition="in" filter="randombar(horizontal)">
                                      <p:cBhvr>
                                        <p:cTn id="43" dur="500"/>
                                        <p:tgtEl>
                                          <p:spTgt spid="21520"/>
                                        </p:tgtEl>
                                      </p:cBhvr>
                                    </p:animEffect>
                                  </p:childTnLst>
                                </p:cTn>
                              </p:par>
                              <p:par>
                                <p:cTn id="44" presetID="14" presetClass="entr" presetSubtype="10" fill="hold" grpId="0" nodeType="withEffect">
                                  <p:stCondLst>
                                    <p:cond delay="500"/>
                                  </p:stCondLst>
                                  <p:childTnLst>
                                    <p:set>
                                      <p:cBhvr>
                                        <p:cTn id="45" dur="1" fill="hold">
                                          <p:stCondLst>
                                            <p:cond delay="0"/>
                                          </p:stCondLst>
                                        </p:cTn>
                                        <p:tgtEl>
                                          <p:spTgt spid="21521"/>
                                        </p:tgtEl>
                                        <p:attrNameLst>
                                          <p:attrName>style.visibility</p:attrName>
                                        </p:attrNameLst>
                                      </p:cBhvr>
                                      <p:to>
                                        <p:strVal val="visible"/>
                                      </p:to>
                                    </p:set>
                                    <p:animEffect transition="in" filter="randombar(horizontal)">
                                      <p:cBhvr>
                                        <p:cTn id="46" dur="500"/>
                                        <p:tgtEl>
                                          <p:spTgt spid="21521"/>
                                        </p:tgtEl>
                                      </p:cBhvr>
                                    </p:animEffect>
                                  </p:childTnLst>
                                </p:cTn>
                              </p:par>
                              <p:par>
                                <p:cTn id="47" presetID="14" presetClass="entr" presetSubtype="10" fill="hold" grpId="0" nodeType="withEffect">
                                  <p:stCondLst>
                                    <p:cond delay="750"/>
                                  </p:stCondLst>
                                  <p:childTnLst>
                                    <p:set>
                                      <p:cBhvr>
                                        <p:cTn id="48" dur="1" fill="hold">
                                          <p:stCondLst>
                                            <p:cond delay="0"/>
                                          </p:stCondLst>
                                        </p:cTn>
                                        <p:tgtEl>
                                          <p:spTgt spid="21522"/>
                                        </p:tgtEl>
                                        <p:attrNameLst>
                                          <p:attrName>style.visibility</p:attrName>
                                        </p:attrNameLst>
                                      </p:cBhvr>
                                      <p:to>
                                        <p:strVal val="visible"/>
                                      </p:to>
                                    </p:set>
                                    <p:animEffect transition="in" filter="randombar(horizontal)">
                                      <p:cBhvr>
                                        <p:cTn id="49" dur="500"/>
                                        <p:tgtEl>
                                          <p:spTgt spid="21522"/>
                                        </p:tgtEl>
                                      </p:cBhvr>
                                    </p:animEffect>
                                  </p:childTnLst>
                                </p:cTn>
                              </p:par>
                            </p:childTnLst>
                          </p:cTn>
                        </p:par>
                        <p:par>
                          <p:cTn id="50" fill="hold">
                            <p:stCondLst>
                              <p:cond delay="1500"/>
                            </p:stCondLst>
                            <p:childTnLst>
                              <p:par>
                                <p:cTn id="51" presetID="14" presetClass="entr" presetSubtype="10" fill="hold" grpId="0" nodeType="afterEffect">
                                  <p:stCondLst>
                                    <p:cond delay="0"/>
                                  </p:stCondLst>
                                  <p:childTnLst>
                                    <p:set>
                                      <p:cBhvr>
                                        <p:cTn id="52" dur="1" fill="hold">
                                          <p:stCondLst>
                                            <p:cond delay="0"/>
                                          </p:stCondLst>
                                        </p:cTn>
                                        <p:tgtEl>
                                          <p:spTgt spid="21515"/>
                                        </p:tgtEl>
                                        <p:attrNameLst>
                                          <p:attrName>style.visibility</p:attrName>
                                        </p:attrNameLst>
                                      </p:cBhvr>
                                      <p:to>
                                        <p:strVal val="visible"/>
                                      </p:to>
                                    </p:set>
                                    <p:animEffect transition="in" filter="randombar(horizontal)">
                                      <p:cBhvr>
                                        <p:cTn id="53" dur="500"/>
                                        <p:tgtEl>
                                          <p:spTgt spid="21515"/>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1516"/>
                                        </p:tgtEl>
                                        <p:attrNameLst>
                                          <p:attrName>style.visibility</p:attrName>
                                        </p:attrNameLst>
                                      </p:cBhvr>
                                      <p:to>
                                        <p:strVal val="visible"/>
                                      </p:to>
                                    </p:set>
                                    <p:animEffect transition="in" filter="randombar(horizontal)">
                                      <p:cBhvr>
                                        <p:cTn id="56" dur="500"/>
                                        <p:tgtEl>
                                          <p:spTgt spid="21516"/>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1517"/>
                                        </p:tgtEl>
                                        <p:attrNameLst>
                                          <p:attrName>style.visibility</p:attrName>
                                        </p:attrNameLst>
                                      </p:cBhvr>
                                      <p:to>
                                        <p:strVal val="visible"/>
                                      </p:to>
                                    </p:set>
                                    <p:animEffect transition="in" filter="randombar(horizontal)">
                                      <p:cBhvr>
                                        <p:cTn id="59" dur="500"/>
                                        <p:tgtEl>
                                          <p:spTgt spid="21517"/>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21518"/>
                                        </p:tgtEl>
                                        <p:attrNameLst>
                                          <p:attrName>style.visibility</p:attrName>
                                        </p:attrNameLst>
                                      </p:cBhvr>
                                      <p:to>
                                        <p:strVal val="visible"/>
                                      </p:to>
                                    </p:set>
                                    <p:animEffect transition="in" filter="randombar(horizontal)">
                                      <p:cBhvr>
                                        <p:cTn id="62" dur="500"/>
                                        <p:tgtEl>
                                          <p:spTgt spid="21518"/>
                                        </p:tgtEl>
                                      </p:cBhvr>
                                    </p:animEffect>
                                  </p:childTnLst>
                                </p:cTn>
                              </p:par>
                            </p:childTnLst>
                          </p:cTn>
                        </p:par>
                        <p:par>
                          <p:cTn id="63" fill="hold">
                            <p:stCondLst>
                              <p:cond delay="2000"/>
                            </p:stCondLst>
                            <p:childTnLst>
                              <p:par>
                                <p:cTn id="64" presetID="22" presetClass="entr" presetSubtype="1" fill="hold" grpId="0" nodeType="after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wipe(up)">
                                      <p:cBhvr>
                                        <p:cTn id="66" dur="1000"/>
                                        <p:tgtEl>
                                          <p:spTgt spid="30"/>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up)">
                                      <p:cBhvr>
                                        <p:cTn id="69" dur="1000"/>
                                        <p:tgtEl>
                                          <p:spTgt spid="25"/>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wipe(up)">
                                      <p:cBhvr>
                                        <p:cTn id="72" dur="1000"/>
                                        <p:tgtEl>
                                          <p:spTgt spid="29"/>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wipe(up)">
                                      <p:cBhvr>
                                        <p:cTn id="7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animBg="1"/>
      <p:bldP spid="12" grpId="0" animBg="1"/>
      <p:bldP spid="21515" grpId="0"/>
      <p:bldP spid="21516" grpId="0"/>
      <p:bldP spid="21517" grpId="0"/>
      <p:bldP spid="21518" grpId="0"/>
      <p:bldP spid="21519" grpId="0"/>
      <p:bldP spid="21520" grpId="0"/>
      <p:bldP spid="21521" grpId="0"/>
      <p:bldP spid="21522" grpId="0"/>
      <p:bldP spid="24" grpId="0"/>
      <p:bldP spid="25" grpId="0"/>
      <p:bldP spid="29" grpId="0"/>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0F2437"/>
            </a:gs>
            <a:gs pos="50000">
              <a:srgbClr val="284D7A"/>
            </a:gs>
            <a:gs pos="100000">
              <a:srgbClr val="0F2437"/>
            </a:gs>
          </a:gsLst>
          <a:lin ang="5400000" scaled="1"/>
        </a:gradFill>
        <a:effectLst/>
      </p:bgPr>
    </p:bg>
    <p:spTree>
      <p:nvGrpSpPr>
        <p:cNvPr id="1" name=""/>
        <p:cNvGrpSpPr/>
        <p:nvPr/>
      </p:nvGrpSpPr>
      <p:grpSpPr>
        <a:xfrm>
          <a:off x="0" y="0"/>
          <a:ext cx="0" cy="0"/>
          <a:chOff x="0" y="0"/>
          <a:chExt cx="0" cy="0"/>
        </a:xfrm>
      </p:grpSpPr>
      <p:sp>
        <p:nvSpPr>
          <p:cNvPr id="17412" name="矩形 4"/>
          <p:cNvSpPr>
            <a:spLocks noChangeArrowheads="1"/>
          </p:cNvSpPr>
          <p:nvPr/>
        </p:nvSpPr>
        <p:spPr bwMode="auto">
          <a:xfrm>
            <a:off x="7081838" y="881063"/>
            <a:ext cx="4792662" cy="345757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txBody>
          <a:bodyPr anchor="ctr"/>
          <a:lstStyle/>
          <a:p>
            <a:pPr algn="ctr"/>
            <a:endParaRPr lang="zh-CN" altLang="zh-CN">
              <a:solidFill>
                <a:srgbClr val="FFFFFF"/>
              </a:solidFill>
              <a:latin typeface="+mn-lt"/>
              <a:ea typeface="+mn-ea"/>
              <a:cs typeface="+mn-ea"/>
              <a:sym typeface="+mn-lt"/>
            </a:endParaRPr>
          </a:p>
        </p:txBody>
      </p:sp>
      <p:sp>
        <p:nvSpPr>
          <p:cNvPr id="17413" name="矩形 5"/>
          <p:cNvSpPr>
            <a:spLocks noChangeArrowheads="1"/>
          </p:cNvSpPr>
          <p:nvPr/>
        </p:nvSpPr>
        <p:spPr bwMode="auto">
          <a:xfrm>
            <a:off x="7081838" y="4338638"/>
            <a:ext cx="4792662" cy="2111375"/>
          </a:xfrm>
          <a:prstGeom prst="rect">
            <a:avLst/>
          </a:prstGeom>
          <a:solidFill>
            <a:srgbClr val="284D7A">
              <a:alpha val="20000"/>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grpSp>
        <p:nvGrpSpPr>
          <p:cNvPr id="3" name="组合 2"/>
          <p:cNvGrpSpPr/>
          <p:nvPr/>
        </p:nvGrpSpPr>
        <p:grpSpPr>
          <a:xfrm>
            <a:off x="7485063" y="5022850"/>
            <a:ext cx="742950" cy="742950"/>
            <a:chOff x="7485063" y="5022850"/>
            <a:chExt cx="742950" cy="742950"/>
          </a:xfrm>
        </p:grpSpPr>
        <p:sp>
          <p:nvSpPr>
            <p:cNvPr id="17414" name="椭圆 6"/>
            <p:cNvSpPr>
              <a:spLocks noChangeAspect="1" noChangeArrowheads="1"/>
            </p:cNvSpPr>
            <p:nvPr/>
          </p:nvSpPr>
          <p:spPr bwMode="auto">
            <a:xfrm>
              <a:off x="7485063" y="5022850"/>
              <a:ext cx="742950" cy="742950"/>
            </a:xfrm>
            <a:prstGeom prst="ellipse">
              <a:avLst/>
            </a:pr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254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grpSp>
          <p:nvGrpSpPr>
            <p:cNvPr id="17415" name="组合 7"/>
            <p:cNvGrpSpPr/>
            <p:nvPr/>
          </p:nvGrpSpPr>
          <p:grpSpPr bwMode="auto">
            <a:xfrm>
              <a:off x="7673975" y="5259388"/>
              <a:ext cx="363538" cy="347662"/>
              <a:chOff x="0" y="0"/>
              <a:chExt cx="2438400" cy="2332038"/>
            </a:xfrm>
          </p:grpSpPr>
          <p:sp>
            <p:nvSpPr>
              <p:cNvPr id="17416" name="Freeform 25"/>
              <p:cNvSpPr>
                <a:spLocks noChangeArrowheads="1"/>
              </p:cNvSpPr>
              <p:nvPr/>
            </p:nvSpPr>
            <p:spPr bwMode="auto">
              <a:xfrm>
                <a:off x="893763" y="1676400"/>
                <a:ext cx="655638" cy="655638"/>
              </a:xfrm>
              <a:custGeom>
                <a:avLst/>
                <a:gdLst>
                  <a:gd name="T0" fmla="*/ 206 w 413"/>
                  <a:gd name="T1" fmla="*/ 413 h 413"/>
                  <a:gd name="T2" fmla="*/ 0 w 413"/>
                  <a:gd name="T3" fmla="*/ 0 h 413"/>
                  <a:gd name="T4" fmla="*/ 413 w 413"/>
                  <a:gd name="T5" fmla="*/ 0 h 413"/>
                  <a:gd name="T6" fmla="*/ 206 w 413"/>
                  <a:gd name="T7" fmla="*/ 413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solidFill>
                <a:srgbClr val="F3F4F4"/>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17417" name="任意多边形 9"/>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F3F4F4"/>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grpSp>
      </p:grpSp>
      <p:sp>
        <p:nvSpPr>
          <p:cNvPr id="17418" name="文本框 10"/>
          <p:cNvSpPr>
            <a:spLocks noChangeArrowheads="1"/>
          </p:cNvSpPr>
          <p:nvPr/>
        </p:nvSpPr>
        <p:spPr bwMode="auto">
          <a:xfrm>
            <a:off x="8359675" y="4520724"/>
            <a:ext cx="3102131"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bg1"/>
                </a:solidFill>
                <a:latin typeface="+mn-lt"/>
                <a:ea typeface="+mn-ea"/>
                <a:cs typeface="+mn-ea"/>
                <a:sym typeface="+mn-lt"/>
              </a:rPr>
              <a:t>          </a:t>
            </a:r>
            <a:endParaRPr lang="zh-CN" altLang="en-US" sz="3200" b="1" dirty="0">
              <a:solidFill>
                <a:schemeClr val="bg1"/>
              </a:solidFill>
              <a:latin typeface="+mn-lt"/>
              <a:ea typeface="+mn-ea"/>
              <a:cs typeface="+mn-ea"/>
              <a:sym typeface="+mn-lt"/>
            </a:endParaRPr>
          </a:p>
          <a:p>
            <a:r>
              <a:rPr lang="zh-CN" altLang="en-US" sz="1400" dirty="0">
                <a:solidFill>
                  <a:srgbClr val="0C0C0C"/>
                </a:solidFill>
                <a:latin typeface="+mn-lt"/>
                <a:ea typeface="+mn-ea"/>
                <a:cs typeface="+mn-ea"/>
                <a:sym typeface="+mn-lt"/>
              </a:rPr>
              <a:t>单击此处添加文本单击此处添加</a:t>
            </a:r>
            <a:endParaRPr lang="zh-CN" altLang="en-US" sz="1400" dirty="0">
              <a:solidFill>
                <a:srgbClr val="0C0C0C"/>
              </a:solidFill>
              <a:latin typeface="+mn-lt"/>
              <a:ea typeface="+mn-ea"/>
              <a:cs typeface="+mn-ea"/>
              <a:sym typeface="+mn-lt"/>
            </a:endParaRPr>
          </a:p>
          <a:p>
            <a:r>
              <a:rPr lang="zh-CN" altLang="en-US" sz="1400" dirty="0">
                <a:solidFill>
                  <a:srgbClr val="0C0C0C"/>
                </a:solidFill>
                <a:latin typeface="+mn-lt"/>
                <a:ea typeface="+mn-ea"/>
                <a:cs typeface="+mn-ea"/>
                <a:sym typeface="+mn-lt"/>
              </a:rPr>
              <a:t>单击此处添加文本单击此处添加文本</a:t>
            </a:r>
            <a:endParaRPr lang="zh-CN" altLang="en-US" sz="1400" dirty="0">
              <a:solidFill>
                <a:srgbClr val="0C0C0C"/>
              </a:solidFill>
              <a:latin typeface="+mn-lt"/>
              <a:ea typeface="+mn-ea"/>
              <a:cs typeface="+mn-ea"/>
              <a:sym typeface="+mn-lt"/>
            </a:endParaRPr>
          </a:p>
          <a:p>
            <a:r>
              <a:rPr lang="zh-CN" altLang="en-US" sz="1400" dirty="0">
                <a:solidFill>
                  <a:srgbClr val="0C0C0C"/>
                </a:solidFill>
                <a:latin typeface="+mn-lt"/>
                <a:ea typeface="+mn-ea"/>
                <a:cs typeface="+mn-ea"/>
                <a:sym typeface="+mn-lt"/>
              </a:rPr>
              <a:t>单击此处添加文本单击此处添加文本</a:t>
            </a:r>
            <a:endParaRPr lang="zh-CN" altLang="en-US" sz="1400" dirty="0">
              <a:solidFill>
                <a:srgbClr val="0C0C0C"/>
              </a:solidFill>
              <a:latin typeface="+mn-lt"/>
              <a:ea typeface="+mn-ea"/>
              <a:cs typeface="+mn-ea"/>
              <a:sym typeface="+mn-lt"/>
            </a:endParaRPr>
          </a:p>
          <a:p>
            <a:endParaRPr lang="zh-CN" altLang="en-US" sz="1600" dirty="0">
              <a:solidFill>
                <a:srgbClr val="0C0C0C"/>
              </a:solidFill>
              <a:latin typeface="+mn-lt"/>
              <a:ea typeface="+mn-ea"/>
              <a:cs typeface="+mn-ea"/>
              <a:sym typeface="+mn-lt"/>
            </a:endParaRPr>
          </a:p>
        </p:txBody>
      </p:sp>
      <p:sp>
        <p:nvSpPr>
          <p:cNvPr id="17419" name="文本框 11"/>
          <p:cNvSpPr>
            <a:spLocks noChangeArrowheads="1"/>
          </p:cNvSpPr>
          <p:nvPr/>
        </p:nvSpPr>
        <p:spPr bwMode="auto">
          <a:xfrm>
            <a:off x="1872374" y="3837910"/>
            <a:ext cx="3127779"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dirty="0">
                <a:solidFill>
                  <a:srgbClr val="393738"/>
                </a:solidFill>
                <a:latin typeface="+mn-lt"/>
                <a:ea typeface="+mn-ea"/>
                <a:cs typeface="+mn-ea"/>
                <a:sym typeface="+mn-lt"/>
              </a:rPr>
              <a:t>单击此处添加文本单击此处添加文本</a:t>
            </a:r>
            <a:endParaRPr lang="zh-CN" altLang="en-US" sz="1400" dirty="0">
              <a:solidFill>
                <a:srgbClr val="393738"/>
              </a:solidFill>
              <a:latin typeface="+mn-lt"/>
              <a:ea typeface="+mn-ea"/>
              <a:cs typeface="+mn-ea"/>
              <a:sym typeface="+mn-lt"/>
            </a:endParaRPr>
          </a:p>
          <a:p>
            <a:r>
              <a:rPr lang="zh-CN" altLang="en-US" sz="1400" dirty="0">
                <a:solidFill>
                  <a:srgbClr val="393738"/>
                </a:solidFill>
                <a:latin typeface="+mn-lt"/>
                <a:ea typeface="+mn-ea"/>
                <a:cs typeface="+mn-ea"/>
                <a:sym typeface="+mn-lt"/>
              </a:rPr>
              <a:t>单击此处添加文本单击此处添加文本</a:t>
            </a:r>
            <a:r>
              <a:rPr lang="en-US" altLang="zh-CN" sz="1400" dirty="0">
                <a:solidFill>
                  <a:srgbClr val="393738"/>
                </a:solidFill>
                <a:latin typeface="+mn-lt"/>
                <a:ea typeface="+mn-ea"/>
                <a:cs typeface="+mn-ea"/>
                <a:sym typeface="+mn-lt"/>
              </a:rPr>
              <a:t>  </a:t>
            </a:r>
            <a:endParaRPr lang="en-US" altLang="zh-CN" sz="1400" dirty="0">
              <a:solidFill>
                <a:srgbClr val="393738"/>
              </a:solidFill>
              <a:latin typeface="+mn-lt"/>
              <a:ea typeface="+mn-ea"/>
              <a:cs typeface="+mn-ea"/>
              <a:sym typeface="+mn-lt"/>
            </a:endParaRPr>
          </a:p>
          <a:p>
            <a:r>
              <a:rPr lang="zh-CN" altLang="en-US" sz="1400" dirty="0">
                <a:solidFill>
                  <a:srgbClr val="393738"/>
                </a:solidFill>
                <a:latin typeface="+mn-lt"/>
                <a:ea typeface="+mn-ea"/>
                <a:cs typeface="+mn-ea"/>
                <a:sym typeface="+mn-lt"/>
              </a:rPr>
              <a:t>单击此处添加文本单击此处添加文本</a:t>
            </a:r>
            <a:endParaRPr lang="zh-CN" altLang="en-US" sz="1400" dirty="0">
              <a:solidFill>
                <a:srgbClr val="393738"/>
              </a:solidFill>
              <a:latin typeface="+mn-lt"/>
              <a:ea typeface="+mn-ea"/>
              <a:cs typeface="+mn-ea"/>
              <a:sym typeface="+mn-lt"/>
            </a:endParaRPr>
          </a:p>
          <a:p>
            <a:endParaRPr lang="zh-CN" altLang="en-US" sz="1400" dirty="0">
              <a:solidFill>
                <a:srgbClr val="393738"/>
              </a:solidFill>
              <a:latin typeface="+mn-lt"/>
              <a:ea typeface="+mn-ea"/>
              <a:cs typeface="+mn-ea"/>
              <a:sym typeface="+mn-lt"/>
            </a:endParaRPr>
          </a:p>
          <a:p>
            <a:r>
              <a:rPr lang="zh-CN" altLang="en-US" sz="1400" dirty="0">
                <a:solidFill>
                  <a:srgbClr val="393738"/>
                </a:solidFill>
                <a:latin typeface="+mn-lt"/>
                <a:ea typeface="+mn-ea"/>
                <a:cs typeface="+mn-ea"/>
                <a:sym typeface="+mn-lt"/>
              </a:rPr>
              <a:t>单击此处添加文本单击此处添加文本</a:t>
            </a:r>
            <a:endParaRPr lang="en-US" altLang="zh-CN" sz="1400" dirty="0">
              <a:solidFill>
                <a:srgbClr val="393738"/>
              </a:solidFill>
              <a:latin typeface="+mn-lt"/>
              <a:ea typeface="+mn-ea"/>
              <a:cs typeface="+mn-ea"/>
              <a:sym typeface="+mn-lt"/>
            </a:endParaRPr>
          </a:p>
          <a:p>
            <a:r>
              <a:rPr lang="zh-CN" altLang="en-US" sz="1400" dirty="0">
                <a:solidFill>
                  <a:srgbClr val="393738"/>
                </a:solidFill>
                <a:latin typeface="+mn-lt"/>
                <a:ea typeface="+mn-ea"/>
                <a:cs typeface="+mn-ea"/>
                <a:sym typeface="+mn-lt"/>
              </a:rPr>
              <a:t>单击此处添加文本单击此处添加文本</a:t>
            </a:r>
            <a:r>
              <a:rPr lang="en-US" altLang="zh-CN" sz="1400" dirty="0">
                <a:solidFill>
                  <a:srgbClr val="393738"/>
                </a:solidFill>
                <a:latin typeface="+mn-lt"/>
                <a:ea typeface="+mn-ea"/>
                <a:cs typeface="+mn-ea"/>
                <a:sym typeface="+mn-lt"/>
              </a:rPr>
              <a:t>  </a:t>
            </a:r>
            <a:endParaRPr lang="en-US" altLang="zh-CN" sz="1400" dirty="0">
              <a:solidFill>
                <a:srgbClr val="393738"/>
              </a:solidFill>
              <a:latin typeface="+mn-lt"/>
              <a:ea typeface="+mn-ea"/>
              <a:cs typeface="+mn-ea"/>
              <a:sym typeface="+mn-lt"/>
            </a:endParaRPr>
          </a:p>
          <a:p>
            <a:r>
              <a:rPr lang="en-US" altLang="zh-CN" sz="1400" dirty="0">
                <a:solidFill>
                  <a:srgbClr val="393738"/>
                </a:solidFill>
                <a:latin typeface="+mn-lt"/>
                <a:ea typeface="+mn-ea"/>
                <a:cs typeface="+mn-ea"/>
                <a:sym typeface="+mn-lt"/>
              </a:rPr>
              <a:t> </a:t>
            </a:r>
            <a:r>
              <a:rPr lang="zh-CN" altLang="en-US" sz="1400" dirty="0">
                <a:solidFill>
                  <a:srgbClr val="393738"/>
                </a:solidFill>
                <a:latin typeface="+mn-lt"/>
                <a:ea typeface="+mn-ea"/>
                <a:cs typeface="+mn-ea"/>
                <a:sym typeface="+mn-lt"/>
              </a:rPr>
              <a:t>单击此处添加文本单击此处添加文本</a:t>
            </a:r>
            <a:endParaRPr lang="zh-CN" altLang="en-US" sz="1400" dirty="0">
              <a:solidFill>
                <a:srgbClr val="393738"/>
              </a:solidFill>
              <a:latin typeface="+mn-lt"/>
              <a:ea typeface="+mn-ea"/>
              <a:cs typeface="+mn-ea"/>
              <a:sym typeface="+mn-lt"/>
            </a:endParaRPr>
          </a:p>
          <a:p>
            <a:endParaRPr lang="zh-CN" altLang="en-US" sz="1400" dirty="0">
              <a:solidFill>
                <a:srgbClr val="393738"/>
              </a:solidFill>
              <a:latin typeface="+mn-lt"/>
              <a:ea typeface="+mn-ea"/>
              <a:cs typeface="+mn-ea"/>
              <a:sym typeface="+mn-lt"/>
            </a:endParaRPr>
          </a:p>
          <a:p>
            <a:endParaRPr lang="zh-CN" altLang="en-US" dirty="0">
              <a:solidFill>
                <a:srgbClr val="3F3F3F"/>
              </a:solidFill>
              <a:latin typeface="+mn-lt"/>
              <a:ea typeface="+mn-ea"/>
              <a:cs typeface="+mn-ea"/>
              <a:sym typeface="+mn-lt"/>
            </a:endParaRPr>
          </a:p>
          <a:p>
            <a:endParaRPr lang="zh-CN" altLang="en-US" dirty="0">
              <a:solidFill>
                <a:srgbClr val="3F3F3F"/>
              </a:solidFill>
              <a:latin typeface="+mn-lt"/>
              <a:ea typeface="+mn-ea"/>
              <a:cs typeface="+mn-ea"/>
              <a:sym typeface="+mn-lt"/>
            </a:endParaRPr>
          </a:p>
        </p:txBody>
      </p:sp>
      <p:sp>
        <p:nvSpPr>
          <p:cNvPr id="17420" name="矩形 12"/>
          <p:cNvSpPr>
            <a:spLocks noChangeArrowheads="1"/>
          </p:cNvSpPr>
          <p:nvPr/>
        </p:nvSpPr>
        <p:spPr bwMode="auto">
          <a:xfrm>
            <a:off x="1872374" y="2729835"/>
            <a:ext cx="300595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400" b="1" dirty="0">
                <a:solidFill>
                  <a:srgbClr val="000000"/>
                </a:solidFill>
                <a:latin typeface="+mn-lt"/>
                <a:ea typeface="+mn-ea"/>
                <a:cs typeface="+mn-ea"/>
                <a:sym typeface="+mn-lt"/>
              </a:rPr>
              <a:t>请输入标题</a:t>
            </a:r>
            <a:endParaRPr lang="zh-CN" altLang="en-US" sz="4400" b="1" dirty="0">
              <a:solidFill>
                <a:srgbClr val="000000"/>
              </a:solidFill>
              <a:latin typeface="+mn-lt"/>
              <a:ea typeface="+mn-ea"/>
              <a:cs typeface="+mn-ea"/>
              <a:sym typeface="+mn-lt"/>
            </a:endParaRPr>
          </a:p>
        </p:txBody>
      </p:sp>
      <p:sp>
        <p:nvSpPr>
          <p:cNvPr id="2" name="文本占位符 1"/>
          <p:cNvSpPr>
            <a:spLocks noGrp="1"/>
          </p:cNvSpPr>
          <p:nvPr>
            <p:ph type="body" sz="quarter" idx="10"/>
          </p:nvPr>
        </p:nvSpPr>
        <p:spPr/>
        <p:txBody>
          <a:bodyPr/>
          <a:lstStyle/>
          <a:p>
            <a:r>
              <a:rPr lang="zh-CN" altLang="en-US" dirty="0">
                <a:cs typeface="+mn-ea"/>
                <a:sym typeface="+mn-lt"/>
              </a:rPr>
              <a:t>工作完成情况</a:t>
            </a:r>
            <a:endParaRPr lang="zh-CN" altLang="en-US" dirty="0">
              <a:cs typeface="+mn-ea"/>
              <a:sym typeface="+mn-lt"/>
            </a:endParaRPr>
          </a:p>
        </p:txBody>
      </p:sp>
      <p:grpSp>
        <p:nvGrpSpPr>
          <p:cNvPr id="14" name="组合 13"/>
          <p:cNvGrpSpPr/>
          <p:nvPr/>
        </p:nvGrpSpPr>
        <p:grpSpPr>
          <a:xfrm>
            <a:off x="564638" y="1125256"/>
            <a:ext cx="904511" cy="2095285"/>
            <a:chOff x="7714737" y="332656"/>
            <a:chExt cx="904511" cy="2095285"/>
          </a:xfrm>
          <a:gradFill>
            <a:gsLst>
              <a:gs pos="0">
                <a:srgbClr val="0F2437"/>
              </a:gs>
              <a:gs pos="50000">
                <a:srgbClr val="284D7A"/>
              </a:gs>
              <a:gs pos="100000">
                <a:srgbClr val="0F2437"/>
              </a:gs>
            </a:gsLst>
            <a:lin ang="5400000" scaled="1"/>
          </a:gradFill>
        </p:grpSpPr>
        <p:sp>
          <p:nvSpPr>
            <p:cNvPr id="15" name="Freeform 61"/>
            <p:cNvSpPr>
              <a:spLocks noEditPoints="1"/>
            </p:cNvSpPr>
            <p:nvPr/>
          </p:nvSpPr>
          <p:spPr bwMode="auto">
            <a:xfrm>
              <a:off x="8016903" y="332656"/>
              <a:ext cx="254456" cy="236564"/>
            </a:xfrm>
            <a:custGeom>
              <a:avLst/>
              <a:gdLst>
                <a:gd name="T0" fmla="*/ 128 w 256"/>
                <a:gd name="T1" fmla="*/ 236 h 238"/>
                <a:gd name="T2" fmla="*/ 246 w 256"/>
                <a:gd name="T3" fmla="*/ 238 h 238"/>
                <a:gd name="T4" fmla="*/ 252 w 256"/>
                <a:gd name="T5" fmla="*/ 202 h 238"/>
                <a:gd name="T6" fmla="*/ 254 w 256"/>
                <a:gd name="T7" fmla="*/ 142 h 238"/>
                <a:gd name="T8" fmla="*/ 248 w 256"/>
                <a:gd name="T9" fmla="*/ 98 h 238"/>
                <a:gd name="T10" fmla="*/ 234 w 256"/>
                <a:gd name="T11" fmla="*/ 56 h 238"/>
                <a:gd name="T12" fmla="*/ 212 w 256"/>
                <a:gd name="T13" fmla="*/ 30 h 238"/>
                <a:gd name="T14" fmla="*/ 194 w 256"/>
                <a:gd name="T15" fmla="*/ 16 h 238"/>
                <a:gd name="T16" fmla="*/ 172 w 256"/>
                <a:gd name="T17" fmla="*/ 6 h 238"/>
                <a:gd name="T18" fmla="*/ 144 w 256"/>
                <a:gd name="T19" fmla="*/ 0 h 238"/>
                <a:gd name="T20" fmla="*/ 128 w 256"/>
                <a:gd name="T21" fmla="*/ 0 h 238"/>
                <a:gd name="T22" fmla="*/ 128 w 256"/>
                <a:gd name="T23" fmla="*/ 0 h 238"/>
                <a:gd name="T24" fmla="*/ 126 w 256"/>
                <a:gd name="T25" fmla="*/ 0 h 238"/>
                <a:gd name="T26" fmla="*/ 126 w 256"/>
                <a:gd name="T27" fmla="*/ 0 h 238"/>
                <a:gd name="T28" fmla="*/ 96 w 256"/>
                <a:gd name="T29" fmla="*/ 2 h 238"/>
                <a:gd name="T30" fmla="*/ 70 w 256"/>
                <a:gd name="T31" fmla="*/ 10 h 238"/>
                <a:gd name="T32" fmla="*/ 50 w 256"/>
                <a:gd name="T33" fmla="*/ 22 h 238"/>
                <a:gd name="T34" fmla="*/ 34 w 256"/>
                <a:gd name="T35" fmla="*/ 38 h 238"/>
                <a:gd name="T36" fmla="*/ 12 w 256"/>
                <a:gd name="T37" fmla="*/ 76 h 238"/>
                <a:gd name="T38" fmla="*/ 2 w 256"/>
                <a:gd name="T39" fmla="*/ 120 h 238"/>
                <a:gd name="T40" fmla="*/ 0 w 256"/>
                <a:gd name="T41" fmla="*/ 164 h 238"/>
                <a:gd name="T42" fmla="*/ 6 w 256"/>
                <a:gd name="T43" fmla="*/ 228 h 238"/>
                <a:gd name="T44" fmla="*/ 8 w 256"/>
                <a:gd name="T45" fmla="*/ 238 h 238"/>
                <a:gd name="T46" fmla="*/ 126 w 256"/>
                <a:gd name="T47" fmla="*/ 32 h 238"/>
                <a:gd name="T48" fmla="*/ 128 w 256"/>
                <a:gd name="T49" fmla="*/ 32 h 238"/>
                <a:gd name="T50" fmla="*/ 128 w 256"/>
                <a:gd name="T51" fmla="*/ 32 h 238"/>
                <a:gd name="T52" fmla="*/ 128 w 256"/>
                <a:gd name="T53" fmla="*/ 32 h 238"/>
                <a:gd name="T54" fmla="*/ 170 w 256"/>
                <a:gd name="T55" fmla="*/ 40 h 238"/>
                <a:gd name="T56" fmla="*/ 198 w 256"/>
                <a:gd name="T57" fmla="*/ 62 h 238"/>
                <a:gd name="T58" fmla="*/ 214 w 256"/>
                <a:gd name="T59" fmla="*/ 90 h 238"/>
                <a:gd name="T60" fmla="*/ 222 w 256"/>
                <a:gd name="T61" fmla="*/ 122 h 238"/>
                <a:gd name="T62" fmla="*/ 224 w 256"/>
                <a:gd name="T63" fmla="*/ 156 h 238"/>
                <a:gd name="T64" fmla="*/ 220 w 256"/>
                <a:gd name="T65" fmla="*/ 204 h 238"/>
                <a:gd name="T66" fmla="*/ 128 w 256"/>
                <a:gd name="T67" fmla="*/ 210 h 238"/>
                <a:gd name="T68" fmla="*/ 36 w 256"/>
                <a:gd name="T69" fmla="*/ 212 h 238"/>
                <a:gd name="T70" fmla="*/ 32 w 256"/>
                <a:gd name="T71" fmla="*/ 184 h 238"/>
                <a:gd name="T72" fmla="*/ 30 w 256"/>
                <a:gd name="T73" fmla="*/ 140 h 238"/>
                <a:gd name="T74" fmla="*/ 36 w 256"/>
                <a:gd name="T75" fmla="*/ 106 h 238"/>
                <a:gd name="T76" fmla="*/ 48 w 256"/>
                <a:gd name="T77" fmla="*/ 74 h 238"/>
                <a:gd name="T78" fmla="*/ 70 w 256"/>
                <a:gd name="T79" fmla="*/ 50 h 238"/>
                <a:gd name="T80" fmla="*/ 104 w 256"/>
                <a:gd name="T81" fmla="*/ 34 h 238"/>
                <a:gd name="T82" fmla="*/ 126 w 256"/>
                <a:gd name="T83" fmla="*/ 3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38">
                  <a:moveTo>
                    <a:pt x="8" y="238"/>
                  </a:moveTo>
                  <a:lnTo>
                    <a:pt x="128" y="236"/>
                  </a:lnTo>
                  <a:lnTo>
                    <a:pt x="246" y="238"/>
                  </a:lnTo>
                  <a:lnTo>
                    <a:pt x="246" y="238"/>
                  </a:lnTo>
                  <a:lnTo>
                    <a:pt x="248" y="228"/>
                  </a:lnTo>
                  <a:lnTo>
                    <a:pt x="252" y="202"/>
                  </a:lnTo>
                  <a:lnTo>
                    <a:pt x="256" y="164"/>
                  </a:lnTo>
                  <a:lnTo>
                    <a:pt x="254" y="142"/>
                  </a:lnTo>
                  <a:lnTo>
                    <a:pt x="252" y="120"/>
                  </a:lnTo>
                  <a:lnTo>
                    <a:pt x="248" y="98"/>
                  </a:lnTo>
                  <a:lnTo>
                    <a:pt x="242" y="76"/>
                  </a:lnTo>
                  <a:lnTo>
                    <a:pt x="234" y="56"/>
                  </a:lnTo>
                  <a:lnTo>
                    <a:pt x="220" y="38"/>
                  </a:lnTo>
                  <a:lnTo>
                    <a:pt x="212" y="30"/>
                  </a:lnTo>
                  <a:lnTo>
                    <a:pt x="204" y="22"/>
                  </a:lnTo>
                  <a:lnTo>
                    <a:pt x="194" y="16"/>
                  </a:lnTo>
                  <a:lnTo>
                    <a:pt x="184" y="10"/>
                  </a:lnTo>
                  <a:lnTo>
                    <a:pt x="172" y="6"/>
                  </a:lnTo>
                  <a:lnTo>
                    <a:pt x="158" y="2"/>
                  </a:lnTo>
                  <a:lnTo>
                    <a:pt x="144" y="0"/>
                  </a:lnTo>
                  <a:lnTo>
                    <a:pt x="128" y="0"/>
                  </a:lnTo>
                  <a:lnTo>
                    <a:pt x="128" y="0"/>
                  </a:lnTo>
                  <a:lnTo>
                    <a:pt x="128" y="0"/>
                  </a:lnTo>
                  <a:lnTo>
                    <a:pt x="128" y="0"/>
                  </a:lnTo>
                  <a:lnTo>
                    <a:pt x="128" y="0"/>
                  </a:lnTo>
                  <a:lnTo>
                    <a:pt x="126" y="0"/>
                  </a:lnTo>
                  <a:lnTo>
                    <a:pt x="126" y="0"/>
                  </a:lnTo>
                  <a:lnTo>
                    <a:pt x="126" y="0"/>
                  </a:lnTo>
                  <a:lnTo>
                    <a:pt x="110" y="0"/>
                  </a:lnTo>
                  <a:lnTo>
                    <a:pt x="96" y="2"/>
                  </a:lnTo>
                  <a:lnTo>
                    <a:pt x="82" y="6"/>
                  </a:lnTo>
                  <a:lnTo>
                    <a:pt x="70" y="10"/>
                  </a:lnTo>
                  <a:lnTo>
                    <a:pt x="60" y="16"/>
                  </a:lnTo>
                  <a:lnTo>
                    <a:pt x="50" y="22"/>
                  </a:lnTo>
                  <a:lnTo>
                    <a:pt x="42" y="30"/>
                  </a:lnTo>
                  <a:lnTo>
                    <a:pt x="34" y="38"/>
                  </a:lnTo>
                  <a:lnTo>
                    <a:pt x="22" y="56"/>
                  </a:lnTo>
                  <a:lnTo>
                    <a:pt x="12" y="76"/>
                  </a:lnTo>
                  <a:lnTo>
                    <a:pt x="6" y="98"/>
                  </a:lnTo>
                  <a:lnTo>
                    <a:pt x="2" y="120"/>
                  </a:lnTo>
                  <a:lnTo>
                    <a:pt x="0" y="142"/>
                  </a:lnTo>
                  <a:lnTo>
                    <a:pt x="0" y="164"/>
                  </a:lnTo>
                  <a:lnTo>
                    <a:pt x="2" y="202"/>
                  </a:lnTo>
                  <a:lnTo>
                    <a:pt x="6" y="228"/>
                  </a:lnTo>
                  <a:lnTo>
                    <a:pt x="8" y="238"/>
                  </a:lnTo>
                  <a:lnTo>
                    <a:pt x="8" y="238"/>
                  </a:lnTo>
                  <a:close/>
                  <a:moveTo>
                    <a:pt x="126" y="32"/>
                  </a:moveTo>
                  <a:lnTo>
                    <a:pt x="126" y="32"/>
                  </a:lnTo>
                  <a:lnTo>
                    <a:pt x="126" y="32"/>
                  </a:lnTo>
                  <a:lnTo>
                    <a:pt x="128" y="32"/>
                  </a:lnTo>
                  <a:lnTo>
                    <a:pt x="128" y="32"/>
                  </a:lnTo>
                  <a:lnTo>
                    <a:pt x="128" y="32"/>
                  </a:lnTo>
                  <a:lnTo>
                    <a:pt x="128" y="32"/>
                  </a:lnTo>
                  <a:lnTo>
                    <a:pt x="128" y="32"/>
                  </a:lnTo>
                  <a:lnTo>
                    <a:pt x="152" y="34"/>
                  </a:lnTo>
                  <a:lnTo>
                    <a:pt x="170" y="40"/>
                  </a:lnTo>
                  <a:lnTo>
                    <a:pt x="186" y="50"/>
                  </a:lnTo>
                  <a:lnTo>
                    <a:pt x="198" y="62"/>
                  </a:lnTo>
                  <a:lnTo>
                    <a:pt x="208" y="74"/>
                  </a:lnTo>
                  <a:lnTo>
                    <a:pt x="214" y="90"/>
                  </a:lnTo>
                  <a:lnTo>
                    <a:pt x="220" y="106"/>
                  </a:lnTo>
                  <a:lnTo>
                    <a:pt x="222" y="122"/>
                  </a:lnTo>
                  <a:lnTo>
                    <a:pt x="224" y="140"/>
                  </a:lnTo>
                  <a:lnTo>
                    <a:pt x="224" y="156"/>
                  </a:lnTo>
                  <a:lnTo>
                    <a:pt x="222" y="184"/>
                  </a:lnTo>
                  <a:lnTo>
                    <a:pt x="220" y="204"/>
                  </a:lnTo>
                  <a:lnTo>
                    <a:pt x="218" y="212"/>
                  </a:lnTo>
                  <a:lnTo>
                    <a:pt x="128" y="210"/>
                  </a:lnTo>
                  <a:lnTo>
                    <a:pt x="36" y="212"/>
                  </a:lnTo>
                  <a:lnTo>
                    <a:pt x="36" y="212"/>
                  </a:lnTo>
                  <a:lnTo>
                    <a:pt x="36" y="204"/>
                  </a:lnTo>
                  <a:lnTo>
                    <a:pt x="32" y="184"/>
                  </a:lnTo>
                  <a:lnTo>
                    <a:pt x="30" y="156"/>
                  </a:lnTo>
                  <a:lnTo>
                    <a:pt x="30" y="140"/>
                  </a:lnTo>
                  <a:lnTo>
                    <a:pt x="32" y="122"/>
                  </a:lnTo>
                  <a:lnTo>
                    <a:pt x="36" y="106"/>
                  </a:lnTo>
                  <a:lnTo>
                    <a:pt x="40" y="90"/>
                  </a:lnTo>
                  <a:lnTo>
                    <a:pt x="48" y="74"/>
                  </a:lnTo>
                  <a:lnTo>
                    <a:pt x="56" y="62"/>
                  </a:lnTo>
                  <a:lnTo>
                    <a:pt x="70" y="50"/>
                  </a:lnTo>
                  <a:lnTo>
                    <a:pt x="84" y="40"/>
                  </a:lnTo>
                  <a:lnTo>
                    <a:pt x="104" y="34"/>
                  </a:lnTo>
                  <a:lnTo>
                    <a:pt x="126" y="32"/>
                  </a:lnTo>
                  <a:lnTo>
                    <a:pt x="126"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6" name="Freeform 62"/>
            <p:cNvSpPr/>
            <p:nvPr/>
          </p:nvSpPr>
          <p:spPr bwMode="auto">
            <a:xfrm>
              <a:off x="8124252" y="1748067"/>
              <a:ext cx="494996" cy="679874"/>
            </a:xfrm>
            <a:custGeom>
              <a:avLst/>
              <a:gdLst>
                <a:gd name="T0" fmla="*/ 498 w 498"/>
                <a:gd name="T1" fmla="*/ 680 h 684"/>
                <a:gd name="T2" fmla="*/ 492 w 498"/>
                <a:gd name="T3" fmla="*/ 660 h 684"/>
                <a:gd name="T4" fmla="*/ 474 w 498"/>
                <a:gd name="T5" fmla="*/ 618 h 684"/>
                <a:gd name="T6" fmla="*/ 444 w 498"/>
                <a:gd name="T7" fmla="*/ 580 h 684"/>
                <a:gd name="T8" fmla="*/ 404 w 498"/>
                <a:gd name="T9" fmla="*/ 542 h 684"/>
                <a:gd name="T10" fmla="*/ 352 w 498"/>
                <a:gd name="T11" fmla="*/ 508 h 684"/>
                <a:gd name="T12" fmla="*/ 292 w 498"/>
                <a:gd name="T13" fmla="*/ 476 h 684"/>
                <a:gd name="T14" fmla="*/ 222 w 498"/>
                <a:gd name="T15" fmla="*/ 446 h 684"/>
                <a:gd name="T16" fmla="*/ 142 w 498"/>
                <a:gd name="T17" fmla="*/ 420 h 684"/>
                <a:gd name="T18" fmla="*/ 98 w 498"/>
                <a:gd name="T19" fmla="*/ 408 h 684"/>
                <a:gd name="T20" fmla="*/ 78 w 498"/>
                <a:gd name="T21" fmla="*/ 398 h 684"/>
                <a:gd name="T22" fmla="*/ 60 w 498"/>
                <a:gd name="T23" fmla="*/ 380 h 684"/>
                <a:gd name="T24" fmla="*/ 48 w 498"/>
                <a:gd name="T25" fmla="*/ 358 h 684"/>
                <a:gd name="T26" fmla="*/ 28 w 498"/>
                <a:gd name="T27" fmla="*/ 300 h 684"/>
                <a:gd name="T28" fmla="*/ 20 w 498"/>
                <a:gd name="T29" fmla="*/ 230 h 684"/>
                <a:gd name="T30" fmla="*/ 18 w 498"/>
                <a:gd name="T31" fmla="*/ 158 h 684"/>
                <a:gd name="T32" fmla="*/ 22 w 498"/>
                <a:gd name="T33" fmla="*/ 62 h 684"/>
                <a:gd name="T34" fmla="*/ 12 w 498"/>
                <a:gd name="T35" fmla="*/ 0 h 684"/>
                <a:gd name="T36" fmla="*/ 8 w 498"/>
                <a:gd name="T37" fmla="*/ 22 h 684"/>
                <a:gd name="T38" fmla="*/ 0 w 498"/>
                <a:gd name="T39" fmla="*/ 132 h 684"/>
                <a:gd name="T40" fmla="*/ 2 w 498"/>
                <a:gd name="T41" fmla="*/ 206 h 684"/>
                <a:gd name="T42" fmla="*/ 8 w 498"/>
                <a:gd name="T43" fmla="*/ 278 h 684"/>
                <a:gd name="T44" fmla="*/ 24 w 498"/>
                <a:gd name="T45" fmla="*/ 346 h 684"/>
                <a:gd name="T46" fmla="*/ 44 w 498"/>
                <a:gd name="T47" fmla="*/ 386 h 684"/>
                <a:gd name="T48" fmla="*/ 60 w 498"/>
                <a:gd name="T49" fmla="*/ 406 h 684"/>
                <a:gd name="T50" fmla="*/ 82 w 498"/>
                <a:gd name="T51" fmla="*/ 420 h 684"/>
                <a:gd name="T52" fmla="*/ 94 w 498"/>
                <a:gd name="T53" fmla="*/ 424 h 684"/>
                <a:gd name="T54" fmla="*/ 176 w 498"/>
                <a:gd name="T55" fmla="*/ 448 h 684"/>
                <a:gd name="T56" fmla="*/ 250 w 498"/>
                <a:gd name="T57" fmla="*/ 476 h 684"/>
                <a:gd name="T58" fmla="*/ 312 w 498"/>
                <a:gd name="T59" fmla="*/ 504 h 684"/>
                <a:gd name="T60" fmla="*/ 366 w 498"/>
                <a:gd name="T61" fmla="*/ 536 h 684"/>
                <a:gd name="T62" fmla="*/ 410 w 498"/>
                <a:gd name="T63" fmla="*/ 570 h 684"/>
                <a:gd name="T64" fmla="*/ 444 w 498"/>
                <a:gd name="T65" fmla="*/ 606 h 684"/>
                <a:gd name="T66" fmla="*/ 468 w 498"/>
                <a:gd name="T67" fmla="*/ 644 h 684"/>
                <a:gd name="T68" fmla="*/ 482 w 498"/>
                <a:gd name="T69" fmla="*/ 684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8" h="684">
                  <a:moveTo>
                    <a:pt x="482" y="684"/>
                  </a:moveTo>
                  <a:lnTo>
                    <a:pt x="498" y="680"/>
                  </a:lnTo>
                  <a:lnTo>
                    <a:pt x="498" y="680"/>
                  </a:lnTo>
                  <a:lnTo>
                    <a:pt x="492" y="660"/>
                  </a:lnTo>
                  <a:lnTo>
                    <a:pt x="484" y="638"/>
                  </a:lnTo>
                  <a:lnTo>
                    <a:pt x="474" y="618"/>
                  </a:lnTo>
                  <a:lnTo>
                    <a:pt x="460" y="598"/>
                  </a:lnTo>
                  <a:lnTo>
                    <a:pt x="444" y="580"/>
                  </a:lnTo>
                  <a:lnTo>
                    <a:pt x="424" y="560"/>
                  </a:lnTo>
                  <a:lnTo>
                    <a:pt x="404" y="542"/>
                  </a:lnTo>
                  <a:lnTo>
                    <a:pt x="380" y="524"/>
                  </a:lnTo>
                  <a:lnTo>
                    <a:pt x="352" y="508"/>
                  </a:lnTo>
                  <a:lnTo>
                    <a:pt x="324" y="492"/>
                  </a:lnTo>
                  <a:lnTo>
                    <a:pt x="292" y="476"/>
                  </a:lnTo>
                  <a:lnTo>
                    <a:pt x="258" y="460"/>
                  </a:lnTo>
                  <a:lnTo>
                    <a:pt x="222" y="446"/>
                  </a:lnTo>
                  <a:lnTo>
                    <a:pt x="184" y="432"/>
                  </a:lnTo>
                  <a:lnTo>
                    <a:pt x="142" y="420"/>
                  </a:lnTo>
                  <a:lnTo>
                    <a:pt x="98" y="408"/>
                  </a:lnTo>
                  <a:lnTo>
                    <a:pt x="98" y="408"/>
                  </a:lnTo>
                  <a:lnTo>
                    <a:pt x="88" y="404"/>
                  </a:lnTo>
                  <a:lnTo>
                    <a:pt x="78" y="398"/>
                  </a:lnTo>
                  <a:lnTo>
                    <a:pt x="68" y="390"/>
                  </a:lnTo>
                  <a:lnTo>
                    <a:pt x="60" y="380"/>
                  </a:lnTo>
                  <a:lnTo>
                    <a:pt x="54" y="370"/>
                  </a:lnTo>
                  <a:lnTo>
                    <a:pt x="48" y="358"/>
                  </a:lnTo>
                  <a:lnTo>
                    <a:pt x="36" y="330"/>
                  </a:lnTo>
                  <a:lnTo>
                    <a:pt x="28" y="300"/>
                  </a:lnTo>
                  <a:lnTo>
                    <a:pt x="24" y="266"/>
                  </a:lnTo>
                  <a:lnTo>
                    <a:pt x="20" y="230"/>
                  </a:lnTo>
                  <a:lnTo>
                    <a:pt x="18" y="194"/>
                  </a:lnTo>
                  <a:lnTo>
                    <a:pt x="18" y="158"/>
                  </a:lnTo>
                  <a:lnTo>
                    <a:pt x="18" y="122"/>
                  </a:lnTo>
                  <a:lnTo>
                    <a:pt x="22" y="62"/>
                  </a:lnTo>
                  <a:lnTo>
                    <a:pt x="28" y="0"/>
                  </a:lnTo>
                  <a:lnTo>
                    <a:pt x="12" y="0"/>
                  </a:lnTo>
                  <a:lnTo>
                    <a:pt x="12" y="0"/>
                  </a:lnTo>
                  <a:lnTo>
                    <a:pt x="8" y="22"/>
                  </a:lnTo>
                  <a:lnTo>
                    <a:pt x="4" y="68"/>
                  </a:lnTo>
                  <a:lnTo>
                    <a:pt x="0" y="132"/>
                  </a:lnTo>
                  <a:lnTo>
                    <a:pt x="0" y="168"/>
                  </a:lnTo>
                  <a:lnTo>
                    <a:pt x="2" y="206"/>
                  </a:lnTo>
                  <a:lnTo>
                    <a:pt x="4" y="242"/>
                  </a:lnTo>
                  <a:lnTo>
                    <a:pt x="8" y="278"/>
                  </a:lnTo>
                  <a:lnTo>
                    <a:pt x="14" y="314"/>
                  </a:lnTo>
                  <a:lnTo>
                    <a:pt x="24" y="346"/>
                  </a:lnTo>
                  <a:lnTo>
                    <a:pt x="36" y="374"/>
                  </a:lnTo>
                  <a:lnTo>
                    <a:pt x="44" y="386"/>
                  </a:lnTo>
                  <a:lnTo>
                    <a:pt x="52" y="396"/>
                  </a:lnTo>
                  <a:lnTo>
                    <a:pt x="60" y="406"/>
                  </a:lnTo>
                  <a:lnTo>
                    <a:pt x="70" y="414"/>
                  </a:lnTo>
                  <a:lnTo>
                    <a:pt x="82" y="420"/>
                  </a:lnTo>
                  <a:lnTo>
                    <a:pt x="94" y="424"/>
                  </a:lnTo>
                  <a:lnTo>
                    <a:pt x="94" y="424"/>
                  </a:lnTo>
                  <a:lnTo>
                    <a:pt x="136" y="436"/>
                  </a:lnTo>
                  <a:lnTo>
                    <a:pt x="176" y="448"/>
                  </a:lnTo>
                  <a:lnTo>
                    <a:pt x="214" y="462"/>
                  </a:lnTo>
                  <a:lnTo>
                    <a:pt x="250" y="476"/>
                  </a:lnTo>
                  <a:lnTo>
                    <a:pt x="282" y="490"/>
                  </a:lnTo>
                  <a:lnTo>
                    <a:pt x="312" y="504"/>
                  </a:lnTo>
                  <a:lnTo>
                    <a:pt x="340" y="520"/>
                  </a:lnTo>
                  <a:lnTo>
                    <a:pt x="366" y="536"/>
                  </a:lnTo>
                  <a:lnTo>
                    <a:pt x="390" y="554"/>
                  </a:lnTo>
                  <a:lnTo>
                    <a:pt x="410" y="570"/>
                  </a:lnTo>
                  <a:lnTo>
                    <a:pt x="428" y="588"/>
                  </a:lnTo>
                  <a:lnTo>
                    <a:pt x="444" y="606"/>
                  </a:lnTo>
                  <a:lnTo>
                    <a:pt x="458" y="626"/>
                  </a:lnTo>
                  <a:lnTo>
                    <a:pt x="468" y="644"/>
                  </a:lnTo>
                  <a:lnTo>
                    <a:pt x="476" y="664"/>
                  </a:lnTo>
                  <a:lnTo>
                    <a:pt x="482" y="684"/>
                  </a:lnTo>
                  <a:lnTo>
                    <a:pt x="482" y="6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7" name="Freeform 63"/>
            <p:cNvSpPr>
              <a:spLocks noEditPoints="1"/>
            </p:cNvSpPr>
            <p:nvPr/>
          </p:nvSpPr>
          <p:spPr bwMode="auto">
            <a:xfrm>
              <a:off x="7714737" y="539401"/>
              <a:ext cx="858789" cy="1202702"/>
            </a:xfrm>
            <a:custGeom>
              <a:avLst/>
              <a:gdLst>
                <a:gd name="T0" fmla="*/ 100 w 864"/>
                <a:gd name="T1" fmla="*/ 666 h 1210"/>
                <a:gd name="T2" fmla="*/ 90 w 864"/>
                <a:gd name="T3" fmla="*/ 864 h 1210"/>
                <a:gd name="T4" fmla="*/ 114 w 864"/>
                <a:gd name="T5" fmla="*/ 966 h 1210"/>
                <a:gd name="T6" fmla="*/ 156 w 864"/>
                <a:gd name="T7" fmla="*/ 1036 h 1210"/>
                <a:gd name="T8" fmla="*/ 224 w 864"/>
                <a:gd name="T9" fmla="*/ 1096 h 1210"/>
                <a:gd name="T10" fmla="*/ 320 w 864"/>
                <a:gd name="T11" fmla="*/ 1142 h 1210"/>
                <a:gd name="T12" fmla="*/ 414 w 864"/>
                <a:gd name="T13" fmla="*/ 1210 h 1210"/>
                <a:gd name="T14" fmla="*/ 450 w 864"/>
                <a:gd name="T15" fmla="*/ 1168 h 1210"/>
                <a:gd name="T16" fmla="*/ 564 w 864"/>
                <a:gd name="T17" fmla="*/ 1134 h 1210"/>
                <a:gd name="T18" fmla="*/ 672 w 864"/>
                <a:gd name="T19" fmla="*/ 1070 h 1210"/>
                <a:gd name="T20" fmla="*/ 706 w 864"/>
                <a:gd name="T21" fmla="*/ 1038 h 1210"/>
                <a:gd name="T22" fmla="*/ 740 w 864"/>
                <a:gd name="T23" fmla="*/ 986 h 1210"/>
                <a:gd name="T24" fmla="*/ 754 w 864"/>
                <a:gd name="T25" fmla="*/ 954 h 1210"/>
                <a:gd name="T26" fmla="*/ 656 w 864"/>
                <a:gd name="T27" fmla="*/ 882 h 1210"/>
                <a:gd name="T28" fmla="*/ 774 w 864"/>
                <a:gd name="T29" fmla="*/ 834 h 1210"/>
                <a:gd name="T30" fmla="*/ 774 w 864"/>
                <a:gd name="T31" fmla="*/ 784 h 1210"/>
                <a:gd name="T32" fmla="*/ 656 w 864"/>
                <a:gd name="T33" fmla="*/ 712 h 1210"/>
                <a:gd name="T34" fmla="*/ 756 w 864"/>
                <a:gd name="T35" fmla="*/ 628 h 1210"/>
                <a:gd name="T36" fmla="*/ 754 w 864"/>
                <a:gd name="T37" fmla="*/ 614 h 1210"/>
                <a:gd name="T38" fmla="*/ 656 w 864"/>
                <a:gd name="T39" fmla="*/ 542 h 1210"/>
                <a:gd name="T40" fmla="*/ 736 w 864"/>
                <a:gd name="T41" fmla="*/ 494 h 1210"/>
                <a:gd name="T42" fmla="*/ 732 w 864"/>
                <a:gd name="T43" fmla="*/ 444 h 1210"/>
                <a:gd name="T44" fmla="*/ 656 w 864"/>
                <a:gd name="T45" fmla="*/ 372 h 1210"/>
                <a:gd name="T46" fmla="*/ 740 w 864"/>
                <a:gd name="T47" fmla="*/ 322 h 1210"/>
                <a:gd name="T48" fmla="*/ 750 w 864"/>
                <a:gd name="T49" fmla="*/ 274 h 1210"/>
                <a:gd name="T50" fmla="*/ 656 w 864"/>
                <a:gd name="T51" fmla="*/ 204 h 1210"/>
                <a:gd name="T52" fmla="*/ 786 w 864"/>
                <a:gd name="T53" fmla="*/ 152 h 1210"/>
                <a:gd name="T54" fmla="*/ 806 w 864"/>
                <a:gd name="T55" fmla="*/ 104 h 1210"/>
                <a:gd name="T56" fmla="*/ 864 w 864"/>
                <a:gd name="T57" fmla="*/ 2 h 1210"/>
                <a:gd name="T58" fmla="*/ 432 w 864"/>
                <a:gd name="T59" fmla="*/ 0 h 1210"/>
                <a:gd name="T60" fmla="*/ 0 w 864"/>
                <a:gd name="T61" fmla="*/ 2 h 1210"/>
                <a:gd name="T62" fmla="*/ 52 w 864"/>
                <a:gd name="T63" fmla="*/ 94 h 1210"/>
                <a:gd name="T64" fmla="*/ 106 w 864"/>
                <a:gd name="T65" fmla="*/ 242 h 1210"/>
                <a:gd name="T66" fmla="*/ 130 w 864"/>
                <a:gd name="T67" fmla="*/ 442 h 1210"/>
                <a:gd name="T68" fmla="*/ 118 w 864"/>
                <a:gd name="T69" fmla="*/ 554 h 1210"/>
                <a:gd name="T70" fmla="*/ 176 w 864"/>
                <a:gd name="T71" fmla="*/ 504 h 1210"/>
                <a:gd name="T72" fmla="*/ 176 w 864"/>
                <a:gd name="T73" fmla="*/ 320 h 1210"/>
                <a:gd name="T74" fmla="*/ 148 w 864"/>
                <a:gd name="T75" fmla="*/ 174 h 1210"/>
                <a:gd name="T76" fmla="*/ 102 w 864"/>
                <a:gd name="T77" fmla="*/ 52 h 1210"/>
                <a:gd name="T78" fmla="*/ 102 w 864"/>
                <a:gd name="T79" fmla="*/ 52 h 1210"/>
                <a:gd name="T80" fmla="*/ 166 w 864"/>
                <a:gd name="T81" fmla="*/ 200 h 1210"/>
                <a:gd name="T82" fmla="*/ 194 w 864"/>
                <a:gd name="T83" fmla="*/ 332 h 1210"/>
                <a:gd name="T84" fmla="*/ 192 w 864"/>
                <a:gd name="T85" fmla="*/ 552 h 1210"/>
                <a:gd name="T86" fmla="*/ 174 w 864"/>
                <a:gd name="T87" fmla="*/ 726 h 1210"/>
                <a:gd name="T88" fmla="*/ 198 w 864"/>
                <a:gd name="T89" fmla="*/ 904 h 1210"/>
                <a:gd name="T90" fmla="*/ 234 w 864"/>
                <a:gd name="T91" fmla="*/ 984 h 1210"/>
                <a:gd name="T92" fmla="*/ 290 w 864"/>
                <a:gd name="T93" fmla="*/ 1056 h 1210"/>
                <a:gd name="T94" fmla="*/ 368 w 864"/>
                <a:gd name="T95" fmla="*/ 1116 h 1210"/>
                <a:gd name="T96" fmla="*/ 328 w 864"/>
                <a:gd name="T97" fmla="*/ 1094 h 1210"/>
                <a:gd name="T98" fmla="*/ 236 w 864"/>
                <a:gd name="T99" fmla="*/ 1008 h 1210"/>
                <a:gd name="T100" fmla="*/ 202 w 864"/>
                <a:gd name="T101" fmla="*/ 954 h 1210"/>
                <a:gd name="T102" fmla="*/ 168 w 864"/>
                <a:gd name="T103" fmla="*/ 862 h 1210"/>
                <a:gd name="T104" fmla="*/ 152 w 864"/>
                <a:gd name="T105" fmla="*/ 754 h 1210"/>
                <a:gd name="T106" fmla="*/ 156 w 864"/>
                <a:gd name="T107" fmla="*/ 638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4" h="1210">
                  <a:moveTo>
                    <a:pt x="118" y="554"/>
                  </a:moveTo>
                  <a:lnTo>
                    <a:pt x="118" y="554"/>
                  </a:lnTo>
                  <a:lnTo>
                    <a:pt x="108" y="612"/>
                  </a:lnTo>
                  <a:lnTo>
                    <a:pt x="100" y="666"/>
                  </a:lnTo>
                  <a:lnTo>
                    <a:pt x="94" y="720"/>
                  </a:lnTo>
                  <a:lnTo>
                    <a:pt x="90" y="770"/>
                  </a:lnTo>
                  <a:lnTo>
                    <a:pt x="88" y="818"/>
                  </a:lnTo>
                  <a:lnTo>
                    <a:pt x="90" y="864"/>
                  </a:lnTo>
                  <a:lnTo>
                    <a:pt x="96" y="908"/>
                  </a:lnTo>
                  <a:lnTo>
                    <a:pt x="100" y="928"/>
                  </a:lnTo>
                  <a:lnTo>
                    <a:pt x="106" y="948"/>
                  </a:lnTo>
                  <a:lnTo>
                    <a:pt x="114" y="966"/>
                  </a:lnTo>
                  <a:lnTo>
                    <a:pt x="122" y="986"/>
                  </a:lnTo>
                  <a:lnTo>
                    <a:pt x="132" y="1004"/>
                  </a:lnTo>
                  <a:lnTo>
                    <a:pt x="144" y="1020"/>
                  </a:lnTo>
                  <a:lnTo>
                    <a:pt x="156" y="1036"/>
                  </a:lnTo>
                  <a:lnTo>
                    <a:pt x="170" y="1052"/>
                  </a:lnTo>
                  <a:lnTo>
                    <a:pt x="186" y="1068"/>
                  </a:lnTo>
                  <a:lnTo>
                    <a:pt x="204" y="1082"/>
                  </a:lnTo>
                  <a:lnTo>
                    <a:pt x="224" y="1096"/>
                  </a:lnTo>
                  <a:lnTo>
                    <a:pt x="244" y="1108"/>
                  </a:lnTo>
                  <a:lnTo>
                    <a:pt x="268" y="1120"/>
                  </a:lnTo>
                  <a:lnTo>
                    <a:pt x="292" y="1132"/>
                  </a:lnTo>
                  <a:lnTo>
                    <a:pt x="320" y="1142"/>
                  </a:lnTo>
                  <a:lnTo>
                    <a:pt x="350" y="1152"/>
                  </a:lnTo>
                  <a:lnTo>
                    <a:pt x="380" y="1160"/>
                  </a:lnTo>
                  <a:lnTo>
                    <a:pt x="414" y="1168"/>
                  </a:lnTo>
                  <a:lnTo>
                    <a:pt x="414" y="1210"/>
                  </a:lnTo>
                  <a:lnTo>
                    <a:pt x="428" y="1210"/>
                  </a:lnTo>
                  <a:lnTo>
                    <a:pt x="436" y="1210"/>
                  </a:lnTo>
                  <a:lnTo>
                    <a:pt x="450" y="1210"/>
                  </a:lnTo>
                  <a:lnTo>
                    <a:pt x="450" y="1168"/>
                  </a:lnTo>
                  <a:lnTo>
                    <a:pt x="450" y="1168"/>
                  </a:lnTo>
                  <a:lnTo>
                    <a:pt x="490" y="1158"/>
                  </a:lnTo>
                  <a:lnTo>
                    <a:pt x="528" y="1146"/>
                  </a:lnTo>
                  <a:lnTo>
                    <a:pt x="564" y="1134"/>
                  </a:lnTo>
                  <a:lnTo>
                    <a:pt x="596" y="1120"/>
                  </a:lnTo>
                  <a:lnTo>
                    <a:pt x="624" y="1104"/>
                  </a:lnTo>
                  <a:lnTo>
                    <a:pt x="650" y="1088"/>
                  </a:lnTo>
                  <a:lnTo>
                    <a:pt x="672" y="1070"/>
                  </a:lnTo>
                  <a:lnTo>
                    <a:pt x="692" y="1052"/>
                  </a:lnTo>
                  <a:lnTo>
                    <a:pt x="656" y="1052"/>
                  </a:lnTo>
                  <a:lnTo>
                    <a:pt x="656" y="1038"/>
                  </a:lnTo>
                  <a:lnTo>
                    <a:pt x="706" y="1038"/>
                  </a:lnTo>
                  <a:lnTo>
                    <a:pt x="706" y="1038"/>
                  </a:lnTo>
                  <a:lnTo>
                    <a:pt x="718" y="1022"/>
                  </a:lnTo>
                  <a:lnTo>
                    <a:pt x="730" y="1004"/>
                  </a:lnTo>
                  <a:lnTo>
                    <a:pt x="740" y="986"/>
                  </a:lnTo>
                  <a:lnTo>
                    <a:pt x="748" y="966"/>
                  </a:lnTo>
                  <a:lnTo>
                    <a:pt x="656" y="966"/>
                  </a:lnTo>
                  <a:lnTo>
                    <a:pt x="656" y="954"/>
                  </a:lnTo>
                  <a:lnTo>
                    <a:pt x="754" y="954"/>
                  </a:lnTo>
                  <a:lnTo>
                    <a:pt x="754" y="954"/>
                  </a:lnTo>
                  <a:lnTo>
                    <a:pt x="764" y="918"/>
                  </a:lnTo>
                  <a:lnTo>
                    <a:pt x="770" y="882"/>
                  </a:lnTo>
                  <a:lnTo>
                    <a:pt x="656" y="882"/>
                  </a:lnTo>
                  <a:lnTo>
                    <a:pt x="656" y="868"/>
                  </a:lnTo>
                  <a:lnTo>
                    <a:pt x="772" y="868"/>
                  </a:lnTo>
                  <a:lnTo>
                    <a:pt x="772" y="868"/>
                  </a:lnTo>
                  <a:lnTo>
                    <a:pt x="774" y="834"/>
                  </a:lnTo>
                  <a:lnTo>
                    <a:pt x="774" y="798"/>
                  </a:lnTo>
                  <a:lnTo>
                    <a:pt x="656" y="798"/>
                  </a:lnTo>
                  <a:lnTo>
                    <a:pt x="656" y="784"/>
                  </a:lnTo>
                  <a:lnTo>
                    <a:pt x="774" y="784"/>
                  </a:lnTo>
                  <a:lnTo>
                    <a:pt x="774" y="784"/>
                  </a:lnTo>
                  <a:lnTo>
                    <a:pt x="772" y="748"/>
                  </a:lnTo>
                  <a:lnTo>
                    <a:pt x="768" y="712"/>
                  </a:lnTo>
                  <a:lnTo>
                    <a:pt x="656" y="712"/>
                  </a:lnTo>
                  <a:lnTo>
                    <a:pt x="656" y="698"/>
                  </a:lnTo>
                  <a:lnTo>
                    <a:pt x="768" y="698"/>
                  </a:lnTo>
                  <a:lnTo>
                    <a:pt x="768" y="698"/>
                  </a:lnTo>
                  <a:lnTo>
                    <a:pt x="756" y="628"/>
                  </a:lnTo>
                  <a:lnTo>
                    <a:pt x="656" y="628"/>
                  </a:lnTo>
                  <a:lnTo>
                    <a:pt x="656" y="614"/>
                  </a:lnTo>
                  <a:lnTo>
                    <a:pt x="754" y="614"/>
                  </a:lnTo>
                  <a:lnTo>
                    <a:pt x="754" y="614"/>
                  </a:lnTo>
                  <a:lnTo>
                    <a:pt x="744" y="554"/>
                  </a:lnTo>
                  <a:lnTo>
                    <a:pt x="744" y="554"/>
                  </a:lnTo>
                  <a:lnTo>
                    <a:pt x="742" y="542"/>
                  </a:lnTo>
                  <a:lnTo>
                    <a:pt x="656" y="542"/>
                  </a:lnTo>
                  <a:lnTo>
                    <a:pt x="656" y="528"/>
                  </a:lnTo>
                  <a:lnTo>
                    <a:pt x="740" y="528"/>
                  </a:lnTo>
                  <a:lnTo>
                    <a:pt x="740" y="528"/>
                  </a:lnTo>
                  <a:lnTo>
                    <a:pt x="736" y="494"/>
                  </a:lnTo>
                  <a:lnTo>
                    <a:pt x="734" y="458"/>
                  </a:lnTo>
                  <a:lnTo>
                    <a:pt x="656" y="458"/>
                  </a:lnTo>
                  <a:lnTo>
                    <a:pt x="656" y="444"/>
                  </a:lnTo>
                  <a:lnTo>
                    <a:pt x="732" y="444"/>
                  </a:lnTo>
                  <a:lnTo>
                    <a:pt x="732" y="444"/>
                  </a:lnTo>
                  <a:lnTo>
                    <a:pt x="734" y="408"/>
                  </a:lnTo>
                  <a:lnTo>
                    <a:pt x="736" y="372"/>
                  </a:lnTo>
                  <a:lnTo>
                    <a:pt x="656" y="372"/>
                  </a:lnTo>
                  <a:lnTo>
                    <a:pt x="656" y="360"/>
                  </a:lnTo>
                  <a:lnTo>
                    <a:pt x="736" y="360"/>
                  </a:lnTo>
                  <a:lnTo>
                    <a:pt x="736" y="360"/>
                  </a:lnTo>
                  <a:lnTo>
                    <a:pt x="740" y="322"/>
                  </a:lnTo>
                  <a:lnTo>
                    <a:pt x="746" y="288"/>
                  </a:lnTo>
                  <a:lnTo>
                    <a:pt x="656" y="288"/>
                  </a:lnTo>
                  <a:lnTo>
                    <a:pt x="656" y="274"/>
                  </a:lnTo>
                  <a:lnTo>
                    <a:pt x="750" y="274"/>
                  </a:lnTo>
                  <a:lnTo>
                    <a:pt x="750" y="274"/>
                  </a:lnTo>
                  <a:lnTo>
                    <a:pt x="758" y="238"/>
                  </a:lnTo>
                  <a:lnTo>
                    <a:pt x="768" y="204"/>
                  </a:lnTo>
                  <a:lnTo>
                    <a:pt x="656" y="204"/>
                  </a:lnTo>
                  <a:lnTo>
                    <a:pt x="656" y="190"/>
                  </a:lnTo>
                  <a:lnTo>
                    <a:pt x="772" y="190"/>
                  </a:lnTo>
                  <a:lnTo>
                    <a:pt x="772" y="190"/>
                  </a:lnTo>
                  <a:lnTo>
                    <a:pt x="786" y="152"/>
                  </a:lnTo>
                  <a:lnTo>
                    <a:pt x="800" y="118"/>
                  </a:lnTo>
                  <a:lnTo>
                    <a:pt x="656" y="118"/>
                  </a:lnTo>
                  <a:lnTo>
                    <a:pt x="656" y="104"/>
                  </a:lnTo>
                  <a:lnTo>
                    <a:pt x="806" y="104"/>
                  </a:lnTo>
                  <a:lnTo>
                    <a:pt x="806" y="104"/>
                  </a:lnTo>
                  <a:lnTo>
                    <a:pt x="828" y="62"/>
                  </a:lnTo>
                  <a:lnTo>
                    <a:pt x="846" y="30"/>
                  </a:lnTo>
                  <a:lnTo>
                    <a:pt x="864" y="2"/>
                  </a:lnTo>
                  <a:lnTo>
                    <a:pt x="524" y="2"/>
                  </a:lnTo>
                  <a:lnTo>
                    <a:pt x="436" y="0"/>
                  </a:lnTo>
                  <a:lnTo>
                    <a:pt x="436" y="0"/>
                  </a:lnTo>
                  <a:lnTo>
                    <a:pt x="432" y="0"/>
                  </a:lnTo>
                  <a:lnTo>
                    <a:pt x="428" y="0"/>
                  </a:lnTo>
                  <a:lnTo>
                    <a:pt x="428" y="0"/>
                  </a:lnTo>
                  <a:lnTo>
                    <a:pt x="338" y="2"/>
                  </a:lnTo>
                  <a:lnTo>
                    <a:pt x="0" y="2"/>
                  </a:lnTo>
                  <a:lnTo>
                    <a:pt x="0" y="2"/>
                  </a:lnTo>
                  <a:lnTo>
                    <a:pt x="8" y="14"/>
                  </a:lnTo>
                  <a:lnTo>
                    <a:pt x="26" y="44"/>
                  </a:lnTo>
                  <a:lnTo>
                    <a:pt x="52" y="94"/>
                  </a:lnTo>
                  <a:lnTo>
                    <a:pt x="66" y="126"/>
                  </a:lnTo>
                  <a:lnTo>
                    <a:pt x="80" y="162"/>
                  </a:lnTo>
                  <a:lnTo>
                    <a:pt x="94" y="200"/>
                  </a:lnTo>
                  <a:lnTo>
                    <a:pt x="106" y="242"/>
                  </a:lnTo>
                  <a:lnTo>
                    <a:pt x="116" y="288"/>
                  </a:lnTo>
                  <a:lnTo>
                    <a:pt x="124" y="336"/>
                  </a:lnTo>
                  <a:lnTo>
                    <a:pt x="128" y="388"/>
                  </a:lnTo>
                  <a:lnTo>
                    <a:pt x="130" y="442"/>
                  </a:lnTo>
                  <a:lnTo>
                    <a:pt x="126" y="496"/>
                  </a:lnTo>
                  <a:lnTo>
                    <a:pt x="124" y="526"/>
                  </a:lnTo>
                  <a:lnTo>
                    <a:pt x="118" y="554"/>
                  </a:lnTo>
                  <a:lnTo>
                    <a:pt x="118" y="554"/>
                  </a:lnTo>
                  <a:close/>
                  <a:moveTo>
                    <a:pt x="160" y="608"/>
                  </a:moveTo>
                  <a:lnTo>
                    <a:pt x="160" y="608"/>
                  </a:lnTo>
                  <a:lnTo>
                    <a:pt x="170" y="556"/>
                  </a:lnTo>
                  <a:lnTo>
                    <a:pt x="176" y="504"/>
                  </a:lnTo>
                  <a:lnTo>
                    <a:pt x="180" y="456"/>
                  </a:lnTo>
                  <a:lnTo>
                    <a:pt x="180" y="408"/>
                  </a:lnTo>
                  <a:lnTo>
                    <a:pt x="178" y="364"/>
                  </a:lnTo>
                  <a:lnTo>
                    <a:pt x="176" y="320"/>
                  </a:lnTo>
                  <a:lnTo>
                    <a:pt x="170" y="280"/>
                  </a:lnTo>
                  <a:lnTo>
                    <a:pt x="164" y="242"/>
                  </a:lnTo>
                  <a:lnTo>
                    <a:pt x="156" y="206"/>
                  </a:lnTo>
                  <a:lnTo>
                    <a:pt x="148" y="174"/>
                  </a:lnTo>
                  <a:lnTo>
                    <a:pt x="130" y="120"/>
                  </a:lnTo>
                  <a:lnTo>
                    <a:pt x="114" y="78"/>
                  </a:lnTo>
                  <a:lnTo>
                    <a:pt x="102" y="52"/>
                  </a:lnTo>
                  <a:lnTo>
                    <a:pt x="102" y="52"/>
                  </a:lnTo>
                  <a:lnTo>
                    <a:pt x="96" y="44"/>
                  </a:lnTo>
                  <a:lnTo>
                    <a:pt x="96" y="44"/>
                  </a:lnTo>
                  <a:lnTo>
                    <a:pt x="102" y="52"/>
                  </a:lnTo>
                  <a:lnTo>
                    <a:pt x="102" y="52"/>
                  </a:lnTo>
                  <a:lnTo>
                    <a:pt x="114" y="72"/>
                  </a:lnTo>
                  <a:lnTo>
                    <a:pt x="130" y="104"/>
                  </a:lnTo>
                  <a:lnTo>
                    <a:pt x="148" y="146"/>
                  </a:lnTo>
                  <a:lnTo>
                    <a:pt x="166" y="200"/>
                  </a:lnTo>
                  <a:lnTo>
                    <a:pt x="166" y="200"/>
                  </a:lnTo>
                  <a:lnTo>
                    <a:pt x="178" y="240"/>
                  </a:lnTo>
                  <a:lnTo>
                    <a:pt x="188" y="284"/>
                  </a:lnTo>
                  <a:lnTo>
                    <a:pt x="194" y="332"/>
                  </a:lnTo>
                  <a:lnTo>
                    <a:pt x="198" y="384"/>
                  </a:lnTo>
                  <a:lnTo>
                    <a:pt x="200" y="438"/>
                  </a:lnTo>
                  <a:lnTo>
                    <a:pt x="198" y="494"/>
                  </a:lnTo>
                  <a:lnTo>
                    <a:pt x="192" y="552"/>
                  </a:lnTo>
                  <a:lnTo>
                    <a:pt x="182" y="612"/>
                  </a:lnTo>
                  <a:lnTo>
                    <a:pt x="182" y="612"/>
                  </a:lnTo>
                  <a:lnTo>
                    <a:pt x="176" y="670"/>
                  </a:lnTo>
                  <a:lnTo>
                    <a:pt x="174" y="726"/>
                  </a:lnTo>
                  <a:lnTo>
                    <a:pt x="176" y="782"/>
                  </a:lnTo>
                  <a:lnTo>
                    <a:pt x="182" y="834"/>
                  </a:lnTo>
                  <a:lnTo>
                    <a:pt x="192" y="882"/>
                  </a:lnTo>
                  <a:lnTo>
                    <a:pt x="198" y="904"/>
                  </a:lnTo>
                  <a:lnTo>
                    <a:pt x="206" y="926"/>
                  </a:lnTo>
                  <a:lnTo>
                    <a:pt x="214" y="948"/>
                  </a:lnTo>
                  <a:lnTo>
                    <a:pt x="224" y="966"/>
                  </a:lnTo>
                  <a:lnTo>
                    <a:pt x="234" y="984"/>
                  </a:lnTo>
                  <a:lnTo>
                    <a:pt x="246" y="1002"/>
                  </a:lnTo>
                  <a:lnTo>
                    <a:pt x="246" y="1002"/>
                  </a:lnTo>
                  <a:lnTo>
                    <a:pt x="268" y="1032"/>
                  </a:lnTo>
                  <a:lnTo>
                    <a:pt x="290" y="1056"/>
                  </a:lnTo>
                  <a:lnTo>
                    <a:pt x="312" y="1076"/>
                  </a:lnTo>
                  <a:lnTo>
                    <a:pt x="330" y="1090"/>
                  </a:lnTo>
                  <a:lnTo>
                    <a:pt x="358" y="1110"/>
                  </a:lnTo>
                  <a:lnTo>
                    <a:pt x="368" y="1116"/>
                  </a:lnTo>
                  <a:lnTo>
                    <a:pt x="368" y="1116"/>
                  </a:lnTo>
                  <a:lnTo>
                    <a:pt x="358" y="1110"/>
                  </a:lnTo>
                  <a:lnTo>
                    <a:pt x="346" y="1104"/>
                  </a:lnTo>
                  <a:lnTo>
                    <a:pt x="328" y="1094"/>
                  </a:lnTo>
                  <a:lnTo>
                    <a:pt x="308" y="1080"/>
                  </a:lnTo>
                  <a:lnTo>
                    <a:pt x="286" y="1060"/>
                  </a:lnTo>
                  <a:lnTo>
                    <a:pt x="262" y="1038"/>
                  </a:lnTo>
                  <a:lnTo>
                    <a:pt x="236" y="1008"/>
                  </a:lnTo>
                  <a:lnTo>
                    <a:pt x="236" y="1008"/>
                  </a:lnTo>
                  <a:lnTo>
                    <a:pt x="224" y="992"/>
                  </a:lnTo>
                  <a:lnTo>
                    <a:pt x="212" y="974"/>
                  </a:lnTo>
                  <a:lnTo>
                    <a:pt x="202" y="954"/>
                  </a:lnTo>
                  <a:lnTo>
                    <a:pt x="192" y="932"/>
                  </a:lnTo>
                  <a:lnTo>
                    <a:pt x="184" y="910"/>
                  </a:lnTo>
                  <a:lnTo>
                    <a:pt x="176" y="886"/>
                  </a:lnTo>
                  <a:lnTo>
                    <a:pt x="168" y="862"/>
                  </a:lnTo>
                  <a:lnTo>
                    <a:pt x="162" y="836"/>
                  </a:lnTo>
                  <a:lnTo>
                    <a:pt x="158" y="810"/>
                  </a:lnTo>
                  <a:lnTo>
                    <a:pt x="154" y="782"/>
                  </a:lnTo>
                  <a:lnTo>
                    <a:pt x="152" y="754"/>
                  </a:lnTo>
                  <a:lnTo>
                    <a:pt x="152" y="726"/>
                  </a:lnTo>
                  <a:lnTo>
                    <a:pt x="152" y="698"/>
                  </a:lnTo>
                  <a:lnTo>
                    <a:pt x="152" y="668"/>
                  </a:lnTo>
                  <a:lnTo>
                    <a:pt x="156" y="638"/>
                  </a:lnTo>
                  <a:lnTo>
                    <a:pt x="160" y="608"/>
                  </a:lnTo>
                  <a:lnTo>
                    <a:pt x="160" y="6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wipe(down)">
                                      <p:cBhvr>
                                        <p:cTn id="7" dur="1000"/>
                                        <p:tgtEl>
                                          <p:spTgt spid="1741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7413"/>
                                        </p:tgtEl>
                                        <p:attrNameLst>
                                          <p:attrName>style.visibility</p:attrName>
                                        </p:attrNameLst>
                                      </p:cBhvr>
                                      <p:to>
                                        <p:strVal val="visible"/>
                                      </p:to>
                                    </p:set>
                                    <p:animEffect transition="in" filter="wipe(up)">
                                      <p:cBhvr>
                                        <p:cTn id="10" dur="1000"/>
                                        <p:tgtEl>
                                          <p:spTgt spid="17413"/>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17418"/>
                                        </p:tgtEl>
                                        <p:attrNameLst>
                                          <p:attrName>style.visibility</p:attrName>
                                        </p:attrNameLst>
                                      </p:cBhvr>
                                      <p:to>
                                        <p:strVal val="visible"/>
                                      </p:to>
                                    </p:set>
                                    <p:animEffect transition="in" filter="wipe(up)">
                                      <p:cBhvr>
                                        <p:cTn id="20" dur="1000"/>
                                        <p:tgtEl>
                                          <p:spTgt spid="17418"/>
                                        </p:tgtEl>
                                      </p:cBhvr>
                                    </p:animEffect>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17420"/>
                                        </p:tgtEl>
                                        <p:attrNameLst>
                                          <p:attrName>style.visibility</p:attrName>
                                        </p:attrNameLst>
                                      </p:cBhvr>
                                      <p:to>
                                        <p:strVal val="visible"/>
                                      </p:to>
                                    </p:set>
                                    <p:animEffect transition="in" filter="randombar(horizontal)">
                                      <p:cBhvr>
                                        <p:cTn id="30" dur="500"/>
                                        <p:tgtEl>
                                          <p:spTgt spid="17420"/>
                                        </p:tgtEl>
                                      </p:cBhvr>
                                    </p:animEffect>
                                  </p:childTnLst>
                                </p:cTn>
                              </p:par>
                              <p:par>
                                <p:cTn id="31" presetID="14" presetClass="entr" presetSubtype="10" fill="hold" grpId="0" nodeType="withEffect">
                                  <p:stCondLst>
                                    <p:cond delay="0"/>
                                  </p:stCondLst>
                                  <p:iterate type="lt">
                                    <p:tmPct val="10000"/>
                                  </p:iterate>
                                  <p:childTnLst>
                                    <p:set>
                                      <p:cBhvr>
                                        <p:cTn id="32" dur="1" fill="hold">
                                          <p:stCondLst>
                                            <p:cond delay="0"/>
                                          </p:stCondLst>
                                        </p:cTn>
                                        <p:tgtEl>
                                          <p:spTgt spid="17419"/>
                                        </p:tgtEl>
                                        <p:attrNameLst>
                                          <p:attrName>style.visibility</p:attrName>
                                        </p:attrNameLst>
                                      </p:cBhvr>
                                      <p:to>
                                        <p:strVal val="visible"/>
                                      </p:to>
                                    </p:set>
                                    <p:animEffect transition="in" filter="randombar(horizontal)">
                                      <p:cBhvr>
                                        <p:cTn id="33" dur="500"/>
                                        <p:tgtEl>
                                          <p:spTgt spid="17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animBg="1"/>
      <p:bldP spid="17413" grpId="0" animBg="1"/>
      <p:bldP spid="17418" grpId="0"/>
      <p:bldP spid="17419" grpId="0"/>
      <p:bldP spid="1742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0F2437"/>
            </a:gs>
            <a:gs pos="50000">
              <a:srgbClr val="284D7A"/>
            </a:gs>
            <a:gs pos="100000">
              <a:srgbClr val="0F2437"/>
            </a:gs>
          </a:gsLst>
          <a:lin ang="5400000" scaled="1"/>
        </a:gradFill>
        <a:effectLst/>
      </p:bgPr>
    </p:bg>
    <p:spTree>
      <p:nvGrpSpPr>
        <p:cNvPr id="1" name=""/>
        <p:cNvGrpSpPr/>
        <p:nvPr/>
      </p:nvGrpSpPr>
      <p:grpSpPr>
        <a:xfrm>
          <a:off x="0" y="0"/>
          <a:ext cx="0" cy="0"/>
          <a:chOff x="0" y="0"/>
          <a:chExt cx="0" cy="0"/>
        </a:xfrm>
      </p:grpSpPr>
      <p:grpSp>
        <p:nvGrpSpPr>
          <p:cNvPr id="7" name="组合 6"/>
          <p:cNvGrpSpPr/>
          <p:nvPr/>
        </p:nvGrpSpPr>
        <p:grpSpPr>
          <a:xfrm>
            <a:off x="6388100" y="3332163"/>
            <a:ext cx="931863" cy="1233487"/>
            <a:chOff x="6388100" y="3332163"/>
            <a:chExt cx="931863" cy="1233487"/>
          </a:xfrm>
        </p:grpSpPr>
        <p:sp>
          <p:nvSpPr>
            <p:cNvPr id="19464" name="平行四边形 39"/>
            <p:cNvSpPr>
              <a:spLocks noChangeArrowheads="1"/>
            </p:cNvSpPr>
            <p:nvPr/>
          </p:nvSpPr>
          <p:spPr bwMode="auto">
            <a:xfrm rot="16200000" flipV="1">
              <a:off x="6237288" y="3482975"/>
              <a:ext cx="1233487" cy="931863"/>
            </a:xfrm>
            <a:prstGeom prst="parallelogram">
              <a:avLst>
                <a:gd name="adj" fmla="val 24966"/>
              </a:avLst>
            </a:pr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lnSpc>
                  <a:spcPct val="150000"/>
                </a:lnSpc>
              </a:pPr>
              <a:endParaRPr lang="zh-CN" altLang="zh-CN">
                <a:solidFill>
                  <a:srgbClr val="12293F"/>
                </a:solidFill>
                <a:latin typeface="+mn-lt"/>
                <a:ea typeface="+mn-ea"/>
                <a:cs typeface="+mn-ea"/>
                <a:sym typeface="+mn-lt"/>
              </a:endParaRPr>
            </a:p>
          </p:txBody>
        </p:sp>
        <p:grpSp>
          <p:nvGrpSpPr>
            <p:cNvPr id="19466" name="组合 41"/>
            <p:cNvGrpSpPr/>
            <p:nvPr/>
          </p:nvGrpSpPr>
          <p:grpSpPr bwMode="auto">
            <a:xfrm>
              <a:off x="6692900" y="3738563"/>
              <a:ext cx="425450" cy="481012"/>
              <a:chOff x="0" y="0"/>
              <a:chExt cx="406393" cy="459645"/>
            </a:xfrm>
          </p:grpSpPr>
          <p:sp>
            <p:nvSpPr>
              <p:cNvPr id="19467" name="Freeform 148"/>
              <p:cNvSpPr>
                <a:spLocks noEditPoints="1" noChangeArrowheads="1"/>
              </p:cNvSpPr>
              <p:nvPr/>
            </p:nvSpPr>
            <p:spPr bwMode="auto">
              <a:xfrm>
                <a:off x="55120" y="0"/>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sp>
            <p:nvSpPr>
              <p:cNvPr id="19468" name="Freeform 149"/>
              <p:cNvSpPr>
                <a:spLocks noEditPoints="1" noChangeArrowheads="1"/>
              </p:cNvSpPr>
              <p:nvPr/>
            </p:nvSpPr>
            <p:spPr bwMode="auto">
              <a:xfrm>
                <a:off x="0" y="231691"/>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sp>
            <p:nvSpPr>
              <p:cNvPr id="19469" name="Oval 150"/>
              <p:cNvSpPr>
                <a:spLocks noChangeArrowheads="1"/>
              </p:cNvSpPr>
              <p:nvPr/>
            </p:nvSpPr>
            <p:spPr bwMode="auto">
              <a:xfrm>
                <a:off x="97160" y="326983"/>
                <a:ext cx="37370" cy="37370"/>
              </a:xfrm>
              <a:prstGeom prst="ellipse">
                <a:avLst/>
              </a:pr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grpSp>
      </p:grpSp>
      <p:grpSp>
        <p:nvGrpSpPr>
          <p:cNvPr id="6" name="组合 5"/>
          <p:cNvGrpSpPr/>
          <p:nvPr/>
        </p:nvGrpSpPr>
        <p:grpSpPr>
          <a:xfrm>
            <a:off x="6388100" y="2003425"/>
            <a:ext cx="931863" cy="1233488"/>
            <a:chOff x="6388100" y="2003425"/>
            <a:chExt cx="931863" cy="1233488"/>
          </a:xfrm>
        </p:grpSpPr>
        <p:sp>
          <p:nvSpPr>
            <p:cNvPr id="19463" name="平行四边形 38"/>
            <p:cNvSpPr>
              <a:spLocks noChangeArrowheads="1"/>
            </p:cNvSpPr>
            <p:nvPr/>
          </p:nvSpPr>
          <p:spPr bwMode="auto">
            <a:xfrm rot="16200000" flipV="1">
              <a:off x="6237288" y="2154237"/>
              <a:ext cx="1233488" cy="931863"/>
            </a:xfrm>
            <a:prstGeom prst="parallelogram">
              <a:avLst>
                <a:gd name="adj" fmla="val 24966"/>
              </a:avLst>
            </a:pr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lnSpc>
                  <a:spcPct val="150000"/>
                </a:lnSpc>
              </a:pPr>
              <a:endParaRPr lang="zh-CN" altLang="zh-CN">
                <a:solidFill>
                  <a:srgbClr val="12293F"/>
                </a:solidFill>
                <a:latin typeface="+mn-lt"/>
                <a:ea typeface="+mn-ea"/>
                <a:cs typeface="+mn-ea"/>
                <a:sym typeface="+mn-lt"/>
              </a:endParaRPr>
            </a:p>
          </p:txBody>
        </p:sp>
        <p:grpSp>
          <p:nvGrpSpPr>
            <p:cNvPr id="19470" name="组合 45"/>
            <p:cNvGrpSpPr/>
            <p:nvPr/>
          </p:nvGrpSpPr>
          <p:grpSpPr bwMode="auto">
            <a:xfrm>
              <a:off x="6640513" y="2362200"/>
              <a:ext cx="493712" cy="517525"/>
              <a:chOff x="0" y="0"/>
              <a:chExt cx="444697" cy="466185"/>
            </a:xfrm>
          </p:grpSpPr>
          <p:sp>
            <p:nvSpPr>
              <p:cNvPr id="19471" name="Freeform 11"/>
              <p:cNvSpPr>
                <a:spLocks noChangeArrowheads="1"/>
              </p:cNvSpPr>
              <p:nvPr/>
            </p:nvSpPr>
            <p:spPr bwMode="auto">
              <a:xfrm>
                <a:off x="130793" y="245705"/>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0"/>
                  <a:gd name="T26" fmla="*/ 40 w 40"/>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sp>
            <p:nvSpPr>
              <p:cNvPr id="19472" name="Freeform 12"/>
              <p:cNvSpPr>
                <a:spLocks noChangeArrowheads="1"/>
              </p:cNvSpPr>
              <p:nvPr/>
            </p:nvSpPr>
            <p:spPr bwMode="auto">
              <a:xfrm>
                <a:off x="0" y="114912"/>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9"/>
                  <a:gd name="T40" fmla="*/ 0 h 159"/>
                  <a:gd name="T41" fmla="*/ 159 w 159"/>
                  <a:gd name="T42" fmla="*/ 159 h 1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sp>
            <p:nvSpPr>
              <p:cNvPr id="19473" name="Freeform 13"/>
              <p:cNvSpPr>
                <a:spLocks noChangeArrowheads="1"/>
              </p:cNvSpPr>
              <p:nvPr/>
            </p:nvSpPr>
            <p:spPr bwMode="auto">
              <a:xfrm>
                <a:off x="174702" y="221415"/>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 name="T12" fmla="*/ 0 60000 65536"/>
                  <a:gd name="T13" fmla="*/ 0 60000 65536"/>
                  <a:gd name="T14" fmla="*/ 0 60000 65536"/>
                  <a:gd name="T15" fmla="*/ 0 60000 65536"/>
                  <a:gd name="T16" fmla="*/ 0 60000 65536"/>
                  <a:gd name="T17" fmla="*/ 0 60000 65536"/>
                  <a:gd name="T18" fmla="*/ 0 w 71"/>
                  <a:gd name="T19" fmla="*/ 0 h 73"/>
                  <a:gd name="T20" fmla="*/ 71 w 71"/>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1" h="73">
                    <a:moveTo>
                      <a:pt x="71" y="30"/>
                    </a:moveTo>
                    <a:lnTo>
                      <a:pt x="38" y="0"/>
                    </a:lnTo>
                    <a:lnTo>
                      <a:pt x="19" y="19"/>
                    </a:lnTo>
                    <a:lnTo>
                      <a:pt x="0" y="73"/>
                    </a:lnTo>
                    <a:lnTo>
                      <a:pt x="55" y="49"/>
                    </a:lnTo>
                    <a:lnTo>
                      <a:pt x="71" y="30"/>
                    </a:ln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sp>
            <p:nvSpPr>
              <p:cNvPr id="19474" name="Freeform 14"/>
              <p:cNvSpPr>
                <a:spLocks noChangeArrowheads="1"/>
              </p:cNvSpPr>
              <p:nvPr/>
            </p:nvSpPr>
            <p:spPr bwMode="auto">
              <a:xfrm>
                <a:off x="216743" y="88753"/>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 name="T12" fmla="*/ 0 60000 65536"/>
                  <a:gd name="T13" fmla="*/ 0 60000 65536"/>
                  <a:gd name="T14" fmla="*/ 0 60000 65536"/>
                  <a:gd name="T15" fmla="*/ 0 60000 65536"/>
                  <a:gd name="T16" fmla="*/ 0 60000 65536"/>
                  <a:gd name="T17" fmla="*/ 0 60000 65536"/>
                  <a:gd name="T18" fmla="*/ 0 w 154"/>
                  <a:gd name="T19" fmla="*/ 0 h 163"/>
                  <a:gd name="T20" fmla="*/ 154 w 154"/>
                  <a:gd name="T21" fmla="*/ 163 h 163"/>
                </a:gdLst>
                <a:ahLst/>
                <a:cxnLst>
                  <a:cxn ang="T12">
                    <a:pos x="T0" y="T1"/>
                  </a:cxn>
                  <a:cxn ang="T13">
                    <a:pos x="T2" y="T3"/>
                  </a:cxn>
                  <a:cxn ang="T14">
                    <a:pos x="T4" y="T5"/>
                  </a:cxn>
                  <a:cxn ang="T15">
                    <a:pos x="T6" y="T7"/>
                  </a:cxn>
                  <a:cxn ang="T16">
                    <a:pos x="T8" y="T9"/>
                  </a:cxn>
                  <a:cxn ang="T17">
                    <a:pos x="T10" y="T11"/>
                  </a:cxn>
                </a:cxnLst>
                <a:rect l="T18" t="T19" r="T20" b="T21"/>
                <a:pathLst>
                  <a:path w="154" h="163">
                    <a:moveTo>
                      <a:pt x="121" y="0"/>
                    </a:moveTo>
                    <a:lnTo>
                      <a:pt x="0" y="132"/>
                    </a:lnTo>
                    <a:lnTo>
                      <a:pt x="33" y="163"/>
                    </a:lnTo>
                    <a:lnTo>
                      <a:pt x="154" y="31"/>
                    </a:lnTo>
                    <a:lnTo>
                      <a:pt x="121" y="35"/>
                    </a:lnTo>
                    <a:lnTo>
                      <a:pt x="121" y="0"/>
                    </a:ln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sp>
            <p:nvSpPr>
              <p:cNvPr id="19475" name="Freeform 15"/>
              <p:cNvSpPr>
                <a:spLocks noChangeArrowheads="1"/>
              </p:cNvSpPr>
              <p:nvPr/>
            </p:nvSpPr>
            <p:spPr bwMode="auto">
              <a:xfrm>
                <a:off x="336325" y="55120"/>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
                  <a:gd name="T28" fmla="*/ 0 h 64"/>
                  <a:gd name="T29" fmla="*/ 61 w 61"/>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 h="64">
                    <a:moveTo>
                      <a:pt x="14" y="48"/>
                    </a:moveTo>
                    <a:lnTo>
                      <a:pt x="14" y="12"/>
                    </a:lnTo>
                    <a:lnTo>
                      <a:pt x="0" y="0"/>
                    </a:lnTo>
                    <a:lnTo>
                      <a:pt x="0" y="0"/>
                    </a:lnTo>
                    <a:lnTo>
                      <a:pt x="0" y="64"/>
                    </a:lnTo>
                    <a:lnTo>
                      <a:pt x="61" y="55"/>
                    </a:lnTo>
                    <a:lnTo>
                      <a:pt x="61" y="55"/>
                    </a:lnTo>
                    <a:lnTo>
                      <a:pt x="50" y="43"/>
                    </a:lnTo>
                    <a:lnTo>
                      <a:pt x="14" y="48"/>
                    </a:ln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sp>
            <p:nvSpPr>
              <p:cNvPr id="19476" name="Freeform 16"/>
              <p:cNvSpPr>
                <a:spLocks noChangeArrowheads="1"/>
              </p:cNvSpPr>
              <p:nvPr/>
            </p:nvSpPr>
            <p:spPr bwMode="auto">
              <a:xfrm>
                <a:off x="360615" y="27093"/>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66"/>
                  <a:gd name="T29" fmla="*/ 64 w 64"/>
                  <a:gd name="T30" fmla="*/ 66 h 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66">
                    <a:moveTo>
                      <a:pt x="14" y="49"/>
                    </a:moveTo>
                    <a:lnTo>
                      <a:pt x="14" y="11"/>
                    </a:lnTo>
                    <a:lnTo>
                      <a:pt x="2" y="0"/>
                    </a:lnTo>
                    <a:lnTo>
                      <a:pt x="2" y="0"/>
                    </a:lnTo>
                    <a:lnTo>
                      <a:pt x="0" y="66"/>
                    </a:lnTo>
                    <a:lnTo>
                      <a:pt x="64" y="56"/>
                    </a:lnTo>
                    <a:lnTo>
                      <a:pt x="64" y="56"/>
                    </a:lnTo>
                    <a:lnTo>
                      <a:pt x="50" y="44"/>
                    </a:lnTo>
                    <a:lnTo>
                      <a:pt x="14" y="49"/>
                    </a:ln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sp>
            <p:nvSpPr>
              <p:cNvPr id="19477" name="Freeform 17"/>
              <p:cNvSpPr>
                <a:spLocks noChangeArrowheads="1"/>
              </p:cNvSpPr>
              <p:nvPr/>
            </p:nvSpPr>
            <p:spPr bwMode="auto">
              <a:xfrm>
                <a:off x="64462" y="181242"/>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0"/>
                  <a:gd name="T46" fmla="*/ 0 h 99"/>
                  <a:gd name="T47" fmla="*/ 100 w 100"/>
                  <a:gd name="T48" fmla="*/ 99 h 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sp>
            <p:nvSpPr>
              <p:cNvPr id="19478" name="Freeform 18"/>
              <p:cNvSpPr>
                <a:spLocks noChangeArrowheads="1"/>
              </p:cNvSpPr>
              <p:nvPr/>
            </p:nvSpPr>
            <p:spPr bwMode="auto">
              <a:xfrm>
                <a:off x="386774" y="0"/>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64"/>
                  <a:gd name="T29" fmla="*/ 62 w 62"/>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64">
                    <a:moveTo>
                      <a:pt x="50" y="43"/>
                    </a:moveTo>
                    <a:lnTo>
                      <a:pt x="15" y="47"/>
                    </a:lnTo>
                    <a:lnTo>
                      <a:pt x="15" y="12"/>
                    </a:lnTo>
                    <a:lnTo>
                      <a:pt x="0" y="0"/>
                    </a:lnTo>
                    <a:lnTo>
                      <a:pt x="0" y="0"/>
                    </a:lnTo>
                    <a:lnTo>
                      <a:pt x="0" y="64"/>
                    </a:lnTo>
                    <a:lnTo>
                      <a:pt x="62" y="55"/>
                    </a:lnTo>
                    <a:lnTo>
                      <a:pt x="62" y="55"/>
                    </a:lnTo>
                    <a:lnTo>
                      <a:pt x="50" y="43"/>
                    </a:ln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grpSp>
      </p:grpSp>
      <p:grpSp>
        <p:nvGrpSpPr>
          <p:cNvPr id="4" name="组合 3"/>
          <p:cNvGrpSpPr/>
          <p:nvPr/>
        </p:nvGrpSpPr>
        <p:grpSpPr>
          <a:xfrm>
            <a:off x="4845050" y="3332163"/>
            <a:ext cx="930275" cy="1233487"/>
            <a:chOff x="4845050" y="3332163"/>
            <a:chExt cx="930275" cy="1233487"/>
          </a:xfrm>
        </p:grpSpPr>
        <p:sp>
          <p:nvSpPr>
            <p:cNvPr id="19461" name="平行四边形 36"/>
            <p:cNvSpPr>
              <a:spLocks noChangeArrowheads="1"/>
            </p:cNvSpPr>
            <p:nvPr/>
          </p:nvSpPr>
          <p:spPr bwMode="auto">
            <a:xfrm rot="5400000" flipH="1" flipV="1">
              <a:off x="4693444" y="3483769"/>
              <a:ext cx="1233487" cy="930275"/>
            </a:xfrm>
            <a:prstGeom prst="parallelogram">
              <a:avLst>
                <a:gd name="adj" fmla="val 25009"/>
              </a:avLst>
            </a:pr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lnSpc>
                  <a:spcPct val="150000"/>
                </a:lnSpc>
              </a:pPr>
              <a:endParaRPr lang="zh-CN" altLang="zh-CN">
                <a:solidFill>
                  <a:srgbClr val="12293F"/>
                </a:solidFill>
                <a:latin typeface="+mn-lt"/>
                <a:ea typeface="+mn-ea"/>
                <a:cs typeface="+mn-ea"/>
                <a:sym typeface="+mn-lt"/>
              </a:endParaRPr>
            </a:p>
          </p:txBody>
        </p:sp>
        <p:grpSp>
          <p:nvGrpSpPr>
            <p:cNvPr id="19479" name="组合 54"/>
            <p:cNvGrpSpPr/>
            <p:nvPr/>
          </p:nvGrpSpPr>
          <p:grpSpPr bwMode="auto">
            <a:xfrm>
              <a:off x="5124450" y="3783013"/>
              <a:ext cx="406400" cy="455612"/>
              <a:chOff x="0" y="0"/>
              <a:chExt cx="402656" cy="450303"/>
            </a:xfrm>
          </p:grpSpPr>
          <p:sp>
            <p:nvSpPr>
              <p:cNvPr id="19480" name="Freeform 108"/>
              <p:cNvSpPr>
                <a:spLocks noEditPoints="1" noChangeArrowheads="1"/>
              </p:cNvSpPr>
              <p:nvPr/>
            </p:nvSpPr>
            <p:spPr bwMode="auto">
              <a:xfrm>
                <a:off x="69134" y="167228"/>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sp>
            <p:nvSpPr>
              <p:cNvPr id="19481" name="Freeform 109"/>
              <p:cNvSpPr>
                <a:spLocks noEditPoints="1" noChangeArrowheads="1"/>
              </p:cNvSpPr>
              <p:nvPr/>
            </p:nvSpPr>
            <p:spPr bwMode="auto">
              <a:xfrm>
                <a:off x="197125" y="129859"/>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sp>
            <p:nvSpPr>
              <p:cNvPr id="19482" name="Freeform 110"/>
              <p:cNvSpPr>
                <a:spLocks noEditPoints="1" noChangeArrowheads="1"/>
              </p:cNvSpPr>
              <p:nvPr/>
            </p:nvSpPr>
            <p:spPr bwMode="auto">
              <a:xfrm>
                <a:off x="82213" y="181242"/>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sp>
            <p:nvSpPr>
              <p:cNvPr id="19483" name="Freeform 111"/>
              <p:cNvSpPr>
                <a:spLocks noEditPoints="1" noChangeArrowheads="1"/>
              </p:cNvSpPr>
              <p:nvPr/>
            </p:nvSpPr>
            <p:spPr bwMode="auto">
              <a:xfrm>
                <a:off x="172834" y="105568"/>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sp>
            <p:nvSpPr>
              <p:cNvPr id="19484" name="Freeform 112"/>
              <p:cNvSpPr>
                <a:spLocks noEditPoints="1" noChangeArrowheads="1"/>
              </p:cNvSpPr>
              <p:nvPr/>
            </p:nvSpPr>
            <p:spPr bwMode="auto">
              <a:xfrm>
                <a:off x="0" y="0"/>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grpSp>
      </p:grpSp>
      <p:grpSp>
        <p:nvGrpSpPr>
          <p:cNvPr id="8" name="组合 7"/>
          <p:cNvGrpSpPr/>
          <p:nvPr/>
        </p:nvGrpSpPr>
        <p:grpSpPr>
          <a:xfrm>
            <a:off x="6388100" y="4659313"/>
            <a:ext cx="931863" cy="1233487"/>
            <a:chOff x="6388100" y="4659313"/>
            <a:chExt cx="931863" cy="1233487"/>
          </a:xfrm>
        </p:grpSpPr>
        <p:sp>
          <p:nvSpPr>
            <p:cNvPr id="19465" name="平行四边形 40"/>
            <p:cNvSpPr>
              <a:spLocks noChangeArrowheads="1"/>
            </p:cNvSpPr>
            <p:nvPr/>
          </p:nvSpPr>
          <p:spPr bwMode="auto">
            <a:xfrm rot="16200000" flipV="1">
              <a:off x="6237288" y="4810125"/>
              <a:ext cx="1233487" cy="931863"/>
            </a:xfrm>
            <a:prstGeom prst="parallelogram">
              <a:avLst>
                <a:gd name="adj" fmla="val 24966"/>
              </a:avLst>
            </a:pr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lnSpc>
                  <a:spcPct val="150000"/>
                </a:lnSpc>
              </a:pPr>
              <a:endParaRPr lang="zh-CN" altLang="zh-CN">
                <a:solidFill>
                  <a:srgbClr val="12293F"/>
                </a:solidFill>
                <a:latin typeface="+mn-lt"/>
                <a:ea typeface="+mn-ea"/>
                <a:cs typeface="+mn-ea"/>
                <a:sym typeface="+mn-lt"/>
              </a:endParaRPr>
            </a:p>
          </p:txBody>
        </p:sp>
        <p:grpSp>
          <p:nvGrpSpPr>
            <p:cNvPr id="19485" name="组合 60"/>
            <p:cNvGrpSpPr/>
            <p:nvPr/>
          </p:nvGrpSpPr>
          <p:grpSpPr bwMode="auto">
            <a:xfrm>
              <a:off x="6696075" y="5092700"/>
              <a:ext cx="374650" cy="368300"/>
              <a:chOff x="0" y="0"/>
              <a:chExt cx="453105" cy="448433"/>
            </a:xfrm>
          </p:grpSpPr>
          <p:sp>
            <p:nvSpPr>
              <p:cNvPr id="19486" name="Freeform 136"/>
              <p:cNvSpPr>
                <a:spLocks noChangeArrowheads="1"/>
              </p:cNvSpPr>
              <p:nvPr/>
            </p:nvSpPr>
            <p:spPr bwMode="auto">
              <a:xfrm>
                <a:off x="0" y="251309"/>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sp>
            <p:nvSpPr>
              <p:cNvPr id="19487" name="Freeform 137"/>
              <p:cNvSpPr>
                <a:spLocks noEditPoints="1" noChangeArrowheads="1"/>
              </p:cNvSpPr>
              <p:nvPr/>
            </p:nvSpPr>
            <p:spPr bwMode="auto">
              <a:xfrm>
                <a:off x="0" y="0"/>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grpSp>
      </p:grpSp>
      <p:grpSp>
        <p:nvGrpSpPr>
          <p:cNvPr id="5" name="组合 4"/>
          <p:cNvGrpSpPr/>
          <p:nvPr/>
        </p:nvGrpSpPr>
        <p:grpSpPr>
          <a:xfrm>
            <a:off x="4845050" y="2003425"/>
            <a:ext cx="930275" cy="1233488"/>
            <a:chOff x="4845050" y="2003425"/>
            <a:chExt cx="930275" cy="1233488"/>
          </a:xfrm>
        </p:grpSpPr>
        <p:sp>
          <p:nvSpPr>
            <p:cNvPr id="19460" name="平行四边形 35"/>
            <p:cNvSpPr>
              <a:spLocks noChangeArrowheads="1"/>
            </p:cNvSpPr>
            <p:nvPr/>
          </p:nvSpPr>
          <p:spPr bwMode="auto">
            <a:xfrm rot="5400000" flipH="1" flipV="1">
              <a:off x="4693444" y="2155031"/>
              <a:ext cx="1233488" cy="930275"/>
            </a:xfrm>
            <a:prstGeom prst="parallelogram">
              <a:avLst>
                <a:gd name="adj" fmla="val 25009"/>
              </a:avLst>
            </a:pr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lnSpc>
                  <a:spcPct val="150000"/>
                </a:lnSpc>
              </a:pPr>
              <a:endParaRPr lang="zh-CN" altLang="zh-CN">
                <a:solidFill>
                  <a:srgbClr val="12293F"/>
                </a:solidFill>
                <a:latin typeface="+mn-lt"/>
                <a:ea typeface="+mn-ea"/>
                <a:cs typeface="+mn-ea"/>
                <a:sym typeface="+mn-lt"/>
              </a:endParaRPr>
            </a:p>
          </p:txBody>
        </p:sp>
        <p:grpSp>
          <p:nvGrpSpPr>
            <p:cNvPr id="19488" name="组合 63"/>
            <p:cNvGrpSpPr/>
            <p:nvPr/>
          </p:nvGrpSpPr>
          <p:grpSpPr bwMode="auto">
            <a:xfrm>
              <a:off x="5103813" y="2422525"/>
              <a:ext cx="388937" cy="419100"/>
              <a:chOff x="0" y="0"/>
              <a:chExt cx="466184" cy="501686"/>
            </a:xfrm>
          </p:grpSpPr>
          <p:sp>
            <p:nvSpPr>
              <p:cNvPr id="19489" name="Freeform 154"/>
              <p:cNvSpPr>
                <a:spLocks noChangeArrowheads="1"/>
              </p:cNvSpPr>
              <p:nvPr/>
            </p:nvSpPr>
            <p:spPr bwMode="auto">
              <a:xfrm>
                <a:off x="141070" y="426012"/>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sp>
            <p:nvSpPr>
              <p:cNvPr id="19490" name="Rectangle 155"/>
              <p:cNvSpPr>
                <a:spLocks noChangeArrowheads="1"/>
              </p:cNvSpPr>
              <p:nvPr/>
            </p:nvSpPr>
            <p:spPr bwMode="auto">
              <a:xfrm>
                <a:off x="160689" y="419472"/>
                <a:ext cx="9342" cy="32698"/>
              </a:xfrm>
              <a:prstGeom prst="rect">
                <a:avLst/>
              </a:pr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sp>
            <p:nvSpPr>
              <p:cNvPr id="19491" name="Freeform 156"/>
              <p:cNvSpPr>
                <a:spLocks noEditPoints="1" noChangeArrowheads="1"/>
              </p:cNvSpPr>
              <p:nvPr/>
            </p:nvSpPr>
            <p:spPr bwMode="auto">
              <a:xfrm>
                <a:off x="39238" y="81278"/>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sp>
            <p:nvSpPr>
              <p:cNvPr id="19492" name="Freeform 157"/>
              <p:cNvSpPr>
                <a:spLocks noEditPoints="1" noChangeArrowheads="1"/>
              </p:cNvSpPr>
              <p:nvPr/>
            </p:nvSpPr>
            <p:spPr bwMode="auto">
              <a:xfrm>
                <a:off x="0" y="0"/>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sp>
            <p:nvSpPr>
              <p:cNvPr id="19493" name="Freeform 158"/>
              <p:cNvSpPr>
                <a:spLocks noEditPoints="1" noChangeArrowheads="1"/>
              </p:cNvSpPr>
              <p:nvPr/>
            </p:nvSpPr>
            <p:spPr bwMode="auto">
              <a:xfrm>
                <a:off x="275600" y="202729"/>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grpSp>
      </p:grpSp>
      <p:grpSp>
        <p:nvGrpSpPr>
          <p:cNvPr id="3" name="组合 2"/>
          <p:cNvGrpSpPr/>
          <p:nvPr/>
        </p:nvGrpSpPr>
        <p:grpSpPr>
          <a:xfrm>
            <a:off x="4845050" y="4659313"/>
            <a:ext cx="930275" cy="1233487"/>
            <a:chOff x="4845050" y="4659313"/>
            <a:chExt cx="930275" cy="1233487"/>
          </a:xfrm>
        </p:grpSpPr>
        <p:sp>
          <p:nvSpPr>
            <p:cNvPr id="19462" name="平行四边形 37"/>
            <p:cNvSpPr>
              <a:spLocks noChangeArrowheads="1"/>
            </p:cNvSpPr>
            <p:nvPr/>
          </p:nvSpPr>
          <p:spPr bwMode="auto">
            <a:xfrm rot="5400000" flipH="1" flipV="1">
              <a:off x="4693444" y="4810919"/>
              <a:ext cx="1233487" cy="930275"/>
            </a:xfrm>
            <a:prstGeom prst="parallelogram">
              <a:avLst>
                <a:gd name="adj" fmla="val 25009"/>
              </a:avLst>
            </a:pr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lnSpc>
                  <a:spcPct val="150000"/>
                </a:lnSpc>
              </a:pPr>
              <a:endParaRPr lang="zh-CN" altLang="zh-CN">
                <a:solidFill>
                  <a:srgbClr val="12293F"/>
                </a:solidFill>
                <a:latin typeface="+mn-lt"/>
                <a:ea typeface="+mn-ea"/>
                <a:cs typeface="+mn-ea"/>
                <a:sym typeface="+mn-lt"/>
              </a:endParaRPr>
            </a:p>
          </p:txBody>
        </p:sp>
        <p:grpSp>
          <p:nvGrpSpPr>
            <p:cNvPr id="19494" name="组合 69"/>
            <p:cNvGrpSpPr/>
            <p:nvPr/>
          </p:nvGrpSpPr>
          <p:grpSpPr bwMode="auto">
            <a:xfrm>
              <a:off x="5089525" y="5062538"/>
              <a:ext cx="444500" cy="428625"/>
              <a:chOff x="0" y="0"/>
              <a:chExt cx="490600" cy="471805"/>
            </a:xfrm>
          </p:grpSpPr>
          <p:sp>
            <p:nvSpPr>
              <p:cNvPr id="19495" name="Oval 131"/>
              <p:cNvSpPr>
                <a:spLocks noChangeArrowheads="1"/>
              </p:cNvSpPr>
              <p:nvPr/>
            </p:nvSpPr>
            <p:spPr bwMode="auto">
              <a:xfrm>
                <a:off x="134915" y="0"/>
                <a:ext cx="220770" cy="223595"/>
              </a:xfrm>
              <a:prstGeom prst="ellipse">
                <a:avLst/>
              </a:pr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sp>
            <p:nvSpPr>
              <p:cNvPr id="19496" name="Freeform 134"/>
              <p:cNvSpPr>
                <a:spLocks noChangeArrowheads="1"/>
              </p:cNvSpPr>
              <p:nvPr/>
            </p:nvSpPr>
            <p:spPr bwMode="auto">
              <a:xfrm>
                <a:off x="0" y="258467"/>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0"/>
                  <a:gd name="T67" fmla="*/ 0 h 87"/>
                  <a:gd name="T68" fmla="*/ 200 w 200"/>
                  <a:gd name="T69" fmla="*/ 87 h 8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rgbClr val="FCFCFC"/>
              </a:solidFill>
              <a:ln>
                <a:noFill/>
              </a:ln>
              <a:extLst>
                <a:ext uri="{91240B29-F687-4F45-9708-019B960494DF}">
                  <a14:hiddenLine xmlns:a14="http://schemas.microsoft.com/office/drawing/2010/main" w="9525">
                    <a:solidFill>
                      <a:srgbClr val="000000"/>
                    </a:solidFill>
                    <a:bevel/>
                  </a14:hiddenLine>
                </a:ext>
              </a:extLst>
            </p:spPr>
            <p:txBody>
              <a:bodyPr/>
              <a:lstStyle/>
              <a:p>
                <a:pPr>
                  <a:lnSpc>
                    <a:spcPct val="150000"/>
                  </a:lnSpc>
                </a:pPr>
                <a:endParaRPr lang="zh-CN" altLang="zh-CN">
                  <a:solidFill>
                    <a:srgbClr val="12293F"/>
                  </a:solidFill>
                  <a:latin typeface="+mn-lt"/>
                  <a:ea typeface="+mn-ea"/>
                  <a:cs typeface="+mn-ea"/>
                  <a:sym typeface="+mn-lt"/>
                </a:endParaRPr>
              </a:p>
            </p:txBody>
          </p:sp>
        </p:grpSp>
      </p:grpSp>
      <p:sp>
        <p:nvSpPr>
          <p:cNvPr id="19497" name="文本框 72"/>
          <p:cNvSpPr>
            <a:spLocks noChangeArrowheads="1"/>
          </p:cNvSpPr>
          <p:nvPr/>
        </p:nvSpPr>
        <p:spPr bwMode="auto">
          <a:xfrm>
            <a:off x="2049463" y="2185988"/>
            <a:ext cx="2441694"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600" b="1" dirty="0">
                <a:solidFill>
                  <a:srgbClr val="12293F"/>
                </a:solidFill>
                <a:latin typeface="+mn-lt"/>
                <a:ea typeface="+mn-ea"/>
                <a:cs typeface="+mn-ea"/>
                <a:sym typeface="+mn-lt"/>
              </a:rPr>
              <a:t>   </a:t>
            </a:r>
            <a:r>
              <a:rPr lang="zh-CN" altLang="en-US" sz="1400" b="1" dirty="0">
                <a:solidFill>
                  <a:srgbClr val="12293F"/>
                </a:solidFill>
                <a:latin typeface="+mn-lt"/>
                <a:ea typeface="+mn-ea"/>
                <a:cs typeface="+mn-ea"/>
                <a:sym typeface="+mn-lt"/>
              </a:rPr>
              <a:t>点击输入标题内容</a:t>
            </a:r>
            <a:endParaRPr lang="zh-CN" altLang="en-US" sz="1400" b="1"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p:txBody>
      </p:sp>
      <p:sp>
        <p:nvSpPr>
          <p:cNvPr id="19498" name="文本框 73"/>
          <p:cNvSpPr>
            <a:spLocks noChangeArrowheads="1"/>
          </p:cNvSpPr>
          <p:nvPr/>
        </p:nvSpPr>
        <p:spPr bwMode="auto">
          <a:xfrm>
            <a:off x="2052638" y="3441700"/>
            <a:ext cx="2441694"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600" b="1" dirty="0">
                <a:solidFill>
                  <a:srgbClr val="12293F"/>
                </a:solidFill>
                <a:latin typeface="+mn-lt"/>
                <a:ea typeface="+mn-ea"/>
                <a:cs typeface="+mn-ea"/>
                <a:sym typeface="+mn-lt"/>
              </a:rPr>
              <a:t>   </a:t>
            </a:r>
            <a:r>
              <a:rPr lang="zh-CN" altLang="en-US" sz="1400" b="1" dirty="0">
                <a:solidFill>
                  <a:srgbClr val="12293F"/>
                </a:solidFill>
                <a:latin typeface="+mn-lt"/>
                <a:ea typeface="+mn-ea"/>
                <a:cs typeface="+mn-ea"/>
                <a:sym typeface="+mn-lt"/>
              </a:rPr>
              <a:t>点击输入标题内容</a:t>
            </a:r>
            <a:endParaRPr lang="zh-CN" altLang="en-US" sz="1400" b="1"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zh-CN" altLang="en-US" sz="1400" dirty="0">
              <a:solidFill>
                <a:srgbClr val="12293F"/>
              </a:solidFill>
              <a:latin typeface="+mn-lt"/>
              <a:ea typeface="+mn-ea"/>
              <a:cs typeface="+mn-ea"/>
              <a:sym typeface="+mn-lt"/>
            </a:endParaRPr>
          </a:p>
        </p:txBody>
      </p:sp>
      <p:sp>
        <p:nvSpPr>
          <p:cNvPr id="19499" name="文本框 74"/>
          <p:cNvSpPr>
            <a:spLocks noChangeArrowheads="1"/>
          </p:cNvSpPr>
          <p:nvPr/>
        </p:nvSpPr>
        <p:spPr bwMode="auto">
          <a:xfrm>
            <a:off x="2052638" y="4803775"/>
            <a:ext cx="2441694"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600" b="1" dirty="0">
                <a:solidFill>
                  <a:srgbClr val="12293F"/>
                </a:solidFill>
                <a:latin typeface="+mn-lt"/>
                <a:ea typeface="+mn-ea"/>
                <a:cs typeface="+mn-ea"/>
                <a:sym typeface="+mn-lt"/>
              </a:rPr>
              <a:t>   </a:t>
            </a:r>
            <a:r>
              <a:rPr lang="zh-CN" altLang="en-US" sz="1400" b="1" dirty="0">
                <a:solidFill>
                  <a:srgbClr val="12293F"/>
                </a:solidFill>
                <a:latin typeface="+mn-lt"/>
                <a:ea typeface="+mn-ea"/>
                <a:cs typeface="+mn-ea"/>
                <a:sym typeface="+mn-lt"/>
              </a:rPr>
              <a:t>点击输入标题内容</a:t>
            </a:r>
            <a:endParaRPr lang="zh-CN" altLang="en-US" sz="1400" b="1"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p:txBody>
      </p:sp>
      <p:sp>
        <p:nvSpPr>
          <p:cNvPr id="19500" name="文本框 76"/>
          <p:cNvSpPr>
            <a:spLocks noChangeArrowheads="1"/>
          </p:cNvSpPr>
          <p:nvPr/>
        </p:nvSpPr>
        <p:spPr bwMode="auto">
          <a:xfrm>
            <a:off x="7794625" y="2185988"/>
            <a:ext cx="2441694"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600" b="1" dirty="0">
                <a:solidFill>
                  <a:srgbClr val="12293F"/>
                </a:solidFill>
                <a:latin typeface="+mn-lt"/>
                <a:ea typeface="+mn-ea"/>
                <a:cs typeface="+mn-ea"/>
                <a:sym typeface="+mn-lt"/>
              </a:rPr>
              <a:t>   </a:t>
            </a:r>
            <a:r>
              <a:rPr lang="zh-CN" altLang="en-US" sz="1400" b="1" dirty="0">
                <a:solidFill>
                  <a:srgbClr val="12293F"/>
                </a:solidFill>
                <a:latin typeface="+mn-lt"/>
                <a:ea typeface="+mn-ea"/>
                <a:cs typeface="+mn-ea"/>
                <a:sym typeface="+mn-lt"/>
              </a:rPr>
              <a:t>点击输入标题内容</a:t>
            </a:r>
            <a:endParaRPr lang="zh-CN" altLang="en-US" sz="1400" b="1"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p:txBody>
      </p:sp>
      <p:sp>
        <p:nvSpPr>
          <p:cNvPr id="19501" name="文本框 77"/>
          <p:cNvSpPr>
            <a:spLocks noChangeArrowheads="1"/>
          </p:cNvSpPr>
          <p:nvPr/>
        </p:nvSpPr>
        <p:spPr bwMode="auto">
          <a:xfrm>
            <a:off x="7797800" y="3441700"/>
            <a:ext cx="2441694"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600" b="1" dirty="0">
                <a:solidFill>
                  <a:srgbClr val="12293F"/>
                </a:solidFill>
                <a:latin typeface="+mn-lt"/>
                <a:ea typeface="+mn-ea"/>
                <a:cs typeface="+mn-ea"/>
                <a:sym typeface="+mn-lt"/>
              </a:rPr>
              <a:t>   </a:t>
            </a:r>
            <a:r>
              <a:rPr lang="zh-CN" altLang="en-US" sz="1400" b="1" dirty="0">
                <a:solidFill>
                  <a:srgbClr val="12293F"/>
                </a:solidFill>
                <a:latin typeface="+mn-lt"/>
                <a:ea typeface="+mn-ea"/>
                <a:cs typeface="+mn-ea"/>
                <a:sym typeface="+mn-lt"/>
              </a:rPr>
              <a:t>点击输入标题内容</a:t>
            </a:r>
            <a:endParaRPr lang="zh-CN" altLang="en-US" sz="1400" b="1"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p:txBody>
      </p:sp>
      <p:sp>
        <p:nvSpPr>
          <p:cNvPr id="19502" name="文本框 78"/>
          <p:cNvSpPr>
            <a:spLocks noChangeArrowheads="1"/>
          </p:cNvSpPr>
          <p:nvPr/>
        </p:nvSpPr>
        <p:spPr bwMode="auto">
          <a:xfrm>
            <a:off x="7797800" y="4803775"/>
            <a:ext cx="2441694"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600" b="1" dirty="0">
                <a:solidFill>
                  <a:srgbClr val="12293F"/>
                </a:solidFill>
                <a:latin typeface="+mn-lt"/>
                <a:ea typeface="+mn-ea"/>
                <a:cs typeface="+mn-ea"/>
                <a:sym typeface="+mn-lt"/>
              </a:rPr>
              <a:t>   </a:t>
            </a:r>
            <a:r>
              <a:rPr lang="zh-CN" altLang="en-US" sz="1400" b="1" dirty="0">
                <a:solidFill>
                  <a:srgbClr val="12293F"/>
                </a:solidFill>
                <a:latin typeface="+mn-lt"/>
                <a:ea typeface="+mn-ea"/>
                <a:cs typeface="+mn-ea"/>
                <a:sym typeface="+mn-lt"/>
              </a:rPr>
              <a:t>点击输入标题内容</a:t>
            </a:r>
            <a:endParaRPr lang="zh-CN" altLang="en-US" sz="1400" b="1"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p:txBody>
      </p:sp>
      <p:sp>
        <p:nvSpPr>
          <p:cNvPr id="2" name="文本占位符 1"/>
          <p:cNvSpPr>
            <a:spLocks noGrp="1"/>
          </p:cNvSpPr>
          <p:nvPr>
            <p:ph type="body" sz="quarter" idx="10"/>
          </p:nvPr>
        </p:nvSpPr>
        <p:spPr/>
        <p:txBody>
          <a:bodyPr/>
          <a:lstStyle/>
          <a:p>
            <a:r>
              <a:rPr lang="zh-CN" altLang="en-US" dirty="0">
                <a:cs typeface="+mn-ea"/>
                <a:sym typeface="+mn-lt"/>
              </a:rPr>
              <a:t>工作完成情况</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0000" fill="hold" nodeType="afterEffect" p14:presetBounceEnd="40000">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14:bounceEnd="40000">
                                          <p:cBhvr additive="base">
                                            <p:cTn id="7" dur="125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8" dur="125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40000" fill="hold" nodeType="withEffect" p14:presetBounceEnd="40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40000">
                                          <p:cBhvr additive="base">
                                            <p:cTn id="11" dur="125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12" dur="125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accel="40000" fill="hold" nodeType="withEffect" p14:presetBounceEnd="40000">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14:bounceEnd="40000">
                                          <p:cBhvr additive="base">
                                            <p:cTn id="15" dur="125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6" dur="125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accel="40000" fill="hold" nodeType="withEffect" p14:presetBounceEnd="40000">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14:bounceEnd="40000">
                                          <p:cBhvr additive="base">
                                            <p:cTn id="19" dur="125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20" dur="125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accel="40000" fill="hold" nodeType="withEffect" p14:presetBounceEnd="40000">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14:bounceEnd="40000">
                                          <p:cBhvr additive="base">
                                            <p:cTn id="23" dur="125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24" dur="125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accel="40000" fill="hold" nodeType="withEffect" p14:presetBounceEnd="40000">
                                      <p:stCondLst>
                                        <p:cond delay="500"/>
                                      </p:stCondLst>
                                      <p:childTnLst>
                                        <p:set>
                                          <p:cBhvr>
                                            <p:cTn id="26" dur="1" fill="hold">
                                              <p:stCondLst>
                                                <p:cond delay="0"/>
                                              </p:stCondLst>
                                            </p:cTn>
                                            <p:tgtEl>
                                              <p:spTgt spid="3"/>
                                            </p:tgtEl>
                                            <p:attrNameLst>
                                              <p:attrName>style.visibility</p:attrName>
                                            </p:attrNameLst>
                                          </p:cBhvr>
                                          <p:to>
                                            <p:strVal val="visible"/>
                                          </p:to>
                                        </p:set>
                                        <p:anim calcmode="lin" valueType="num" p14:bounceEnd="40000">
                                          <p:cBhvr additive="base">
                                            <p:cTn id="27" dur="125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28" dur="1250" fill="hold"/>
                                            <p:tgtEl>
                                              <p:spTgt spid="3"/>
                                            </p:tgtEl>
                                            <p:attrNameLst>
                                              <p:attrName>ppt_y</p:attrName>
                                            </p:attrNameLst>
                                          </p:cBhvr>
                                          <p:tavLst>
                                            <p:tav tm="0">
                                              <p:val>
                                                <p:strVal val="1+#ppt_h/2"/>
                                              </p:val>
                                            </p:tav>
                                            <p:tav tm="100000">
                                              <p:val>
                                                <p:strVal val="#ppt_y"/>
                                              </p:val>
                                            </p:tav>
                                          </p:tavLst>
                                        </p:anim>
                                      </p:childTnLst>
                                    </p:cTn>
                                  </p:par>
                                </p:childTnLst>
                              </p:cTn>
                            </p:par>
                            <p:par>
                              <p:cTn id="29" fill="hold">
                                <p:stCondLst>
                                  <p:cond delay="1750"/>
                                </p:stCondLst>
                                <p:childTnLst>
                                  <p:par>
                                    <p:cTn id="30" presetID="14" presetClass="entr" presetSubtype="10" fill="hold" grpId="0" nodeType="afterEffect">
                                      <p:stCondLst>
                                        <p:cond delay="0"/>
                                      </p:stCondLst>
                                      <p:iterate type="wd">
                                        <p:tmPct val="10000"/>
                                      </p:iterate>
                                      <p:childTnLst>
                                        <p:set>
                                          <p:cBhvr>
                                            <p:cTn id="31" dur="1" fill="hold">
                                              <p:stCondLst>
                                                <p:cond delay="0"/>
                                              </p:stCondLst>
                                            </p:cTn>
                                            <p:tgtEl>
                                              <p:spTgt spid="19500"/>
                                            </p:tgtEl>
                                            <p:attrNameLst>
                                              <p:attrName>style.visibility</p:attrName>
                                            </p:attrNameLst>
                                          </p:cBhvr>
                                          <p:to>
                                            <p:strVal val="visible"/>
                                          </p:to>
                                        </p:set>
                                        <p:animEffect transition="in" filter="randombar(horizontal)">
                                          <p:cBhvr>
                                            <p:cTn id="32" dur="500"/>
                                            <p:tgtEl>
                                              <p:spTgt spid="19500"/>
                                            </p:tgtEl>
                                          </p:cBhvr>
                                        </p:animEffect>
                                      </p:childTnLst>
                                    </p:cTn>
                                  </p:par>
                                  <p:par>
                                    <p:cTn id="33" presetID="14" presetClass="entr" presetSubtype="10" fill="hold" grpId="0" nodeType="withEffect">
                                      <p:stCondLst>
                                        <p:cond delay="0"/>
                                      </p:stCondLst>
                                      <p:iterate type="wd">
                                        <p:tmPct val="10000"/>
                                      </p:iterate>
                                      <p:childTnLst>
                                        <p:set>
                                          <p:cBhvr>
                                            <p:cTn id="34" dur="1" fill="hold">
                                              <p:stCondLst>
                                                <p:cond delay="0"/>
                                              </p:stCondLst>
                                            </p:cTn>
                                            <p:tgtEl>
                                              <p:spTgt spid="19497"/>
                                            </p:tgtEl>
                                            <p:attrNameLst>
                                              <p:attrName>style.visibility</p:attrName>
                                            </p:attrNameLst>
                                          </p:cBhvr>
                                          <p:to>
                                            <p:strVal val="visible"/>
                                          </p:to>
                                        </p:set>
                                        <p:animEffect transition="in" filter="randombar(horizontal)">
                                          <p:cBhvr>
                                            <p:cTn id="35" dur="500"/>
                                            <p:tgtEl>
                                              <p:spTgt spid="19497"/>
                                            </p:tgtEl>
                                          </p:cBhvr>
                                        </p:animEffect>
                                      </p:childTnLst>
                                    </p:cTn>
                                  </p:par>
                                  <p:par>
                                    <p:cTn id="36" presetID="14" presetClass="entr" presetSubtype="10" fill="hold" grpId="0" nodeType="withEffect">
                                      <p:stCondLst>
                                        <p:cond delay="250"/>
                                      </p:stCondLst>
                                      <p:iterate type="wd">
                                        <p:tmPct val="10000"/>
                                      </p:iterate>
                                      <p:childTnLst>
                                        <p:set>
                                          <p:cBhvr>
                                            <p:cTn id="37" dur="1" fill="hold">
                                              <p:stCondLst>
                                                <p:cond delay="0"/>
                                              </p:stCondLst>
                                            </p:cTn>
                                            <p:tgtEl>
                                              <p:spTgt spid="19498"/>
                                            </p:tgtEl>
                                            <p:attrNameLst>
                                              <p:attrName>style.visibility</p:attrName>
                                            </p:attrNameLst>
                                          </p:cBhvr>
                                          <p:to>
                                            <p:strVal val="visible"/>
                                          </p:to>
                                        </p:set>
                                        <p:animEffect transition="in" filter="randombar(horizontal)">
                                          <p:cBhvr>
                                            <p:cTn id="38" dur="500"/>
                                            <p:tgtEl>
                                              <p:spTgt spid="19498"/>
                                            </p:tgtEl>
                                          </p:cBhvr>
                                        </p:animEffect>
                                      </p:childTnLst>
                                    </p:cTn>
                                  </p:par>
                                  <p:par>
                                    <p:cTn id="39" presetID="14" presetClass="entr" presetSubtype="10" fill="hold" grpId="0" nodeType="withEffect">
                                      <p:stCondLst>
                                        <p:cond delay="250"/>
                                      </p:stCondLst>
                                      <p:iterate type="wd">
                                        <p:tmPct val="10000"/>
                                      </p:iterate>
                                      <p:childTnLst>
                                        <p:set>
                                          <p:cBhvr>
                                            <p:cTn id="40" dur="1" fill="hold">
                                              <p:stCondLst>
                                                <p:cond delay="0"/>
                                              </p:stCondLst>
                                            </p:cTn>
                                            <p:tgtEl>
                                              <p:spTgt spid="19501"/>
                                            </p:tgtEl>
                                            <p:attrNameLst>
                                              <p:attrName>style.visibility</p:attrName>
                                            </p:attrNameLst>
                                          </p:cBhvr>
                                          <p:to>
                                            <p:strVal val="visible"/>
                                          </p:to>
                                        </p:set>
                                        <p:animEffect transition="in" filter="randombar(horizontal)">
                                          <p:cBhvr>
                                            <p:cTn id="41" dur="500"/>
                                            <p:tgtEl>
                                              <p:spTgt spid="19501"/>
                                            </p:tgtEl>
                                          </p:cBhvr>
                                        </p:animEffect>
                                      </p:childTnLst>
                                    </p:cTn>
                                  </p:par>
                                  <p:par>
                                    <p:cTn id="42" presetID="14" presetClass="entr" presetSubtype="10" fill="hold" grpId="0" nodeType="withEffect">
                                      <p:stCondLst>
                                        <p:cond delay="500"/>
                                      </p:stCondLst>
                                      <p:iterate type="wd">
                                        <p:tmPct val="10000"/>
                                      </p:iterate>
                                      <p:childTnLst>
                                        <p:set>
                                          <p:cBhvr>
                                            <p:cTn id="43" dur="1" fill="hold">
                                              <p:stCondLst>
                                                <p:cond delay="0"/>
                                              </p:stCondLst>
                                            </p:cTn>
                                            <p:tgtEl>
                                              <p:spTgt spid="19499"/>
                                            </p:tgtEl>
                                            <p:attrNameLst>
                                              <p:attrName>style.visibility</p:attrName>
                                            </p:attrNameLst>
                                          </p:cBhvr>
                                          <p:to>
                                            <p:strVal val="visible"/>
                                          </p:to>
                                        </p:set>
                                        <p:animEffect transition="in" filter="randombar(horizontal)">
                                          <p:cBhvr>
                                            <p:cTn id="44" dur="500"/>
                                            <p:tgtEl>
                                              <p:spTgt spid="19499"/>
                                            </p:tgtEl>
                                          </p:cBhvr>
                                        </p:animEffect>
                                      </p:childTnLst>
                                    </p:cTn>
                                  </p:par>
                                  <p:par>
                                    <p:cTn id="45" presetID="14" presetClass="entr" presetSubtype="10" fill="hold" grpId="0" nodeType="withEffect">
                                      <p:stCondLst>
                                        <p:cond delay="500"/>
                                      </p:stCondLst>
                                      <p:iterate type="wd">
                                        <p:tmPct val="10000"/>
                                      </p:iterate>
                                      <p:childTnLst>
                                        <p:set>
                                          <p:cBhvr>
                                            <p:cTn id="46" dur="1" fill="hold">
                                              <p:stCondLst>
                                                <p:cond delay="0"/>
                                              </p:stCondLst>
                                            </p:cTn>
                                            <p:tgtEl>
                                              <p:spTgt spid="19502"/>
                                            </p:tgtEl>
                                            <p:attrNameLst>
                                              <p:attrName>style.visibility</p:attrName>
                                            </p:attrNameLst>
                                          </p:cBhvr>
                                          <p:to>
                                            <p:strVal val="visible"/>
                                          </p:to>
                                        </p:set>
                                        <p:animEffect transition="in" filter="randombar(horizontal)">
                                          <p:cBhvr>
                                            <p:cTn id="47" dur="500"/>
                                            <p:tgtEl>
                                              <p:spTgt spid="195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97" grpId="0"/>
          <p:bldP spid="19498" grpId="0"/>
          <p:bldP spid="19499" grpId="0"/>
          <p:bldP spid="19500" grpId="0"/>
          <p:bldP spid="19501" grpId="0"/>
          <p:bldP spid="1950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0000" fill="hold" nodeType="after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250" fill="hold"/>
                                            <p:tgtEl>
                                              <p:spTgt spid="7"/>
                                            </p:tgtEl>
                                            <p:attrNameLst>
                                              <p:attrName>ppt_x</p:attrName>
                                            </p:attrNameLst>
                                          </p:cBhvr>
                                          <p:tavLst>
                                            <p:tav tm="0">
                                              <p:val>
                                                <p:strVal val="#ppt_x"/>
                                              </p:val>
                                            </p:tav>
                                            <p:tav tm="100000">
                                              <p:val>
                                                <p:strVal val="#ppt_x"/>
                                              </p:val>
                                            </p:tav>
                                          </p:tavLst>
                                        </p:anim>
                                        <p:anim calcmode="lin" valueType="num">
                                          <p:cBhvr additive="base">
                                            <p:cTn id="8" dur="125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4000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250" fill="hold"/>
                                            <p:tgtEl>
                                              <p:spTgt spid="6"/>
                                            </p:tgtEl>
                                            <p:attrNameLst>
                                              <p:attrName>ppt_x</p:attrName>
                                            </p:attrNameLst>
                                          </p:cBhvr>
                                          <p:tavLst>
                                            <p:tav tm="0">
                                              <p:val>
                                                <p:strVal val="#ppt_x"/>
                                              </p:val>
                                            </p:tav>
                                            <p:tav tm="100000">
                                              <p:val>
                                                <p:strVal val="#ppt_x"/>
                                              </p:val>
                                            </p:tav>
                                          </p:tavLst>
                                        </p:anim>
                                        <p:anim calcmode="lin" valueType="num">
                                          <p:cBhvr additive="base">
                                            <p:cTn id="12" dur="125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accel="40000" fill="hold"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250" fill="hold"/>
                                            <p:tgtEl>
                                              <p:spTgt spid="4"/>
                                            </p:tgtEl>
                                            <p:attrNameLst>
                                              <p:attrName>ppt_x</p:attrName>
                                            </p:attrNameLst>
                                          </p:cBhvr>
                                          <p:tavLst>
                                            <p:tav tm="0">
                                              <p:val>
                                                <p:strVal val="#ppt_x"/>
                                              </p:val>
                                            </p:tav>
                                            <p:tav tm="100000">
                                              <p:val>
                                                <p:strVal val="#ppt_x"/>
                                              </p:val>
                                            </p:tav>
                                          </p:tavLst>
                                        </p:anim>
                                        <p:anim calcmode="lin" valueType="num">
                                          <p:cBhvr additive="base">
                                            <p:cTn id="16" dur="125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accel="40000" fill="hold"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250" fill="hold"/>
                                            <p:tgtEl>
                                              <p:spTgt spid="8"/>
                                            </p:tgtEl>
                                            <p:attrNameLst>
                                              <p:attrName>ppt_x</p:attrName>
                                            </p:attrNameLst>
                                          </p:cBhvr>
                                          <p:tavLst>
                                            <p:tav tm="0">
                                              <p:val>
                                                <p:strVal val="#ppt_x"/>
                                              </p:val>
                                            </p:tav>
                                            <p:tav tm="100000">
                                              <p:val>
                                                <p:strVal val="#ppt_x"/>
                                              </p:val>
                                            </p:tav>
                                          </p:tavLst>
                                        </p:anim>
                                        <p:anim calcmode="lin" valueType="num">
                                          <p:cBhvr additive="base">
                                            <p:cTn id="20" dur="125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accel="4000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250" fill="hold"/>
                                            <p:tgtEl>
                                              <p:spTgt spid="5"/>
                                            </p:tgtEl>
                                            <p:attrNameLst>
                                              <p:attrName>ppt_x</p:attrName>
                                            </p:attrNameLst>
                                          </p:cBhvr>
                                          <p:tavLst>
                                            <p:tav tm="0">
                                              <p:val>
                                                <p:strVal val="#ppt_x"/>
                                              </p:val>
                                            </p:tav>
                                            <p:tav tm="100000">
                                              <p:val>
                                                <p:strVal val="#ppt_x"/>
                                              </p:val>
                                            </p:tav>
                                          </p:tavLst>
                                        </p:anim>
                                        <p:anim calcmode="lin" valueType="num">
                                          <p:cBhvr additive="base">
                                            <p:cTn id="24" dur="125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accel="40000" fill="hold" nodeType="withEffect">
                                      <p:stCondLst>
                                        <p:cond delay="50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1250" fill="hold"/>
                                            <p:tgtEl>
                                              <p:spTgt spid="3"/>
                                            </p:tgtEl>
                                            <p:attrNameLst>
                                              <p:attrName>ppt_x</p:attrName>
                                            </p:attrNameLst>
                                          </p:cBhvr>
                                          <p:tavLst>
                                            <p:tav tm="0">
                                              <p:val>
                                                <p:strVal val="#ppt_x"/>
                                              </p:val>
                                            </p:tav>
                                            <p:tav tm="100000">
                                              <p:val>
                                                <p:strVal val="#ppt_x"/>
                                              </p:val>
                                            </p:tav>
                                          </p:tavLst>
                                        </p:anim>
                                        <p:anim calcmode="lin" valueType="num">
                                          <p:cBhvr additive="base">
                                            <p:cTn id="28" dur="1250" fill="hold"/>
                                            <p:tgtEl>
                                              <p:spTgt spid="3"/>
                                            </p:tgtEl>
                                            <p:attrNameLst>
                                              <p:attrName>ppt_y</p:attrName>
                                            </p:attrNameLst>
                                          </p:cBhvr>
                                          <p:tavLst>
                                            <p:tav tm="0">
                                              <p:val>
                                                <p:strVal val="1+#ppt_h/2"/>
                                              </p:val>
                                            </p:tav>
                                            <p:tav tm="100000">
                                              <p:val>
                                                <p:strVal val="#ppt_y"/>
                                              </p:val>
                                            </p:tav>
                                          </p:tavLst>
                                        </p:anim>
                                      </p:childTnLst>
                                    </p:cTn>
                                  </p:par>
                                </p:childTnLst>
                              </p:cTn>
                            </p:par>
                            <p:par>
                              <p:cTn id="29" fill="hold">
                                <p:stCondLst>
                                  <p:cond delay="1750"/>
                                </p:stCondLst>
                                <p:childTnLst>
                                  <p:par>
                                    <p:cTn id="30" presetID="14" presetClass="entr" presetSubtype="10" fill="hold" grpId="0" nodeType="afterEffect">
                                      <p:stCondLst>
                                        <p:cond delay="0"/>
                                      </p:stCondLst>
                                      <p:iterate type="wd">
                                        <p:tmPct val="10000"/>
                                      </p:iterate>
                                      <p:childTnLst>
                                        <p:set>
                                          <p:cBhvr>
                                            <p:cTn id="31" dur="1" fill="hold">
                                              <p:stCondLst>
                                                <p:cond delay="0"/>
                                              </p:stCondLst>
                                            </p:cTn>
                                            <p:tgtEl>
                                              <p:spTgt spid="19500"/>
                                            </p:tgtEl>
                                            <p:attrNameLst>
                                              <p:attrName>style.visibility</p:attrName>
                                            </p:attrNameLst>
                                          </p:cBhvr>
                                          <p:to>
                                            <p:strVal val="visible"/>
                                          </p:to>
                                        </p:set>
                                        <p:animEffect transition="in" filter="randombar(horizontal)">
                                          <p:cBhvr>
                                            <p:cTn id="32" dur="500"/>
                                            <p:tgtEl>
                                              <p:spTgt spid="19500"/>
                                            </p:tgtEl>
                                          </p:cBhvr>
                                        </p:animEffect>
                                      </p:childTnLst>
                                    </p:cTn>
                                  </p:par>
                                  <p:par>
                                    <p:cTn id="33" presetID="14" presetClass="entr" presetSubtype="10" fill="hold" grpId="0" nodeType="withEffect">
                                      <p:stCondLst>
                                        <p:cond delay="0"/>
                                      </p:stCondLst>
                                      <p:iterate type="wd">
                                        <p:tmPct val="10000"/>
                                      </p:iterate>
                                      <p:childTnLst>
                                        <p:set>
                                          <p:cBhvr>
                                            <p:cTn id="34" dur="1" fill="hold">
                                              <p:stCondLst>
                                                <p:cond delay="0"/>
                                              </p:stCondLst>
                                            </p:cTn>
                                            <p:tgtEl>
                                              <p:spTgt spid="19497"/>
                                            </p:tgtEl>
                                            <p:attrNameLst>
                                              <p:attrName>style.visibility</p:attrName>
                                            </p:attrNameLst>
                                          </p:cBhvr>
                                          <p:to>
                                            <p:strVal val="visible"/>
                                          </p:to>
                                        </p:set>
                                        <p:animEffect transition="in" filter="randombar(horizontal)">
                                          <p:cBhvr>
                                            <p:cTn id="35" dur="500"/>
                                            <p:tgtEl>
                                              <p:spTgt spid="19497"/>
                                            </p:tgtEl>
                                          </p:cBhvr>
                                        </p:animEffect>
                                      </p:childTnLst>
                                    </p:cTn>
                                  </p:par>
                                  <p:par>
                                    <p:cTn id="36" presetID="14" presetClass="entr" presetSubtype="10" fill="hold" grpId="0" nodeType="withEffect">
                                      <p:stCondLst>
                                        <p:cond delay="250"/>
                                      </p:stCondLst>
                                      <p:iterate type="wd">
                                        <p:tmPct val="10000"/>
                                      </p:iterate>
                                      <p:childTnLst>
                                        <p:set>
                                          <p:cBhvr>
                                            <p:cTn id="37" dur="1" fill="hold">
                                              <p:stCondLst>
                                                <p:cond delay="0"/>
                                              </p:stCondLst>
                                            </p:cTn>
                                            <p:tgtEl>
                                              <p:spTgt spid="19498"/>
                                            </p:tgtEl>
                                            <p:attrNameLst>
                                              <p:attrName>style.visibility</p:attrName>
                                            </p:attrNameLst>
                                          </p:cBhvr>
                                          <p:to>
                                            <p:strVal val="visible"/>
                                          </p:to>
                                        </p:set>
                                        <p:animEffect transition="in" filter="randombar(horizontal)">
                                          <p:cBhvr>
                                            <p:cTn id="38" dur="500"/>
                                            <p:tgtEl>
                                              <p:spTgt spid="19498"/>
                                            </p:tgtEl>
                                          </p:cBhvr>
                                        </p:animEffect>
                                      </p:childTnLst>
                                    </p:cTn>
                                  </p:par>
                                  <p:par>
                                    <p:cTn id="39" presetID="14" presetClass="entr" presetSubtype="10" fill="hold" grpId="0" nodeType="withEffect">
                                      <p:stCondLst>
                                        <p:cond delay="250"/>
                                      </p:stCondLst>
                                      <p:iterate type="wd">
                                        <p:tmPct val="10000"/>
                                      </p:iterate>
                                      <p:childTnLst>
                                        <p:set>
                                          <p:cBhvr>
                                            <p:cTn id="40" dur="1" fill="hold">
                                              <p:stCondLst>
                                                <p:cond delay="0"/>
                                              </p:stCondLst>
                                            </p:cTn>
                                            <p:tgtEl>
                                              <p:spTgt spid="19501"/>
                                            </p:tgtEl>
                                            <p:attrNameLst>
                                              <p:attrName>style.visibility</p:attrName>
                                            </p:attrNameLst>
                                          </p:cBhvr>
                                          <p:to>
                                            <p:strVal val="visible"/>
                                          </p:to>
                                        </p:set>
                                        <p:animEffect transition="in" filter="randombar(horizontal)">
                                          <p:cBhvr>
                                            <p:cTn id="41" dur="500"/>
                                            <p:tgtEl>
                                              <p:spTgt spid="19501"/>
                                            </p:tgtEl>
                                          </p:cBhvr>
                                        </p:animEffect>
                                      </p:childTnLst>
                                    </p:cTn>
                                  </p:par>
                                  <p:par>
                                    <p:cTn id="42" presetID="14" presetClass="entr" presetSubtype="10" fill="hold" grpId="0" nodeType="withEffect">
                                      <p:stCondLst>
                                        <p:cond delay="500"/>
                                      </p:stCondLst>
                                      <p:iterate type="wd">
                                        <p:tmPct val="10000"/>
                                      </p:iterate>
                                      <p:childTnLst>
                                        <p:set>
                                          <p:cBhvr>
                                            <p:cTn id="43" dur="1" fill="hold">
                                              <p:stCondLst>
                                                <p:cond delay="0"/>
                                              </p:stCondLst>
                                            </p:cTn>
                                            <p:tgtEl>
                                              <p:spTgt spid="19499"/>
                                            </p:tgtEl>
                                            <p:attrNameLst>
                                              <p:attrName>style.visibility</p:attrName>
                                            </p:attrNameLst>
                                          </p:cBhvr>
                                          <p:to>
                                            <p:strVal val="visible"/>
                                          </p:to>
                                        </p:set>
                                        <p:animEffect transition="in" filter="randombar(horizontal)">
                                          <p:cBhvr>
                                            <p:cTn id="44" dur="500"/>
                                            <p:tgtEl>
                                              <p:spTgt spid="19499"/>
                                            </p:tgtEl>
                                          </p:cBhvr>
                                        </p:animEffect>
                                      </p:childTnLst>
                                    </p:cTn>
                                  </p:par>
                                  <p:par>
                                    <p:cTn id="45" presetID="14" presetClass="entr" presetSubtype="10" fill="hold" grpId="0" nodeType="withEffect">
                                      <p:stCondLst>
                                        <p:cond delay="500"/>
                                      </p:stCondLst>
                                      <p:iterate type="wd">
                                        <p:tmPct val="10000"/>
                                      </p:iterate>
                                      <p:childTnLst>
                                        <p:set>
                                          <p:cBhvr>
                                            <p:cTn id="46" dur="1" fill="hold">
                                              <p:stCondLst>
                                                <p:cond delay="0"/>
                                              </p:stCondLst>
                                            </p:cTn>
                                            <p:tgtEl>
                                              <p:spTgt spid="19502"/>
                                            </p:tgtEl>
                                            <p:attrNameLst>
                                              <p:attrName>style.visibility</p:attrName>
                                            </p:attrNameLst>
                                          </p:cBhvr>
                                          <p:to>
                                            <p:strVal val="visible"/>
                                          </p:to>
                                        </p:set>
                                        <p:animEffect transition="in" filter="randombar(horizontal)">
                                          <p:cBhvr>
                                            <p:cTn id="47" dur="500"/>
                                            <p:tgtEl>
                                              <p:spTgt spid="195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97" grpId="0"/>
          <p:bldP spid="19498" grpId="0"/>
          <p:bldP spid="19499" grpId="0"/>
          <p:bldP spid="19500" grpId="0"/>
          <p:bldP spid="19501" grpId="0"/>
          <p:bldP spid="19502"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0F2437"/>
            </a:gs>
            <a:gs pos="50000">
              <a:srgbClr val="284D7A"/>
            </a:gs>
            <a:gs pos="100000">
              <a:srgbClr val="0F2437"/>
            </a:gs>
          </a:gsLst>
          <a:lin ang="5400000" scaled="1"/>
        </a:gradFill>
        <a:effectLst/>
      </p:bgPr>
    </p:bg>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574255" y="4889500"/>
            <a:ext cx="2321577" cy="914400"/>
          </a:xfrm>
        </p:spPr>
        <p:txBody>
          <a:bodyPr/>
          <a:lstStyle/>
          <a:p>
            <a:r>
              <a:rPr lang="en-US" altLang="zh-CN" dirty="0">
                <a:cs typeface="+mn-ea"/>
                <a:sym typeface="+mn-lt"/>
              </a:rPr>
              <a:t>03</a:t>
            </a:r>
            <a:endParaRPr lang="zh-CN" altLang="en-US" dirty="0">
              <a:cs typeface="+mn-ea"/>
              <a:sym typeface="+mn-lt"/>
            </a:endParaRPr>
          </a:p>
        </p:txBody>
      </p:sp>
      <p:sp>
        <p:nvSpPr>
          <p:cNvPr id="3" name="文本占位符 2"/>
          <p:cNvSpPr>
            <a:spLocks noGrp="1"/>
          </p:cNvSpPr>
          <p:nvPr>
            <p:ph type="body" sz="quarter" idx="12"/>
          </p:nvPr>
        </p:nvSpPr>
        <p:spPr/>
        <p:txBody>
          <a:bodyPr/>
          <a:lstStyle/>
          <a:p>
            <a:pPr algn="ctr"/>
            <a:r>
              <a:rPr lang="zh-CN" altLang="en-US" dirty="0">
                <a:cs typeface="+mn-ea"/>
                <a:sym typeface="+mn-lt"/>
              </a:rPr>
              <a:t>点击输入副标题</a:t>
            </a:r>
            <a:endParaRPr lang="zh-CN" altLang="en-US" dirty="0">
              <a:cs typeface="+mn-ea"/>
              <a:sym typeface="+mn-lt"/>
            </a:endParaRPr>
          </a:p>
          <a:p>
            <a:pPr algn="ctr"/>
            <a:r>
              <a:rPr lang="zh-CN" altLang="en-US" dirty="0">
                <a:cs typeface="+mn-ea"/>
                <a:sym typeface="+mn-lt"/>
              </a:rPr>
              <a:t>点击输入副标题</a:t>
            </a:r>
            <a:endParaRPr lang="zh-CN" altLang="en-US" dirty="0">
              <a:cs typeface="+mn-ea"/>
              <a:sym typeface="+mn-lt"/>
            </a:endParaRPr>
          </a:p>
          <a:p>
            <a:pPr algn="ctr"/>
            <a:r>
              <a:rPr lang="zh-CN" altLang="en-US" dirty="0">
                <a:cs typeface="+mn-ea"/>
                <a:sym typeface="+mn-lt"/>
              </a:rPr>
              <a:t>点击输入副标题</a:t>
            </a:r>
            <a:endParaRPr lang="zh-CN" altLang="en-US" dirty="0">
              <a:cs typeface="+mn-ea"/>
              <a:sym typeface="+mn-lt"/>
            </a:endParaRPr>
          </a:p>
        </p:txBody>
      </p:sp>
      <p:sp>
        <p:nvSpPr>
          <p:cNvPr id="4" name="文本占位符 3"/>
          <p:cNvSpPr>
            <a:spLocks noGrp="1"/>
          </p:cNvSpPr>
          <p:nvPr>
            <p:ph type="body" sz="quarter" idx="13"/>
          </p:nvPr>
        </p:nvSpPr>
        <p:spPr/>
        <p:txBody>
          <a:bodyPr/>
          <a:lstStyle/>
          <a:p>
            <a:r>
              <a:rPr lang="zh-CN" altLang="en-US" dirty="0">
                <a:cs typeface="+mn-ea"/>
                <a:sym typeface="+mn-lt"/>
              </a:rPr>
              <a:t>工作成果展示</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0F2437"/>
            </a:gs>
            <a:gs pos="50000">
              <a:srgbClr val="284D7A"/>
            </a:gs>
            <a:gs pos="100000">
              <a:srgbClr val="0F2437"/>
            </a:gs>
          </a:gsLst>
          <a:lin ang="5400000" scaled="1"/>
        </a:gradFill>
        <a:effectLst/>
      </p:bgPr>
    </p:bg>
    <p:spTree>
      <p:nvGrpSpPr>
        <p:cNvPr id="1" name=""/>
        <p:cNvGrpSpPr/>
        <p:nvPr/>
      </p:nvGrpSpPr>
      <p:grpSpPr>
        <a:xfrm>
          <a:off x="0" y="0"/>
          <a:ext cx="0" cy="0"/>
          <a:chOff x="0" y="0"/>
          <a:chExt cx="0" cy="0"/>
        </a:xfrm>
      </p:grpSpPr>
      <p:sp>
        <p:nvSpPr>
          <p:cNvPr id="6148" name="六边形 16"/>
          <p:cNvSpPr>
            <a:spLocks noChangeArrowheads="1"/>
          </p:cNvSpPr>
          <p:nvPr/>
        </p:nvSpPr>
        <p:spPr bwMode="auto">
          <a:xfrm>
            <a:off x="1797050" y="2657475"/>
            <a:ext cx="2089150" cy="1800225"/>
          </a:xfrm>
          <a:prstGeom prst="hexagon">
            <a:avLst>
              <a:gd name="adj" fmla="val 25004"/>
              <a:gd name="vf" fmla="val 115470"/>
            </a:avLst>
          </a:prstGeom>
          <a:blipFill dpi="0" rotWithShape="1">
            <a:blip r:embed="rId1"/>
            <a:srcRect/>
            <a:stretch>
              <a:fillRect/>
            </a:stretch>
          </a:blipFill>
          <a:ln w="12700" cap="flat" cmpd="sng">
            <a:solidFill>
              <a:srgbClr val="E4E8E6"/>
            </a:solidFill>
            <a:bevel/>
          </a:ln>
        </p:spPr>
        <p:txBody>
          <a:bodyPr anchor="ctr"/>
          <a:lstStyle/>
          <a:p>
            <a:pPr algn="ctr"/>
            <a:endParaRPr lang="zh-CN" altLang="zh-CN">
              <a:solidFill>
                <a:srgbClr val="FFFFFF"/>
              </a:solidFill>
              <a:latin typeface="+mn-lt"/>
              <a:ea typeface="+mn-ea"/>
              <a:cs typeface="+mn-ea"/>
              <a:sym typeface="+mn-lt"/>
            </a:endParaRPr>
          </a:p>
        </p:txBody>
      </p:sp>
      <p:sp>
        <p:nvSpPr>
          <p:cNvPr id="6151" name="六边形 19"/>
          <p:cNvSpPr>
            <a:spLocks noChangeArrowheads="1"/>
          </p:cNvSpPr>
          <p:nvPr/>
        </p:nvSpPr>
        <p:spPr bwMode="auto">
          <a:xfrm>
            <a:off x="5095875" y="2659063"/>
            <a:ext cx="2089150" cy="1800225"/>
          </a:xfrm>
          <a:prstGeom prst="hexagon">
            <a:avLst>
              <a:gd name="adj" fmla="val 25004"/>
              <a:gd name="vf" fmla="val 115470"/>
            </a:avLst>
          </a:prstGeom>
          <a:blipFill dpi="0" rotWithShape="1">
            <a:blip r:embed="rId2"/>
            <a:srcRect/>
            <a:stretch>
              <a:fillRect/>
            </a:stretch>
          </a:blipFill>
          <a:ln w="12700" cap="flat" cmpd="sng">
            <a:solidFill>
              <a:srgbClr val="E4E8E6"/>
            </a:solidFill>
            <a:bevel/>
          </a:ln>
        </p:spPr>
        <p:txBody>
          <a:bodyPr anchor="ctr"/>
          <a:lstStyle/>
          <a:p>
            <a:pPr algn="ctr"/>
            <a:endParaRPr lang="zh-CN" altLang="zh-CN">
              <a:solidFill>
                <a:srgbClr val="FFFFFF"/>
              </a:solidFill>
              <a:latin typeface="+mn-lt"/>
              <a:ea typeface="+mn-ea"/>
              <a:cs typeface="+mn-ea"/>
              <a:sym typeface="+mn-lt"/>
            </a:endParaRPr>
          </a:p>
        </p:txBody>
      </p:sp>
      <p:sp>
        <p:nvSpPr>
          <p:cNvPr id="6153" name="六边形 21"/>
          <p:cNvSpPr>
            <a:spLocks noChangeArrowheads="1"/>
          </p:cNvSpPr>
          <p:nvPr/>
        </p:nvSpPr>
        <p:spPr bwMode="auto">
          <a:xfrm>
            <a:off x="8389938" y="2647950"/>
            <a:ext cx="2089150" cy="1800225"/>
          </a:xfrm>
          <a:prstGeom prst="hexagon">
            <a:avLst>
              <a:gd name="adj" fmla="val 25004"/>
              <a:gd name="vf" fmla="val 115470"/>
            </a:avLst>
          </a:prstGeom>
          <a:blipFill dpi="0" rotWithShape="1">
            <a:blip r:embed="rId3"/>
            <a:srcRect/>
            <a:stretch>
              <a:fillRect/>
            </a:stretch>
          </a:blipFill>
          <a:ln w="12700" cap="flat" cmpd="sng">
            <a:solidFill>
              <a:srgbClr val="E4E8E6"/>
            </a:solidFill>
            <a:bevel/>
          </a:ln>
        </p:spPr>
        <p:txBody>
          <a:bodyPr anchor="ctr"/>
          <a:lstStyle/>
          <a:p>
            <a:pPr algn="ctr"/>
            <a:endParaRPr lang="zh-CN" altLang="zh-CN">
              <a:solidFill>
                <a:srgbClr val="FFFFFF"/>
              </a:solidFill>
              <a:latin typeface="+mn-lt"/>
              <a:ea typeface="+mn-ea"/>
              <a:cs typeface="+mn-ea"/>
              <a:sym typeface="+mn-lt"/>
            </a:endParaRPr>
          </a:p>
        </p:txBody>
      </p:sp>
      <p:grpSp>
        <p:nvGrpSpPr>
          <p:cNvPr id="4" name="组合 3"/>
          <p:cNvGrpSpPr/>
          <p:nvPr/>
        </p:nvGrpSpPr>
        <p:grpSpPr>
          <a:xfrm>
            <a:off x="6740525" y="3540125"/>
            <a:ext cx="2089150" cy="1800225"/>
            <a:chOff x="6740525" y="3540125"/>
            <a:chExt cx="2089150" cy="1800225"/>
          </a:xfrm>
        </p:grpSpPr>
        <p:sp>
          <p:nvSpPr>
            <p:cNvPr id="6152" name="六边形 20"/>
            <p:cNvSpPr>
              <a:spLocks noChangeArrowheads="1"/>
            </p:cNvSpPr>
            <p:nvPr/>
          </p:nvSpPr>
          <p:spPr bwMode="auto">
            <a:xfrm>
              <a:off x="6740525" y="3540125"/>
              <a:ext cx="2089150" cy="1800225"/>
            </a:xfrm>
            <a:prstGeom prst="hexagon">
              <a:avLst>
                <a:gd name="adj" fmla="val 25004"/>
                <a:gd name="vf" fmla="val 115470"/>
              </a:avLst>
            </a:prstGeom>
            <a:gradFill rotWithShape="1">
              <a:gsLst>
                <a:gs pos="0">
                  <a:srgbClr val="0F2437"/>
                </a:gs>
                <a:gs pos="50000">
                  <a:srgbClr val="284D7A"/>
                </a:gs>
                <a:gs pos="100000">
                  <a:srgbClr val="0F2437"/>
                </a:gs>
              </a:gsLst>
              <a:lin ang="5400000" scaled="1"/>
            </a:gradFill>
            <a:ln w="12700" cap="flat" cmpd="sng">
              <a:solidFill>
                <a:srgbClr val="E4E8E6"/>
              </a:solidFill>
              <a:bevel/>
            </a:ln>
          </p:spPr>
          <p:txBody>
            <a:bodyPr anchor="ctr"/>
            <a:lstStyle/>
            <a:p>
              <a:pPr algn="ctr"/>
              <a:endParaRPr lang="zh-CN" altLang="zh-CN">
                <a:solidFill>
                  <a:srgbClr val="FFFFFF"/>
                </a:solidFill>
                <a:latin typeface="+mn-lt"/>
                <a:ea typeface="+mn-ea"/>
                <a:cs typeface="+mn-ea"/>
                <a:sym typeface="+mn-lt"/>
              </a:endParaRPr>
            </a:p>
          </p:txBody>
        </p:sp>
        <p:sp>
          <p:nvSpPr>
            <p:cNvPr id="6156" name="文本框 24"/>
            <p:cNvSpPr>
              <a:spLocks noChangeArrowheads="1"/>
            </p:cNvSpPr>
            <p:nvPr/>
          </p:nvSpPr>
          <p:spPr bwMode="auto">
            <a:xfrm>
              <a:off x="7089121" y="4456113"/>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solidFill>
                    <a:schemeClr val="bg1"/>
                  </a:solidFill>
                  <a:latin typeface="+mn-lt"/>
                  <a:ea typeface="+mn-ea"/>
                  <a:cs typeface="+mn-ea"/>
                  <a:sym typeface="+mn-lt"/>
                </a:rPr>
                <a:t>标题内容</a:t>
              </a:r>
              <a:endParaRPr lang="en-US" altLang="zh-CN" sz="1400" dirty="0">
                <a:solidFill>
                  <a:schemeClr val="bg1"/>
                </a:solidFill>
                <a:latin typeface="+mn-lt"/>
                <a:ea typeface="+mn-ea"/>
                <a:cs typeface="+mn-ea"/>
                <a:sym typeface="+mn-lt"/>
              </a:endParaRPr>
            </a:p>
          </p:txBody>
        </p:sp>
        <p:grpSp>
          <p:nvGrpSpPr>
            <p:cNvPr id="6157" name="组合 32"/>
            <p:cNvGrpSpPr/>
            <p:nvPr/>
          </p:nvGrpSpPr>
          <p:grpSpPr bwMode="auto">
            <a:xfrm>
              <a:off x="7575550" y="3862388"/>
              <a:ext cx="419100" cy="401637"/>
              <a:chOff x="0" y="0"/>
              <a:chExt cx="2438400" cy="2332038"/>
            </a:xfrm>
          </p:grpSpPr>
          <p:sp>
            <p:nvSpPr>
              <p:cNvPr id="6158" name="Freeform 25"/>
              <p:cNvSpPr>
                <a:spLocks noChangeArrowheads="1"/>
              </p:cNvSpPr>
              <p:nvPr/>
            </p:nvSpPr>
            <p:spPr bwMode="auto">
              <a:xfrm>
                <a:off x="893763" y="1676400"/>
                <a:ext cx="655638" cy="655638"/>
              </a:xfrm>
              <a:custGeom>
                <a:avLst/>
                <a:gdLst>
                  <a:gd name="T0" fmla="*/ 206 w 413"/>
                  <a:gd name="T1" fmla="*/ 413 h 413"/>
                  <a:gd name="T2" fmla="*/ 0 w 413"/>
                  <a:gd name="T3" fmla="*/ 0 h 413"/>
                  <a:gd name="T4" fmla="*/ 413 w 413"/>
                  <a:gd name="T5" fmla="*/ 0 h 413"/>
                  <a:gd name="T6" fmla="*/ 206 w 413"/>
                  <a:gd name="T7" fmla="*/ 413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solidFill>
                <a:srgbClr val="E5E8E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sp>
            <p:nvSpPr>
              <p:cNvPr id="6159" name="任意多边形 34"/>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E5E8E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grpSp>
      </p:grpSp>
      <p:grpSp>
        <p:nvGrpSpPr>
          <p:cNvPr id="5" name="组合 4"/>
          <p:cNvGrpSpPr/>
          <p:nvPr/>
        </p:nvGrpSpPr>
        <p:grpSpPr>
          <a:xfrm>
            <a:off x="3446463" y="1763713"/>
            <a:ext cx="2087562" cy="1800225"/>
            <a:chOff x="3446463" y="1763713"/>
            <a:chExt cx="2087562" cy="1800225"/>
          </a:xfrm>
        </p:grpSpPr>
        <p:sp>
          <p:nvSpPr>
            <p:cNvPr id="6150" name="六边形 18"/>
            <p:cNvSpPr>
              <a:spLocks noChangeArrowheads="1"/>
            </p:cNvSpPr>
            <p:nvPr/>
          </p:nvSpPr>
          <p:spPr bwMode="auto">
            <a:xfrm>
              <a:off x="3446463" y="1763713"/>
              <a:ext cx="2087562" cy="1800225"/>
            </a:xfrm>
            <a:prstGeom prst="hexagon">
              <a:avLst>
                <a:gd name="adj" fmla="val 24985"/>
                <a:gd name="vf" fmla="val 115470"/>
              </a:avLst>
            </a:prstGeom>
            <a:gradFill rotWithShape="1">
              <a:gsLst>
                <a:gs pos="0">
                  <a:srgbClr val="0F2437"/>
                </a:gs>
                <a:gs pos="50000">
                  <a:srgbClr val="284D7A"/>
                </a:gs>
                <a:gs pos="100000">
                  <a:srgbClr val="0F2437"/>
                </a:gs>
              </a:gsLst>
              <a:lin ang="5400000" scaled="1"/>
            </a:gradFill>
            <a:ln w="12700" cap="flat" cmpd="sng">
              <a:solidFill>
                <a:srgbClr val="E4E8E6"/>
              </a:solidFill>
              <a:bevel/>
            </a:ln>
          </p:spPr>
          <p:txBody>
            <a:bodyPr anchor="ctr"/>
            <a:lstStyle/>
            <a:p>
              <a:pPr algn="ctr"/>
              <a:endParaRPr lang="zh-CN" altLang="zh-CN">
                <a:solidFill>
                  <a:srgbClr val="FFFFFF"/>
                </a:solidFill>
                <a:latin typeface="+mn-lt"/>
                <a:ea typeface="+mn-ea"/>
                <a:cs typeface="+mn-ea"/>
                <a:sym typeface="+mn-lt"/>
              </a:endParaRPr>
            </a:p>
          </p:txBody>
        </p:sp>
        <p:sp>
          <p:nvSpPr>
            <p:cNvPr id="6155" name="文本框 23"/>
            <p:cNvSpPr>
              <a:spLocks noChangeArrowheads="1"/>
            </p:cNvSpPr>
            <p:nvPr/>
          </p:nvSpPr>
          <p:spPr bwMode="auto">
            <a:xfrm>
              <a:off x="3814108" y="2730501"/>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solidFill>
                    <a:schemeClr val="bg1"/>
                  </a:solidFill>
                  <a:latin typeface="+mn-lt"/>
                  <a:ea typeface="+mn-ea"/>
                  <a:cs typeface="+mn-ea"/>
                  <a:sym typeface="+mn-lt"/>
                </a:rPr>
                <a:t>标题内容</a:t>
              </a:r>
              <a:endParaRPr lang="en-US" altLang="zh-CN" sz="1400" dirty="0">
                <a:solidFill>
                  <a:schemeClr val="bg1"/>
                </a:solidFill>
                <a:latin typeface="+mn-lt"/>
                <a:ea typeface="+mn-ea"/>
                <a:cs typeface="+mn-ea"/>
                <a:sym typeface="+mn-lt"/>
              </a:endParaRPr>
            </a:p>
          </p:txBody>
        </p:sp>
        <p:grpSp>
          <p:nvGrpSpPr>
            <p:cNvPr id="6160" name="组合 35"/>
            <p:cNvGrpSpPr/>
            <p:nvPr/>
          </p:nvGrpSpPr>
          <p:grpSpPr bwMode="auto">
            <a:xfrm>
              <a:off x="4254500" y="1997075"/>
              <a:ext cx="368300" cy="471488"/>
              <a:chOff x="0" y="0"/>
              <a:chExt cx="563562" cy="720725"/>
            </a:xfrm>
          </p:grpSpPr>
          <p:sp>
            <p:nvSpPr>
              <p:cNvPr id="6161" name="Freeform 32"/>
              <p:cNvSpPr>
                <a:spLocks noChangeArrowheads="1"/>
              </p:cNvSpPr>
              <p:nvPr/>
            </p:nvSpPr>
            <p:spPr bwMode="auto">
              <a:xfrm>
                <a:off x="209550"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rgbClr val="E5E8E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6162" name="Freeform 33"/>
              <p:cNvSpPr>
                <a:spLocks noChangeArrowheads="1"/>
              </p:cNvSpPr>
              <p:nvPr/>
            </p:nvSpPr>
            <p:spPr bwMode="auto">
              <a:xfrm>
                <a:off x="0" y="43973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rgbClr val="E5E8E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6163" name="Freeform 34"/>
              <p:cNvSpPr>
                <a:spLocks noChangeArrowheads="1"/>
              </p:cNvSpPr>
              <p:nvPr/>
            </p:nvSpPr>
            <p:spPr bwMode="auto">
              <a:xfrm>
                <a:off x="420687"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rgbClr val="E5E8E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grpSp>
      </p:grpSp>
      <p:grpSp>
        <p:nvGrpSpPr>
          <p:cNvPr id="3" name="组合 2"/>
          <p:cNvGrpSpPr/>
          <p:nvPr/>
        </p:nvGrpSpPr>
        <p:grpSpPr>
          <a:xfrm>
            <a:off x="3446463" y="3540125"/>
            <a:ext cx="2087562" cy="1800225"/>
            <a:chOff x="3446463" y="3540125"/>
            <a:chExt cx="2087562" cy="1800225"/>
          </a:xfrm>
        </p:grpSpPr>
        <p:sp>
          <p:nvSpPr>
            <p:cNvPr id="6149" name="六边形 17"/>
            <p:cNvSpPr>
              <a:spLocks noChangeArrowheads="1"/>
            </p:cNvSpPr>
            <p:nvPr/>
          </p:nvSpPr>
          <p:spPr bwMode="auto">
            <a:xfrm>
              <a:off x="3446463" y="3540125"/>
              <a:ext cx="2087562" cy="1800225"/>
            </a:xfrm>
            <a:prstGeom prst="hexagon">
              <a:avLst>
                <a:gd name="adj" fmla="val 24985"/>
                <a:gd name="vf" fmla="val 115470"/>
              </a:avLst>
            </a:prstGeom>
            <a:gradFill rotWithShape="1">
              <a:gsLst>
                <a:gs pos="0">
                  <a:srgbClr val="0F2437"/>
                </a:gs>
                <a:gs pos="50000">
                  <a:srgbClr val="284D7A"/>
                </a:gs>
                <a:gs pos="100000">
                  <a:srgbClr val="0F2437"/>
                </a:gs>
              </a:gsLst>
              <a:lin ang="5400000" scaled="1"/>
            </a:gradFill>
            <a:ln w="12700" cap="flat" cmpd="sng">
              <a:solidFill>
                <a:srgbClr val="E4E8E6"/>
              </a:solidFill>
              <a:bevel/>
            </a:ln>
          </p:spPr>
          <p:txBody>
            <a:bodyPr anchor="ctr"/>
            <a:lstStyle/>
            <a:p>
              <a:pPr algn="ctr"/>
              <a:endParaRPr lang="zh-CN" altLang="zh-CN">
                <a:solidFill>
                  <a:srgbClr val="FFFFFF"/>
                </a:solidFill>
                <a:latin typeface="+mn-lt"/>
                <a:ea typeface="+mn-ea"/>
                <a:cs typeface="+mn-ea"/>
                <a:sym typeface="+mn-lt"/>
              </a:endParaRPr>
            </a:p>
          </p:txBody>
        </p:sp>
        <p:sp>
          <p:nvSpPr>
            <p:cNvPr id="6154" name="文本框 22"/>
            <p:cNvSpPr>
              <a:spLocks noChangeArrowheads="1"/>
            </p:cNvSpPr>
            <p:nvPr/>
          </p:nvSpPr>
          <p:spPr bwMode="auto">
            <a:xfrm>
              <a:off x="3769658" y="4456113"/>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solidFill>
                    <a:schemeClr val="bg1"/>
                  </a:solidFill>
                  <a:latin typeface="+mn-lt"/>
                  <a:ea typeface="+mn-ea"/>
                  <a:cs typeface="+mn-ea"/>
                  <a:sym typeface="+mn-lt"/>
                </a:rPr>
                <a:t>标题内容</a:t>
              </a:r>
              <a:endParaRPr lang="en-US" altLang="zh-CN" sz="1400" dirty="0">
                <a:solidFill>
                  <a:schemeClr val="bg1"/>
                </a:solidFill>
                <a:latin typeface="+mn-lt"/>
                <a:ea typeface="+mn-ea"/>
                <a:cs typeface="+mn-ea"/>
                <a:sym typeface="+mn-lt"/>
              </a:endParaRPr>
            </a:p>
          </p:txBody>
        </p:sp>
        <p:grpSp>
          <p:nvGrpSpPr>
            <p:cNvPr id="6164" name="组合 39"/>
            <p:cNvGrpSpPr/>
            <p:nvPr/>
          </p:nvGrpSpPr>
          <p:grpSpPr bwMode="auto">
            <a:xfrm>
              <a:off x="4270375" y="3762375"/>
              <a:ext cx="436563" cy="420688"/>
              <a:chOff x="0" y="0"/>
              <a:chExt cx="645684" cy="620945"/>
            </a:xfrm>
          </p:grpSpPr>
          <p:sp>
            <p:nvSpPr>
              <p:cNvPr id="6165" name="Oval 131"/>
              <p:cNvSpPr>
                <a:spLocks noChangeArrowheads="1"/>
              </p:cNvSpPr>
              <p:nvPr/>
            </p:nvSpPr>
            <p:spPr bwMode="auto">
              <a:xfrm>
                <a:off x="177563" y="0"/>
                <a:ext cx="290558" cy="294275"/>
              </a:xfrm>
              <a:prstGeom prst="ellipse">
                <a:avLst/>
              </a:prstGeom>
              <a:solidFill>
                <a:srgbClr val="E5E8E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6166" name="Freeform 134"/>
              <p:cNvSpPr>
                <a:spLocks noChangeArrowheads="1"/>
              </p:cNvSpPr>
              <p:nvPr/>
            </p:nvSpPr>
            <p:spPr bwMode="auto">
              <a:xfrm>
                <a:off x="0" y="340170"/>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0"/>
                  <a:gd name="T67" fmla="*/ 0 h 87"/>
                  <a:gd name="T68" fmla="*/ 200 w 200"/>
                  <a:gd name="T69" fmla="*/ 87 h 8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rgbClr val="E5E8E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grpSp>
      </p:grpSp>
      <p:sp>
        <p:nvSpPr>
          <p:cNvPr id="2" name="文本占位符 1"/>
          <p:cNvSpPr>
            <a:spLocks noGrp="1"/>
          </p:cNvSpPr>
          <p:nvPr>
            <p:ph type="body" sz="quarter" idx="10"/>
          </p:nvPr>
        </p:nvSpPr>
        <p:spPr/>
        <p:txBody>
          <a:bodyPr/>
          <a:lstStyle/>
          <a:p>
            <a:r>
              <a:rPr lang="zh-CN" altLang="en-US" dirty="0">
                <a:cs typeface="+mn-ea"/>
                <a:sym typeface="+mn-lt"/>
              </a:rPr>
              <a:t>年度工作概述</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afterEffect" p14:presetBounceEnd="40000">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14:bounceEnd="40000">
                                          <p:cBhvr additive="base">
                                            <p:cTn id="7" dur="1250" fill="hold"/>
                                            <p:tgtEl>
                                              <p:spTgt spid="6148"/>
                                            </p:tgtEl>
                                            <p:attrNameLst>
                                              <p:attrName>ppt_x</p:attrName>
                                            </p:attrNameLst>
                                          </p:cBhvr>
                                          <p:tavLst>
                                            <p:tav tm="0">
                                              <p:val>
                                                <p:strVal val="0-#ppt_w/2"/>
                                              </p:val>
                                            </p:tav>
                                            <p:tav tm="100000">
                                              <p:val>
                                                <p:strVal val="#ppt_x"/>
                                              </p:val>
                                            </p:tav>
                                          </p:tavLst>
                                        </p:anim>
                                        <p:anim calcmode="lin" valueType="num" p14:bounceEnd="40000">
                                          <p:cBhvr additive="base">
                                            <p:cTn id="8" dur="1250" fill="hold"/>
                                            <p:tgtEl>
                                              <p:spTgt spid="6148"/>
                                            </p:tgtEl>
                                            <p:attrNameLst>
                                              <p:attrName>ppt_y</p:attrName>
                                            </p:attrNameLst>
                                          </p:cBhvr>
                                          <p:tavLst>
                                            <p:tav tm="0">
                                              <p:val>
                                                <p:strVal val="#ppt_y"/>
                                              </p:val>
                                            </p:tav>
                                            <p:tav tm="100000">
                                              <p:val>
                                                <p:strVal val="#ppt_y"/>
                                              </p:val>
                                            </p:tav>
                                          </p:tavLst>
                                        </p:anim>
                                      </p:childTnLst>
                                    </p:cTn>
                                  </p:par>
                                  <p:par>
                                    <p:cTn id="9" presetID="2" presetClass="entr" presetSubtype="8" accel="40000" fill="hold" grpId="0" nodeType="withEffect" p14:presetBounceEnd="40000">
                                      <p:stCondLst>
                                        <p:cond delay="250"/>
                                      </p:stCondLst>
                                      <p:childTnLst>
                                        <p:set>
                                          <p:cBhvr>
                                            <p:cTn id="10" dur="1" fill="hold">
                                              <p:stCondLst>
                                                <p:cond delay="0"/>
                                              </p:stCondLst>
                                            </p:cTn>
                                            <p:tgtEl>
                                              <p:spTgt spid="6151"/>
                                            </p:tgtEl>
                                            <p:attrNameLst>
                                              <p:attrName>style.visibility</p:attrName>
                                            </p:attrNameLst>
                                          </p:cBhvr>
                                          <p:to>
                                            <p:strVal val="visible"/>
                                          </p:to>
                                        </p:set>
                                        <p:anim calcmode="lin" valueType="num" p14:bounceEnd="40000">
                                          <p:cBhvr additive="base">
                                            <p:cTn id="11" dur="1250" fill="hold"/>
                                            <p:tgtEl>
                                              <p:spTgt spid="6151"/>
                                            </p:tgtEl>
                                            <p:attrNameLst>
                                              <p:attrName>ppt_x</p:attrName>
                                            </p:attrNameLst>
                                          </p:cBhvr>
                                          <p:tavLst>
                                            <p:tav tm="0">
                                              <p:val>
                                                <p:strVal val="0-#ppt_w/2"/>
                                              </p:val>
                                            </p:tav>
                                            <p:tav tm="100000">
                                              <p:val>
                                                <p:strVal val="#ppt_x"/>
                                              </p:val>
                                            </p:tav>
                                          </p:tavLst>
                                        </p:anim>
                                        <p:anim calcmode="lin" valueType="num" p14:bounceEnd="40000">
                                          <p:cBhvr additive="base">
                                            <p:cTn id="12" dur="1250" fill="hold"/>
                                            <p:tgtEl>
                                              <p:spTgt spid="6151"/>
                                            </p:tgtEl>
                                            <p:attrNameLst>
                                              <p:attrName>ppt_y</p:attrName>
                                            </p:attrNameLst>
                                          </p:cBhvr>
                                          <p:tavLst>
                                            <p:tav tm="0">
                                              <p:val>
                                                <p:strVal val="#ppt_y"/>
                                              </p:val>
                                            </p:tav>
                                            <p:tav tm="100000">
                                              <p:val>
                                                <p:strVal val="#ppt_y"/>
                                              </p:val>
                                            </p:tav>
                                          </p:tavLst>
                                        </p:anim>
                                      </p:childTnLst>
                                    </p:cTn>
                                  </p:par>
                                  <p:par>
                                    <p:cTn id="13" presetID="2" presetClass="entr" presetSubtype="8" accel="40000" fill="hold" grpId="0" nodeType="withEffect" p14:presetBounceEnd="40000">
                                      <p:stCondLst>
                                        <p:cond delay="500"/>
                                      </p:stCondLst>
                                      <p:childTnLst>
                                        <p:set>
                                          <p:cBhvr>
                                            <p:cTn id="14" dur="1" fill="hold">
                                              <p:stCondLst>
                                                <p:cond delay="0"/>
                                              </p:stCondLst>
                                            </p:cTn>
                                            <p:tgtEl>
                                              <p:spTgt spid="6153"/>
                                            </p:tgtEl>
                                            <p:attrNameLst>
                                              <p:attrName>style.visibility</p:attrName>
                                            </p:attrNameLst>
                                          </p:cBhvr>
                                          <p:to>
                                            <p:strVal val="visible"/>
                                          </p:to>
                                        </p:set>
                                        <p:anim calcmode="lin" valueType="num" p14:bounceEnd="40000">
                                          <p:cBhvr additive="base">
                                            <p:cTn id="15" dur="1250" fill="hold"/>
                                            <p:tgtEl>
                                              <p:spTgt spid="6153"/>
                                            </p:tgtEl>
                                            <p:attrNameLst>
                                              <p:attrName>ppt_x</p:attrName>
                                            </p:attrNameLst>
                                          </p:cBhvr>
                                          <p:tavLst>
                                            <p:tav tm="0">
                                              <p:val>
                                                <p:strVal val="0-#ppt_w/2"/>
                                              </p:val>
                                            </p:tav>
                                            <p:tav tm="100000">
                                              <p:val>
                                                <p:strVal val="#ppt_x"/>
                                              </p:val>
                                            </p:tav>
                                          </p:tavLst>
                                        </p:anim>
                                        <p:anim calcmode="lin" valueType="num" p14:bounceEnd="40000">
                                          <p:cBhvr additive="base">
                                            <p:cTn id="16" dur="1250" fill="hold"/>
                                            <p:tgtEl>
                                              <p:spTgt spid="6153"/>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14:presetBounceEnd="40000">
                                      <p:stCondLst>
                                        <p:cond delay="250"/>
                                      </p:stCondLst>
                                      <p:childTnLst>
                                        <p:set>
                                          <p:cBhvr>
                                            <p:cTn id="18" dur="1" fill="hold">
                                              <p:stCondLst>
                                                <p:cond delay="0"/>
                                              </p:stCondLst>
                                            </p:cTn>
                                            <p:tgtEl>
                                              <p:spTgt spid="4"/>
                                            </p:tgtEl>
                                            <p:attrNameLst>
                                              <p:attrName>style.visibility</p:attrName>
                                            </p:attrNameLst>
                                          </p:cBhvr>
                                          <p:to>
                                            <p:strVal val="visible"/>
                                          </p:to>
                                        </p:set>
                                        <p:anim calcmode="lin" valueType="num" p14:bounceEnd="40000">
                                          <p:cBhvr additive="base">
                                            <p:cTn id="19" dur="125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20" dur="125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accel="40000" fill="hold" nodeType="withEffect" p14:presetBounceEnd="40000">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14:bounceEnd="40000">
                                          <p:cBhvr additive="base">
                                            <p:cTn id="23" dur="125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24" dur="125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8" accel="40000" fill="hold" nodeType="withEffect" p14:presetBounceEnd="40000">
                                      <p:stCondLst>
                                        <p:cond delay="750"/>
                                      </p:stCondLst>
                                      <p:childTnLst>
                                        <p:set>
                                          <p:cBhvr>
                                            <p:cTn id="26" dur="1" fill="hold">
                                              <p:stCondLst>
                                                <p:cond delay="0"/>
                                              </p:stCondLst>
                                            </p:cTn>
                                            <p:tgtEl>
                                              <p:spTgt spid="3"/>
                                            </p:tgtEl>
                                            <p:attrNameLst>
                                              <p:attrName>style.visibility</p:attrName>
                                            </p:attrNameLst>
                                          </p:cBhvr>
                                          <p:to>
                                            <p:strVal val="visible"/>
                                          </p:to>
                                        </p:set>
                                        <p:anim calcmode="lin" valueType="num" p14:bounceEnd="40000">
                                          <p:cBhvr additive="base">
                                            <p:cTn id="27" dur="125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28" dur="1250" fill="hold"/>
                                            <p:tgtEl>
                                              <p:spTgt spid="3"/>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6" presetClass="emph" presetSubtype="0" fill="hold" grpId="1" nodeType="afterEffect">
                                      <p:stCondLst>
                                        <p:cond delay="0"/>
                                      </p:stCondLst>
                                      <p:childTnLst>
                                        <p:animEffect transition="out" filter="fade">
                                          <p:cBhvr>
                                            <p:cTn id="31" dur="500" tmFilter="0, 0; .2, .5; .8, .5; 1, 0"/>
                                            <p:tgtEl>
                                              <p:spTgt spid="6148"/>
                                            </p:tgtEl>
                                          </p:cBhvr>
                                        </p:animEffect>
                                        <p:animScale>
                                          <p:cBhvr>
                                            <p:cTn id="32" dur="250" autoRev="1" fill="hold"/>
                                            <p:tgtEl>
                                              <p:spTgt spid="6148"/>
                                            </p:tgtEl>
                                          </p:cBhvr>
                                          <p:by x="105000" y="105000"/>
                                        </p:animScale>
                                      </p:childTnLst>
                                    </p:cTn>
                                  </p:par>
                                </p:childTnLst>
                              </p:cTn>
                            </p:par>
                            <p:par>
                              <p:cTn id="33" fill="hold">
                                <p:stCondLst>
                                  <p:cond delay="2000"/>
                                </p:stCondLst>
                                <p:childTnLst>
                                  <p:par>
                                    <p:cTn id="34" presetID="26" presetClass="emph" presetSubtype="0" fill="hold" grpId="1" nodeType="afterEffect">
                                      <p:stCondLst>
                                        <p:cond delay="0"/>
                                      </p:stCondLst>
                                      <p:childTnLst>
                                        <p:animEffect transition="out" filter="fade">
                                          <p:cBhvr>
                                            <p:cTn id="35" dur="500" tmFilter="0, 0; .2, .5; .8, .5; 1, 0"/>
                                            <p:tgtEl>
                                              <p:spTgt spid="6151"/>
                                            </p:tgtEl>
                                          </p:cBhvr>
                                        </p:animEffect>
                                        <p:animScale>
                                          <p:cBhvr>
                                            <p:cTn id="36" dur="250" autoRev="1" fill="hold"/>
                                            <p:tgtEl>
                                              <p:spTgt spid="6151"/>
                                            </p:tgtEl>
                                          </p:cBhvr>
                                          <p:by x="105000" y="105000"/>
                                        </p:animScale>
                                      </p:childTnLst>
                                    </p:cTn>
                                  </p:par>
                                </p:childTnLst>
                              </p:cTn>
                            </p:par>
                            <p:par>
                              <p:cTn id="37" fill="hold">
                                <p:stCondLst>
                                  <p:cond delay="2500"/>
                                </p:stCondLst>
                                <p:childTnLst>
                                  <p:par>
                                    <p:cTn id="38" presetID="26" presetClass="emph" presetSubtype="0" fill="hold" grpId="1" nodeType="afterEffect">
                                      <p:stCondLst>
                                        <p:cond delay="0"/>
                                      </p:stCondLst>
                                      <p:childTnLst>
                                        <p:animEffect transition="out" filter="fade">
                                          <p:cBhvr>
                                            <p:cTn id="39" dur="500" tmFilter="0, 0; .2, .5; .8, .5; 1, 0"/>
                                            <p:tgtEl>
                                              <p:spTgt spid="6153"/>
                                            </p:tgtEl>
                                          </p:cBhvr>
                                        </p:animEffect>
                                        <p:animScale>
                                          <p:cBhvr>
                                            <p:cTn id="40" dur="250" autoRev="1" fill="hold"/>
                                            <p:tgtEl>
                                              <p:spTgt spid="615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nimBg="1"/>
          <p:bldP spid="6148" grpId="1" animBg="1"/>
          <p:bldP spid="6151" grpId="0" animBg="1"/>
          <p:bldP spid="6151" grpId="1" animBg="1"/>
          <p:bldP spid="6153" grpId="0" animBg="1"/>
          <p:bldP spid="6153"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after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1250" fill="hold"/>
                                            <p:tgtEl>
                                              <p:spTgt spid="6148"/>
                                            </p:tgtEl>
                                            <p:attrNameLst>
                                              <p:attrName>ppt_x</p:attrName>
                                            </p:attrNameLst>
                                          </p:cBhvr>
                                          <p:tavLst>
                                            <p:tav tm="0">
                                              <p:val>
                                                <p:strVal val="0-#ppt_w/2"/>
                                              </p:val>
                                            </p:tav>
                                            <p:tav tm="100000">
                                              <p:val>
                                                <p:strVal val="#ppt_x"/>
                                              </p:val>
                                            </p:tav>
                                          </p:tavLst>
                                        </p:anim>
                                        <p:anim calcmode="lin" valueType="num">
                                          <p:cBhvr additive="base">
                                            <p:cTn id="8" dur="1250" fill="hold"/>
                                            <p:tgtEl>
                                              <p:spTgt spid="6148"/>
                                            </p:tgtEl>
                                            <p:attrNameLst>
                                              <p:attrName>ppt_y</p:attrName>
                                            </p:attrNameLst>
                                          </p:cBhvr>
                                          <p:tavLst>
                                            <p:tav tm="0">
                                              <p:val>
                                                <p:strVal val="#ppt_y"/>
                                              </p:val>
                                            </p:tav>
                                            <p:tav tm="100000">
                                              <p:val>
                                                <p:strVal val="#ppt_y"/>
                                              </p:val>
                                            </p:tav>
                                          </p:tavLst>
                                        </p:anim>
                                      </p:childTnLst>
                                    </p:cTn>
                                  </p:par>
                                  <p:par>
                                    <p:cTn id="9" presetID="2" presetClass="entr" presetSubtype="8" accel="40000" fill="hold" grpId="0" nodeType="withEffect">
                                      <p:stCondLst>
                                        <p:cond delay="250"/>
                                      </p:stCondLst>
                                      <p:childTnLst>
                                        <p:set>
                                          <p:cBhvr>
                                            <p:cTn id="10" dur="1" fill="hold">
                                              <p:stCondLst>
                                                <p:cond delay="0"/>
                                              </p:stCondLst>
                                            </p:cTn>
                                            <p:tgtEl>
                                              <p:spTgt spid="6151"/>
                                            </p:tgtEl>
                                            <p:attrNameLst>
                                              <p:attrName>style.visibility</p:attrName>
                                            </p:attrNameLst>
                                          </p:cBhvr>
                                          <p:to>
                                            <p:strVal val="visible"/>
                                          </p:to>
                                        </p:set>
                                        <p:anim calcmode="lin" valueType="num">
                                          <p:cBhvr additive="base">
                                            <p:cTn id="11" dur="1250" fill="hold"/>
                                            <p:tgtEl>
                                              <p:spTgt spid="6151"/>
                                            </p:tgtEl>
                                            <p:attrNameLst>
                                              <p:attrName>ppt_x</p:attrName>
                                            </p:attrNameLst>
                                          </p:cBhvr>
                                          <p:tavLst>
                                            <p:tav tm="0">
                                              <p:val>
                                                <p:strVal val="0-#ppt_w/2"/>
                                              </p:val>
                                            </p:tav>
                                            <p:tav tm="100000">
                                              <p:val>
                                                <p:strVal val="#ppt_x"/>
                                              </p:val>
                                            </p:tav>
                                          </p:tavLst>
                                        </p:anim>
                                        <p:anim calcmode="lin" valueType="num">
                                          <p:cBhvr additive="base">
                                            <p:cTn id="12" dur="1250" fill="hold"/>
                                            <p:tgtEl>
                                              <p:spTgt spid="6151"/>
                                            </p:tgtEl>
                                            <p:attrNameLst>
                                              <p:attrName>ppt_y</p:attrName>
                                            </p:attrNameLst>
                                          </p:cBhvr>
                                          <p:tavLst>
                                            <p:tav tm="0">
                                              <p:val>
                                                <p:strVal val="#ppt_y"/>
                                              </p:val>
                                            </p:tav>
                                            <p:tav tm="100000">
                                              <p:val>
                                                <p:strVal val="#ppt_y"/>
                                              </p:val>
                                            </p:tav>
                                          </p:tavLst>
                                        </p:anim>
                                      </p:childTnLst>
                                    </p:cTn>
                                  </p:par>
                                  <p:par>
                                    <p:cTn id="13" presetID="2" presetClass="entr" presetSubtype="8" accel="40000" fill="hold" grpId="0" nodeType="withEffect">
                                      <p:stCondLst>
                                        <p:cond delay="500"/>
                                      </p:stCondLst>
                                      <p:childTnLst>
                                        <p:set>
                                          <p:cBhvr>
                                            <p:cTn id="14" dur="1" fill="hold">
                                              <p:stCondLst>
                                                <p:cond delay="0"/>
                                              </p:stCondLst>
                                            </p:cTn>
                                            <p:tgtEl>
                                              <p:spTgt spid="6153"/>
                                            </p:tgtEl>
                                            <p:attrNameLst>
                                              <p:attrName>style.visibility</p:attrName>
                                            </p:attrNameLst>
                                          </p:cBhvr>
                                          <p:to>
                                            <p:strVal val="visible"/>
                                          </p:to>
                                        </p:set>
                                        <p:anim calcmode="lin" valueType="num">
                                          <p:cBhvr additive="base">
                                            <p:cTn id="15" dur="1250" fill="hold"/>
                                            <p:tgtEl>
                                              <p:spTgt spid="6153"/>
                                            </p:tgtEl>
                                            <p:attrNameLst>
                                              <p:attrName>ppt_x</p:attrName>
                                            </p:attrNameLst>
                                          </p:cBhvr>
                                          <p:tavLst>
                                            <p:tav tm="0">
                                              <p:val>
                                                <p:strVal val="0-#ppt_w/2"/>
                                              </p:val>
                                            </p:tav>
                                            <p:tav tm="100000">
                                              <p:val>
                                                <p:strVal val="#ppt_x"/>
                                              </p:val>
                                            </p:tav>
                                          </p:tavLst>
                                        </p:anim>
                                        <p:anim calcmode="lin" valueType="num">
                                          <p:cBhvr additive="base">
                                            <p:cTn id="16" dur="1250" fill="hold"/>
                                            <p:tgtEl>
                                              <p:spTgt spid="6153"/>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stCondLst>
                                        <p:cond delay="25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250" fill="hold"/>
                                            <p:tgtEl>
                                              <p:spTgt spid="4"/>
                                            </p:tgtEl>
                                            <p:attrNameLst>
                                              <p:attrName>ppt_x</p:attrName>
                                            </p:attrNameLst>
                                          </p:cBhvr>
                                          <p:tavLst>
                                            <p:tav tm="0">
                                              <p:val>
                                                <p:strVal val="0-#ppt_w/2"/>
                                              </p:val>
                                            </p:tav>
                                            <p:tav tm="100000">
                                              <p:val>
                                                <p:strVal val="#ppt_x"/>
                                              </p:val>
                                            </p:tav>
                                          </p:tavLst>
                                        </p:anim>
                                        <p:anim calcmode="lin" valueType="num">
                                          <p:cBhvr additive="base">
                                            <p:cTn id="20" dur="125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accel="40000" fill="hold"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250" fill="hold"/>
                                            <p:tgtEl>
                                              <p:spTgt spid="5"/>
                                            </p:tgtEl>
                                            <p:attrNameLst>
                                              <p:attrName>ppt_x</p:attrName>
                                            </p:attrNameLst>
                                          </p:cBhvr>
                                          <p:tavLst>
                                            <p:tav tm="0">
                                              <p:val>
                                                <p:strVal val="0-#ppt_w/2"/>
                                              </p:val>
                                            </p:tav>
                                            <p:tav tm="100000">
                                              <p:val>
                                                <p:strVal val="#ppt_x"/>
                                              </p:val>
                                            </p:tav>
                                          </p:tavLst>
                                        </p:anim>
                                        <p:anim calcmode="lin" valueType="num">
                                          <p:cBhvr additive="base">
                                            <p:cTn id="24" dur="125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8" accel="40000" fill="hold" nodeType="withEffect">
                                      <p:stCondLst>
                                        <p:cond delay="75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1250" fill="hold"/>
                                            <p:tgtEl>
                                              <p:spTgt spid="3"/>
                                            </p:tgtEl>
                                            <p:attrNameLst>
                                              <p:attrName>ppt_x</p:attrName>
                                            </p:attrNameLst>
                                          </p:cBhvr>
                                          <p:tavLst>
                                            <p:tav tm="0">
                                              <p:val>
                                                <p:strVal val="0-#ppt_w/2"/>
                                              </p:val>
                                            </p:tav>
                                            <p:tav tm="100000">
                                              <p:val>
                                                <p:strVal val="#ppt_x"/>
                                              </p:val>
                                            </p:tav>
                                          </p:tavLst>
                                        </p:anim>
                                        <p:anim calcmode="lin" valueType="num">
                                          <p:cBhvr additive="base">
                                            <p:cTn id="28" dur="1250" fill="hold"/>
                                            <p:tgtEl>
                                              <p:spTgt spid="3"/>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6" presetClass="emph" presetSubtype="0" fill="hold" grpId="1" nodeType="afterEffect">
                                      <p:stCondLst>
                                        <p:cond delay="0"/>
                                      </p:stCondLst>
                                      <p:childTnLst>
                                        <p:animEffect transition="out" filter="fade">
                                          <p:cBhvr>
                                            <p:cTn id="31" dur="500" tmFilter="0, 0; .2, .5; .8, .5; 1, 0"/>
                                            <p:tgtEl>
                                              <p:spTgt spid="6148"/>
                                            </p:tgtEl>
                                          </p:cBhvr>
                                        </p:animEffect>
                                        <p:animScale>
                                          <p:cBhvr>
                                            <p:cTn id="32" dur="250" autoRev="1" fill="hold"/>
                                            <p:tgtEl>
                                              <p:spTgt spid="6148"/>
                                            </p:tgtEl>
                                          </p:cBhvr>
                                          <p:by x="105000" y="105000"/>
                                        </p:animScale>
                                      </p:childTnLst>
                                    </p:cTn>
                                  </p:par>
                                </p:childTnLst>
                              </p:cTn>
                            </p:par>
                            <p:par>
                              <p:cTn id="33" fill="hold">
                                <p:stCondLst>
                                  <p:cond delay="2000"/>
                                </p:stCondLst>
                                <p:childTnLst>
                                  <p:par>
                                    <p:cTn id="34" presetID="26" presetClass="emph" presetSubtype="0" fill="hold" grpId="1" nodeType="afterEffect">
                                      <p:stCondLst>
                                        <p:cond delay="0"/>
                                      </p:stCondLst>
                                      <p:childTnLst>
                                        <p:animEffect transition="out" filter="fade">
                                          <p:cBhvr>
                                            <p:cTn id="35" dur="500" tmFilter="0, 0; .2, .5; .8, .5; 1, 0"/>
                                            <p:tgtEl>
                                              <p:spTgt spid="6151"/>
                                            </p:tgtEl>
                                          </p:cBhvr>
                                        </p:animEffect>
                                        <p:animScale>
                                          <p:cBhvr>
                                            <p:cTn id="36" dur="250" autoRev="1" fill="hold"/>
                                            <p:tgtEl>
                                              <p:spTgt spid="6151"/>
                                            </p:tgtEl>
                                          </p:cBhvr>
                                          <p:by x="105000" y="105000"/>
                                        </p:animScale>
                                      </p:childTnLst>
                                    </p:cTn>
                                  </p:par>
                                </p:childTnLst>
                              </p:cTn>
                            </p:par>
                            <p:par>
                              <p:cTn id="37" fill="hold">
                                <p:stCondLst>
                                  <p:cond delay="2500"/>
                                </p:stCondLst>
                                <p:childTnLst>
                                  <p:par>
                                    <p:cTn id="38" presetID="26" presetClass="emph" presetSubtype="0" fill="hold" grpId="1" nodeType="afterEffect">
                                      <p:stCondLst>
                                        <p:cond delay="0"/>
                                      </p:stCondLst>
                                      <p:childTnLst>
                                        <p:animEffect transition="out" filter="fade">
                                          <p:cBhvr>
                                            <p:cTn id="39" dur="500" tmFilter="0, 0; .2, .5; .8, .5; 1, 0"/>
                                            <p:tgtEl>
                                              <p:spTgt spid="6153"/>
                                            </p:tgtEl>
                                          </p:cBhvr>
                                        </p:animEffect>
                                        <p:animScale>
                                          <p:cBhvr>
                                            <p:cTn id="40" dur="250" autoRev="1" fill="hold"/>
                                            <p:tgtEl>
                                              <p:spTgt spid="615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nimBg="1"/>
          <p:bldP spid="6148" grpId="1" animBg="1"/>
          <p:bldP spid="6151" grpId="0" animBg="1"/>
          <p:bldP spid="6151" grpId="1" animBg="1"/>
          <p:bldP spid="6153" grpId="0" animBg="1"/>
          <p:bldP spid="6153" grpId="1"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1940030" y="3137654"/>
            <a:ext cx="1285212" cy="1231052"/>
            <a:chOff x="1664154" y="1934950"/>
            <a:chExt cx="963741" cy="897257"/>
          </a:xfrm>
          <a:effectLst/>
        </p:grpSpPr>
        <p:grpSp>
          <p:nvGrpSpPr>
            <p:cNvPr id="61" name="组合 60"/>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4" name="椭圆 63"/>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2" name="TextBox 44"/>
            <p:cNvSpPr txBox="1"/>
            <p:nvPr/>
          </p:nvSpPr>
          <p:spPr>
            <a:xfrm>
              <a:off x="1807549" y="2188595"/>
              <a:ext cx="820346" cy="381351"/>
            </a:xfrm>
            <a:prstGeom prst="rect">
              <a:avLst/>
            </a:prstGeom>
            <a:noFill/>
          </p:spPr>
          <p:txBody>
            <a:bodyPr wrap="square" rtlCol="0">
              <a:spAutoFit/>
            </a:bodyPr>
            <a:lstStyle/>
            <a:p>
              <a:r>
                <a:rPr lang="en-US" altLang="zh-CN" sz="2800" b="1" dirty="0">
                  <a:solidFill>
                    <a:schemeClr val="tx1">
                      <a:lumMod val="65000"/>
                      <a:lumOff val="35000"/>
                    </a:schemeClr>
                  </a:solidFill>
                  <a:latin typeface="+mn-lt"/>
                  <a:ea typeface="+mn-ea"/>
                  <a:cs typeface="+mn-ea"/>
                  <a:sym typeface="+mn-lt"/>
                </a:rPr>
                <a:t>45%</a:t>
              </a:r>
              <a:endParaRPr lang="zh-CN" altLang="en-US" sz="2800" b="1" dirty="0">
                <a:solidFill>
                  <a:schemeClr val="tx1">
                    <a:lumMod val="65000"/>
                    <a:lumOff val="35000"/>
                  </a:schemeClr>
                </a:solidFill>
                <a:latin typeface="+mn-lt"/>
                <a:ea typeface="+mn-ea"/>
                <a:cs typeface="+mn-ea"/>
                <a:sym typeface="+mn-lt"/>
              </a:endParaRPr>
            </a:p>
          </p:txBody>
        </p:sp>
      </p:grpSp>
      <p:grpSp>
        <p:nvGrpSpPr>
          <p:cNvPr id="65" name="组合 64"/>
          <p:cNvGrpSpPr/>
          <p:nvPr/>
        </p:nvGrpSpPr>
        <p:grpSpPr>
          <a:xfrm>
            <a:off x="4544793" y="3151098"/>
            <a:ext cx="1196553" cy="1231052"/>
            <a:chOff x="3293884" y="1912625"/>
            <a:chExt cx="897259" cy="897258"/>
          </a:xfrm>
          <a:effectLst/>
        </p:grpSpPr>
        <p:grpSp>
          <p:nvGrpSpPr>
            <p:cNvPr id="66" name="组合 65"/>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9" name="椭圆 68"/>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7" name="TextBox 49"/>
            <p:cNvSpPr txBox="1"/>
            <p:nvPr/>
          </p:nvSpPr>
          <p:spPr>
            <a:xfrm>
              <a:off x="3404406" y="2201081"/>
              <a:ext cx="753231" cy="366443"/>
            </a:xfrm>
            <a:prstGeom prst="rect">
              <a:avLst/>
            </a:prstGeom>
            <a:noFill/>
          </p:spPr>
          <p:txBody>
            <a:bodyPr wrap="square" rtlCol="0">
              <a:spAutoFit/>
            </a:bodyPr>
            <a:lstStyle/>
            <a:p>
              <a:r>
                <a:rPr lang="en-US" altLang="zh-CN" sz="2665" b="1" dirty="0">
                  <a:solidFill>
                    <a:schemeClr val="tx1">
                      <a:lumMod val="65000"/>
                      <a:lumOff val="35000"/>
                    </a:schemeClr>
                  </a:solidFill>
                  <a:latin typeface="+mn-lt"/>
                  <a:ea typeface="+mn-ea"/>
                  <a:cs typeface="+mn-ea"/>
                  <a:sym typeface="+mn-lt"/>
                </a:rPr>
                <a:t>68%</a:t>
              </a:r>
              <a:endParaRPr lang="zh-CN" altLang="en-US" sz="2665" b="1" dirty="0">
                <a:solidFill>
                  <a:schemeClr val="tx1">
                    <a:lumMod val="65000"/>
                    <a:lumOff val="35000"/>
                  </a:schemeClr>
                </a:solidFill>
                <a:latin typeface="+mn-lt"/>
                <a:ea typeface="+mn-ea"/>
                <a:cs typeface="+mn-ea"/>
                <a:sym typeface="+mn-lt"/>
              </a:endParaRPr>
            </a:p>
          </p:txBody>
        </p:sp>
      </p:grpSp>
      <p:grpSp>
        <p:nvGrpSpPr>
          <p:cNvPr id="70" name="组合 69"/>
          <p:cNvGrpSpPr/>
          <p:nvPr/>
        </p:nvGrpSpPr>
        <p:grpSpPr>
          <a:xfrm>
            <a:off x="6952502" y="3143745"/>
            <a:ext cx="1256113" cy="1231052"/>
            <a:chOff x="4849324" y="1995712"/>
            <a:chExt cx="941921" cy="897257"/>
          </a:xfrm>
          <a:effectLst/>
        </p:grpSpPr>
        <p:grpSp>
          <p:nvGrpSpPr>
            <p:cNvPr id="71" name="组合 70"/>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74" name="椭圆 73"/>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2" name="TextBox 54"/>
            <p:cNvSpPr txBox="1"/>
            <p:nvPr/>
          </p:nvSpPr>
          <p:spPr>
            <a:xfrm>
              <a:off x="4963049" y="2222298"/>
              <a:ext cx="828196" cy="381351"/>
            </a:xfrm>
            <a:prstGeom prst="rect">
              <a:avLst/>
            </a:prstGeom>
            <a:noFill/>
          </p:spPr>
          <p:txBody>
            <a:bodyPr wrap="square" rtlCol="0">
              <a:spAutoFit/>
            </a:bodyPr>
            <a:lstStyle/>
            <a:p>
              <a:r>
                <a:rPr lang="en-US" altLang="zh-CN" sz="2800" b="1" dirty="0">
                  <a:solidFill>
                    <a:schemeClr val="tx1">
                      <a:lumMod val="65000"/>
                      <a:lumOff val="35000"/>
                    </a:schemeClr>
                  </a:solidFill>
                  <a:latin typeface="+mn-lt"/>
                  <a:ea typeface="+mn-ea"/>
                  <a:cs typeface="+mn-ea"/>
                  <a:sym typeface="+mn-lt"/>
                </a:rPr>
                <a:t>79%</a:t>
              </a:r>
              <a:endParaRPr lang="zh-CN" altLang="en-US" sz="2800" b="1" dirty="0">
                <a:solidFill>
                  <a:schemeClr val="tx1">
                    <a:lumMod val="65000"/>
                    <a:lumOff val="35000"/>
                  </a:schemeClr>
                </a:solidFill>
                <a:latin typeface="+mn-lt"/>
                <a:ea typeface="+mn-ea"/>
                <a:cs typeface="+mn-ea"/>
                <a:sym typeface="+mn-lt"/>
              </a:endParaRPr>
            </a:p>
          </p:txBody>
        </p:sp>
      </p:grpSp>
      <p:grpSp>
        <p:nvGrpSpPr>
          <p:cNvPr id="75" name="组合 74"/>
          <p:cNvGrpSpPr/>
          <p:nvPr/>
        </p:nvGrpSpPr>
        <p:grpSpPr>
          <a:xfrm>
            <a:off x="9418230" y="3135720"/>
            <a:ext cx="1268273" cy="1231052"/>
            <a:chOff x="6380261" y="2029113"/>
            <a:chExt cx="951040" cy="897257"/>
          </a:xfrm>
          <a:effectLst/>
        </p:grpSpPr>
        <p:grpSp>
          <p:nvGrpSpPr>
            <p:cNvPr id="76" name="组合 75"/>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79" name="椭圆 78"/>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7" name="TextBox 59"/>
            <p:cNvSpPr txBox="1"/>
            <p:nvPr/>
          </p:nvSpPr>
          <p:spPr>
            <a:xfrm>
              <a:off x="6501314" y="2303662"/>
              <a:ext cx="829987" cy="381351"/>
            </a:xfrm>
            <a:prstGeom prst="rect">
              <a:avLst/>
            </a:prstGeom>
            <a:noFill/>
          </p:spPr>
          <p:txBody>
            <a:bodyPr wrap="square" rtlCol="0">
              <a:spAutoFit/>
            </a:bodyPr>
            <a:lstStyle/>
            <a:p>
              <a:r>
                <a:rPr lang="en-US" altLang="zh-CN" sz="2800" b="1" dirty="0">
                  <a:solidFill>
                    <a:schemeClr val="tx1">
                      <a:lumMod val="65000"/>
                      <a:lumOff val="35000"/>
                    </a:schemeClr>
                  </a:solidFill>
                  <a:latin typeface="+mn-lt"/>
                  <a:ea typeface="+mn-ea"/>
                  <a:cs typeface="+mn-ea"/>
                  <a:sym typeface="+mn-lt"/>
                </a:rPr>
                <a:t>92%</a:t>
              </a:r>
              <a:endParaRPr lang="zh-CN" altLang="en-US" sz="2800" b="1" dirty="0">
                <a:solidFill>
                  <a:schemeClr val="tx1">
                    <a:lumMod val="65000"/>
                    <a:lumOff val="35000"/>
                  </a:schemeClr>
                </a:solidFill>
                <a:latin typeface="+mn-lt"/>
                <a:ea typeface="+mn-ea"/>
                <a:cs typeface="+mn-ea"/>
                <a:sym typeface="+mn-lt"/>
              </a:endParaRPr>
            </a:p>
          </p:txBody>
        </p:sp>
      </p:grpSp>
      <p:sp>
        <p:nvSpPr>
          <p:cNvPr id="80" name="Freeform 8"/>
          <p:cNvSpPr/>
          <p:nvPr/>
        </p:nvSpPr>
        <p:spPr bwMode="auto">
          <a:xfrm rot="18900000">
            <a:off x="1998370" y="3594126"/>
            <a:ext cx="1620740" cy="880972"/>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gradFill>
            <a:gsLst>
              <a:gs pos="0">
                <a:srgbClr val="284D7A"/>
              </a:gs>
              <a:gs pos="100000">
                <a:srgbClr val="12293F"/>
              </a:gs>
            </a:gsLst>
            <a:lin ang="10800000" scaled="0"/>
          </a:gradFill>
          <a:ln w="3175" cap="flat">
            <a:noFill/>
            <a:prstDash val="solid"/>
            <a:miter lim="800000"/>
          </a:ln>
          <a:effectLst/>
        </p:spPr>
        <p:txBody>
          <a:bodyPr vert="horz" wrap="square" lIns="123139" tIns="61569" rIns="123139" bIns="61569" numCol="1" anchor="t" anchorCtr="0" compatLnSpc="1"/>
          <a:lstStyle/>
          <a:p>
            <a:endParaRPr lang="zh-CN" altLang="en-US">
              <a:latin typeface="+mn-lt"/>
              <a:ea typeface="+mn-ea"/>
              <a:cs typeface="+mn-ea"/>
              <a:sym typeface="+mn-lt"/>
            </a:endParaRPr>
          </a:p>
        </p:txBody>
      </p:sp>
      <p:sp>
        <p:nvSpPr>
          <p:cNvPr id="81" name="Freeform 7"/>
          <p:cNvSpPr/>
          <p:nvPr/>
        </p:nvSpPr>
        <p:spPr bwMode="auto">
          <a:xfrm rot="19087048">
            <a:off x="4542879" y="3456781"/>
            <a:ext cx="1583837" cy="107036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gradFill>
            <a:gsLst>
              <a:gs pos="0">
                <a:srgbClr val="284D7A"/>
              </a:gs>
              <a:gs pos="100000">
                <a:srgbClr val="12293F"/>
              </a:gs>
            </a:gsLst>
            <a:lin ang="10800000" scaled="0"/>
          </a:gradFill>
          <a:ln w="3175" cap="flat">
            <a:noFill/>
            <a:prstDash val="solid"/>
            <a:miter lim="800000"/>
          </a:ln>
          <a:effectLst/>
        </p:spPr>
        <p:txBody>
          <a:bodyPr vert="horz" wrap="square" lIns="123139" tIns="61569" rIns="123139" bIns="61569" numCol="1" anchor="t" anchorCtr="0" compatLnSpc="1"/>
          <a:lstStyle/>
          <a:p>
            <a:endParaRPr lang="zh-CN" altLang="en-US">
              <a:latin typeface="+mn-lt"/>
              <a:ea typeface="+mn-ea"/>
              <a:cs typeface="+mn-ea"/>
              <a:sym typeface="+mn-lt"/>
            </a:endParaRPr>
          </a:p>
        </p:txBody>
      </p:sp>
      <p:sp>
        <p:nvSpPr>
          <p:cNvPr id="82" name="Freeform 6"/>
          <p:cNvSpPr/>
          <p:nvPr/>
        </p:nvSpPr>
        <p:spPr bwMode="auto">
          <a:xfrm rot="19290703">
            <a:off x="6863401" y="3268344"/>
            <a:ext cx="1619319" cy="1260987"/>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gradFill>
            <a:gsLst>
              <a:gs pos="0">
                <a:srgbClr val="284D7A"/>
              </a:gs>
              <a:gs pos="100000">
                <a:srgbClr val="12293F"/>
              </a:gs>
            </a:gsLst>
            <a:lin ang="10800000" scaled="0"/>
          </a:gradFill>
          <a:ln w="3175" cap="flat">
            <a:noFill/>
            <a:prstDash val="solid"/>
            <a:miter lim="800000"/>
          </a:ln>
          <a:effectLst/>
        </p:spPr>
        <p:txBody>
          <a:bodyPr vert="horz" wrap="square" lIns="123139" tIns="61569" rIns="123139" bIns="61569" numCol="1" anchor="t" anchorCtr="0" compatLnSpc="1"/>
          <a:lstStyle/>
          <a:p>
            <a:endParaRPr lang="zh-CN" altLang="en-US">
              <a:latin typeface="+mn-lt"/>
              <a:ea typeface="+mn-ea"/>
              <a:cs typeface="+mn-ea"/>
              <a:sym typeface="+mn-lt"/>
            </a:endParaRPr>
          </a:p>
        </p:txBody>
      </p:sp>
      <p:sp>
        <p:nvSpPr>
          <p:cNvPr id="83" name="Freeform 5"/>
          <p:cNvSpPr/>
          <p:nvPr/>
        </p:nvSpPr>
        <p:spPr bwMode="auto">
          <a:xfrm rot="19810786">
            <a:off x="9262378" y="3006814"/>
            <a:ext cx="1559879" cy="1521925"/>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gradFill>
            <a:gsLst>
              <a:gs pos="0">
                <a:srgbClr val="284D7A"/>
              </a:gs>
              <a:gs pos="100000">
                <a:srgbClr val="12293F"/>
              </a:gs>
            </a:gsLst>
            <a:lin ang="10800000" scaled="0"/>
          </a:gradFill>
          <a:ln w="3175" cap="flat">
            <a:noFill/>
            <a:prstDash val="solid"/>
            <a:miter lim="800000"/>
          </a:ln>
          <a:effectLst/>
        </p:spPr>
        <p:txBody>
          <a:bodyPr vert="horz" wrap="square" lIns="123139" tIns="61569" rIns="123139" bIns="61569" numCol="1" anchor="t" anchorCtr="0" compatLnSpc="1"/>
          <a:lstStyle/>
          <a:p>
            <a:endParaRPr lang="zh-CN" altLang="en-US">
              <a:latin typeface="+mn-lt"/>
              <a:ea typeface="+mn-ea"/>
              <a:cs typeface="+mn-ea"/>
              <a:sym typeface="+mn-lt"/>
            </a:endParaRPr>
          </a:p>
        </p:txBody>
      </p:sp>
      <p:grpSp>
        <p:nvGrpSpPr>
          <p:cNvPr id="84" name="组合 83"/>
          <p:cNvGrpSpPr/>
          <p:nvPr/>
        </p:nvGrpSpPr>
        <p:grpSpPr>
          <a:xfrm>
            <a:off x="1969450" y="2143659"/>
            <a:ext cx="1281109" cy="318100"/>
            <a:chOff x="3477359" y="8005745"/>
            <a:chExt cx="2534423" cy="616688"/>
          </a:xfrm>
          <a:effectLst/>
        </p:grpSpPr>
        <p:sp>
          <p:nvSpPr>
            <p:cNvPr id="85" name="流程图: 可选过程 84"/>
            <p:cNvSpPr/>
            <p:nvPr/>
          </p:nvSpPr>
          <p:spPr>
            <a:xfrm>
              <a:off x="3477359" y="8032286"/>
              <a:ext cx="2534423" cy="584775"/>
            </a:xfrm>
            <a:prstGeom prst="flowChartAlternateProcess">
              <a:avLst/>
            </a:prstGeom>
            <a:gradFill>
              <a:gsLst>
                <a:gs pos="0">
                  <a:srgbClr val="0F2437"/>
                </a:gs>
                <a:gs pos="50000">
                  <a:srgbClr val="284D7A"/>
                </a:gs>
                <a:gs pos="100000">
                  <a:srgbClr val="0F243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TextBox 72"/>
            <p:cNvSpPr txBox="1"/>
            <p:nvPr/>
          </p:nvSpPr>
          <p:spPr>
            <a:xfrm>
              <a:off x="3776380" y="8005745"/>
              <a:ext cx="1849458" cy="616688"/>
            </a:xfrm>
            <a:prstGeom prst="rect">
              <a:avLst/>
            </a:prstGeom>
            <a:noFill/>
          </p:spPr>
          <p:txBody>
            <a:bodyPr wrap="none" rtlCol="0">
              <a:spAutoFit/>
            </a:bodyPr>
            <a:lstStyle/>
            <a:p>
              <a:pPr algn="ctr"/>
              <a:r>
                <a:rPr lang="zh-CN" altLang="en-US" sz="1465" dirty="0">
                  <a:solidFill>
                    <a:schemeClr val="bg1"/>
                  </a:solidFill>
                  <a:latin typeface="+mn-lt"/>
                  <a:ea typeface="+mn-ea"/>
                  <a:cs typeface="+mn-ea"/>
                  <a:sym typeface="+mn-lt"/>
                </a:rPr>
                <a:t>添加标题</a:t>
              </a:r>
              <a:endParaRPr lang="zh-CN" altLang="en-US" sz="1465" dirty="0">
                <a:solidFill>
                  <a:schemeClr val="bg1"/>
                </a:solidFill>
                <a:latin typeface="+mn-lt"/>
                <a:ea typeface="+mn-ea"/>
                <a:cs typeface="+mn-ea"/>
                <a:sym typeface="+mn-lt"/>
              </a:endParaRPr>
            </a:p>
          </p:txBody>
        </p:sp>
      </p:grpSp>
      <p:grpSp>
        <p:nvGrpSpPr>
          <p:cNvPr id="87" name="组合 86"/>
          <p:cNvGrpSpPr/>
          <p:nvPr/>
        </p:nvGrpSpPr>
        <p:grpSpPr>
          <a:xfrm>
            <a:off x="4390494" y="2143659"/>
            <a:ext cx="1281109" cy="318100"/>
            <a:chOff x="3477359" y="8005745"/>
            <a:chExt cx="2534423" cy="616688"/>
          </a:xfrm>
          <a:effectLst/>
        </p:grpSpPr>
        <p:sp>
          <p:nvSpPr>
            <p:cNvPr id="88" name="流程图: 可选过程 87"/>
            <p:cNvSpPr/>
            <p:nvPr/>
          </p:nvSpPr>
          <p:spPr>
            <a:xfrm>
              <a:off x="3477359" y="8032286"/>
              <a:ext cx="2534423" cy="584775"/>
            </a:xfrm>
            <a:prstGeom prst="flowChartAlternateProcess">
              <a:avLst/>
            </a:prstGeom>
            <a:gradFill>
              <a:gsLst>
                <a:gs pos="0">
                  <a:srgbClr val="0F2437"/>
                </a:gs>
                <a:gs pos="50000">
                  <a:srgbClr val="284D7A"/>
                </a:gs>
                <a:gs pos="100000">
                  <a:srgbClr val="0F243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TextBox 75"/>
            <p:cNvSpPr txBox="1"/>
            <p:nvPr/>
          </p:nvSpPr>
          <p:spPr>
            <a:xfrm>
              <a:off x="3776380" y="8005745"/>
              <a:ext cx="1849458" cy="616688"/>
            </a:xfrm>
            <a:prstGeom prst="rect">
              <a:avLst/>
            </a:prstGeom>
            <a:noFill/>
          </p:spPr>
          <p:txBody>
            <a:bodyPr wrap="none" rtlCol="0">
              <a:spAutoFit/>
            </a:bodyPr>
            <a:lstStyle/>
            <a:p>
              <a:pPr algn="ctr"/>
              <a:r>
                <a:rPr lang="zh-CN" altLang="en-US" sz="1465" dirty="0">
                  <a:solidFill>
                    <a:schemeClr val="bg1"/>
                  </a:solidFill>
                  <a:latin typeface="+mn-lt"/>
                  <a:ea typeface="+mn-ea"/>
                  <a:cs typeface="+mn-ea"/>
                  <a:sym typeface="+mn-lt"/>
                </a:rPr>
                <a:t>添加标题</a:t>
              </a:r>
              <a:endParaRPr lang="zh-CN" altLang="en-US" sz="1465" dirty="0">
                <a:solidFill>
                  <a:schemeClr val="bg1"/>
                </a:solidFill>
                <a:latin typeface="+mn-lt"/>
                <a:ea typeface="+mn-ea"/>
                <a:cs typeface="+mn-ea"/>
                <a:sym typeface="+mn-lt"/>
              </a:endParaRPr>
            </a:p>
          </p:txBody>
        </p:sp>
      </p:grpSp>
      <p:grpSp>
        <p:nvGrpSpPr>
          <p:cNvPr id="90" name="组合 89"/>
          <p:cNvGrpSpPr/>
          <p:nvPr/>
        </p:nvGrpSpPr>
        <p:grpSpPr>
          <a:xfrm>
            <a:off x="6777737" y="2143659"/>
            <a:ext cx="1281109" cy="318100"/>
            <a:chOff x="3477359" y="8005745"/>
            <a:chExt cx="2534423" cy="616688"/>
          </a:xfrm>
          <a:effectLst/>
        </p:grpSpPr>
        <p:sp>
          <p:nvSpPr>
            <p:cNvPr id="91" name="流程图: 可选过程 90"/>
            <p:cNvSpPr/>
            <p:nvPr/>
          </p:nvSpPr>
          <p:spPr>
            <a:xfrm>
              <a:off x="3477359" y="8032286"/>
              <a:ext cx="2534423" cy="584775"/>
            </a:xfrm>
            <a:prstGeom prst="flowChartAlternateProcess">
              <a:avLst/>
            </a:prstGeom>
            <a:gradFill>
              <a:gsLst>
                <a:gs pos="0">
                  <a:srgbClr val="0F2437"/>
                </a:gs>
                <a:gs pos="50000">
                  <a:srgbClr val="284D7A"/>
                </a:gs>
                <a:gs pos="100000">
                  <a:srgbClr val="0F243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TextBox 78"/>
            <p:cNvSpPr txBox="1"/>
            <p:nvPr/>
          </p:nvSpPr>
          <p:spPr>
            <a:xfrm>
              <a:off x="3776380" y="8005745"/>
              <a:ext cx="1849458" cy="616688"/>
            </a:xfrm>
            <a:prstGeom prst="rect">
              <a:avLst/>
            </a:prstGeom>
            <a:noFill/>
          </p:spPr>
          <p:txBody>
            <a:bodyPr wrap="none" rtlCol="0">
              <a:spAutoFit/>
            </a:bodyPr>
            <a:lstStyle/>
            <a:p>
              <a:pPr algn="ctr"/>
              <a:r>
                <a:rPr lang="zh-CN" altLang="en-US" sz="1465" dirty="0">
                  <a:solidFill>
                    <a:schemeClr val="bg1"/>
                  </a:solidFill>
                  <a:latin typeface="+mn-lt"/>
                  <a:ea typeface="+mn-ea"/>
                  <a:cs typeface="+mn-ea"/>
                  <a:sym typeface="+mn-lt"/>
                </a:rPr>
                <a:t>添加标题</a:t>
              </a:r>
              <a:endParaRPr lang="zh-CN" altLang="en-US" sz="1465" dirty="0">
                <a:solidFill>
                  <a:schemeClr val="bg1"/>
                </a:solidFill>
                <a:latin typeface="+mn-lt"/>
                <a:ea typeface="+mn-ea"/>
                <a:cs typeface="+mn-ea"/>
                <a:sym typeface="+mn-lt"/>
              </a:endParaRPr>
            </a:p>
          </p:txBody>
        </p:sp>
      </p:grpSp>
      <p:grpSp>
        <p:nvGrpSpPr>
          <p:cNvPr id="93" name="组合 92"/>
          <p:cNvGrpSpPr/>
          <p:nvPr/>
        </p:nvGrpSpPr>
        <p:grpSpPr>
          <a:xfrm>
            <a:off x="9305161" y="2143659"/>
            <a:ext cx="1281109" cy="318100"/>
            <a:chOff x="3477359" y="8005745"/>
            <a:chExt cx="2534423" cy="616688"/>
          </a:xfrm>
          <a:effectLst/>
        </p:grpSpPr>
        <p:sp>
          <p:nvSpPr>
            <p:cNvPr id="94" name="流程图: 可选过程 93"/>
            <p:cNvSpPr/>
            <p:nvPr/>
          </p:nvSpPr>
          <p:spPr>
            <a:xfrm>
              <a:off x="3477359" y="8032286"/>
              <a:ext cx="2534423" cy="584775"/>
            </a:xfrm>
            <a:prstGeom prst="flowChartAlternateProcess">
              <a:avLst/>
            </a:prstGeom>
            <a:gradFill>
              <a:gsLst>
                <a:gs pos="0">
                  <a:srgbClr val="0F2437"/>
                </a:gs>
                <a:gs pos="50000">
                  <a:srgbClr val="284D7A"/>
                </a:gs>
                <a:gs pos="100000">
                  <a:srgbClr val="0F243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TextBox 81"/>
            <p:cNvSpPr txBox="1"/>
            <p:nvPr/>
          </p:nvSpPr>
          <p:spPr>
            <a:xfrm>
              <a:off x="3776380" y="8005745"/>
              <a:ext cx="1849458" cy="616688"/>
            </a:xfrm>
            <a:prstGeom prst="rect">
              <a:avLst/>
            </a:prstGeom>
            <a:noFill/>
          </p:spPr>
          <p:txBody>
            <a:bodyPr wrap="none" rtlCol="0">
              <a:spAutoFit/>
            </a:bodyPr>
            <a:lstStyle/>
            <a:p>
              <a:pPr algn="ctr"/>
              <a:r>
                <a:rPr lang="zh-CN" altLang="en-US" sz="1465" dirty="0">
                  <a:solidFill>
                    <a:schemeClr val="bg1"/>
                  </a:solidFill>
                  <a:latin typeface="+mn-lt"/>
                  <a:ea typeface="+mn-ea"/>
                  <a:cs typeface="+mn-ea"/>
                  <a:sym typeface="+mn-lt"/>
                </a:rPr>
                <a:t>添加标题</a:t>
              </a:r>
              <a:endParaRPr lang="zh-CN" altLang="en-US" sz="1465" dirty="0">
                <a:solidFill>
                  <a:schemeClr val="bg1"/>
                </a:solidFill>
                <a:latin typeface="+mn-lt"/>
                <a:ea typeface="+mn-ea"/>
                <a:cs typeface="+mn-ea"/>
                <a:sym typeface="+mn-lt"/>
              </a:endParaRPr>
            </a:p>
          </p:txBody>
        </p:sp>
      </p:grpSp>
      <p:sp>
        <p:nvSpPr>
          <p:cNvPr id="96" name="TextBox 83"/>
          <p:cNvSpPr txBox="1"/>
          <p:nvPr/>
        </p:nvSpPr>
        <p:spPr>
          <a:xfrm>
            <a:off x="1699614" y="4867929"/>
            <a:ext cx="2196941" cy="932587"/>
          </a:xfrm>
          <a:prstGeom prst="rect">
            <a:avLst/>
          </a:prstGeom>
          <a:noFill/>
        </p:spPr>
        <p:txBody>
          <a:bodyPr wrap="square" lIns="91464" tIns="45732" rIns="91464" bIns="45732" rtlCol="0">
            <a:spAutoFit/>
          </a:bodyPr>
          <a:lstStyle/>
          <a:p>
            <a:pPr defTabSz="1218565" fontAlgn="auto">
              <a:lnSpc>
                <a:spcPct val="130000"/>
              </a:lnSpc>
              <a:spcBef>
                <a:spcPts val="0"/>
              </a:spcBef>
              <a:spcAft>
                <a:spcPts val="0"/>
              </a:spcAft>
              <a:defRPr/>
            </a:pPr>
            <a:r>
              <a:rPr lang="zh-CN" altLang="en-US" sz="1400" kern="0" dirty="0">
                <a:solidFill>
                  <a:schemeClr val="tx1">
                    <a:lumMod val="85000"/>
                    <a:lumOff val="15000"/>
                  </a:schemeClr>
                </a:solidFill>
                <a:latin typeface="+mn-lt"/>
                <a:ea typeface="+mn-ea"/>
                <a:cs typeface="+mn-ea"/>
                <a:sym typeface="+mn-lt"/>
              </a:rPr>
              <a:t>您的内容打在这里，或者通过复制您的文本后，在此框中选择粘贴</a:t>
            </a:r>
            <a:endParaRPr lang="zh-CN" altLang="en-US" sz="1400" kern="0" dirty="0">
              <a:solidFill>
                <a:schemeClr val="tx1">
                  <a:lumMod val="85000"/>
                  <a:lumOff val="15000"/>
                </a:schemeClr>
              </a:solidFill>
              <a:latin typeface="+mn-lt"/>
              <a:ea typeface="+mn-ea"/>
              <a:cs typeface="+mn-ea"/>
              <a:sym typeface="+mn-lt"/>
            </a:endParaRPr>
          </a:p>
        </p:txBody>
      </p:sp>
      <p:sp>
        <p:nvSpPr>
          <p:cNvPr id="97" name="TextBox 84"/>
          <p:cNvSpPr txBox="1"/>
          <p:nvPr/>
        </p:nvSpPr>
        <p:spPr>
          <a:xfrm>
            <a:off x="4152482" y="4867929"/>
            <a:ext cx="2196941" cy="932587"/>
          </a:xfrm>
          <a:prstGeom prst="rect">
            <a:avLst/>
          </a:prstGeom>
          <a:noFill/>
        </p:spPr>
        <p:txBody>
          <a:bodyPr wrap="square" lIns="91464" tIns="45732" rIns="91464" bIns="45732" rtlCol="0">
            <a:spAutoFit/>
          </a:bodyPr>
          <a:lstStyle/>
          <a:p>
            <a:pPr defTabSz="1218565" fontAlgn="auto">
              <a:lnSpc>
                <a:spcPct val="130000"/>
              </a:lnSpc>
              <a:spcBef>
                <a:spcPts val="0"/>
              </a:spcBef>
              <a:spcAft>
                <a:spcPts val="0"/>
              </a:spcAft>
              <a:defRPr/>
            </a:pPr>
            <a:r>
              <a:rPr lang="zh-CN" altLang="en-US" sz="1400" kern="0" dirty="0">
                <a:solidFill>
                  <a:schemeClr val="tx1">
                    <a:lumMod val="85000"/>
                    <a:lumOff val="15000"/>
                  </a:schemeClr>
                </a:solidFill>
                <a:latin typeface="+mn-lt"/>
                <a:ea typeface="+mn-ea"/>
                <a:cs typeface="+mn-ea"/>
                <a:sym typeface="+mn-lt"/>
              </a:rPr>
              <a:t>您的内容打在这里，或者通过复制您的文本后，在此框中选择粘贴</a:t>
            </a:r>
            <a:endParaRPr lang="zh-CN" altLang="en-US" sz="1400" kern="0" dirty="0">
              <a:solidFill>
                <a:schemeClr val="tx1">
                  <a:lumMod val="85000"/>
                  <a:lumOff val="15000"/>
                </a:schemeClr>
              </a:solidFill>
              <a:latin typeface="+mn-lt"/>
              <a:ea typeface="+mn-ea"/>
              <a:cs typeface="+mn-ea"/>
              <a:sym typeface="+mn-lt"/>
            </a:endParaRPr>
          </a:p>
        </p:txBody>
      </p:sp>
      <p:sp>
        <p:nvSpPr>
          <p:cNvPr id="98" name="TextBox 85"/>
          <p:cNvSpPr txBox="1"/>
          <p:nvPr/>
        </p:nvSpPr>
        <p:spPr>
          <a:xfrm>
            <a:off x="6511451" y="4867929"/>
            <a:ext cx="2196941" cy="932587"/>
          </a:xfrm>
          <a:prstGeom prst="rect">
            <a:avLst/>
          </a:prstGeom>
          <a:noFill/>
        </p:spPr>
        <p:txBody>
          <a:bodyPr wrap="square" lIns="91464" tIns="45732" rIns="91464" bIns="45732" rtlCol="0">
            <a:spAutoFit/>
          </a:bodyPr>
          <a:lstStyle/>
          <a:p>
            <a:pPr defTabSz="1218565" fontAlgn="auto">
              <a:lnSpc>
                <a:spcPct val="130000"/>
              </a:lnSpc>
              <a:spcBef>
                <a:spcPts val="0"/>
              </a:spcBef>
              <a:spcAft>
                <a:spcPts val="0"/>
              </a:spcAft>
              <a:defRPr/>
            </a:pPr>
            <a:r>
              <a:rPr lang="zh-CN" altLang="en-US" sz="1400" kern="0" dirty="0">
                <a:solidFill>
                  <a:schemeClr val="tx1">
                    <a:lumMod val="85000"/>
                    <a:lumOff val="15000"/>
                  </a:schemeClr>
                </a:solidFill>
                <a:latin typeface="+mn-lt"/>
                <a:ea typeface="+mn-ea"/>
                <a:cs typeface="+mn-ea"/>
                <a:sym typeface="+mn-lt"/>
              </a:rPr>
              <a:t>您的内容打在这里，或者通过复制您的文本后，在此框中选择粘贴</a:t>
            </a:r>
            <a:endParaRPr lang="zh-CN" altLang="en-US" sz="1400" kern="0" dirty="0">
              <a:solidFill>
                <a:schemeClr val="tx1">
                  <a:lumMod val="85000"/>
                  <a:lumOff val="15000"/>
                </a:schemeClr>
              </a:solidFill>
              <a:latin typeface="+mn-lt"/>
              <a:ea typeface="+mn-ea"/>
              <a:cs typeface="+mn-ea"/>
              <a:sym typeface="+mn-lt"/>
            </a:endParaRPr>
          </a:p>
        </p:txBody>
      </p:sp>
      <p:sp>
        <p:nvSpPr>
          <p:cNvPr id="99" name="TextBox 86"/>
          <p:cNvSpPr txBox="1"/>
          <p:nvPr/>
        </p:nvSpPr>
        <p:spPr>
          <a:xfrm>
            <a:off x="9103739" y="4867929"/>
            <a:ext cx="2196941" cy="932587"/>
          </a:xfrm>
          <a:prstGeom prst="rect">
            <a:avLst/>
          </a:prstGeom>
          <a:noFill/>
        </p:spPr>
        <p:txBody>
          <a:bodyPr wrap="square" lIns="91464" tIns="45732" rIns="91464" bIns="45732" rtlCol="0">
            <a:spAutoFit/>
          </a:bodyPr>
          <a:lstStyle/>
          <a:p>
            <a:pPr defTabSz="1218565" fontAlgn="auto">
              <a:lnSpc>
                <a:spcPct val="130000"/>
              </a:lnSpc>
              <a:spcBef>
                <a:spcPts val="0"/>
              </a:spcBef>
              <a:spcAft>
                <a:spcPts val="0"/>
              </a:spcAft>
              <a:defRPr/>
            </a:pPr>
            <a:r>
              <a:rPr lang="zh-CN" altLang="en-US" sz="1400" kern="0" dirty="0">
                <a:solidFill>
                  <a:schemeClr val="tx1">
                    <a:lumMod val="85000"/>
                    <a:lumOff val="15000"/>
                  </a:schemeClr>
                </a:solidFill>
                <a:latin typeface="+mn-lt"/>
                <a:ea typeface="+mn-ea"/>
                <a:cs typeface="+mn-ea"/>
                <a:sym typeface="+mn-lt"/>
              </a:rPr>
              <a:t>您的内容打在这里，或者通过复制您的文本后，在此框中选择粘贴</a:t>
            </a:r>
            <a:endParaRPr lang="zh-CN" altLang="en-US" sz="1400" kern="0" dirty="0">
              <a:solidFill>
                <a:schemeClr val="tx1">
                  <a:lumMod val="85000"/>
                  <a:lumOff val="15000"/>
                </a:schemeClr>
              </a:solidFill>
              <a:latin typeface="+mn-lt"/>
              <a:ea typeface="+mn-ea"/>
              <a:cs typeface="+mn-ea"/>
              <a:sym typeface="+mn-lt"/>
            </a:endParaRPr>
          </a:p>
        </p:txBody>
      </p:sp>
      <p:sp>
        <p:nvSpPr>
          <p:cNvPr id="2" name="文本占位符 1"/>
          <p:cNvSpPr>
            <a:spLocks noGrp="1"/>
          </p:cNvSpPr>
          <p:nvPr>
            <p:ph type="body" sz="quarter" idx="10"/>
          </p:nvPr>
        </p:nvSpPr>
        <p:spPr/>
        <p:txBody>
          <a:bodyPr/>
          <a:lstStyle/>
          <a:p>
            <a:r>
              <a:rPr lang="zh-CN" altLang="en-US" dirty="0">
                <a:cs typeface="+mn-ea"/>
                <a:sym typeface="+mn-lt"/>
              </a:rPr>
              <a:t>工作完成情况</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anim calcmode="lin" valueType="num">
                                      <p:cBhvr>
                                        <p:cTn id="8" dur="500" fill="hold"/>
                                        <p:tgtEl>
                                          <p:spTgt spid="84"/>
                                        </p:tgtEl>
                                        <p:attrNameLst>
                                          <p:attrName>ppt_x</p:attrName>
                                        </p:attrNameLst>
                                      </p:cBhvr>
                                      <p:tavLst>
                                        <p:tav tm="0">
                                          <p:val>
                                            <p:strVal val="#ppt_x"/>
                                          </p:val>
                                        </p:tav>
                                        <p:tav tm="100000">
                                          <p:val>
                                            <p:strVal val="#ppt_x"/>
                                          </p:val>
                                        </p:tav>
                                      </p:tavLst>
                                    </p:anim>
                                    <p:anim calcmode="lin" valueType="num">
                                      <p:cBhvr>
                                        <p:cTn id="9" dur="5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87"/>
                                        </p:tgtEl>
                                        <p:attrNameLst>
                                          <p:attrName>style.visibility</p:attrName>
                                        </p:attrNameLst>
                                      </p:cBhvr>
                                      <p:to>
                                        <p:strVal val="visible"/>
                                      </p:to>
                                    </p:set>
                                    <p:animEffect transition="in" filter="fade">
                                      <p:cBhvr>
                                        <p:cTn id="13" dur="500"/>
                                        <p:tgtEl>
                                          <p:spTgt spid="87"/>
                                        </p:tgtEl>
                                      </p:cBhvr>
                                    </p:animEffect>
                                    <p:anim calcmode="lin" valueType="num">
                                      <p:cBhvr>
                                        <p:cTn id="14" dur="500" fill="hold"/>
                                        <p:tgtEl>
                                          <p:spTgt spid="87"/>
                                        </p:tgtEl>
                                        <p:attrNameLst>
                                          <p:attrName>ppt_x</p:attrName>
                                        </p:attrNameLst>
                                      </p:cBhvr>
                                      <p:tavLst>
                                        <p:tav tm="0">
                                          <p:val>
                                            <p:strVal val="#ppt_x"/>
                                          </p:val>
                                        </p:tav>
                                        <p:tav tm="100000">
                                          <p:val>
                                            <p:strVal val="#ppt_x"/>
                                          </p:val>
                                        </p:tav>
                                      </p:tavLst>
                                    </p:anim>
                                    <p:anim calcmode="lin" valueType="num">
                                      <p:cBhvr>
                                        <p:cTn id="15" dur="500" fill="hold"/>
                                        <p:tgtEl>
                                          <p:spTgt spid="8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90"/>
                                        </p:tgtEl>
                                        <p:attrNameLst>
                                          <p:attrName>style.visibility</p:attrName>
                                        </p:attrNameLst>
                                      </p:cBhvr>
                                      <p:to>
                                        <p:strVal val="visible"/>
                                      </p:to>
                                    </p:set>
                                    <p:animEffect transition="in" filter="fade">
                                      <p:cBhvr>
                                        <p:cTn id="19" dur="500"/>
                                        <p:tgtEl>
                                          <p:spTgt spid="90"/>
                                        </p:tgtEl>
                                      </p:cBhvr>
                                    </p:animEffect>
                                    <p:anim calcmode="lin" valueType="num">
                                      <p:cBhvr>
                                        <p:cTn id="20" dur="500" fill="hold"/>
                                        <p:tgtEl>
                                          <p:spTgt spid="90"/>
                                        </p:tgtEl>
                                        <p:attrNameLst>
                                          <p:attrName>ppt_x</p:attrName>
                                        </p:attrNameLst>
                                      </p:cBhvr>
                                      <p:tavLst>
                                        <p:tav tm="0">
                                          <p:val>
                                            <p:strVal val="#ppt_x"/>
                                          </p:val>
                                        </p:tav>
                                        <p:tav tm="100000">
                                          <p:val>
                                            <p:strVal val="#ppt_x"/>
                                          </p:val>
                                        </p:tav>
                                      </p:tavLst>
                                    </p:anim>
                                    <p:anim calcmode="lin" valueType="num">
                                      <p:cBhvr>
                                        <p:cTn id="21" dur="500" fill="hold"/>
                                        <p:tgtEl>
                                          <p:spTgt spid="9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anim calcmode="lin" valueType="num">
                                      <p:cBhvr>
                                        <p:cTn id="26" dur="500" fill="hold"/>
                                        <p:tgtEl>
                                          <p:spTgt spid="93"/>
                                        </p:tgtEl>
                                        <p:attrNameLst>
                                          <p:attrName>ppt_x</p:attrName>
                                        </p:attrNameLst>
                                      </p:cBhvr>
                                      <p:tavLst>
                                        <p:tav tm="0">
                                          <p:val>
                                            <p:strVal val="#ppt_x"/>
                                          </p:val>
                                        </p:tav>
                                        <p:tav tm="100000">
                                          <p:val>
                                            <p:strVal val="#ppt_x"/>
                                          </p:val>
                                        </p:tav>
                                      </p:tavLst>
                                    </p:anim>
                                    <p:anim calcmode="lin" valueType="num">
                                      <p:cBhvr>
                                        <p:cTn id="27" dur="500" fill="hold"/>
                                        <p:tgtEl>
                                          <p:spTgt spid="9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p:cTn id="31" dur="500" fill="hold"/>
                                        <p:tgtEl>
                                          <p:spTgt spid="60"/>
                                        </p:tgtEl>
                                        <p:attrNameLst>
                                          <p:attrName>ppt_w</p:attrName>
                                        </p:attrNameLst>
                                      </p:cBhvr>
                                      <p:tavLst>
                                        <p:tav tm="0">
                                          <p:val>
                                            <p:strVal val="2/3*#ppt_w"/>
                                          </p:val>
                                        </p:tav>
                                        <p:tav tm="100000">
                                          <p:val>
                                            <p:strVal val="#ppt_w"/>
                                          </p:val>
                                        </p:tav>
                                      </p:tavLst>
                                    </p:anim>
                                    <p:anim calcmode="lin" valueType="num">
                                      <p:cBhvr>
                                        <p:cTn id="32" dur="500" fill="hold"/>
                                        <p:tgtEl>
                                          <p:spTgt spid="60"/>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80"/>
                                        </p:tgtEl>
                                        <p:attrNameLst>
                                          <p:attrName>style.visibility</p:attrName>
                                        </p:attrNameLst>
                                      </p:cBhvr>
                                      <p:to>
                                        <p:strVal val="visible"/>
                                      </p:to>
                                    </p:set>
                                    <p:animEffect transition="in" filter="wheel(1)">
                                      <p:cBhvr>
                                        <p:cTn id="35" dur="1000"/>
                                        <p:tgtEl>
                                          <p:spTgt spid="80"/>
                                        </p:tgtEl>
                                      </p:cBhvr>
                                    </p:animEffect>
                                  </p:childTnLst>
                                </p:cTn>
                              </p:par>
                            </p:childTnLst>
                          </p:cTn>
                        </p:par>
                        <p:par>
                          <p:cTn id="36" fill="hold">
                            <p:stCondLst>
                              <p:cond delay="2500"/>
                            </p:stCondLst>
                            <p:childTnLst>
                              <p:par>
                                <p:cTn id="37" presetID="23" presetClass="entr" presetSubtype="272" fill="hold" nodeType="afterEffect">
                                  <p:stCondLst>
                                    <p:cond delay="0"/>
                                  </p:stCondLst>
                                  <p:childTnLst>
                                    <p:set>
                                      <p:cBhvr>
                                        <p:cTn id="38" dur="1" fill="hold">
                                          <p:stCondLst>
                                            <p:cond delay="0"/>
                                          </p:stCondLst>
                                        </p:cTn>
                                        <p:tgtEl>
                                          <p:spTgt spid="65"/>
                                        </p:tgtEl>
                                        <p:attrNameLst>
                                          <p:attrName>style.visibility</p:attrName>
                                        </p:attrNameLst>
                                      </p:cBhvr>
                                      <p:to>
                                        <p:strVal val="visible"/>
                                      </p:to>
                                    </p:set>
                                    <p:anim calcmode="lin" valueType="num">
                                      <p:cBhvr>
                                        <p:cTn id="39" dur="500" fill="hold"/>
                                        <p:tgtEl>
                                          <p:spTgt spid="65"/>
                                        </p:tgtEl>
                                        <p:attrNameLst>
                                          <p:attrName>ppt_w</p:attrName>
                                        </p:attrNameLst>
                                      </p:cBhvr>
                                      <p:tavLst>
                                        <p:tav tm="0">
                                          <p:val>
                                            <p:strVal val="2/3*#ppt_w"/>
                                          </p:val>
                                        </p:tav>
                                        <p:tav tm="100000">
                                          <p:val>
                                            <p:strVal val="#ppt_w"/>
                                          </p:val>
                                        </p:tav>
                                      </p:tavLst>
                                    </p:anim>
                                    <p:anim calcmode="lin" valueType="num">
                                      <p:cBhvr>
                                        <p:cTn id="40" dur="500" fill="hold"/>
                                        <p:tgtEl>
                                          <p:spTgt spid="65"/>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81"/>
                                        </p:tgtEl>
                                        <p:attrNameLst>
                                          <p:attrName>style.visibility</p:attrName>
                                        </p:attrNameLst>
                                      </p:cBhvr>
                                      <p:to>
                                        <p:strVal val="visible"/>
                                      </p:to>
                                    </p:set>
                                    <p:animEffect transition="in" filter="wheel(1)">
                                      <p:cBhvr>
                                        <p:cTn id="43" dur="1000"/>
                                        <p:tgtEl>
                                          <p:spTgt spid="81"/>
                                        </p:tgtEl>
                                      </p:cBhvr>
                                    </p:animEffect>
                                  </p:childTnLst>
                                </p:cTn>
                              </p:par>
                            </p:childTnLst>
                          </p:cTn>
                        </p:par>
                        <p:par>
                          <p:cTn id="44" fill="hold">
                            <p:stCondLst>
                              <p:cond delay="3000"/>
                            </p:stCondLst>
                            <p:childTnLst>
                              <p:par>
                                <p:cTn id="45" presetID="23" presetClass="entr" presetSubtype="272" fill="hold" nodeType="after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p:cTn id="47" dur="500" fill="hold"/>
                                        <p:tgtEl>
                                          <p:spTgt spid="70"/>
                                        </p:tgtEl>
                                        <p:attrNameLst>
                                          <p:attrName>ppt_w</p:attrName>
                                        </p:attrNameLst>
                                      </p:cBhvr>
                                      <p:tavLst>
                                        <p:tav tm="0">
                                          <p:val>
                                            <p:strVal val="2/3*#ppt_w"/>
                                          </p:val>
                                        </p:tav>
                                        <p:tav tm="100000">
                                          <p:val>
                                            <p:strVal val="#ppt_w"/>
                                          </p:val>
                                        </p:tav>
                                      </p:tavLst>
                                    </p:anim>
                                    <p:anim calcmode="lin" valueType="num">
                                      <p:cBhvr>
                                        <p:cTn id="48" dur="500" fill="hold"/>
                                        <p:tgtEl>
                                          <p:spTgt spid="70"/>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82"/>
                                        </p:tgtEl>
                                        <p:attrNameLst>
                                          <p:attrName>style.visibility</p:attrName>
                                        </p:attrNameLst>
                                      </p:cBhvr>
                                      <p:to>
                                        <p:strVal val="visible"/>
                                      </p:to>
                                    </p:set>
                                    <p:animEffect transition="in" filter="wheel(1)">
                                      <p:cBhvr>
                                        <p:cTn id="51" dur="1000"/>
                                        <p:tgtEl>
                                          <p:spTgt spid="82"/>
                                        </p:tgtEl>
                                      </p:cBhvr>
                                    </p:animEffect>
                                  </p:childTnLst>
                                </p:cTn>
                              </p:par>
                            </p:childTnLst>
                          </p:cTn>
                        </p:par>
                        <p:par>
                          <p:cTn id="52" fill="hold">
                            <p:stCondLst>
                              <p:cond delay="3500"/>
                            </p:stCondLst>
                            <p:childTnLst>
                              <p:par>
                                <p:cTn id="53" presetID="23" presetClass="entr" presetSubtype="272" fill="hold" nodeType="afterEffect">
                                  <p:stCondLst>
                                    <p:cond delay="0"/>
                                  </p:stCondLst>
                                  <p:childTnLst>
                                    <p:set>
                                      <p:cBhvr>
                                        <p:cTn id="54" dur="1" fill="hold">
                                          <p:stCondLst>
                                            <p:cond delay="0"/>
                                          </p:stCondLst>
                                        </p:cTn>
                                        <p:tgtEl>
                                          <p:spTgt spid="75"/>
                                        </p:tgtEl>
                                        <p:attrNameLst>
                                          <p:attrName>style.visibility</p:attrName>
                                        </p:attrNameLst>
                                      </p:cBhvr>
                                      <p:to>
                                        <p:strVal val="visible"/>
                                      </p:to>
                                    </p:set>
                                    <p:anim calcmode="lin" valueType="num">
                                      <p:cBhvr>
                                        <p:cTn id="55" dur="500" fill="hold"/>
                                        <p:tgtEl>
                                          <p:spTgt spid="75"/>
                                        </p:tgtEl>
                                        <p:attrNameLst>
                                          <p:attrName>ppt_w</p:attrName>
                                        </p:attrNameLst>
                                      </p:cBhvr>
                                      <p:tavLst>
                                        <p:tav tm="0">
                                          <p:val>
                                            <p:strVal val="2/3*#ppt_w"/>
                                          </p:val>
                                        </p:tav>
                                        <p:tav tm="100000">
                                          <p:val>
                                            <p:strVal val="#ppt_w"/>
                                          </p:val>
                                        </p:tav>
                                      </p:tavLst>
                                    </p:anim>
                                    <p:anim calcmode="lin" valueType="num">
                                      <p:cBhvr>
                                        <p:cTn id="56" dur="500" fill="hold"/>
                                        <p:tgtEl>
                                          <p:spTgt spid="75"/>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wheel(1)">
                                      <p:cBhvr>
                                        <p:cTn id="59" dur="1000"/>
                                        <p:tgtEl>
                                          <p:spTgt spid="83"/>
                                        </p:tgtEl>
                                      </p:cBhvr>
                                    </p:animEffect>
                                  </p:childTnLst>
                                </p:cTn>
                              </p:par>
                            </p:childTnLst>
                          </p:cTn>
                        </p:par>
                        <p:par>
                          <p:cTn id="60" fill="hold">
                            <p:stCondLst>
                              <p:cond delay="4000"/>
                            </p:stCondLst>
                            <p:childTnLst>
                              <p:par>
                                <p:cTn id="61" presetID="14" presetClass="entr" presetSubtype="10" fill="hold" grpId="0" nodeType="afterEffect">
                                  <p:stCondLst>
                                    <p:cond delay="0"/>
                                  </p:stCondLst>
                                  <p:childTnLst>
                                    <p:set>
                                      <p:cBhvr>
                                        <p:cTn id="62" dur="1" fill="hold">
                                          <p:stCondLst>
                                            <p:cond delay="0"/>
                                          </p:stCondLst>
                                        </p:cTn>
                                        <p:tgtEl>
                                          <p:spTgt spid="96"/>
                                        </p:tgtEl>
                                        <p:attrNameLst>
                                          <p:attrName>style.visibility</p:attrName>
                                        </p:attrNameLst>
                                      </p:cBhvr>
                                      <p:to>
                                        <p:strVal val="visible"/>
                                      </p:to>
                                    </p:set>
                                    <p:animEffect transition="in" filter="randombar(horizontal)">
                                      <p:cBhvr>
                                        <p:cTn id="63" dur="500"/>
                                        <p:tgtEl>
                                          <p:spTgt spid="96"/>
                                        </p:tgtEl>
                                      </p:cBhvr>
                                    </p:animEffect>
                                  </p:childTnLst>
                                </p:cTn>
                              </p:par>
                            </p:childTnLst>
                          </p:cTn>
                        </p:par>
                        <p:par>
                          <p:cTn id="64" fill="hold">
                            <p:stCondLst>
                              <p:cond delay="4500"/>
                            </p:stCondLst>
                            <p:childTnLst>
                              <p:par>
                                <p:cTn id="65" presetID="14" presetClass="entr" presetSubtype="10" fill="hold" grpId="0" nodeType="afterEffect">
                                  <p:stCondLst>
                                    <p:cond delay="0"/>
                                  </p:stCondLst>
                                  <p:childTnLst>
                                    <p:set>
                                      <p:cBhvr>
                                        <p:cTn id="66" dur="1" fill="hold">
                                          <p:stCondLst>
                                            <p:cond delay="0"/>
                                          </p:stCondLst>
                                        </p:cTn>
                                        <p:tgtEl>
                                          <p:spTgt spid="97"/>
                                        </p:tgtEl>
                                        <p:attrNameLst>
                                          <p:attrName>style.visibility</p:attrName>
                                        </p:attrNameLst>
                                      </p:cBhvr>
                                      <p:to>
                                        <p:strVal val="visible"/>
                                      </p:to>
                                    </p:set>
                                    <p:animEffect transition="in" filter="randombar(horizontal)">
                                      <p:cBhvr>
                                        <p:cTn id="67" dur="500"/>
                                        <p:tgtEl>
                                          <p:spTgt spid="97"/>
                                        </p:tgtEl>
                                      </p:cBhvr>
                                    </p:animEffect>
                                  </p:childTnLst>
                                </p:cTn>
                              </p:par>
                            </p:childTnLst>
                          </p:cTn>
                        </p:par>
                        <p:par>
                          <p:cTn id="68" fill="hold">
                            <p:stCondLst>
                              <p:cond delay="5000"/>
                            </p:stCondLst>
                            <p:childTnLst>
                              <p:par>
                                <p:cTn id="69" presetID="14" presetClass="entr" presetSubtype="10" fill="hold" grpId="0" nodeType="afterEffect">
                                  <p:stCondLst>
                                    <p:cond delay="0"/>
                                  </p:stCondLst>
                                  <p:childTnLst>
                                    <p:set>
                                      <p:cBhvr>
                                        <p:cTn id="70" dur="1" fill="hold">
                                          <p:stCondLst>
                                            <p:cond delay="0"/>
                                          </p:stCondLst>
                                        </p:cTn>
                                        <p:tgtEl>
                                          <p:spTgt spid="98"/>
                                        </p:tgtEl>
                                        <p:attrNameLst>
                                          <p:attrName>style.visibility</p:attrName>
                                        </p:attrNameLst>
                                      </p:cBhvr>
                                      <p:to>
                                        <p:strVal val="visible"/>
                                      </p:to>
                                    </p:set>
                                    <p:animEffect transition="in" filter="randombar(horizontal)">
                                      <p:cBhvr>
                                        <p:cTn id="71" dur="500"/>
                                        <p:tgtEl>
                                          <p:spTgt spid="98"/>
                                        </p:tgtEl>
                                      </p:cBhvr>
                                    </p:animEffect>
                                  </p:childTnLst>
                                </p:cTn>
                              </p:par>
                            </p:childTnLst>
                          </p:cTn>
                        </p:par>
                        <p:par>
                          <p:cTn id="72" fill="hold">
                            <p:stCondLst>
                              <p:cond delay="5500"/>
                            </p:stCondLst>
                            <p:childTnLst>
                              <p:par>
                                <p:cTn id="73" presetID="14" presetClass="entr" presetSubtype="10" fill="hold" grpId="0" nodeType="afterEffect">
                                  <p:stCondLst>
                                    <p:cond delay="0"/>
                                  </p:stCondLst>
                                  <p:childTnLst>
                                    <p:set>
                                      <p:cBhvr>
                                        <p:cTn id="74" dur="1" fill="hold">
                                          <p:stCondLst>
                                            <p:cond delay="0"/>
                                          </p:stCondLst>
                                        </p:cTn>
                                        <p:tgtEl>
                                          <p:spTgt spid="99"/>
                                        </p:tgtEl>
                                        <p:attrNameLst>
                                          <p:attrName>style.visibility</p:attrName>
                                        </p:attrNameLst>
                                      </p:cBhvr>
                                      <p:to>
                                        <p:strVal val="visible"/>
                                      </p:to>
                                    </p:set>
                                    <p:animEffect transition="in" filter="randombar(horizontal)">
                                      <p:cBhvr>
                                        <p:cTn id="75"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animBg="1"/>
      <p:bldP spid="82" grpId="0" animBg="1"/>
      <p:bldP spid="83" grpId="0" animBg="1"/>
      <p:bldP spid="96" grpId="0"/>
      <p:bldP spid="97" grpId="0"/>
      <p:bldP spid="98" grpId="0"/>
      <p:bldP spid="9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0F2437"/>
            </a:gs>
            <a:gs pos="50000">
              <a:srgbClr val="284D7A"/>
            </a:gs>
            <a:gs pos="100000">
              <a:srgbClr val="0F2437"/>
            </a:gs>
          </a:gsLst>
          <a:lin ang="5400000" scaled="1"/>
        </a:gradFill>
        <a:effectLst/>
      </p:bgPr>
    </p:bg>
    <p:spTree>
      <p:nvGrpSpPr>
        <p:cNvPr id="1" name=""/>
        <p:cNvGrpSpPr/>
        <p:nvPr/>
      </p:nvGrpSpPr>
      <p:grpSpPr>
        <a:xfrm>
          <a:off x="0" y="0"/>
          <a:ext cx="0" cy="0"/>
          <a:chOff x="0" y="0"/>
          <a:chExt cx="0" cy="0"/>
        </a:xfrm>
      </p:grpSpPr>
      <p:grpSp>
        <p:nvGrpSpPr>
          <p:cNvPr id="3" name="组合 2"/>
          <p:cNvGrpSpPr/>
          <p:nvPr/>
        </p:nvGrpSpPr>
        <p:grpSpPr>
          <a:xfrm>
            <a:off x="2470150" y="2036763"/>
            <a:ext cx="2143125" cy="2143125"/>
            <a:chOff x="2470150" y="2036763"/>
            <a:chExt cx="2143125" cy="2143125"/>
          </a:xfrm>
        </p:grpSpPr>
        <p:sp>
          <p:nvSpPr>
            <p:cNvPr id="12292" name="椭圆 4"/>
            <p:cNvSpPr>
              <a:spLocks noChangeArrowheads="1"/>
            </p:cNvSpPr>
            <p:nvPr/>
          </p:nvSpPr>
          <p:spPr bwMode="auto">
            <a:xfrm>
              <a:off x="2470150" y="2036763"/>
              <a:ext cx="2143125" cy="2143125"/>
            </a:xfrm>
            <a:prstGeom prst="ellipse">
              <a:avLst/>
            </a:prstGeom>
            <a:gradFill rotWithShape="1">
              <a:gsLst>
                <a:gs pos="0">
                  <a:srgbClr val="0F2437"/>
                </a:gs>
                <a:gs pos="50000">
                  <a:srgbClr val="284D7A"/>
                </a:gs>
                <a:gs pos="100000">
                  <a:srgbClr val="0F2437"/>
                </a:gs>
              </a:gsLst>
              <a:lin ang="5400000" scaled="1"/>
            </a:gradFill>
            <a:ln w="50800" cap="flat" cmpd="sng">
              <a:solidFill>
                <a:schemeClr val="bg1"/>
              </a:solidFill>
              <a:bevel/>
            </a:ln>
          </p:spPr>
          <p:txBody>
            <a:bodyPr anchor="ctr"/>
            <a:lstStyle/>
            <a:p>
              <a:pPr algn="ctr"/>
              <a:endParaRPr lang="zh-CN" altLang="zh-CN">
                <a:solidFill>
                  <a:srgbClr val="FFFFFF"/>
                </a:solidFill>
                <a:latin typeface="+mn-lt"/>
                <a:ea typeface="+mn-ea"/>
                <a:cs typeface="+mn-ea"/>
                <a:sym typeface="+mn-lt"/>
              </a:endParaRPr>
            </a:p>
          </p:txBody>
        </p:sp>
        <p:sp>
          <p:nvSpPr>
            <p:cNvPr id="12299" name="文本框 12"/>
            <p:cNvSpPr>
              <a:spLocks noChangeArrowheads="1"/>
            </p:cNvSpPr>
            <p:nvPr/>
          </p:nvSpPr>
          <p:spPr bwMode="auto">
            <a:xfrm>
              <a:off x="2941509" y="3207821"/>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chemeClr val="bg1"/>
                  </a:solidFill>
                  <a:latin typeface="+mn-lt"/>
                  <a:ea typeface="+mn-ea"/>
                  <a:cs typeface="+mn-ea"/>
                  <a:sym typeface="+mn-lt"/>
                </a:rPr>
                <a:t>标题内容</a:t>
              </a:r>
              <a:endParaRPr lang="en-US" altLang="zh-CN" sz="1050" dirty="0">
                <a:solidFill>
                  <a:schemeClr val="bg1"/>
                </a:solidFill>
                <a:latin typeface="+mn-lt"/>
                <a:ea typeface="+mn-ea"/>
                <a:cs typeface="+mn-ea"/>
                <a:sym typeface="+mn-lt"/>
              </a:endParaRPr>
            </a:p>
          </p:txBody>
        </p:sp>
        <p:grpSp>
          <p:nvGrpSpPr>
            <p:cNvPr id="12300" name="组合 16"/>
            <p:cNvGrpSpPr/>
            <p:nvPr/>
          </p:nvGrpSpPr>
          <p:grpSpPr bwMode="auto">
            <a:xfrm>
              <a:off x="3303588" y="2401888"/>
              <a:ext cx="409575" cy="404812"/>
              <a:chOff x="0" y="0"/>
              <a:chExt cx="453105" cy="448433"/>
            </a:xfrm>
          </p:grpSpPr>
          <p:sp>
            <p:nvSpPr>
              <p:cNvPr id="12301" name="Freeform 136"/>
              <p:cNvSpPr>
                <a:spLocks noChangeArrowheads="1"/>
              </p:cNvSpPr>
              <p:nvPr/>
            </p:nvSpPr>
            <p:spPr bwMode="auto">
              <a:xfrm>
                <a:off x="0" y="251309"/>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sp>
            <p:nvSpPr>
              <p:cNvPr id="12302" name="Freeform 137"/>
              <p:cNvSpPr>
                <a:spLocks noEditPoints="1" noChangeArrowheads="1"/>
              </p:cNvSpPr>
              <p:nvPr/>
            </p:nvSpPr>
            <p:spPr bwMode="auto">
              <a:xfrm>
                <a:off x="0" y="0"/>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grpSp>
      </p:grpSp>
      <p:grpSp>
        <p:nvGrpSpPr>
          <p:cNvPr id="4" name="组合 3"/>
          <p:cNvGrpSpPr/>
          <p:nvPr/>
        </p:nvGrpSpPr>
        <p:grpSpPr>
          <a:xfrm>
            <a:off x="4210050" y="2036763"/>
            <a:ext cx="2143125" cy="2143125"/>
            <a:chOff x="4210050" y="2036763"/>
            <a:chExt cx="2143125" cy="2143125"/>
          </a:xfrm>
        </p:grpSpPr>
        <p:sp>
          <p:nvSpPr>
            <p:cNvPr id="12293" name="椭圆 5"/>
            <p:cNvSpPr>
              <a:spLocks noChangeArrowheads="1"/>
            </p:cNvSpPr>
            <p:nvPr/>
          </p:nvSpPr>
          <p:spPr bwMode="auto">
            <a:xfrm>
              <a:off x="4210050" y="2036763"/>
              <a:ext cx="2143125" cy="2143125"/>
            </a:xfrm>
            <a:prstGeom prst="ellipse">
              <a:avLst/>
            </a:prstGeom>
            <a:gradFill rotWithShape="1">
              <a:gsLst>
                <a:gs pos="0">
                  <a:srgbClr val="0F2437"/>
                </a:gs>
                <a:gs pos="50000">
                  <a:srgbClr val="284D7A"/>
                </a:gs>
                <a:gs pos="100000">
                  <a:srgbClr val="0F2437"/>
                </a:gs>
              </a:gsLst>
              <a:lin ang="5400000" scaled="1"/>
            </a:gradFill>
            <a:ln w="50800" cap="flat" cmpd="sng">
              <a:solidFill>
                <a:schemeClr val="bg1"/>
              </a:solidFill>
              <a:bevel/>
            </a:ln>
          </p:spPr>
          <p:txBody>
            <a:bodyPr anchor="ctr"/>
            <a:lstStyle/>
            <a:p>
              <a:pPr algn="ctr"/>
              <a:endParaRPr lang="zh-CN" altLang="zh-CN">
                <a:solidFill>
                  <a:srgbClr val="FFFFFF"/>
                </a:solidFill>
                <a:latin typeface="+mn-lt"/>
                <a:ea typeface="+mn-ea"/>
                <a:cs typeface="+mn-ea"/>
                <a:sym typeface="+mn-lt"/>
              </a:endParaRPr>
            </a:p>
          </p:txBody>
        </p:sp>
        <p:sp>
          <p:nvSpPr>
            <p:cNvPr id="12296" name="文本框 9"/>
            <p:cNvSpPr>
              <a:spLocks noChangeArrowheads="1"/>
            </p:cNvSpPr>
            <p:nvPr/>
          </p:nvSpPr>
          <p:spPr bwMode="auto">
            <a:xfrm>
              <a:off x="4595684" y="3207821"/>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chemeClr val="bg1"/>
                  </a:solidFill>
                  <a:latin typeface="+mn-lt"/>
                  <a:ea typeface="+mn-ea"/>
                  <a:cs typeface="+mn-ea"/>
                  <a:sym typeface="+mn-lt"/>
                </a:rPr>
                <a:t>标题内容</a:t>
              </a:r>
              <a:endParaRPr lang="en-US" altLang="zh-CN" sz="1050" dirty="0">
                <a:solidFill>
                  <a:schemeClr val="bg1"/>
                </a:solidFill>
                <a:latin typeface="+mn-lt"/>
                <a:ea typeface="+mn-ea"/>
                <a:cs typeface="+mn-ea"/>
                <a:sym typeface="+mn-lt"/>
              </a:endParaRPr>
            </a:p>
          </p:txBody>
        </p:sp>
        <p:grpSp>
          <p:nvGrpSpPr>
            <p:cNvPr id="12309" name="组合 25"/>
            <p:cNvGrpSpPr/>
            <p:nvPr/>
          </p:nvGrpSpPr>
          <p:grpSpPr bwMode="auto">
            <a:xfrm>
              <a:off x="5013325" y="2401888"/>
              <a:ext cx="366713" cy="468312"/>
              <a:chOff x="0" y="0"/>
              <a:chExt cx="563561" cy="720725"/>
            </a:xfrm>
          </p:grpSpPr>
          <p:sp>
            <p:nvSpPr>
              <p:cNvPr id="12310" name="Freeform 32"/>
              <p:cNvSpPr>
                <a:spLocks noChangeArrowheads="1"/>
              </p:cNvSpPr>
              <p:nvPr/>
            </p:nvSpPr>
            <p:spPr bwMode="auto">
              <a:xfrm>
                <a:off x="209552"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12311" name="Freeform 33"/>
              <p:cNvSpPr>
                <a:spLocks noChangeArrowheads="1"/>
              </p:cNvSpPr>
              <p:nvPr/>
            </p:nvSpPr>
            <p:spPr bwMode="auto">
              <a:xfrm>
                <a:off x="0" y="439737"/>
                <a:ext cx="141289"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12312" name="Freeform 34"/>
              <p:cNvSpPr>
                <a:spLocks noChangeArrowheads="1"/>
              </p:cNvSpPr>
              <p:nvPr/>
            </p:nvSpPr>
            <p:spPr bwMode="auto">
              <a:xfrm>
                <a:off x="420686"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grpSp>
      </p:grpSp>
      <p:sp>
        <p:nvSpPr>
          <p:cNvPr id="12313" name="文本框 29"/>
          <p:cNvSpPr>
            <a:spLocks noChangeArrowheads="1"/>
          </p:cNvSpPr>
          <p:nvPr/>
        </p:nvSpPr>
        <p:spPr bwMode="auto">
          <a:xfrm>
            <a:off x="1758950" y="4765675"/>
            <a:ext cx="154401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6000" dirty="0">
                <a:solidFill>
                  <a:srgbClr val="0C0C0C"/>
                </a:solidFill>
                <a:latin typeface="+mn-lt"/>
                <a:ea typeface="+mn-ea"/>
                <a:cs typeface="+mn-ea"/>
                <a:sym typeface="+mn-lt"/>
              </a:rPr>
              <a:t>85%</a:t>
            </a:r>
            <a:endParaRPr lang="zh-CN" altLang="en-US" sz="6000" dirty="0">
              <a:solidFill>
                <a:srgbClr val="0C0C0C"/>
              </a:solidFill>
              <a:latin typeface="+mn-lt"/>
              <a:ea typeface="+mn-ea"/>
              <a:cs typeface="+mn-ea"/>
              <a:sym typeface="+mn-lt"/>
            </a:endParaRPr>
          </a:p>
        </p:txBody>
      </p:sp>
      <p:sp>
        <p:nvSpPr>
          <p:cNvPr id="12314" name="文本框 30"/>
          <p:cNvSpPr>
            <a:spLocks noChangeArrowheads="1"/>
          </p:cNvSpPr>
          <p:nvPr/>
        </p:nvSpPr>
        <p:spPr bwMode="auto">
          <a:xfrm>
            <a:off x="3477922" y="4901590"/>
            <a:ext cx="675056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a:solidFill>
                  <a:srgbClr val="0C0C0C"/>
                </a:solidFill>
                <a:latin typeface="+mj-ea"/>
                <a:ea typeface="+mj-ea"/>
                <a:cs typeface="+mn-ea"/>
                <a:sym typeface="+mn-lt"/>
              </a:rPr>
              <a:t>单击此处添加文本单击此处添加文本单击此处添加文本单击此处添加文本</a:t>
            </a:r>
            <a:endParaRPr lang="en-US" altLang="zh-CN" sz="1600" dirty="0">
              <a:solidFill>
                <a:srgbClr val="0C0C0C"/>
              </a:solidFill>
              <a:latin typeface="+mj-ea"/>
              <a:ea typeface="+mj-ea"/>
              <a:cs typeface="+mn-ea"/>
              <a:sym typeface="+mn-lt"/>
            </a:endParaRPr>
          </a:p>
          <a:p>
            <a:r>
              <a:rPr lang="zh-CN" altLang="en-US" sz="1600" dirty="0">
                <a:solidFill>
                  <a:srgbClr val="0C0C0C"/>
                </a:solidFill>
                <a:latin typeface="+mj-ea"/>
                <a:ea typeface="+mj-ea"/>
                <a:cs typeface="+mn-ea"/>
                <a:sym typeface="+mn-lt"/>
              </a:rPr>
              <a:t>单击此处添加文本单击此处添加文本单击此处添加文本单击此处添加文本</a:t>
            </a:r>
            <a:endParaRPr lang="en-US" altLang="zh-CN" sz="1600" dirty="0">
              <a:solidFill>
                <a:srgbClr val="0C0C0C"/>
              </a:solidFill>
              <a:latin typeface="+mj-ea"/>
              <a:ea typeface="+mj-ea"/>
              <a:cs typeface="+mn-ea"/>
              <a:sym typeface="+mn-lt"/>
            </a:endParaRPr>
          </a:p>
          <a:p>
            <a:r>
              <a:rPr lang="zh-CN" altLang="en-US" sz="1600" dirty="0">
                <a:solidFill>
                  <a:srgbClr val="0C0C0C"/>
                </a:solidFill>
                <a:latin typeface="+mj-ea"/>
                <a:ea typeface="+mj-ea"/>
                <a:cs typeface="+mn-ea"/>
                <a:sym typeface="+mn-lt"/>
              </a:rPr>
              <a:t>单击此处添加文本单击此处添加文本</a:t>
            </a:r>
            <a:r>
              <a:rPr lang="zh-CN" altLang="en-US" dirty="0">
                <a:solidFill>
                  <a:srgbClr val="0C0C0C"/>
                </a:solidFill>
                <a:latin typeface="+mj-ea"/>
                <a:ea typeface="+mj-ea"/>
                <a:cs typeface="+mn-ea"/>
                <a:sym typeface="+mn-lt"/>
              </a:rPr>
              <a:t>单击此处添加文本单击此处添加</a:t>
            </a:r>
            <a:endParaRPr lang="en-US" altLang="zh-CN" dirty="0">
              <a:solidFill>
                <a:srgbClr val="0C0C0C"/>
              </a:solidFill>
              <a:latin typeface="+mj-ea"/>
              <a:ea typeface="+mj-ea"/>
              <a:cs typeface="+mn-ea"/>
              <a:sym typeface="+mn-lt"/>
            </a:endParaRPr>
          </a:p>
        </p:txBody>
      </p:sp>
      <p:sp>
        <p:nvSpPr>
          <p:cNvPr id="2" name="文本占位符 1"/>
          <p:cNvSpPr>
            <a:spLocks noGrp="1"/>
          </p:cNvSpPr>
          <p:nvPr>
            <p:ph type="body" sz="quarter" idx="10"/>
          </p:nvPr>
        </p:nvSpPr>
        <p:spPr/>
        <p:txBody>
          <a:bodyPr/>
          <a:lstStyle/>
          <a:p>
            <a:r>
              <a:rPr lang="zh-CN" altLang="en-US" dirty="0">
                <a:cs typeface="+mn-ea"/>
                <a:sym typeface="+mn-lt"/>
              </a:rPr>
              <a:t>工作成果展示</a:t>
            </a:r>
            <a:endParaRPr lang="zh-CN" altLang="en-US" dirty="0">
              <a:cs typeface="+mn-ea"/>
              <a:sym typeface="+mn-lt"/>
            </a:endParaRPr>
          </a:p>
        </p:txBody>
      </p:sp>
      <p:grpSp>
        <p:nvGrpSpPr>
          <p:cNvPr id="5" name="组合 4"/>
          <p:cNvGrpSpPr/>
          <p:nvPr/>
        </p:nvGrpSpPr>
        <p:grpSpPr>
          <a:xfrm>
            <a:off x="5876925" y="2036763"/>
            <a:ext cx="2143125" cy="2143125"/>
            <a:chOff x="5876925" y="2036763"/>
            <a:chExt cx="2143125" cy="2143125"/>
          </a:xfrm>
        </p:grpSpPr>
        <p:sp>
          <p:nvSpPr>
            <p:cNvPr id="12294" name="椭圆 6"/>
            <p:cNvSpPr>
              <a:spLocks noChangeArrowheads="1"/>
            </p:cNvSpPr>
            <p:nvPr/>
          </p:nvSpPr>
          <p:spPr bwMode="auto">
            <a:xfrm>
              <a:off x="5876925" y="2036763"/>
              <a:ext cx="2143125" cy="2143125"/>
            </a:xfrm>
            <a:prstGeom prst="ellipse">
              <a:avLst/>
            </a:prstGeom>
            <a:gradFill rotWithShape="1">
              <a:gsLst>
                <a:gs pos="0">
                  <a:srgbClr val="0F2437"/>
                </a:gs>
                <a:gs pos="50000">
                  <a:srgbClr val="284D7A"/>
                </a:gs>
                <a:gs pos="100000">
                  <a:srgbClr val="0F2437"/>
                </a:gs>
              </a:gsLst>
              <a:lin ang="5400000" scaled="1"/>
            </a:gradFill>
            <a:ln w="50800" cap="flat" cmpd="sng">
              <a:solidFill>
                <a:schemeClr val="bg1"/>
              </a:solidFill>
              <a:bevel/>
            </a:ln>
          </p:spPr>
          <p:txBody>
            <a:bodyPr anchor="ctr"/>
            <a:lstStyle/>
            <a:p>
              <a:pPr algn="ctr"/>
              <a:endParaRPr lang="zh-CN" altLang="zh-CN">
                <a:solidFill>
                  <a:srgbClr val="FFFFFF"/>
                </a:solidFill>
                <a:latin typeface="+mn-lt"/>
                <a:ea typeface="+mn-ea"/>
                <a:cs typeface="+mn-ea"/>
                <a:sym typeface="+mn-lt"/>
              </a:endParaRPr>
            </a:p>
          </p:txBody>
        </p:sp>
        <p:sp>
          <p:nvSpPr>
            <p:cNvPr id="12298" name="文本框 11"/>
            <p:cNvSpPr>
              <a:spLocks noChangeArrowheads="1"/>
            </p:cNvSpPr>
            <p:nvPr/>
          </p:nvSpPr>
          <p:spPr bwMode="auto">
            <a:xfrm>
              <a:off x="6291134" y="3226871"/>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chemeClr val="bg1"/>
                  </a:solidFill>
                  <a:latin typeface="+mn-lt"/>
                  <a:ea typeface="+mn-ea"/>
                  <a:cs typeface="+mn-ea"/>
                  <a:sym typeface="+mn-lt"/>
                </a:rPr>
                <a:t>标题内容</a:t>
              </a:r>
              <a:endParaRPr lang="en-US" altLang="zh-CN" sz="1050" dirty="0">
                <a:solidFill>
                  <a:schemeClr val="bg1"/>
                </a:solidFill>
                <a:latin typeface="+mn-lt"/>
                <a:ea typeface="+mn-ea"/>
                <a:cs typeface="+mn-ea"/>
                <a:sym typeface="+mn-lt"/>
              </a:endParaRPr>
            </a:p>
          </p:txBody>
        </p:sp>
        <p:grpSp>
          <p:nvGrpSpPr>
            <p:cNvPr id="12306" name="组合 22"/>
            <p:cNvGrpSpPr/>
            <p:nvPr/>
          </p:nvGrpSpPr>
          <p:grpSpPr bwMode="auto">
            <a:xfrm>
              <a:off x="6656388" y="2444750"/>
              <a:ext cx="593725" cy="450850"/>
              <a:chOff x="0" y="0"/>
              <a:chExt cx="509646" cy="387231"/>
            </a:xfrm>
          </p:grpSpPr>
          <p:sp>
            <p:nvSpPr>
              <p:cNvPr id="12307" name="Freeform 20"/>
              <p:cNvSpPr>
                <a:spLocks noEditPoints="1" noChangeArrowheads="1"/>
              </p:cNvSpPr>
              <p:nvPr/>
            </p:nvSpPr>
            <p:spPr bwMode="auto">
              <a:xfrm>
                <a:off x="0" y="51839"/>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sp>
            <p:nvSpPr>
              <p:cNvPr id="12308" name="Freeform 21"/>
              <p:cNvSpPr>
                <a:spLocks noEditPoints="1" noChangeArrowheads="1"/>
              </p:cNvSpPr>
              <p:nvPr/>
            </p:nvSpPr>
            <p:spPr bwMode="auto">
              <a:xfrm>
                <a:off x="309785" y="0"/>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grpSp>
      </p:grpSp>
      <p:grpSp>
        <p:nvGrpSpPr>
          <p:cNvPr id="6" name="组合 5"/>
          <p:cNvGrpSpPr/>
          <p:nvPr/>
        </p:nvGrpSpPr>
        <p:grpSpPr>
          <a:xfrm>
            <a:off x="7616825" y="2036763"/>
            <a:ext cx="2143125" cy="2143125"/>
            <a:chOff x="7616825" y="2036763"/>
            <a:chExt cx="2143125" cy="2143125"/>
          </a:xfrm>
        </p:grpSpPr>
        <p:sp>
          <p:nvSpPr>
            <p:cNvPr id="12295" name="椭圆 7"/>
            <p:cNvSpPr>
              <a:spLocks noChangeArrowheads="1"/>
            </p:cNvSpPr>
            <p:nvPr/>
          </p:nvSpPr>
          <p:spPr bwMode="auto">
            <a:xfrm>
              <a:off x="7616825" y="2036763"/>
              <a:ext cx="2143125" cy="2143125"/>
            </a:xfrm>
            <a:prstGeom prst="ellipse">
              <a:avLst/>
            </a:prstGeom>
            <a:gradFill rotWithShape="1">
              <a:gsLst>
                <a:gs pos="0">
                  <a:srgbClr val="0F2437"/>
                </a:gs>
                <a:gs pos="50000">
                  <a:srgbClr val="284D7A"/>
                </a:gs>
                <a:gs pos="100000">
                  <a:srgbClr val="0F2437"/>
                </a:gs>
              </a:gsLst>
              <a:lin ang="5400000" scaled="1"/>
            </a:gradFill>
            <a:ln w="50800" cap="flat" cmpd="sng">
              <a:solidFill>
                <a:schemeClr val="bg1"/>
              </a:solidFill>
              <a:bevel/>
            </a:ln>
          </p:spPr>
          <p:txBody>
            <a:bodyPr anchor="ctr"/>
            <a:lstStyle/>
            <a:p>
              <a:pPr algn="ctr"/>
              <a:endParaRPr lang="zh-CN" altLang="zh-CN">
                <a:solidFill>
                  <a:srgbClr val="FFFFFF"/>
                </a:solidFill>
                <a:latin typeface="+mn-lt"/>
                <a:ea typeface="+mn-ea"/>
                <a:cs typeface="+mn-ea"/>
                <a:sym typeface="+mn-lt"/>
              </a:endParaRPr>
            </a:p>
          </p:txBody>
        </p:sp>
        <p:sp>
          <p:nvSpPr>
            <p:cNvPr id="12297" name="文本框 10"/>
            <p:cNvSpPr>
              <a:spLocks noChangeArrowheads="1"/>
            </p:cNvSpPr>
            <p:nvPr/>
          </p:nvSpPr>
          <p:spPr bwMode="auto">
            <a:xfrm>
              <a:off x="8235822" y="3207821"/>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chemeClr val="bg1"/>
                  </a:solidFill>
                  <a:latin typeface="+mn-lt"/>
                  <a:ea typeface="+mn-ea"/>
                  <a:cs typeface="+mn-ea"/>
                  <a:sym typeface="+mn-lt"/>
                </a:rPr>
                <a:t>标题内容</a:t>
              </a:r>
              <a:endParaRPr lang="en-US" altLang="zh-CN" sz="1050" dirty="0">
                <a:solidFill>
                  <a:schemeClr val="bg1"/>
                </a:solidFill>
                <a:latin typeface="+mn-lt"/>
                <a:ea typeface="+mn-ea"/>
                <a:cs typeface="+mn-ea"/>
                <a:sym typeface="+mn-lt"/>
              </a:endParaRPr>
            </a:p>
          </p:txBody>
        </p:sp>
        <p:grpSp>
          <p:nvGrpSpPr>
            <p:cNvPr id="12303" name="组合 19"/>
            <p:cNvGrpSpPr/>
            <p:nvPr/>
          </p:nvGrpSpPr>
          <p:grpSpPr bwMode="auto">
            <a:xfrm>
              <a:off x="8499475" y="2447925"/>
              <a:ext cx="422275" cy="403225"/>
              <a:chOff x="0" y="0"/>
              <a:chExt cx="2438400" cy="2332038"/>
            </a:xfrm>
          </p:grpSpPr>
          <p:sp>
            <p:nvSpPr>
              <p:cNvPr id="12304" name="Freeform 25"/>
              <p:cNvSpPr>
                <a:spLocks noChangeArrowheads="1"/>
              </p:cNvSpPr>
              <p:nvPr/>
            </p:nvSpPr>
            <p:spPr bwMode="auto">
              <a:xfrm>
                <a:off x="893763" y="1676400"/>
                <a:ext cx="655638" cy="655638"/>
              </a:xfrm>
              <a:custGeom>
                <a:avLst/>
                <a:gdLst>
                  <a:gd name="T0" fmla="*/ 206 w 413"/>
                  <a:gd name="T1" fmla="*/ 413 h 413"/>
                  <a:gd name="T2" fmla="*/ 0 w 413"/>
                  <a:gd name="T3" fmla="*/ 0 h 413"/>
                  <a:gd name="T4" fmla="*/ 413 w 413"/>
                  <a:gd name="T5" fmla="*/ 0 h 413"/>
                  <a:gd name="T6" fmla="*/ 206 w 413"/>
                  <a:gd name="T7" fmla="*/ 413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sp>
            <p:nvSpPr>
              <p:cNvPr id="12305" name="任意多边形 21"/>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0000" fill="hold"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125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8" dur="125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accel="40000" fill="hold" nodeType="withEffect" p14:presetBounceEnd="4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125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2" dur="125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accel="40000" fill="hold" nodeType="withEffect" p14:presetBounceEnd="40000">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14:bounceEnd="40000">
                                          <p:cBhvr additive="base">
                                            <p:cTn id="15" dur="125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6" dur="125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accel="40000" fill="hold" nodeType="withEffect" p14:presetBounceEnd="40000">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14:bounceEnd="40000">
                                          <p:cBhvr additive="base">
                                            <p:cTn id="19" dur="125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20" dur="125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17" presetClass="entr" presetSubtype="10" fill="hold" grpId="0" nodeType="afterEffect">
                                      <p:stCondLst>
                                        <p:cond delay="0"/>
                                      </p:stCondLst>
                                      <p:childTnLst>
                                        <p:set>
                                          <p:cBhvr>
                                            <p:cTn id="23" dur="1" fill="hold">
                                              <p:stCondLst>
                                                <p:cond delay="0"/>
                                              </p:stCondLst>
                                            </p:cTn>
                                            <p:tgtEl>
                                              <p:spTgt spid="12313"/>
                                            </p:tgtEl>
                                            <p:attrNameLst>
                                              <p:attrName>style.visibility</p:attrName>
                                            </p:attrNameLst>
                                          </p:cBhvr>
                                          <p:to>
                                            <p:strVal val="visible"/>
                                          </p:to>
                                        </p:set>
                                        <p:anim calcmode="lin" valueType="num">
                                          <p:cBhvr>
                                            <p:cTn id="24" dur="500" fill="hold"/>
                                            <p:tgtEl>
                                              <p:spTgt spid="12313"/>
                                            </p:tgtEl>
                                            <p:attrNameLst>
                                              <p:attrName>ppt_w</p:attrName>
                                            </p:attrNameLst>
                                          </p:cBhvr>
                                          <p:tavLst>
                                            <p:tav tm="0">
                                              <p:val>
                                                <p:fltVal val="0"/>
                                              </p:val>
                                            </p:tav>
                                            <p:tav tm="100000">
                                              <p:val>
                                                <p:strVal val="#ppt_w"/>
                                              </p:val>
                                            </p:tav>
                                          </p:tavLst>
                                        </p:anim>
                                        <p:anim calcmode="lin" valueType="num">
                                          <p:cBhvr>
                                            <p:cTn id="25" dur="500" fill="hold"/>
                                            <p:tgtEl>
                                              <p:spTgt spid="12313"/>
                                            </p:tgtEl>
                                            <p:attrNameLst>
                                              <p:attrName>ppt_h</p:attrName>
                                            </p:attrNameLst>
                                          </p:cBhvr>
                                          <p:tavLst>
                                            <p:tav tm="0">
                                              <p:val>
                                                <p:strVal val="#ppt_h"/>
                                              </p:val>
                                            </p:tav>
                                            <p:tav tm="100000">
                                              <p:val>
                                                <p:strVal val="#ppt_h"/>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2314"/>
                                            </p:tgtEl>
                                            <p:attrNameLst>
                                              <p:attrName>style.visibility</p:attrName>
                                            </p:attrNameLst>
                                          </p:cBhvr>
                                          <p:to>
                                            <p:strVal val="visible"/>
                                          </p:to>
                                        </p:set>
                                        <p:animEffect transition="in" filter="wipe(left)">
                                          <p:cBhvr>
                                            <p:cTn id="29" dur="1250"/>
                                            <p:tgtEl>
                                              <p:spTgt spid="12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13" grpId="0"/>
          <p:bldP spid="123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250" fill="hold"/>
                                            <p:tgtEl>
                                              <p:spTgt spid="3"/>
                                            </p:tgtEl>
                                            <p:attrNameLst>
                                              <p:attrName>ppt_x</p:attrName>
                                            </p:attrNameLst>
                                          </p:cBhvr>
                                          <p:tavLst>
                                            <p:tav tm="0">
                                              <p:val>
                                                <p:strVal val="#ppt_x"/>
                                              </p:val>
                                            </p:tav>
                                            <p:tav tm="100000">
                                              <p:val>
                                                <p:strVal val="#ppt_x"/>
                                              </p:val>
                                            </p:tav>
                                          </p:tavLst>
                                        </p:anim>
                                        <p:anim calcmode="lin" valueType="num">
                                          <p:cBhvr additive="base">
                                            <p:cTn id="8" dur="125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accel="40000"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fill="hold"/>
                                            <p:tgtEl>
                                              <p:spTgt spid="4"/>
                                            </p:tgtEl>
                                            <p:attrNameLst>
                                              <p:attrName>ppt_x</p:attrName>
                                            </p:attrNameLst>
                                          </p:cBhvr>
                                          <p:tavLst>
                                            <p:tav tm="0">
                                              <p:val>
                                                <p:strVal val="#ppt_x"/>
                                              </p:val>
                                            </p:tav>
                                            <p:tav tm="100000">
                                              <p:val>
                                                <p:strVal val="#ppt_x"/>
                                              </p:val>
                                            </p:tav>
                                          </p:tavLst>
                                        </p:anim>
                                        <p:anim calcmode="lin" valueType="num">
                                          <p:cBhvr additive="base">
                                            <p:cTn id="12" dur="125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accel="40000"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250" fill="hold"/>
                                            <p:tgtEl>
                                              <p:spTgt spid="5"/>
                                            </p:tgtEl>
                                            <p:attrNameLst>
                                              <p:attrName>ppt_x</p:attrName>
                                            </p:attrNameLst>
                                          </p:cBhvr>
                                          <p:tavLst>
                                            <p:tav tm="0">
                                              <p:val>
                                                <p:strVal val="#ppt_x"/>
                                              </p:val>
                                            </p:tav>
                                            <p:tav tm="100000">
                                              <p:val>
                                                <p:strVal val="#ppt_x"/>
                                              </p:val>
                                            </p:tav>
                                          </p:tavLst>
                                        </p:anim>
                                        <p:anim calcmode="lin" valueType="num">
                                          <p:cBhvr additive="base">
                                            <p:cTn id="16" dur="125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accel="40000" fill="hold"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250" fill="hold"/>
                                            <p:tgtEl>
                                              <p:spTgt spid="6"/>
                                            </p:tgtEl>
                                            <p:attrNameLst>
                                              <p:attrName>ppt_x</p:attrName>
                                            </p:attrNameLst>
                                          </p:cBhvr>
                                          <p:tavLst>
                                            <p:tav tm="0">
                                              <p:val>
                                                <p:strVal val="#ppt_x"/>
                                              </p:val>
                                            </p:tav>
                                            <p:tav tm="100000">
                                              <p:val>
                                                <p:strVal val="#ppt_x"/>
                                              </p:val>
                                            </p:tav>
                                          </p:tavLst>
                                        </p:anim>
                                        <p:anim calcmode="lin" valueType="num">
                                          <p:cBhvr additive="base">
                                            <p:cTn id="20" dur="125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17" presetClass="entr" presetSubtype="10" fill="hold" grpId="0" nodeType="afterEffect">
                                      <p:stCondLst>
                                        <p:cond delay="0"/>
                                      </p:stCondLst>
                                      <p:childTnLst>
                                        <p:set>
                                          <p:cBhvr>
                                            <p:cTn id="23" dur="1" fill="hold">
                                              <p:stCondLst>
                                                <p:cond delay="0"/>
                                              </p:stCondLst>
                                            </p:cTn>
                                            <p:tgtEl>
                                              <p:spTgt spid="12313"/>
                                            </p:tgtEl>
                                            <p:attrNameLst>
                                              <p:attrName>style.visibility</p:attrName>
                                            </p:attrNameLst>
                                          </p:cBhvr>
                                          <p:to>
                                            <p:strVal val="visible"/>
                                          </p:to>
                                        </p:set>
                                        <p:anim calcmode="lin" valueType="num">
                                          <p:cBhvr>
                                            <p:cTn id="24" dur="500" fill="hold"/>
                                            <p:tgtEl>
                                              <p:spTgt spid="12313"/>
                                            </p:tgtEl>
                                            <p:attrNameLst>
                                              <p:attrName>ppt_w</p:attrName>
                                            </p:attrNameLst>
                                          </p:cBhvr>
                                          <p:tavLst>
                                            <p:tav tm="0">
                                              <p:val>
                                                <p:fltVal val="0"/>
                                              </p:val>
                                            </p:tav>
                                            <p:tav tm="100000">
                                              <p:val>
                                                <p:strVal val="#ppt_w"/>
                                              </p:val>
                                            </p:tav>
                                          </p:tavLst>
                                        </p:anim>
                                        <p:anim calcmode="lin" valueType="num">
                                          <p:cBhvr>
                                            <p:cTn id="25" dur="500" fill="hold"/>
                                            <p:tgtEl>
                                              <p:spTgt spid="12313"/>
                                            </p:tgtEl>
                                            <p:attrNameLst>
                                              <p:attrName>ppt_h</p:attrName>
                                            </p:attrNameLst>
                                          </p:cBhvr>
                                          <p:tavLst>
                                            <p:tav tm="0">
                                              <p:val>
                                                <p:strVal val="#ppt_h"/>
                                              </p:val>
                                            </p:tav>
                                            <p:tav tm="100000">
                                              <p:val>
                                                <p:strVal val="#ppt_h"/>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2314"/>
                                            </p:tgtEl>
                                            <p:attrNameLst>
                                              <p:attrName>style.visibility</p:attrName>
                                            </p:attrNameLst>
                                          </p:cBhvr>
                                          <p:to>
                                            <p:strVal val="visible"/>
                                          </p:to>
                                        </p:set>
                                        <p:animEffect transition="in" filter="wipe(left)">
                                          <p:cBhvr>
                                            <p:cTn id="29" dur="1250"/>
                                            <p:tgtEl>
                                              <p:spTgt spid="12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13" grpId="0"/>
          <p:bldP spid="1231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0F2437"/>
            </a:gs>
            <a:gs pos="50000">
              <a:srgbClr val="284D7A"/>
            </a:gs>
            <a:gs pos="100000">
              <a:srgbClr val="0F2437"/>
            </a:gs>
          </a:gsLst>
          <a:lin ang="5400000" scaled="1"/>
        </a:gradFill>
        <a:effectLst/>
      </p:bgPr>
    </p:bg>
    <p:spTree>
      <p:nvGrpSpPr>
        <p:cNvPr id="1" name=""/>
        <p:cNvGrpSpPr/>
        <p:nvPr/>
      </p:nvGrpSpPr>
      <p:grpSpPr>
        <a:xfrm>
          <a:off x="0" y="0"/>
          <a:ext cx="0" cy="0"/>
          <a:chOff x="0" y="0"/>
          <a:chExt cx="0" cy="0"/>
        </a:xfrm>
      </p:grpSpPr>
      <p:sp>
        <p:nvSpPr>
          <p:cNvPr id="4098" name="矩形 14"/>
          <p:cNvSpPr>
            <a:spLocks noChangeArrowheads="1"/>
          </p:cNvSpPr>
          <p:nvPr/>
        </p:nvSpPr>
        <p:spPr bwMode="auto">
          <a:xfrm>
            <a:off x="622016" y="902382"/>
            <a:ext cx="10761663" cy="5518150"/>
          </a:xfrm>
          <a:prstGeom prst="rect">
            <a:avLst/>
          </a:prstGeom>
          <a:gradFill rotWithShape="1">
            <a:gsLst>
              <a:gs pos="0">
                <a:srgbClr val="E3E7E5"/>
              </a:gs>
              <a:gs pos="961">
                <a:srgbClr val="E3E7E5"/>
              </a:gs>
              <a:gs pos="56000">
                <a:srgbClr val="F7F7F7"/>
              </a:gs>
              <a:gs pos="100000">
                <a:srgbClr val="E3E7E5"/>
              </a:gs>
            </a:gsLst>
            <a:lin ang="108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4099" name="Freeform 7"/>
          <p:cNvSpPr>
            <a:spLocks noEditPoints="1" noChangeArrowheads="1"/>
          </p:cNvSpPr>
          <p:nvPr/>
        </p:nvSpPr>
        <p:spPr bwMode="auto">
          <a:xfrm>
            <a:off x="1721627" y="1675963"/>
            <a:ext cx="2765425" cy="2670175"/>
          </a:xfrm>
          <a:custGeom>
            <a:avLst/>
            <a:gdLst>
              <a:gd name="T0" fmla="*/ 95 w 116"/>
              <a:gd name="T1" fmla="*/ 29 h 112"/>
              <a:gd name="T2" fmla="*/ 52 w 116"/>
              <a:gd name="T3" fmla="*/ 72 h 112"/>
              <a:gd name="T4" fmla="*/ 67 w 116"/>
              <a:gd name="T5" fmla="*/ 86 h 112"/>
              <a:gd name="T6" fmla="*/ 116 w 116"/>
              <a:gd name="T7" fmla="*/ 36 h 112"/>
              <a:gd name="T8" fmla="*/ 102 w 116"/>
              <a:gd name="T9" fmla="*/ 21 h 112"/>
              <a:gd name="T10" fmla="*/ 95 w 116"/>
              <a:gd name="T11" fmla="*/ 29 h 112"/>
              <a:gd name="T12" fmla="*/ 95 w 116"/>
              <a:gd name="T13" fmla="*/ 29 h 112"/>
              <a:gd name="T14" fmla="*/ 50 w 116"/>
              <a:gd name="T15" fmla="*/ 79 h 112"/>
              <a:gd name="T16" fmla="*/ 50 w 116"/>
              <a:gd name="T17" fmla="*/ 88 h 112"/>
              <a:gd name="T18" fmla="*/ 59 w 116"/>
              <a:gd name="T19" fmla="*/ 88 h 112"/>
              <a:gd name="T20" fmla="*/ 50 w 116"/>
              <a:gd name="T21" fmla="*/ 79 h 112"/>
              <a:gd name="T22" fmla="*/ 17 w 116"/>
              <a:gd name="T23" fmla="*/ 67 h 112"/>
              <a:gd name="T24" fmla="*/ 17 w 116"/>
              <a:gd name="T25" fmla="*/ 74 h 112"/>
              <a:gd name="T26" fmla="*/ 45 w 116"/>
              <a:gd name="T27" fmla="*/ 74 h 112"/>
              <a:gd name="T28" fmla="*/ 45 w 116"/>
              <a:gd name="T29" fmla="*/ 72 h 112"/>
              <a:gd name="T30" fmla="*/ 50 w 116"/>
              <a:gd name="T31" fmla="*/ 67 h 112"/>
              <a:gd name="T32" fmla="*/ 17 w 116"/>
              <a:gd name="T33" fmla="*/ 67 h 112"/>
              <a:gd name="T34" fmla="*/ 81 w 116"/>
              <a:gd name="T35" fmla="*/ 36 h 112"/>
              <a:gd name="T36" fmla="*/ 17 w 116"/>
              <a:gd name="T37" fmla="*/ 36 h 112"/>
              <a:gd name="T38" fmla="*/ 17 w 116"/>
              <a:gd name="T39" fmla="*/ 45 h 112"/>
              <a:gd name="T40" fmla="*/ 74 w 116"/>
              <a:gd name="T41" fmla="*/ 45 h 112"/>
              <a:gd name="T42" fmla="*/ 81 w 116"/>
              <a:gd name="T43" fmla="*/ 36 h 112"/>
              <a:gd name="T44" fmla="*/ 17 w 116"/>
              <a:gd name="T45" fmla="*/ 60 h 112"/>
              <a:gd name="T46" fmla="*/ 57 w 116"/>
              <a:gd name="T47" fmla="*/ 60 h 112"/>
              <a:gd name="T48" fmla="*/ 67 w 116"/>
              <a:gd name="T49" fmla="*/ 50 h 112"/>
              <a:gd name="T50" fmla="*/ 17 w 116"/>
              <a:gd name="T51" fmla="*/ 50 h 112"/>
              <a:gd name="T52" fmla="*/ 17 w 116"/>
              <a:gd name="T53" fmla="*/ 60 h 112"/>
              <a:gd name="T54" fmla="*/ 88 w 116"/>
              <a:gd name="T55" fmla="*/ 103 h 112"/>
              <a:gd name="T56" fmla="*/ 10 w 116"/>
              <a:gd name="T57" fmla="*/ 103 h 112"/>
              <a:gd name="T58" fmla="*/ 10 w 116"/>
              <a:gd name="T59" fmla="*/ 24 h 112"/>
              <a:gd name="T60" fmla="*/ 24 w 116"/>
              <a:gd name="T61" fmla="*/ 24 h 112"/>
              <a:gd name="T62" fmla="*/ 24 w 116"/>
              <a:gd name="T63" fmla="*/ 9 h 112"/>
              <a:gd name="T64" fmla="*/ 88 w 116"/>
              <a:gd name="T65" fmla="*/ 9 h 112"/>
              <a:gd name="T66" fmla="*/ 88 w 116"/>
              <a:gd name="T67" fmla="*/ 31 h 112"/>
              <a:gd name="T68" fmla="*/ 95 w 116"/>
              <a:gd name="T69" fmla="*/ 21 h 112"/>
              <a:gd name="T70" fmla="*/ 95 w 116"/>
              <a:gd name="T71" fmla="*/ 0 h 112"/>
              <a:gd name="T72" fmla="*/ 22 w 116"/>
              <a:gd name="T73" fmla="*/ 0 h 112"/>
              <a:gd name="T74" fmla="*/ 0 w 116"/>
              <a:gd name="T75" fmla="*/ 21 h 112"/>
              <a:gd name="T76" fmla="*/ 0 w 116"/>
              <a:gd name="T77" fmla="*/ 112 h 112"/>
              <a:gd name="T78" fmla="*/ 95 w 116"/>
              <a:gd name="T79" fmla="*/ 112 h 112"/>
              <a:gd name="T80" fmla="*/ 95 w 116"/>
              <a:gd name="T81" fmla="*/ 62 h 112"/>
              <a:gd name="T82" fmla="*/ 88 w 116"/>
              <a:gd name="T83" fmla="*/ 72 h 112"/>
              <a:gd name="T84" fmla="*/ 88 w 116"/>
              <a:gd name="T85" fmla="*/ 103 h 112"/>
              <a:gd name="T86" fmla="*/ 17 w 116"/>
              <a:gd name="T87" fmla="*/ 88 h 112"/>
              <a:gd name="T88" fmla="*/ 45 w 116"/>
              <a:gd name="T89" fmla="*/ 88 h 112"/>
              <a:gd name="T90" fmla="*/ 45 w 116"/>
              <a:gd name="T91" fmla="*/ 81 h 112"/>
              <a:gd name="T92" fmla="*/ 17 w 116"/>
              <a:gd name="T93" fmla="*/ 81 h 112"/>
              <a:gd name="T94" fmla="*/ 17 w 116"/>
              <a:gd name="T95" fmla="*/ 88 h 11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6"/>
              <a:gd name="T145" fmla="*/ 0 h 112"/>
              <a:gd name="T146" fmla="*/ 116 w 116"/>
              <a:gd name="T147" fmla="*/ 112 h 11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6" h="112">
                <a:moveTo>
                  <a:pt x="95" y="29"/>
                </a:moveTo>
                <a:lnTo>
                  <a:pt x="52" y="72"/>
                </a:lnTo>
                <a:lnTo>
                  <a:pt x="67" y="86"/>
                </a:lnTo>
                <a:lnTo>
                  <a:pt x="116" y="36"/>
                </a:lnTo>
                <a:lnTo>
                  <a:pt x="102" y="21"/>
                </a:lnTo>
                <a:lnTo>
                  <a:pt x="95" y="29"/>
                </a:lnTo>
                <a:lnTo>
                  <a:pt x="95" y="29"/>
                </a:lnTo>
                <a:close/>
                <a:moveTo>
                  <a:pt x="50" y="79"/>
                </a:moveTo>
                <a:lnTo>
                  <a:pt x="50" y="88"/>
                </a:lnTo>
                <a:lnTo>
                  <a:pt x="59" y="88"/>
                </a:lnTo>
                <a:lnTo>
                  <a:pt x="50" y="79"/>
                </a:lnTo>
                <a:close/>
                <a:moveTo>
                  <a:pt x="17" y="67"/>
                </a:moveTo>
                <a:lnTo>
                  <a:pt x="17" y="74"/>
                </a:lnTo>
                <a:lnTo>
                  <a:pt x="45" y="74"/>
                </a:lnTo>
                <a:lnTo>
                  <a:pt x="45" y="72"/>
                </a:lnTo>
                <a:lnTo>
                  <a:pt x="50" y="67"/>
                </a:lnTo>
                <a:lnTo>
                  <a:pt x="17" y="67"/>
                </a:lnTo>
                <a:close/>
                <a:moveTo>
                  <a:pt x="81" y="36"/>
                </a:moveTo>
                <a:lnTo>
                  <a:pt x="17" y="36"/>
                </a:lnTo>
                <a:lnTo>
                  <a:pt x="17" y="45"/>
                </a:lnTo>
                <a:lnTo>
                  <a:pt x="74" y="45"/>
                </a:lnTo>
                <a:lnTo>
                  <a:pt x="81" y="36"/>
                </a:lnTo>
                <a:close/>
                <a:moveTo>
                  <a:pt x="17" y="60"/>
                </a:moveTo>
                <a:lnTo>
                  <a:pt x="57" y="60"/>
                </a:lnTo>
                <a:lnTo>
                  <a:pt x="67" y="50"/>
                </a:lnTo>
                <a:lnTo>
                  <a:pt x="17" y="50"/>
                </a:lnTo>
                <a:lnTo>
                  <a:pt x="17" y="60"/>
                </a:lnTo>
                <a:close/>
                <a:moveTo>
                  <a:pt x="88" y="103"/>
                </a:moveTo>
                <a:lnTo>
                  <a:pt x="10" y="103"/>
                </a:lnTo>
                <a:lnTo>
                  <a:pt x="10" y="24"/>
                </a:lnTo>
                <a:lnTo>
                  <a:pt x="24" y="24"/>
                </a:lnTo>
                <a:lnTo>
                  <a:pt x="24" y="9"/>
                </a:lnTo>
                <a:lnTo>
                  <a:pt x="88" y="9"/>
                </a:lnTo>
                <a:lnTo>
                  <a:pt x="88" y="31"/>
                </a:lnTo>
                <a:lnTo>
                  <a:pt x="95" y="21"/>
                </a:lnTo>
                <a:lnTo>
                  <a:pt x="95" y="0"/>
                </a:lnTo>
                <a:lnTo>
                  <a:pt x="22" y="0"/>
                </a:lnTo>
                <a:lnTo>
                  <a:pt x="0" y="21"/>
                </a:lnTo>
                <a:lnTo>
                  <a:pt x="0" y="112"/>
                </a:lnTo>
                <a:lnTo>
                  <a:pt x="95" y="112"/>
                </a:lnTo>
                <a:lnTo>
                  <a:pt x="95" y="62"/>
                </a:lnTo>
                <a:lnTo>
                  <a:pt x="88" y="72"/>
                </a:lnTo>
                <a:lnTo>
                  <a:pt x="88" y="103"/>
                </a:lnTo>
                <a:close/>
                <a:moveTo>
                  <a:pt x="17" y="88"/>
                </a:moveTo>
                <a:lnTo>
                  <a:pt x="45" y="88"/>
                </a:lnTo>
                <a:lnTo>
                  <a:pt x="45" y="81"/>
                </a:lnTo>
                <a:lnTo>
                  <a:pt x="17" y="81"/>
                </a:lnTo>
                <a:lnTo>
                  <a:pt x="17" y="88"/>
                </a:lnTo>
                <a:close/>
              </a:path>
            </a:pathLst>
          </a:cu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5875">
                <a:solidFill>
                  <a:srgbClr val="000000"/>
                </a:solidFill>
                <a:bevel/>
              </a14:hiddenLine>
            </a:ext>
          </a:extLst>
        </p:spPr>
        <p:txBody>
          <a:bodyPr/>
          <a:lstStyle/>
          <a:p>
            <a:endParaRPr lang="zh-CN" altLang="zh-CN">
              <a:solidFill>
                <a:srgbClr val="A22F35"/>
              </a:solidFill>
              <a:latin typeface="+mn-lt"/>
              <a:ea typeface="+mn-ea"/>
              <a:cs typeface="+mn-ea"/>
              <a:sym typeface="+mn-lt"/>
            </a:endParaRPr>
          </a:p>
        </p:txBody>
      </p:sp>
      <p:sp>
        <p:nvSpPr>
          <p:cNvPr id="4100" name="文本框 26"/>
          <p:cNvSpPr>
            <a:spLocks noChangeArrowheads="1"/>
          </p:cNvSpPr>
          <p:nvPr/>
        </p:nvSpPr>
        <p:spPr bwMode="auto">
          <a:xfrm>
            <a:off x="2044700" y="4772263"/>
            <a:ext cx="14157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800" b="1" dirty="0">
                <a:solidFill>
                  <a:srgbClr val="000000"/>
                </a:solidFill>
                <a:latin typeface="+mn-lt"/>
                <a:ea typeface="+mn-ea"/>
                <a:cs typeface="+mn-ea"/>
                <a:sym typeface="+mn-lt"/>
              </a:rPr>
              <a:t>目录</a:t>
            </a:r>
            <a:endParaRPr lang="zh-CN" altLang="en-US" sz="4800" b="1" dirty="0">
              <a:solidFill>
                <a:srgbClr val="000000"/>
              </a:solidFill>
              <a:latin typeface="+mn-lt"/>
              <a:ea typeface="+mn-ea"/>
              <a:cs typeface="+mn-ea"/>
              <a:sym typeface="+mn-lt"/>
            </a:endParaRPr>
          </a:p>
        </p:txBody>
      </p:sp>
      <p:sp>
        <p:nvSpPr>
          <p:cNvPr id="4101" name="直接连接符 4"/>
          <p:cNvSpPr>
            <a:spLocks noChangeShapeType="1"/>
          </p:cNvSpPr>
          <p:nvPr/>
        </p:nvSpPr>
        <p:spPr bwMode="auto">
          <a:xfrm>
            <a:off x="1303338" y="4679950"/>
            <a:ext cx="3240087" cy="0"/>
          </a:xfrm>
          <a:prstGeom prst="line">
            <a:avLst/>
          </a:prstGeom>
          <a:noFill/>
          <a:ln w="22225" cap="flat" cmpd="sng">
            <a:solidFill>
              <a:srgbClr val="284D7A"/>
            </a:solidFill>
            <a:bevel/>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grpSp>
        <p:nvGrpSpPr>
          <p:cNvPr id="3" name="组合 2"/>
          <p:cNvGrpSpPr/>
          <p:nvPr/>
        </p:nvGrpSpPr>
        <p:grpSpPr>
          <a:xfrm>
            <a:off x="6191142" y="1397179"/>
            <a:ext cx="720000" cy="720000"/>
            <a:chOff x="5152189" y="1371779"/>
            <a:chExt cx="873979" cy="872905"/>
          </a:xfrm>
        </p:grpSpPr>
        <p:sp>
          <p:nvSpPr>
            <p:cNvPr id="19" name="Freeform 5"/>
            <p:cNvSpPr/>
            <p:nvPr/>
          </p:nvSpPr>
          <p:spPr bwMode="auto">
            <a:xfrm>
              <a:off x="5152189" y="1371779"/>
              <a:ext cx="873979" cy="872905"/>
            </a:xfrm>
            <a:custGeom>
              <a:avLst/>
              <a:gdLst>
                <a:gd name="T0" fmla="*/ 814 w 814"/>
                <a:gd name="T1" fmla="*/ 428 h 813"/>
                <a:gd name="T2" fmla="*/ 805 w 814"/>
                <a:gd name="T3" fmla="*/ 489 h 813"/>
                <a:gd name="T4" fmla="*/ 790 w 814"/>
                <a:gd name="T5" fmla="*/ 547 h 813"/>
                <a:gd name="T6" fmla="*/ 765 w 814"/>
                <a:gd name="T7" fmla="*/ 600 h 813"/>
                <a:gd name="T8" fmla="*/ 733 w 814"/>
                <a:gd name="T9" fmla="*/ 650 h 813"/>
                <a:gd name="T10" fmla="*/ 695 w 814"/>
                <a:gd name="T11" fmla="*/ 694 h 813"/>
                <a:gd name="T12" fmla="*/ 650 w 814"/>
                <a:gd name="T13" fmla="*/ 732 h 813"/>
                <a:gd name="T14" fmla="*/ 602 w 814"/>
                <a:gd name="T15" fmla="*/ 764 h 813"/>
                <a:gd name="T16" fmla="*/ 547 w 814"/>
                <a:gd name="T17" fmla="*/ 788 h 813"/>
                <a:gd name="T18" fmla="*/ 489 w 814"/>
                <a:gd name="T19" fmla="*/ 805 h 813"/>
                <a:gd name="T20" fmla="*/ 429 w 814"/>
                <a:gd name="T21" fmla="*/ 813 h 813"/>
                <a:gd name="T22" fmla="*/ 387 w 814"/>
                <a:gd name="T23" fmla="*/ 813 h 813"/>
                <a:gd name="T24" fmla="*/ 325 w 814"/>
                <a:gd name="T25" fmla="*/ 805 h 813"/>
                <a:gd name="T26" fmla="*/ 268 w 814"/>
                <a:gd name="T27" fmla="*/ 788 h 813"/>
                <a:gd name="T28" fmla="*/ 214 w 814"/>
                <a:gd name="T29" fmla="*/ 764 h 813"/>
                <a:gd name="T30" fmla="*/ 164 w 814"/>
                <a:gd name="T31" fmla="*/ 732 h 813"/>
                <a:gd name="T32" fmla="*/ 120 w 814"/>
                <a:gd name="T33" fmla="*/ 694 h 813"/>
                <a:gd name="T34" fmla="*/ 82 w 814"/>
                <a:gd name="T35" fmla="*/ 650 h 813"/>
                <a:gd name="T36" fmla="*/ 50 w 814"/>
                <a:gd name="T37" fmla="*/ 600 h 813"/>
                <a:gd name="T38" fmla="*/ 26 w 814"/>
                <a:gd name="T39" fmla="*/ 547 h 813"/>
                <a:gd name="T40" fmla="*/ 9 w 814"/>
                <a:gd name="T41" fmla="*/ 489 h 813"/>
                <a:gd name="T42" fmla="*/ 1 w 814"/>
                <a:gd name="T43" fmla="*/ 428 h 813"/>
                <a:gd name="T44" fmla="*/ 1 w 814"/>
                <a:gd name="T45" fmla="*/ 385 h 813"/>
                <a:gd name="T46" fmla="*/ 9 w 814"/>
                <a:gd name="T47" fmla="*/ 325 h 813"/>
                <a:gd name="T48" fmla="*/ 26 w 814"/>
                <a:gd name="T49" fmla="*/ 266 h 813"/>
                <a:gd name="T50" fmla="*/ 50 w 814"/>
                <a:gd name="T51" fmla="*/ 212 h 813"/>
                <a:gd name="T52" fmla="*/ 82 w 814"/>
                <a:gd name="T53" fmla="*/ 164 h 813"/>
                <a:gd name="T54" fmla="*/ 120 w 814"/>
                <a:gd name="T55" fmla="*/ 119 h 813"/>
                <a:gd name="T56" fmla="*/ 164 w 814"/>
                <a:gd name="T57" fmla="*/ 81 h 813"/>
                <a:gd name="T58" fmla="*/ 214 w 814"/>
                <a:gd name="T59" fmla="*/ 49 h 813"/>
                <a:gd name="T60" fmla="*/ 268 w 814"/>
                <a:gd name="T61" fmla="*/ 24 h 813"/>
                <a:gd name="T62" fmla="*/ 325 w 814"/>
                <a:gd name="T63" fmla="*/ 8 h 813"/>
                <a:gd name="T64" fmla="*/ 387 w 814"/>
                <a:gd name="T65" fmla="*/ 0 h 813"/>
                <a:gd name="T66" fmla="*/ 429 w 814"/>
                <a:gd name="T67" fmla="*/ 0 h 813"/>
                <a:gd name="T68" fmla="*/ 489 w 814"/>
                <a:gd name="T69" fmla="*/ 8 h 813"/>
                <a:gd name="T70" fmla="*/ 547 w 814"/>
                <a:gd name="T71" fmla="*/ 24 h 813"/>
                <a:gd name="T72" fmla="*/ 602 w 814"/>
                <a:gd name="T73" fmla="*/ 49 h 813"/>
                <a:gd name="T74" fmla="*/ 650 w 814"/>
                <a:gd name="T75" fmla="*/ 81 h 813"/>
                <a:gd name="T76" fmla="*/ 695 w 814"/>
                <a:gd name="T77" fmla="*/ 119 h 813"/>
                <a:gd name="T78" fmla="*/ 733 w 814"/>
                <a:gd name="T79" fmla="*/ 164 h 813"/>
                <a:gd name="T80" fmla="*/ 765 w 814"/>
                <a:gd name="T81" fmla="*/ 212 h 813"/>
                <a:gd name="T82" fmla="*/ 790 w 814"/>
                <a:gd name="T83" fmla="*/ 266 h 813"/>
                <a:gd name="T84" fmla="*/ 805 w 814"/>
                <a:gd name="T85" fmla="*/ 325 h 813"/>
                <a:gd name="T86" fmla="*/ 814 w 814"/>
                <a:gd name="T87" fmla="*/ 385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14" h="813">
                  <a:moveTo>
                    <a:pt x="814" y="407"/>
                  </a:moveTo>
                  <a:lnTo>
                    <a:pt x="814" y="407"/>
                  </a:lnTo>
                  <a:lnTo>
                    <a:pt x="814" y="428"/>
                  </a:lnTo>
                  <a:lnTo>
                    <a:pt x="812" y="448"/>
                  </a:lnTo>
                  <a:lnTo>
                    <a:pt x="809" y="468"/>
                  </a:lnTo>
                  <a:lnTo>
                    <a:pt x="805" y="489"/>
                  </a:lnTo>
                  <a:lnTo>
                    <a:pt x="801" y="508"/>
                  </a:lnTo>
                  <a:lnTo>
                    <a:pt x="796" y="527"/>
                  </a:lnTo>
                  <a:lnTo>
                    <a:pt x="790" y="547"/>
                  </a:lnTo>
                  <a:lnTo>
                    <a:pt x="782" y="564"/>
                  </a:lnTo>
                  <a:lnTo>
                    <a:pt x="774" y="582"/>
                  </a:lnTo>
                  <a:lnTo>
                    <a:pt x="765" y="600"/>
                  </a:lnTo>
                  <a:lnTo>
                    <a:pt x="755" y="617"/>
                  </a:lnTo>
                  <a:lnTo>
                    <a:pt x="745" y="634"/>
                  </a:lnTo>
                  <a:lnTo>
                    <a:pt x="733" y="650"/>
                  </a:lnTo>
                  <a:lnTo>
                    <a:pt x="721" y="666"/>
                  </a:lnTo>
                  <a:lnTo>
                    <a:pt x="708" y="680"/>
                  </a:lnTo>
                  <a:lnTo>
                    <a:pt x="695" y="694"/>
                  </a:lnTo>
                  <a:lnTo>
                    <a:pt x="681" y="708"/>
                  </a:lnTo>
                  <a:lnTo>
                    <a:pt x="666" y="721"/>
                  </a:lnTo>
                  <a:lnTo>
                    <a:pt x="650" y="732"/>
                  </a:lnTo>
                  <a:lnTo>
                    <a:pt x="635" y="744"/>
                  </a:lnTo>
                  <a:lnTo>
                    <a:pt x="618" y="754"/>
                  </a:lnTo>
                  <a:lnTo>
                    <a:pt x="602" y="764"/>
                  </a:lnTo>
                  <a:lnTo>
                    <a:pt x="584" y="773"/>
                  </a:lnTo>
                  <a:lnTo>
                    <a:pt x="566" y="781"/>
                  </a:lnTo>
                  <a:lnTo>
                    <a:pt x="547" y="788"/>
                  </a:lnTo>
                  <a:lnTo>
                    <a:pt x="529" y="795"/>
                  </a:lnTo>
                  <a:lnTo>
                    <a:pt x="509" y="800"/>
                  </a:lnTo>
                  <a:lnTo>
                    <a:pt x="489" y="805"/>
                  </a:lnTo>
                  <a:lnTo>
                    <a:pt x="470" y="809"/>
                  </a:lnTo>
                  <a:lnTo>
                    <a:pt x="449" y="812"/>
                  </a:lnTo>
                  <a:lnTo>
                    <a:pt x="429" y="813"/>
                  </a:lnTo>
                  <a:lnTo>
                    <a:pt x="407" y="813"/>
                  </a:lnTo>
                  <a:lnTo>
                    <a:pt x="407" y="813"/>
                  </a:lnTo>
                  <a:lnTo>
                    <a:pt x="387" y="813"/>
                  </a:lnTo>
                  <a:lnTo>
                    <a:pt x="366" y="812"/>
                  </a:lnTo>
                  <a:lnTo>
                    <a:pt x="346" y="809"/>
                  </a:lnTo>
                  <a:lnTo>
                    <a:pt x="325" y="805"/>
                  </a:lnTo>
                  <a:lnTo>
                    <a:pt x="306" y="800"/>
                  </a:lnTo>
                  <a:lnTo>
                    <a:pt x="287" y="795"/>
                  </a:lnTo>
                  <a:lnTo>
                    <a:pt x="268" y="788"/>
                  </a:lnTo>
                  <a:lnTo>
                    <a:pt x="250" y="781"/>
                  </a:lnTo>
                  <a:lnTo>
                    <a:pt x="230" y="773"/>
                  </a:lnTo>
                  <a:lnTo>
                    <a:pt x="214" y="764"/>
                  </a:lnTo>
                  <a:lnTo>
                    <a:pt x="196" y="754"/>
                  </a:lnTo>
                  <a:lnTo>
                    <a:pt x="180" y="744"/>
                  </a:lnTo>
                  <a:lnTo>
                    <a:pt x="164" y="732"/>
                  </a:lnTo>
                  <a:lnTo>
                    <a:pt x="148" y="721"/>
                  </a:lnTo>
                  <a:lnTo>
                    <a:pt x="134" y="708"/>
                  </a:lnTo>
                  <a:lnTo>
                    <a:pt x="120" y="694"/>
                  </a:lnTo>
                  <a:lnTo>
                    <a:pt x="106" y="680"/>
                  </a:lnTo>
                  <a:lnTo>
                    <a:pt x="93" y="666"/>
                  </a:lnTo>
                  <a:lnTo>
                    <a:pt x="82" y="650"/>
                  </a:lnTo>
                  <a:lnTo>
                    <a:pt x="70" y="634"/>
                  </a:lnTo>
                  <a:lnTo>
                    <a:pt x="59" y="617"/>
                  </a:lnTo>
                  <a:lnTo>
                    <a:pt x="50" y="600"/>
                  </a:lnTo>
                  <a:lnTo>
                    <a:pt x="41" y="582"/>
                  </a:lnTo>
                  <a:lnTo>
                    <a:pt x="32" y="564"/>
                  </a:lnTo>
                  <a:lnTo>
                    <a:pt x="26" y="547"/>
                  </a:lnTo>
                  <a:lnTo>
                    <a:pt x="19" y="527"/>
                  </a:lnTo>
                  <a:lnTo>
                    <a:pt x="13" y="508"/>
                  </a:lnTo>
                  <a:lnTo>
                    <a:pt x="9" y="489"/>
                  </a:lnTo>
                  <a:lnTo>
                    <a:pt x="5" y="468"/>
                  </a:lnTo>
                  <a:lnTo>
                    <a:pt x="3" y="448"/>
                  </a:lnTo>
                  <a:lnTo>
                    <a:pt x="1" y="428"/>
                  </a:lnTo>
                  <a:lnTo>
                    <a:pt x="0" y="407"/>
                  </a:lnTo>
                  <a:lnTo>
                    <a:pt x="0" y="407"/>
                  </a:lnTo>
                  <a:lnTo>
                    <a:pt x="1" y="385"/>
                  </a:lnTo>
                  <a:lnTo>
                    <a:pt x="3" y="365"/>
                  </a:lnTo>
                  <a:lnTo>
                    <a:pt x="5" y="344"/>
                  </a:lnTo>
                  <a:lnTo>
                    <a:pt x="9" y="325"/>
                  </a:lnTo>
                  <a:lnTo>
                    <a:pt x="13" y="305"/>
                  </a:lnTo>
                  <a:lnTo>
                    <a:pt x="19" y="285"/>
                  </a:lnTo>
                  <a:lnTo>
                    <a:pt x="26" y="266"/>
                  </a:lnTo>
                  <a:lnTo>
                    <a:pt x="32" y="248"/>
                  </a:lnTo>
                  <a:lnTo>
                    <a:pt x="41" y="230"/>
                  </a:lnTo>
                  <a:lnTo>
                    <a:pt x="50" y="212"/>
                  </a:lnTo>
                  <a:lnTo>
                    <a:pt x="59" y="196"/>
                  </a:lnTo>
                  <a:lnTo>
                    <a:pt x="70" y="179"/>
                  </a:lnTo>
                  <a:lnTo>
                    <a:pt x="82" y="164"/>
                  </a:lnTo>
                  <a:lnTo>
                    <a:pt x="93" y="148"/>
                  </a:lnTo>
                  <a:lnTo>
                    <a:pt x="106" y="133"/>
                  </a:lnTo>
                  <a:lnTo>
                    <a:pt x="120" y="119"/>
                  </a:lnTo>
                  <a:lnTo>
                    <a:pt x="134" y="106"/>
                  </a:lnTo>
                  <a:lnTo>
                    <a:pt x="148" y="93"/>
                  </a:lnTo>
                  <a:lnTo>
                    <a:pt x="164" y="81"/>
                  </a:lnTo>
                  <a:lnTo>
                    <a:pt x="180" y="69"/>
                  </a:lnTo>
                  <a:lnTo>
                    <a:pt x="196" y="59"/>
                  </a:lnTo>
                  <a:lnTo>
                    <a:pt x="214" y="49"/>
                  </a:lnTo>
                  <a:lnTo>
                    <a:pt x="230" y="40"/>
                  </a:lnTo>
                  <a:lnTo>
                    <a:pt x="250" y="32"/>
                  </a:lnTo>
                  <a:lnTo>
                    <a:pt x="268" y="24"/>
                  </a:lnTo>
                  <a:lnTo>
                    <a:pt x="287" y="18"/>
                  </a:lnTo>
                  <a:lnTo>
                    <a:pt x="306" y="13"/>
                  </a:lnTo>
                  <a:lnTo>
                    <a:pt x="325" y="8"/>
                  </a:lnTo>
                  <a:lnTo>
                    <a:pt x="346" y="5"/>
                  </a:lnTo>
                  <a:lnTo>
                    <a:pt x="366" y="3"/>
                  </a:lnTo>
                  <a:lnTo>
                    <a:pt x="387" y="0"/>
                  </a:lnTo>
                  <a:lnTo>
                    <a:pt x="407" y="0"/>
                  </a:lnTo>
                  <a:lnTo>
                    <a:pt x="407" y="0"/>
                  </a:lnTo>
                  <a:lnTo>
                    <a:pt x="429" y="0"/>
                  </a:lnTo>
                  <a:lnTo>
                    <a:pt x="449" y="3"/>
                  </a:lnTo>
                  <a:lnTo>
                    <a:pt x="470" y="5"/>
                  </a:lnTo>
                  <a:lnTo>
                    <a:pt x="489" y="8"/>
                  </a:lnTo>
                  <a:lnTo>
                    <a:pt x="509" y="13"/>
                  </a:lnTo>
                  <a:lnTo>
                    <a:pt x="529" y="18"/>
                  </a:lnTo>
                  <a:lnTo>
                    <a:pt x="547" y="24"/>
                  </a:lnTo>
                  <a:lnTo>
                    <a:pt x="566" y="32"/>
                  </a:lnTo>
                  <a:lnTo>
                    <a:pt x="584" y="40"/>
                  </a:lnTo>
                  <a:lnTo>
                    <a:pt x="602" y="49"/>
                  </a:lnTo>
                  <a:lnTo>
                    <a:pt x="618" y="59"/>
                  </a:lnTo>
                  <a:lnTo>
                    <a:pt x="635" y="69"/>
                  </a:lnTo>
                  <a:lnTo>
                    <a:pt x="650" y="81"/>
                  </a:lnTo>
                  <a:lnTo>
                    <a:pt x="666" y="93"/>
                  </a:lnTo>
                  <a:lnTo>
                    <a:pt x="681" y="106"/>
                  </a:lnTo>
                  <a:lnTo>
                    <a:pt x="695" y="119"/>
                  </a:lnTo>
                  <a:lnTo>
                    <a:pt x="708" y="133"/>
                  </a:lnTo>
                  <a:lnTo>
                    <a:pt x="721" y="148"/>
                  </a:lnTo>
                  <a:lnTo>
                    <a:pt x="733" y="164"/>
                  </a:lnTo>
                  <a:lnTo>
                    <a:pt x="745" y="179"/>
                  </a:lnTo>
                  <a:lnTo>
                    <a:pt x="755" y="196"/>
                  </a:lnTo>
                  <a:lnTo>
                    <a:pt x="765" y="212"/>
                  </a:lnTo>
                  <a:lnTo>
                    <a:pt x="774" y="230"/>
                  </a:lnTo>
                  <a:lnTo>
                    <a:pt x="782" y="248"/>
                  </a:lnTo>
                  <a:lnTo>
                    <a:pt x="790" y="266"/>
                  </a:lnTo>
                  <a:lnTo>
                    <a:pt x="796" y="285"/>
                  </a:lnTo>
                  <a:lnTo>
                    <a:pt x="801" y="305"/>
                  </a:lnTo>
                  <a:lnTo>
                    <a:pt x="805" y="325"/>
                  </a:lnTo>
                  <a:lnTo>
                    <a:pt x="809" y="344"/>
                  </a:lnTo>
                  <a:lnTo>
                    <a:pt x="812" y="365"/>
                  </a:lnTo>
                  <a:lnTo>
                    <a:pt x="814" y="385"/>
                  </a:lnTo>
                  <a:lnTo>
                    <a:pt x="814" y="407"/>
                  </a:lnTo>
                  <a:lnTo>
                    <a:pt x="814" y="407"/>
                  </a:lnTo>
                  <a:close/>
                </a:path>
              </a:pathLst>
            </a:custGeom>
            <a:gradFill>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6"/>
            <p:cNvSpPr/>
            <p:nvPr/>
          </p:nvSpPr>
          <p:spPr bwMode="auto">
            <a:xfrm>
              <a:off x="5275663" y="1590810"/>
              <a:ext cx="635621" cy="414442"/>
            </a:xfrm>
            <a:custGeom>
              <a:avLst/>
              <a:gdLst>
                <a:gd name="T0" fmla="*/ 392 w 592"/>
                <a:gd name="T1" fmla="*/ 21 h 386"/>
                <a:gd name="T2" fmla="*/ 332 w 592"/>
                <a:gd name="T3" fmla="*/ 28 h 386"/>
                <a:gd name="T4" fmla="*/ 393 w 592"/>
                <a:gd name="T5" fmla="*/ 74 h 386"/>
                <a:gd name="T6" fmla="*/ 393 w 592"/>
                <a:gd name="T7" fmla="*/ 122 h 386"/>
                <a:gd name="T8" fmla="*/ 407 w 592"/>
                <a:gd name="T9" fmla="*/ 136 h 386"/>
                <a:gd name="T10" fmla="*/ 466 w 592"/>
                <a:gd name="T11" fmla="*/ 116 h 386"/>
                <a:gd name="T12" fmla="*/ 473 w 592"/>
                <a:gd name="T13" fmla="*/ 145 h 386"/>
                <a:gd name="T14" fmla="*/ 488 w 592"/>
                <a:gd name="T15" fmla="*/ 177 h 386"/>
                <a:gd name="T16" fmla="*/ 506 w 592"/>
                <a:gd name="T17" fmla="*/ 195 h 386"/>
                <a:gd name="T18" fmla="*/ 475 w 592"/>
                <a:gd name="T19" fmla="*/ 209 h 386"/>
                <a:gd name="T20" fmla="*/ 420 w 592"/>
                <a:gd name="T21" fmla="*/ 168 h 386"/>
                <a:gd name="T22" fmla="*/ 370 w 592"/>
                <a:gd name="T23" fmla="*/ 154 h 386"/>
                <a:gd name="T24" fmla="*/ 364 w 592"/>
                <a:gd name="T25" fmla="*/ 103 h 386"/>
                <a:gd name="T26" fmla="*/ 333 w 592"/>
                <a:gd name="T27" fmla="*/ 70 h 386"/>
                <a:gd name="T28" fmla="*/ 293 w 592"/>
                <a:gd name="T29" fmla="*/ 16 h 386"/>
                <a:gd name="T30" fmla="*/ 218 w 592"/>
                <a:gd name="T31" fmla="*/ 1 h 386"/>
                <a:gd name="T32" fmla="*/ 205 w 592"/>
                <a:gd name="T33" fmla="*/ 32 h 386"/>
                <a:gd name="T34" fmla="*/ 287 w 592"/>
                <a:gd name="T35" fmla="*/ 97 h 386"/>
                <a:gd name="T36" fmla="*/ 321 w 592"/>
                <a:gd name="T37" fmla="*/ 145 h 386"/>
                <a:gd name="T38" fmla="*/ 305 w 592"/>
                <a:gd name="T39" fmla="*/ 165 h 386"/>
                <a:gd name="T40" fmla="*/ 288 w 592"/>
                <a:gd name="T41" fmla="*/ 147 h 386"/>
                <a:gd name="T42" fmla="*/ 200 w 592"/>
                <a:gd name="T43" fmla="*/ 79 h 386"/>
                <a:gd name="T44" fmla="*/ 136 w 592"/>
                <a:gd name="T45" fmla="*/ 106 h 386"/>
                <a:gd name="T46" fmla="*/ 113 w 592"/>
                <a:gd name="T47" fmla="*/ 154 h 386"/>
                <a:gd name="T48" fmla="*/ 80 w 592"/>
                <a:gd name="T49" fmla="*/ 165 h 386"/>
                <a:gd name="T50" fmla="*/ 89 w 592"/>
                <a:gd name="T51" fmla="*/ 131 h 386"/>
                <a:gd name="T52" fmla="*/ 77 w 592"/>
                <a:gd name="T53" fmla="*/ 110 h 386"/>
                <a:gd name="T54" fmla="*/ 53 w 592"/>
                <a:gd name="T55" fmla="*/ 76 h 386"/>
                <a:gd name="T56" fmla="*/ 92 w 592"/>
                <a:gd name="T57" fmla="*/ 78 h 386"/>
                <a:gd name="T58" fmla="*/ 164 w 592"/>
                <a:gd name="T59" fmla="*/ 53 h 386"/>
                <a:gd name="T60" fmla="*/ 177 w 592"/>
                <a:gd name="T61" fmla="*/ 5 h 386"/>
                <a:gd name="T62" fmla="*/ 45 w 592"/>
                <a:gd name="T63" fmla="*/ 60 h 386"/>
                <a:gd name="T64" fmla="*/ 0 w 592"/>
                <a:gd name="T65" fmla="*/ 139 h 386"/>
                <a:gd name="T66" fmla="*/ 46 w 592"/>
                <a:gd name="T67" fmla="*/ 179 h 386"/>
                <a:gd name="T68" fmla="*/ 161 w 592"/>
                <a:gd name="T69" fmla="*/ 204 h 386"/>
                <a:gd name="T70" fmla="*/ 246 w 592"/>
                <a:gd name="T71" fmla="*/ 254 h 386"/>
                <a:gd name="T72" fmla="*/ 304 w 592"/>
                <a:gd name="T73" fmla="*/ 203 h 386"/>
                <a:gd name="T74" fmla="*/ 330 w 592"/>
                <a:gd name="T75" fmla="*/ 188 h 386"/>
                <a:gd name="T76" fmla="*/ 332 w 592"/>
                <a:gd name="T77" fmla="*/ 232 h 386"/>
                <a:gd name="T78" fmla="*/ 342 w 592"/>
                <a:gd name="T79" fmla="*/ 257 h 386"/>
                <a:gd name="T80" fmla="*/ 373 w 592"/>
                <a:gd name="T81" fmla="*/ 262 h 386"/>
                <a:gd name="T82" fmla="*/ 373 w 592"/>
                <a:gd name="T83" fmla="*/ 295 h 386"/>
                <a:gd name="T84" fmla="*/ 324 w 592"/>
                <a:gd name="T85" fmla="*/ 285 h 386"/>
                <a:gd name="T86" fmla="*/ 259 w 592"/>
                <a:gd name="T87" fmla="*/ 286 h 386"/>
                <a:gd name="T88" fmla="*/ 387 w 592"/>
                <a:gd name="T89" fmla="*/ 376 h 386"/>
                <a:gd name="T90" fmla="*/ 465 w 592"/>
                <a:gd name="T91" fmla="*/ 291 h 386"/>
                <a:gd name="T92" fmla="*/ 473 w 592"/>
                <a:gd name="T93" fmla="*/ 279 h 386"/>
                <a:gd name="T94" fmla="*/ 430 w 592"/>
                <a:gd name="T95" fmla="*/ 263 h 386"/>
                <a:gd name="T96" fmla="*/ 434 w 592"/>
                <a:gd name="T97" fmla="*/ 218 h 386"/>
                <a:gd name="T98" fmla="*/ 457 w 592"/>
                <a:gd name="T99" fmla="*/ 243 h 386"/>
                <a:gd name="T100" fmla="*/ 496 w 592"/>
                <a:gd name="T101" fmla="*/ 236 h 386"/>
                <a:gd name="T102" fmla="*/ 547 w 592"/>
                <a:gd name="T103" fmla="*/ 211 h 386"/>
                <a:gd name="T104" fmla="*/ 567 w 592"/>
                <a:gd name="T105" fmla="*/ 229 h 386"/>
                <a:gd name="T106" fmla="*/ 540 w 592"/>
                <a:gd name="T107" fmla="*/ 244 h 386"/>
                <a:gd name="T108" fmla="*/ 515 w 592"/>
                <a:gd name="T109" fmla="*/ 279 h 386"/>
                <a:gd name="T110" fmla="*/ 529 w 592"/>
                <a:gd name="T111" fmla="*/ 313 h 386"/>
                <a:gd name="T112" fmla="*/ 502 w 592"/>
                <a:gd name="T113" fmla="*/ 323 h 386"/>
                <a:gd name="T114" fmla="*/ 479 w 592"/>
                <a:gd name="T115" fmla="*/ 321 h 386"/>
                <a:gd name="T116" fmla="*/ 419 w 592"/>
                <a:gd name="T117" fmla="*/ 384 h 386"/>
                <a:gd name="T118" fmla="*/ 501 w 592"/>
                <a:gd name="T119" fmla="*/ 380 h 386"/>
                <a:gd name="T120" fmla="*/ 571 w 592"/>
                <a:gd name="T121" fmla="*/ 328 h 386"/>
                <a:gd name="T122" fmla="*/ 590 w 592"/>
                <a:gd name="T123" fmla="*/ 245 h 386"/>
                <a:gd name="T124" fmla="*/ 554 w 592"/>
                <a:gd name="T125" fmla="*/ 148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2" h="386">
                  <a:moveTo>
                    <a:pt x="535" y="124"/>
                  </a:moveTo>
                  <a:lnTo>
                    <a:pt x="535" y="124"/>
                  </a:lnTo>
                  <a:lnTo>
                    <a:pt x="516" y="102"/>
                  </a:lnTo>
                  <a:lnTo>
                    <a:pt x="494" y="83"/>
                  </a:lnTo>
                  <a:lnTo>
                    <a:pt x="471" y="65"/>
                  </a:lnTo>
                  <a:lnTo>
                    <a:pt x="447" y="48"/>
                  </a:lnTo>
                  <a:lnTo>
                    <a:pt x="420" y="34"/>
                  </a:lnTo>
                  <a:lnTo>
                    <a:pt x="392" y="21"/>
                  </a:lnTo>
                  <a:lnTo>
                    <a:pt x="361" y="12"/>
                  </a:lnTo>
                  <a:lnTo>
                    <a:pt x="329" y="5"/>
                  </a:lnTo>
                  <a:lnTo>
                    <a:pt x="329" y="5"/>
                  </a:lnTo>
                  <a:lnTo>
                    <a:pt x="327" y="11"/>
                  </a:lnTo>
                  <a:lnTo>
                    <a:pt x="327" y="16"/>
                  </a:lnTo>
                  <a:lnTo>
                    <a:pt x="327" y="16"/>
                  </a:lnTo>
                  <a:lnTo>
                    <a:pt x="328" y="23"/>
                  </a:lnTo>
                  <a:lnTo>
                    <a:pt x="332" y="28"/>
                  </a:lnTo>
                  <a:lnTo>
                    <a:pt x="339" y="34"/>
                  </a:lnTo>
                  <a:lnTo>
                    <a:pt x="350" y="40"/>
                  </a:lnTo>
                  <a:lnTo>
                    <a:pt x="350" y="40"/>
                  </a:lnTo>
                  <a:lnTo>
                    <a:pt x="362" y="48"/>
                  </a:lnTo>
                  <a:lnTo>
                    <a:pt x="375" y="56"/>
                  </a:lnTo>
                  <a:lnTo>
                    <a:pt x="382" y="61"/>
                  </a:lnTo>
                  <a:lnTo>
                    <a:pt x="388" y="66"/>
                  </a:lnTo>
                  <a:lnTo>
                    <a:pt x="393" y="74"/>
                  </a:lnTo>
                  <a:lnTo>
                    <a:pt x="398" y="81"/>
                  </a:lnTo>
                  <a:lnTo>
                    <a:pt x="398" y="81"/>
                  </a:lnTo>
                  <a:lnTo>
                    <a:pt x="400" y="88"/>
                  </a:lnTo>
                  <a:lnTo>
                    <a:pt x="401" y="94"/>
                  </a:lnTo>
                  <a:lnTo>
                    <a:pt x="401" y="94"/>
                  </a:lnTo>
                  <a:lnTo>
                    <a:pt x="398" y="106"/>
                  </a:lnTo>
                  <a:lnTo>
                    <a:pt x="396" y="116"/>
                  </a:lnTo>
                  <a:lnTo>
                    <a:pt x="393" y="122"/>
                  </a:lnTo>
                  <a:lnTo>
                    <a:pt x="392" y="126"/>
                  </a:lnTo>
                  <a:lnTo>
                    <a:pt x="392" y="126"/>
                  </a:lnTo>
                  <a:lnTo>
                    <a:pt x="392" y="129"/>
                  </a:lnTo>
                  <a:lnTo>
                    <a:pt x="394" y="131"/>
                  </a:lnTo>
                  <a:lnTo>
                    <a:pt x="394" y="131"/>
                  </a:lnTo>
                  <a:lnTo>
                    <a:pt x="400" y="135"/>
                  </a:lnTo>
                  <a:lnTo>
                    <a:pt x="407" y="136"/>
                  </a:lnTo>
                  <a:lnTo>
                    <a:pt x="407" y="136"/>
                  </a:lnTo>
                  <a:lnTo>
                    <a:pt x="414" y="136"/>
                  </a:lnTo>
                  <a:lnTo>
                    <a:pt x="419" y="135"/>
                  </a:lnTo>
                  <a:lnTo>
                    <a:pt x="432" y="130"/>
                  </a:lnTo>
                  <a:lnTo>
                    <a:pt x="444" y="125"/>
                  </a:lnTo>
                  <a:lnTo>
                    <a:pt x="455" y="119"/>
                  </a:lnTo>
                  <a:lnTo>
                    <a:pt x="455" y="119"/>
                  </a:lnTo>
                  <a:lnTo>
                    <a:pt x="460" y="116"/>
                  </a:lnTo>
                  <a:lnTo>
                    <a:pt x="466" y="116"/>
                  </a:lnTo>
                  <a:lnTo>
                    <a:pt x="473" y="119"/>
                  </a:lnTo>
                  <a:lnTo>
                    <a:pt x="478" y="122"/>
                  </a:lnTo>
                  <a:lnTo>
                    <a:pt x="478" y="122"/>
                  </a:lnTo>
                  <a:lnTo>
                    <a:pt x="480" y="129"/>
                  </a:lnTo>
                  <a:lnTo>
                    <a:pt x="480" y="135"/>
                  </a:lnTo>
                  <a:lnTo>
                    <a:pt x="478" y="142"/>
                  </a:lnTo>
                  <a:lnTo>
                    <a:pt x="473" y="145"/>
                  </a:lnTo>
                  <a:lnTo>
                    <a:pt x="473" y="145"/>
                  </a:lnTo>
                  <a:lnTo>
                    <a:pt x="462" y="152"/>
                  </a:lnTo>
                  <a:lnTo>
                    <a:pt x="462" y="152"/>
                  </a:lnTo>
                  <a:lnTo>
                    <a:pt x="467" y="163"/>
                  </a:lnTo>
                  <a:lnTo>
                    <a:pt x="473" y="171"/>
                  </a:lnTo>
                  <a:lnTo>
                    <a:pt x="476" y="174"/>
                  </a:lnTo>
                  <a:lnTo>
                    <a:pt x="480" y="176"/>
                  </a:lnTo>
                  <a:lnTo>
                    <a:pt x="483" y="177"/>
                  </a:lnTo>
                  <a:lnTo>
                    <a:pt x="488" y="177"/>
                  </a:lnTo>
                  <a:lnTo>
                    <a:pt x="488" y="177"/>
                  </a:lnTo>
                  <a:lnTo>
                    <a:pt x="490" y="177"/>
                  </a:lnTo>
                  <a:lnTo>
                    <a:pt x="490" y="177"/>
                  </a:lnTo>
                  <a:lnTo>
                    <a:pt x="497" y="179"/>
                  </a:lnTo>
                  <a:lnTo>
                    <a:pt x="502" y="183"/>
                  </a:lnTo>
                  <a:lnTo>
                    <a:pt x="505" y="188"/>
                  </a:lnTo>
                  <a:lnTo>
                    <a:pt x="506" y="195"/>
                  </a:lnTo>
                  <a:lnTo>
                    <a:pt x="506" y="195"/>
                  </a:lnTo>
                  <a:lnTo>
                    <a:pt x="505" y="202"/>
                  </a:lnTo>
                  <a:lnTo>
                    <a:pt x="501" y="207"/>
                  </a:lnTo>
                  <a:lnTo>
                    <a:pt x="496" y="209"/>
                  </a:lnTo>
                  <a:lnTo>
                    <a:pt x="489" y="211"/>
                  </a:lnTo>
                  <a:lnTo>
                    <a:pt x="489" y="211"/>
                  </a:lnTo>
                  <a:lnTo>
                    <a:pt x="488" y="211"/>
                  </a:lnTo>
                  <a:lnTo>
                    <a:pt x="488" y="211"/>
                  </a:lnTo>
                  <a:lnTo>
                    <a:pt x="475" y="209"/>
                  </a:lnTo>
                  <a:lnTo>
                    <a:pt x="466" y="206"/>
                  </a:lnTo>
                  <a:lnTo>
                    <a:pt x="457" y="200"/>
                  </a:lnTo>
                  <a:lnTo>
                    <a:pt x="449" y="195"/>
                  </a:lnTo>
                  <a:lnTo>
                    <a:pt x="444" y="188"/>
                  </a:lnTo>
                  <a:lnTo>
                    <a:pt x="439" y="180"/>
                  </a:lnTo>
                  <a:lnTo>
                    <a:pt x="432" y="166"/>
                  </a:lnTo>
                  <a:lnTo>
                    <a:pt x="432" y="166"/>
                  </a:lnTo>
                  <a:lnTo>
                    <a:pt x="420" y="168"/>
                  </a:lnTo>
                  <a:lnTo>
                    <a:pt x="407" y="170"/>
                  </a:lnTo>
                  <a:lnTo>
                    <a:pt x="407" y="170"/>
                  </a:lnTo>
                  <a:lnTo>
                    <a:pt x="407" y="170"/>
                  </a:lnTo>
                  <a:lnTo>
                    <a:pt x="407" y="170"/>
                  </a:lnTo>
                  <a:lnTo>
                    <a:pt x="398" y="168"/>
                  </a:lnTo>
                  <a:lnTo>
                    <a:pt x="388" y="166"/>
                  </a:lnTo>
                  <a:lnTo>
                    <a:pt x="379" y="162"/>
                  </a:lnTo>
                  <a:lnTo>
                    <a:pt x="370" y="154"/>
                  </a:lnTo>
                  <a:lnTo>
                    <a:pt x="370" y="154"/>
                  </a:lnTo>
                  <a:lnTo>
                    <a:pt x="365" y="148"/>
                  </a:lnTo>
                  <a:lnTo>
                    <a:pt x="361" y="140"/>
                  </a:lnTo>
                  <a:lnTo>
                    <a:pt x="360" y="134"/>
                  </a:lnTo>
                  <a:lnTo>
                    <a:pt x="359" y="126"/>
                  </a:lnTo>
                  <a:lnTo>
                    <a:pt x="359" y="126"/>
                  </a:lnTo>
                  <a:lnTo>
                    <a:pt x="361" y="113"/>
                  </a:lnTo>
                  <a:lnTo>
                    <a:pt x="364" y="103"/>
                  </a:lnTo>
                  <a:lnTo>
                    <a:pt x="366" y="97"/>
                  </a:lnTo>
                  <a:lnTo>
                    <a:pt x="368" y="94"/>
                  </a:lnTo>
                  <a:lnTo>
                    <a:pt x="368" y="94"/>
                  </a:lnTo>
                  <a:lnTo>
                    <a:pt x="368" y="94"/>
                  </a:lnTo>
                  <a:lnTo>
                    <a:pt x="364" y="89"/>
                  </a:lnTo>
                  <a:lnTo>
                    <a:pt x="356" y="83"/>
                  </a:lnTo>
                  <a:lnTo>
                    <a:pt x="346" y="76"/>
                  </a:lnTo>
                  <a:lnTo>
                    <a:pt x="333" y="70"/>
                  </a:lnTo>
                  <a:lnTo>
                    <a:pt x="333" y="70"/>
                  </a:lnTo>
                  <a:lnTo>
                    <a:pt x="320" y="62"/>
                  </a:lnTo>
                  <a:lnTo>
                    <a:pt x="314" y="57"/>
                  </a:lnTo>
                  <a:lnTo>
                    <a:pt x="307" y="51"/>
                  </a:lnTo>
                  <a:lnTo>
                    <a:pt x="301" y="44"/>
                  </a:lnTo>
                  <a:lnTo>
                    <a:pt x="297" y="35"/>
                  </a:lnTo>
                  <a:lnTo>
                    <a:pt x="295" y="26"/>
                  </a:lnTo>
                  <a:lnTo>
                    <a:pt x="293" y="16"/>
                  </a:lnTo>
                  <a:lnTo>
                    <a:pt x="293" y="16"/>
                  </a:lnTo>
                  <a:lnTo>
                    <a:pt x="293" y="8"/>
                  </a:lnTo>
                  <a:lnTo>
                    <a:pt x="296" y="1"/>
                  </a:lnTo>
                  <a:lnTo>
                    <a:pt x="296" y="1"/>
                  </a:lnTo>
                  <a:lnTo>
                    <a:pt x="277" y="0"/>
                  </a:lnTo>
                  <a:lnTo>
                    <a:pt x="257" y="0"/>
                  </a:lnTo>
                  <a:lnTo>
                    <a:pt x="218" y="1"/>
                  </a:lnTo>
                  <a:lnTo>
                    <a:pt x="218" y="1"/>
                  </a:lnTo>
                  <a:lnTo>
                    <a:pt x="217" y="2"/>
                  </a:lnTo>
                  <a:lnTo>
                    <a:pt x="217" y="2"/>
                  </a:lnTo>
                  <a:lnTo>
                    <a:pt x="211" y="10"/>
                  </a:lnTo>
                  <a:lnTo>
                    <a:pt x="208" y="17"/>
                  </a:lnTo>
                  <a:lnTo>
                    <a:pt x="205" y="23"/>
                  </a:lnTo>
                  <a:lnTo>
                    <a:pt x="205" y="26"/>
                  </a:lnTo>
                  <a:lnTo>
                    <a:pt x="205" y="26"/>
                  </a:lnTo>
                  <a:lnTo>
                    <a:pt x="205" y="32"/>
                  </a:lnTo>
                  <a:lnTo>
                    <a:pt x="208" y="38"/>
                  </a:lnTo>
                  <a:lnTo>
                    <a:pt x="211" y="43"/>
                  </a:lnTo>
                  <a:lnTo>
                    <a:pt x="218" y="49"/>
                  </a:lnTo>
                  <a:lnTo>
                    <a:pt x="234" y="64"/>
                  </a:lnTo>
                  <a:lnTo>
                    <a:pt x="255" y="76"/>
                  </a:lnTo>
                  <a:lnTo>
                    <a:pt x="255" y="76"/>
                  </a:lnTo>
                  <a:lnTo>
                    <a:pt x="277" y="90"/>
                  </a:lnTo>
                  <a:lnTo>
                    <a:pt x="287" y="97"/>
                  </a:lnTo>
                  <a:lnTo>
                    <a:pt x="297" y="104"/>
                  </a:lnTo>
                  <a:lnTo>
                    <a:pt x="306" y="112"/>
                  </a:lnTo>
                  <a:lnTo>
                    <a:pt x="313" y="121"/>
                  </a:lnTo>
                  <a:lnTo>
                    <a:pt x="319" y="133"/>
                  </a:lnTo>
                  <a:lnTo>
                    <a:pt x="320" y="139"/>
                  </a:lnTo>
                  <a:lnTo>
                    <a:pt x="321" y="145"/>
                  </a:lnTo>
                  <a:lnTo>
                    <a:pt x="321" y="145"/>
                  </a:lnTo>
                  <a:lnTo>
                    <a:pt x="321" y="145"/>
                  </a:lnTo>
                  <a:lnTo>
                    <a:pt x="321" y="145"/>
                  </a:lnTo>
                  <a:lnTo>
                    <a:pt x="321" y="145"/>
                  </a:lnTo>
                  <a:lnTo>
                    <a:pt x="320" y="152"/>
                  </a:lnTo>
                  <a:lnTo>
                    <a:pt x="318" y="158"/>
                  </a:lnTo>
                  <a:lnTo>
                    <a:pt x="314" y="162"/>
                  </a:lnTo>
                  <a:lnTo>
                    <a:pt x="307" y="165"/>
                  </a:lnTo>
                  <a:lnTo>
                    <a:pt x="307" y="165"/>
                  </a:lnTo>
                  <a:lnTo>
                    <a:pt x="305" y="165"/>
                  </a:lnTo>
                  <a:lnTo>
                    <a:pt x="305" y="165"/>
                  </a:lnTo>
                  <a:lnTo>
                    <a:pt x="298" y="163"/>
                  </a:lnTo>
                  <a:lnTo>
                    <a:pt x="293" y="161"/>
                  </a:lnTo>
                  <a:lnTo>
                    <a:pt x="291" y="156"/>
                  </a:lnTo>
                  <a:lnTo>
                    <a:pt x="288" y="149"/>
                  </a:lnTo>
                  <a:lnTo>
                    <a:pt x="288" y="149"/>
                  </a:lnTo>
                  <a:lnTo>
                    <a:pt x="288" y="147"/>
                  </a:lnTo>
                  <a:lnTo>
                    <a:pt x="288" y="147"/>
                  </a:lnTo>
                  <a:lnTo>
                    <a:pt x="288" y="144"/>
                  </a:lnTo>
                  <a:lnTo>
                    <a:pt x="286" y="140"/>
                  </a:lnTo>
                  <a:lnTo>
                    <a:pt x="275" y="130"/>
                  </a:lnTo>
                  <a:lnTo>
                    <a:pt x="259" y="117"/>
                  </a:lnTo>
                  <a:lnTo>
                    <a:pt x="238" y="104"/>
                  </a:lnTo>
                  <a:lnTo>
                    <a:pt x="238" y="104"/>
                  </a:lnTo>
                  <a:lnTo>
                    <a:pt x="213" y="88"/>
                  </a:lnTo>
                  <a:lnTo>
                    <a:pt x="200" y="79"/>
                  </a:lnTo>
                  <a:lnTo>
                    <a:pt x="190" y="69"/>
                  </a:lnTo>
                  <a:lnTo>
                    <a:pt x="190" y="69"/>
                  </a:lnTo>
                  <a:lnTo>
                    <a:pt x="185" y="75"/>
                  </a:lnTo>
                  <a:lnTo>
                    <a:pt x="179" y="80"/>
                  </a:lnTo>
                  <a:lnTo>
                    <a:pt x="165" y="92"/>
                  </a:lnTo>
                  <a:lnTo>
                    <a:pt x="151" y="99"/>
                  </a:lnTo>
                  <a:lnTo>
                    <a:pt x="136" y="106"/>
                  </a:lnTo>
                  <a:lnTo>
                    <a:pt x="136" y="106"/>
                  </a:lnTo>
                  <a:lnTo>
                    <a:pt x="136" y="108"/>
                  </a:lnTo>
                  <a:lnTo>
                    <a:pt x="136" y="108"/>
                  </a:lnTo>
                  <a:lnTo>
                    <a:pt x="135" y="117"/>
                  </a:lnTo>
                  <a:lnTo>
                    <a:pt x="132" y="126"/>
                  </a:lnTo>
                  <a:lnTo>
                    <a:pt x="128" y="135"/>
                  </a:lnTo>
                  <a:lnTo>
                    <a:pt x="124" y="142"/>
                  </a:lnTo>
                  <a:lnTo>
                    <a:pt x="119" y="149"/>
                  </a:lnTo>
                  <a:lnTo>
                    <a:pt x="113" y="154"/>
                  </a:lnTo>
                  <a:lnTo>
                    <a:pt x="100" y="165"/>
                  </a:lnTo>
                  <a:lnTo>
                    <a:pt x="100" y="165"/>
                  </a:lnTo>
                  <a:lnTo>
                    <a:pt x="95" y="167"/>
                  </a:lnTo>
                  <a:lnTo>
                    <a:pt x="90" y="168"/>
                  </a:lnTo>
                  <a:lnTo>
                    <a:pt x="90" y="168"/>
                  </a:lnTo>
                  <a:lnTo>
                    <a:pt x="86" y="167"/>
                  </a:lnTo>
                  <a:lnTo>
                    <a:pt x="82" y="166"/>
                  </a:lnTo>
                  <a:lnTo>
                    <a:pt x="80" y="165"/>
                  </a:lnTo>
                  <a:lnTo>
                    <a:pt x="77" y="161"/>
                  </a:lnTo>
                  <a:lnTo>
                    <a:pt x="77" y="161"/>
                  </a:lnTo>
                  <a:lnTo>
                    <a:pt x="74" y="154"/>
                  </a:lnTo>
                  <a:lnTo>
                    <a:pt x="74" y="148"/>
                  </a:lnTo>
                  <a:lnTo>
                    <a:pt x="76" y="143"/>
                  </a:lnTo>
                  <a:lnTo>
                    <a:pt x="81" y="138"/>
                  </a:lnTo>
                  <a:lnTo>
                    <a:pt x="81" y="138"/>
                  </a:lnTo>
                  <a:lnTo>
                    <a:pt x="89" y="131"/>
                  </a:lnTo>
                  <a:lnTo>
                    <a:pt x="95" y="125"/>
                  </a:lnTo>
                  <a:lnTo>
                    <a:pt x="100" y="119"/>
                  </a:lnTo>
                  <a:lnTo>
                    <a:pt x="103" y="112"/>
                  </a:lnTo>
                  <a:lnTo>
                    <a:pt x="103" y="112"/>
                  </a:lnTo>
                  <a:lnTo>
                    <a:pt x="100" y="112"/>
                  </a:lnTo>
                  <a:lnTo>
                    <a:pt x="100" y="112"/>
                  </a:lnTo>
                  <a:lnTo>
                    <a:pt x="89" y="111"/>
                  </a:lnTo>
                  <a:lnTo>
                    <a:pt x="77" y="110"/>
                  </a:lnTo>
                  <a:lnTo>
                    <a:pt x="67" y="106"/>
                  </a:lnTo>
                  <a:lnTo>
                    <a:pt x="57" y="99"/>
                  </a:lnTo>
                  <a:lnTo>
                    <a:pt x="57" y="99"/>
                  </a:lnTo>
                  <a:lnTo>
                    <a:pt x="53" y="94"/>
                  </a:lnTo>
                  <a:lnTo>
                    <a:pt x="50" y="89"/>
                  </a:lnTo>
                  <a:lnTo>
                    <a:pt x="50" y="83"/>
                  </a:lnTo>
                  <a:lnTo>
                    <a:pt x="53" y="76"/>
                  </a:lnTo>
                  <a:lnTo>
                    <a:pt x="53" y="76"/>
                  </a:lnTo>
                  <a:lnTo>
                    <a:pt x="57" y="71"/>
                  </a:lnTo>
                  <a:lnTo>
                    <a:pt x="63" y="70"/>
                  </a:lnTo>
                  <a:lnTo>
                    <a:pt x="69" y="70"/>
                  </a:lnTo>
                  <a:lnTo>
                    <a:pt x="76" y="72"/>
                  </a:lnTo>
                  <a:lnTo>
                    <a:pt x="76" y="72"/>
                  </a:lnTo>
                  <a:lnTo>
                    <a:pt x="81" y="75"/>
                  </a:lnTo>
                  <a:lnTo>
                    <a:pt x="86" y="76"/>
                  </a:lnTo>
                  <a:lnTo>
                    <a:pt x="92" y="78"/>
                  </a:lnTo>
                  <a:lnTo>
                    <a:pt x="100" y="79"/>
                  </a:lnTo>
                  <a:lnTo>
                    <a:pt x="100" y="79"/>
                  </a:lnTo>
                  <a:lnTo>
                    <a:pt x="112" y="78"/>
                  </a:lnTo>
                  <a:lnTo>
                    <a:pt x="124" y="76"/>
                  </a:lnTo>
                  <a:lnTo>
                    <a:pt x="136" y="72"/>
                  </a:lnTo>
                  <a:lnTo>
                    <a:pt x="146" y="67"/>
                  </a:lnTo>
                  <a:lnTo>
                    <a:pt x="156" y="61"/>
                  </a:lnTo>
                  <a:lnTo>
                    <a:pt x="164" y="53"/>
                  </a:lnTo>
                  <a:lnTo>
                    <a:pt x="169" y="44"/>
                  </a:lnTo>
                  <a:lnTo>
                    <a:pt x="172" y="39"/>
                  </a:lnTo>
                  <a:lnTo>
                    <a:pt x="173" y="34"/>
                  </a:lnTo>
                  <a:lnTo>
                    <a:pt x="173" y="34"/>
                  </a:lnTo>
                  <a:lnTo>
                    <a:pt x="172" y="26"/>
                  </a:lnTo>
                  <a:lnTo>
                    <a:pt x="172" y="26"/>
                  </a:lnTo>
                  <a:lnTo>
                    <a:pt x="173" y="16"/>
                  </a:lnTo>
                  <a:lnTo>
                    <a:pt x="177" y="5"/>
                  </a:lnTo>
                  <a:lnTo>
                    <a:pt x="177" y="5"/>
                  </a:lnTo>
                  <a:lnTo>
                    <a:pt x="141" y="11"/>
                  </a:lnTo>
                  <a:lnTo>
                    <a:pt x="141" y="11"/>
                  </a:lnTo>
                  <a:lnTo>
                    <a:pt x="121" y="16"/>
                  </a:lnTo>
                  <a:lnTo>
                    <a:pt x="100" y="24"/>
                  </a:lnTo>
                  <a:lnTo>
                    <a:pt x="80" y="34"/>
                  </a:lnTo>
                  <a:lnTo>
                    <a:pt x="62" y="47"/>
                  </a:lnTo>
                  <a:lnTo>
                    <a:pt x="45" y="60"/>
                  </a:lnTo>
                  <a:lnTo>
                    <a:pt x="30" y="74"/>
                  </a:lnTo>
                  <a:lnTo>
                    <a:pt x="18" y="89"/>
                  </a:lnTo>
                  <a:lnTo>
                    <a:pt x="9" y="103"/>
                  </a:lnTo>
                  <a:lnTo>
                    <a:pt x="5" y="111"/>
                  </a:lnTo>
                  <a:lnTo>
                    <a:pt x="3" y="119"/>
                  </a:lnTo>
                  <a:lnTo>
                    <a:pt x="0" y="125"/>
                  </a:lnTo>
                  <a:lnTo>
                    <a:pt x="0" y="133"/>
                  </a:lnTo>
                  <a:lnTo>
                    <a:pt x="0" y="139"/>
                  </a:lnTo>
                  <a:lnTo>
                    <a:pt x="1" y="145"/>
                  </a:lnTo>
                  <a:lnTo>
                    <a:pt x="4" y="152"/>
                  </a:lnTo>
                  <a:lnTo>
                    <a:pt x="8" y="157"/>
                  </a:lnTo>
                  <a:lnTo>
                    <a:pt x="13" y="162"/>
                  </a:lnTo>
                  <a:lnTo>
                    <a:pt x="19" y="167"/>
                  </a:lnTo>
                  <a:lnTo>
                    <a:pt x="27" y="171"/>
                  </a:lnTo>
                  <a:lnTo>
                    <a:pt x="36" y="175"/>
                  </a:lnTo>
                  <a:lnTo>
                    <a:pt x="46" y="179"/>
                  </a:lnTo>
                  <a:lnTo>
                    <a:pt x="58" y="180"/>
                  </a:lnTo>
                  <a:lnTo>
                    <a:pt x="72" y="181"/>
                  </a:lnTo>
                  <a:lnTo>
                    <a:pt x="86" y="183"/>
                  </a:lnTo>
                  <a:lnTo>
                    <a:pt x="86" y="183"/>
                  </a:lnTo>
                  <a:lnTo>
                    <a:pt x="106" y="185"/>
                  </a:lnTo>
                  <a:lnTo>
                    <a:pt x="126" y="189"/>
                  </a:lnTo>
                  <a:lnTo>
                    <a:pt x="145" y="195"/>
                  </a:lnTo>
                  <a:lnTo>
                    <a:pt x="161" y="204"/>
                  </a:lnTo>
                  <a:lnTo>
                    <a:pt x="179" y="216"/>
                  </a:lnTo>
                  <a:lnTo>
                    <a:pt x="195" y="227"/>
                  </a:lnTo>
                  <a:lnTo>
                    <a:pt x="210" y="240"/>
                  </a:lnTo>
                  <a:lnTo>
                    <a:pt x="225" y="254"/>
                  </a:lnTo>
                  <a:lnTo>
                    <a:pt x="225" y="254"/>
                  </a:lnTo>
                  <a:lnTo>
                    <a:pt x="236" y="256"/>
                  </a:lnTo>
                  <a:lnTo>
                    <a:pt x="246" y="254"/>
                  </a:lnTo>
                  <a:lnTo>
                    <a:pt x="246" y="254"/>
                  </a:lnTo>
                  <a:lnTo>
                    <a:pt x="257" y="253"/>
                  </a:lnTo>
                  <a:lnTo>
                    <a:pt x="269" y="249"/>
                  </a:lnTo>
                  <a:lnTo>
                    <a:pt x="279" y="244"/>
                  </a:lnTo>
                  <a:lnTo>
                    <a:pt x="288" y="236"/>
                  </a:lnTo>
                  <a:lnTo>
                    <a:pt x="295" y="230"/>
                  </a:lnTo>
                  <a:lnTo>
                    <a:pt x="300" y="221"/>
                  </a:lnTo>
                  <a:lnTo>
                    <a:pt x="304" y="212"/>
                  </a:lnTo>
                  <a:lnTo>
                    <a:pt x="304" y="203"/>
                  </a:lnTo>
                  <a:lnTo>
                    <a:pt x="304" y="203"/>
                  </a:lnTo>
                  <a:lnTo>
                    <a:pt x="305" y="197"/>
                  </a:lnTo>
                  <a:lnTo>
                    <a:pt x="307" y="190"/>
                  </a:lnTo>
                  <a:lnTo>
                    <a:pt x="313" y="186"/>
                  </a:lnTo>
                  <a:lnTo>
                    <a:pt x="319" y="185"/>
                  </a:lnTo>
                  <a:lnTo>
                    <a:pt x="319" y="185"/>
                  </a:lnTo>
                  <a:lnTo>
                    <a:pt x="325" y="185"/>
                  </a:lnTo>
                  <a:lnTo>
                    <a:pt x="330" y="188"/>
                  </a:lnTo>
                  <a:lnTo>
                    <a:pt x="334" y="193"/>
                  </a:lnTo>
                  <a:lnTo>
                    <a:pt x="337" y="199"/>
                  </a:lnTo>
                  <a:lnTo>
                    <a:pt x="337" y="199"/>
                  </a:lnTo>
                  <a:lnTo>
                    <a:pt x="337" y="208"/>
                  </a:lnTo>
                  <a:lnTo>
                    <a:pt x="336" y="217"/>
                  </a:lnTo>
                  <a:lnTo>
                    <a:pt x="334" y="225"/>
                  </a:lnTo>
                  <a:lnTo>
                    <a:pt x="332" y="232"/>
                  </a:lnTo>
                  <a:lnTo>
                    <a:pt x="332" y="232"/>
                  </a:lnTo>
                  <a:lnTo>
                    <a:pt x="332" y="234"/>
                  </a:lnTo>
                  <a:lnTo>
                    <a:pt x="332" y="234"/>
                  </a:lnTo>
                  <a:lnTo>
                    <a:pt x="332" y="240"/>
                  </a:lnTo>
                  <a:lnTo>
                    <a:pt x="332" y="240"/>
                  </a:lnTo>
                  <a:lnTo>
                    <a:pt x="333" y="245"/>
                  </a:lnTo>
                  <a:lnTo>
                    <a:pt x="334" y="249"/>
                  </a:lnTo>
                  <a:lnTo>
                    <a:pt x="338" y="253"/>
                  </a:lnTo>
                  <a:lnTo>
                    <a:pt x="342" y="257"/>
                  </a:lnTo>
                  <a:lnTo>
                    <a:pt x="346" y="259"/>
                  </a:lnTo>
                  <a:lnTo>
                    <a:pt x="351" y="262"/>
                  </a:lnTo>
                  <a:lnTo>
                    <a:pt x="357" y="263"/>
                  </a:lnTo>
                  <a:lnTo>
                    <a:pt x="362" y="263"/>
                  </a:lnTo>
                  <a:lnTo>
                    <a:pt x="362" y="263"/>
                  </a:lnTo>
                  <a:lnTo>
                    <a:pt x="366" y="262"/>
                  </a:lnTo>
                  <a:lnTo>
                    <a:pt x="366" y="262"/>
                  </a:lnTo>
                  <a:lnTo>
                    <a:pt x="373" y="262"/>
                  </a:lnTo>
                  <a:lnTo>
                    <a:pt x="379" y="264"/>
                  </a:lnTo>
                  <a:lnTo>
                    <a:pt x="383" y="270"/>
                  </a:lnTo>
                  <a:lnTo>
                    <a:pt x="385" y="275"/>
                  </a:lnTo>
                  <a:lnTo>
                    <a:pt x="385" y="275"/>
                  </a:lnTo>
                  <a:lnTo>
                    <a:pt x="385" y="282"/>
                  </a:lnTo>
                  <a:lnTo>
                    <a:pt x="383" y="288"/>
                  </a:lnTo>
                  <a:lnTo>
                    <a:pt x="379" y="293"/>
                  </a:lnTo>
                  <a:lnTo>
                    <a:pt x="373" y="295"/>
                  </a:lnTo>
                  <a:lnTo>
                    <a:pt x="373" y="295"/>
                  </a:lnTo>
                  <a:lnTo>
                    <a:pt x="366" y="295"/>
                  </a:lnTo>
                  <a:lnTo>
                    <a:pt x="366" y="295"/>
                  </a:lnTo>
                  <a:lnTo>
                    <a:pt x="357" y="296"/>
                  </a:lnTo>
                  <a:lnTo>
                    <a:pt x="348" y="295"/>
                  </a:lnTo>
                  <a:lnTo>
                    <a:pt x="339" y="293"/>
                  </a:lnTo>
                  <a:lnTo>
                    <a:pt x="330" y="289"/>
                  </a:lnTo>
                  <a:lnTo>
                    <a:pt x="324" y="285"/>
                  </a:lnTo>
                  <a:lnTo>
                    <a:pt x="316" y="280"/>
                  </a:lnTo>
                  <a:lnTo>
                    <a:pt x="310" y="273"/>
                  </a:lnTo>
                  <a:lnTo>
                    <a:pt x="305" y="266"/>
                  </a:lnTo>
                  <a:lnTo>
                    <a:pt x="305" y="266"/>
                  </a:lnTo>
                  <a:lnTo>
                    <a:pt x="295" y="272"/>
                  </a:lnTo>
                  <a:lnTo>
                    <a:pt x="283" y="279"/>
                  </a:lnTo>
                  <a:lnTo>
                    <a:pt x="272" y="282"/>
                  </a:lnTo>
                  <a:lnTo>
                    <a:pt x="259" y="286"/>
                  </a:lnTo>
                  <a:lnTo>
                    <a:pt x="259" y="286"/>
                  </a:lnTo>
                  <a:lnTo>
                    <a:pt x="288" y="313"/>
                  </a:lnTo>
                  <a:lnTo>
                    <a:pt x="302" y="326"/>
                  </a:lnTo>
                  <a:lnTo>
                    <a:pt x="318" y="339"/>
                  </a:lnTo>
                  <a:lnTo>
                    <a:pt x="334" y="350"/>
                  </a:lnTo>
                  <a:lnTo>
                    <a:pt x="351" y="359"/>
                  </a:lnTo>
                  <a:lnTo>
                    <a:pt x="368" y="368"/>
                  </a:lnTo>
                  <a:lnTo>
                    <a:pt x="387" y="376"/>
                  </a:lnTo>
                  <a:lnTo>
                    <a:pt x="387" y="376"/>
                  </a:lnTo>
                  <a:lnTo>
                    <a:pt x="393" y="360"/>
                  </a:lnTo>
                  <a:lnTo>
                    <a:pt x="401" y="346"/>
                  </a:lnTo>
                  <a:lnTo>
                    <a:pt x="411" y="332"/>
                  </a:lnTo>
                  <a:lnTo>
                    <a:pt x="423" y="320"/>
                  </a:lnTo>
                  <a:lnTo>
                    <a:pt x="435" y="308"/>
                  </a:lnTo>
                  <a:lnTo>
                    <a:pt x="449" y="299"/>
                  </a:lnTo>
                  <a:lnTo>
                    <a:pt x="465" y="291"/>
                  </a:lnTo>
                  <a:lnTo>
                    <a:pt x="474" y="289"/>
                  </a:lnTo>
                  <a:lnTo>
                    <a:pt x="481" y="288"/>
                  </a:lnTo>
                  <a:lnTo>
                    <a:pt x="481" y="288"/>
                  </a:lnTo>
                  <a:lnTo>
                    <a:pt x="481" y="279"/>
                  </a:lnTo>
                  <a:lnTo>
                    <a:pt x="481" y="279"/>
                  </a:lnTo>
                  <a:lnTo>
                    <a:pt x="481" y="279"/>
                  </a:lnTo>
                  <a:lnTo>
                    <a:pt x="481" y="279"/>
                  </a:lnTo>
                  <a:lnTo>
                    <a:pt x="473" y="279"/>
                  </a:lnTo>
                  <a:lnTo>
                    <a:pt x="473" y="279"/>
                  </a:lnTo>
                  <a:lnTo>
                    <a:pt x="469" y="279"/>
                  </a:lnTo>
                  <a:lnTo>
                    <a:pt x="469" y="279"/>
                  </a:lnTo>
                  <a:lnTo>
                    <a:pt x="461" y="279"/>
                  </a:lnTo>
                  <a:lnTo>
                    <a:pt x="453" y="276"/>
                  </a:lnTo>
                  <a:lnTo>
                    <a:pt x="446" y="273"/>
                  </a:lnTo>
                  <a:lnTo>
                    <a:pt x="438" y="268"/>
                  </a:lnTo>
                  <a:lnTo>
                    <a:pt x="430" y="263"/>
                  </a:lnTo>
                  <a:lnTo>
                    <a:pt x="425" y="256"/>
                  </a:lnTo>
                  <a:lnTo>
                    <a:pt x="421" y="247"/>
                  </a:lnTo>
                  <a:lnTo>
                    <a:pt x="420" y="236"/>
                  </a:lnTo>
                  <a:lnTo>
                    <a:pt x="420" y="236"/>
                  </a:lnTo>
                  <a:lnTo>
                    <a:pt x="420" y="230"/>
                  </a:lnTo>
                  <a:lnTo>
                    <a:pt x="424" y="225"/>
                  </a:lnTo>
                  <a:lnTo>
                    <a:pt x="428" y="221"/>
                  </a:lnTo>
                  <a:lnTo>
                    <a:pt x="434" y="218"/>
                  </a:lnTo>
                  <a:lnTo>
                    <a:pt x="434" y="218"/>
                  </a:lnTo>
                  <a:lnTo>
                    <a:pt x="441" y="220"/>
                  </a:lnTo>
                  <a:lnTo>
                    <a:pt x="447" y="222"/>
                  </a:lnTo>
                  <a:lnTo>
                    <a:pt x="451" y="227"/>
                  </a:lnTo>
                  <a:lnTo>
                    <a:pt x="452" y="234"/>
                  </a:lnTo>
                  <a:lnTo>
                    <a:pt x="452" y="234"/>
                  </a:lnTo>
                  <a:lnTo>
                    <a:pt x="455" y="239"/>
                  </a:lnTo>
                  <a:lnTo>
                    <a:pt x="457" y="243"/>
                  </a:lnTo>
                  <a:lnTo>
                    <a:pt x="462" y="244"/>
                  </a:lnTo>
                  <a:lnTo>
                    <a:pt x="473" y="245"/>
                  </a:lnTo>
                  <a:lnTo>
                    <a:pt x="473" y="245"/>
                  </a:lnTo>
                  <a:lnTo>
                    <a:pt x="481" y="245"/>
                  </a:lnTo>
                  <a:lnTo>
                    <a:pt x="490" y="243"/>
                  </a:lnTo>
                  <a:lnTo>
                    <a:pt x="490" y="243"/>
                  </a:lnTo>
                  <a:lnTo>
                    <a:pt x="490" y="243"/>
                  </a:lnTo>
                  <a:lnTo>
                    <a:pt x="496" y="236"/>
                  </a:lnTo>
                  <a:lnTo>
                    <a:pt x="501" y="230"/>
                  </a:lnTo>
                  <a:lnTo>
                    <a:pt x="507" y="225"/>
                  </a:lnTo>
                  <a:lnTo>
                    <a:pt x="513" y="220"/>
                  </a:lnTo>
                  <a:lnTo>
                    <a:pt x="521" y="216"/>
                  </a:lnTo>
                  <a:lnTo>
                    <a:pt x="529" y="213"/>
                  </a:lnTo>
                  <a:lnTo>
                    <a:pt x="538" y="211"/>
                  </a:lnTo>
                  <a:lnTo>
                    <a:pt x="547" y="211"/>
                  </a:lnTo>
                  <a:lnTo>
                    <a:pt x="547" y="211"/>
                  </a:lnTo>
                  <a:lnTo>
                    <a:pt x="552" y="211"/>
                  </a:lnTo>
                  <a:lnTo>
                    <a:pt x="552" y="211"/>
                  </a:lnTo>
                  <a:lnTo>
                    <a:pt x="552" y="211"/>
                  </a:lnTo>
                  <a:lnTo>
                    <a:pt x="557" y="212"/>
                  </a:lnTo>
                  <a:lnTo>
                    <a:pt x="562" y="216"/>
                  </a:lnTo>
                  <a:lnTo>
                    <a:pt x="566" y="222"/>
                  </a:lnTo>
                  <a:lnTo>
                    <a:pt x="567" y="229"/>
                  </a:lnTo>
                  <a:lnTo>
                    <a:pt x="567" y="229"/>
                  </a:lnTo>
                  <a:lnTo>
                    <a:pt x="565" y="235"/>
                  </a:lnTo>
                  <a:lnTo>
                    <a:pt x="561" y="240"/>
                  </a:lnTo>
                  <a:lnTo>
                    <a:pt x="556" y="243"/>
                  </a:lnTo>
                  <a:lnTo>
                    <a:pt x="549" y="244"/>
                  </a:lnTo>
                  <a:lnTo>
                    <a:pt x="549" y="244"/>
                  </a:lnTo>
                  <a:lnTo>
                    <a:pt x="547" y="244"/>
                  </a:lnTo>
                  <a:lnTo>
                    <a:pt x="547" y="244"/>
                  </a:lnTo>
                  <a:lnTo>
                    <a:pt x="540" y="244"/>
                  </a:lnTo>
                  <a:lnTo>
                    <a:pt x="534" y="247"/>
                  </a:lnTo>
                  <a:lnTo>
                    <a:pt x="529" y="249"/>
                  </a:lnTo>
                  <a:lnTo>
                    <a:pt x="524" y="254"/>
                  </a:lnTo>
                  <a:lnTo>
                    <a:pt x="520" y="259"/>
                  </a:lnTo>
                  <a:lnTo>
                    <a:pt x="517" y="264"/>
                  </a:lnTo>
                  <a:lnTo>
                    <a:pt x="515" y="272"/>
                  </a:lnTo>
                  <a:lnTo>
                    <a:pt x="515" y="279"/>
                  </a:lnTo>
                  <a:lnTo>
                    <a:pt x="515" y="279"/>
                  </a:lnTo>
                  <a:lnTo>
                    <a:pt x="516" y="288"/>
                  </a:lnTo>
                  <a:lnTo>
                    <a:pt x="519" y="295"/>
                  </a:lnTo>
                  <a:lnTo>
                    <a:pt x="519" y="295"/>
                  </a:lnTo>
                  <a:lnTo>
                    <a:pt x="521" y="296"/>
                  </a:lnTo>
                  <a:lnTo>
                    <a:pt x="521" y="296"/>
                  </a:lnTo>
                  <a:lnTo>
                    <a:pt x="526" y="300"/>
                  </a:lnTo>
                  <a:lnTo>
                    <a:pt x="529" y="307"/>
                  </a:lnTo>
                  <a:lnTo>
                    <a:pt x="529" y="313"/>
                  </a:lnTo>
                  <a:lnTo>
                    <a:pt x="526" y="320"/>
                  </a:lnTo>
                  <a:lnTo>
                    <a:pt x="526" y="320"/>
                  </a:lnTo>
                  <a:lnTo>
                    <a:pt x="521" y="323"/>
                  </a:lnTo>
                  <a:lnTo>
                    <a:pt x="516" y="326"/>
                  </a:lnTo>
                  <a:lnTo>
                    <a:pt x="510" y="326"/>
                  </a:lnTo>
                  <a:lnTo>
                    <a:pt x="503" y="325"/>
                  </a:lnTo>
                  <a:lnTo>
                    <a:pt x="503" y="325"/>
                  </a:lnTo>
                  <a:lnTo>
                    <a:pt x="502" y="323"/>
                  </a:lnTo>
                  <a:lnTo>
                    <a:pt x="502" y="323"/>
                  </a:lnTo>
                  <a:lnTo>
                    <a:pt x="497" y="322"/>
                  </a:lnTo>
                  <a:lnTo>
                    <a:pt x="497" y="322"/>
                  </a:lnTo>
                  <a:lnTo>
                    <a:pt x="493" y="321"/>
                  </a:lnTo>
                  <a:lnTo>
                    <a:pt x="488" y="320"/>
                  </a:lnTo>
                  <a:lnTo>
                    <a:pt x="488" y="320"/>
                  </a:lnTo>
                  <a:lnTo>
                    <a:pt x="484" y="320"/>
                  </a:lnTo>
                  <a:lnTo>
                    <a:pt x="479" y="321"/>
                  </a:lnTo>
                  <a:lnTo>
                    <a:pt x="470" y="325"/>
                  </a:lnTo>
                  <a:lnTo>
                    <a:pt x="460" y="331"/>
                  </a:lnTo>
                  <a:lnTo>
                    <a:pt x="449" y="340"/>
                  </a:lnTo>
                  <a:lnTo>
                    <a:pt x="441" y="350"/>
                  </a:lnTo>
                  <a:lnTo>
                    <a:pt x="432" y="362"/>
                  </a:lnTo>
                  <a:lnTo>
                    <a:pt x="424" y="373"/>
                  </a:lnTo>
                  <a:lnTo>
                    <a:pt x="419" y="384"/>
                  </a:lnTo>
                  <a:lnTo>
                    <a:pt x="419" y="384"/>
                  </a:lnTo>
                  <a:lnTo>
                    <a:pt x="420" y="384"/>
                  </a:lnTo>
                  <a:lnTo>
                    <a:pt x="420" y="384"/>
                  </a:lnTo>
                  <a:lnTo>
                    <a:pt x="435" y="386"/>
                  </a:lnTo>
                  <a:lnTo>
                    <a:pt x="449" y="386"/>
                  </a:lnTo>
                  <a:lnTo>
                    <a:pt x="464" y="386"/>
                  </a:lnTo>
                  <a:lnTo>
                    <a:pt x="476" y="385"/>
                  </a:lnTo>
                  <a:lnTo>
                    <a:pt x="489" y="382"/>
                  </a:lnTo>
                  <a:lnTo>
                    <a:pt x="501" y="380"/>
                  </a:lnTo>
                  <a:lnTo>
                    <a:pt x="512" y="376"/>
                  </a:lnTo>
                  <a:lnTo>
                    <a:pt x="522" y="371"/>
                  </a:lnTo>
                  <a:lnTo>
                    <a:pt x="533" y="366"/>
                  </a:lnTo>
                  <a:lnTo>
                    <a:pt x="542" y="359"/>
                  </a:lnTo>
                  <a:lnTo>
                    <a:pt x="549" y="353"/>
                  </a:lnTo>
                  <a:lnTo>
                    <a:pt x="557" y="345"/>
                  </a:lnTo>
                  <a:lnTo>
                    <a:pt x="565" y="337"/>
                  </a:lnTo>
                  <a:lnTo>
                    <a:pt x="571" y="328"/>
                  </a:lnTo>
                  <a:lnTo>
                    <a:pt x="576" y="320"/>
                  </a:lnTo>
                  <a:lnTo>
                    <a:pt x="580" y="311"/>
                  </a:lnTo>
                  <a:lnTo>
                    <a:pt x="584" y="300"/>
                  </a:lnTo>
                  <a:lnTo>
                    <a:pt x="588" y="290"/>
                  </a:lnTo>
                  <a:lnTo>
                    <a:pt x="589" y="280"/>
                  </a:lnTo>
                  <a:lnTo>
                    <a:pt x="590" y="268"/>
                  </a:lnTo>
                  <a:lnTo>
                    <a:pt x="592" y="257"/>
                  </a:lnTo>
                  <a:lnTo>
                    <a:pt x="590" y="245"/>
                  </a:lnTo>
                  <a:lnTo>
                    <a:pt x="589" y="234"/>
                  </a:lnTo>
                  <a:lnTo>
                    <a:pt x="586" y="221"/>
                  </a:lnTo>
                  <a:lnTo>
                    <a:pt x="584" y="209"/>
                  </a:lnTo>
                  <a:lnTo>
                    <a:pt x="580" y="197"/>
                  </a:lnTo>
                  <a:lnTo>
                    <a:pt x="575" y="185"/>
                  </a:lnTo>
                  <a:lnTo>
                    <a:pt x="569" y="172"/>
                  </a:lnTo>
                  <a:lnTo>
                    <a:pt x="562" y="160"/>
                  </a:lnTo>
                  <a:lnTo>
                    <a:pt x="554" y="148"/>
                  </a:lnTo>
                  <a:lnTo>
                    <a:pt x="545" y="135"/>
                  </a:lnTo>
                  <a:lnTo>
                    <a:pt x="535" y="124"/>
                  </a:lnTo>
                  <a:lnTo>
                    <a:pt x="535" y="124"/>
                  </a:lnTo>
                  <a:close/>
                </a:path>
              </a:pathLst>
            </a:custGeom>
            <a:solidFill>
              <a:srgbClr val="EFEC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6" name="组合 5"/>
          <p:cNvGrpSpPr/>
          <p:nvPr/>
        </p:nvGrpSpPr>
        <p:grpSpPr>
          <a:xfrm>
            <a:off x="6191142" y="2343095"/>
            <a:ext cx="720000" cy="720000"/>
            <a:chOff x="5152189" y="2317695"/>
            <a:chExt cx="873979" cy="871832"/>
          </a:xfrm>
        </p:grpSpPr>
        <p:sp>
          <p:nvSpPr>
            <p:cNvPr id="21" name="Freeform 7"/>
            <p:cNvSpPr/>
            <p:nvPr/>
          </p:nvSpPr>
          <p:spPr bwMode="auto">
            <a:xfrm>
              <a:off x="5152189" y="2317695"/>
              <a:ext cx="873979" cy="871832"/>
            </a:xfrm>
            <a:custGeom>
              <a:avLst/>
              <a:gdLst>
                <a:gd name="T0" fmla="*/ 814 w 814"/>
                <a:gd name="T1" fmla="*/ 427 h 812"/>
                <a:gd name="T2" fmla="*/ 805 w 814"/>
                <a:gd name="T3" fmla="*/ 487 h 812"/>
                <a:gd name="T4" fmla="*/ 790 w 814"/>
                <a:gd name="T5" fmla="*/ 546 h 812"/>
                <a:gd name="T6" fmla="*/ 765 w 814"/>
                <a:gd name="T7" fmla="*/ 600 h 812"/>
                <a:gd name="T8" fmla="*/ 733 w 814"/>
                <a:gd name="T9" fmla="*/ 649 h 812"/>
                <a:gd name="T10" fmla="*/ 695 w 814"/>
                <a:gd name="T11" fmla="*/ 693 h 812"/>
                <a:gd name="T12" fmla="*/ 650 w 814"/>
                <a:gd name="T13" fmla="*/ 732 h 812"/>
                <a:gd name="T14" fmla="*/ 602 w 814"/>
                <a:gd name="T15" fmla="*/ 764 h 812"/>
                <a:gd name="T16" fmla="*/ 547 w 814"/>
                <a:gd name="T17" fmla="*/ 788 h 812"/>
                <a:gd name="T18" fmla="*/ 489 w 814"/>
                <a:gd name="T19" fmla="*/ 805 h 812"/>
                <a:gd name="T20" fmla="*/ 429 w 814"/>
                <a:gd name="T21" fmla="*/ 812 h 812"/>
                <a:gd name="T22" fmla="*/ 387 w 814"/>
                <a:gd name="T23" fmla="*/ 812 h 812"/>
                <a:gd name="T24" fmla="*/ 325 w 814"/>
                <a:gd name="T25" fmla="*/ 805 h 812"/>
                <a:gd name="T26" fmla="*/ 268 w 814"/>
                <a:gd name="T27" fmla="*/ 788 h 812"/>
                <a:gd name="T28" fmla="*/ 214 w 814"/>
                <a:gd name="T29" fmla="*/ 764 h 812"/>
                <a:gd name="T30" fmla="*/ 164 w 814"/>
                <a:gd name="T31" fmla="*/ 732 h 812"/>
                <a:gd name="T32" fmla="*/ 120 w 814"/>
                <a:gd name="T33" fmla="*/ 693 h 812"/>
                <a:gd name="T34" fmla="*/ 82 w 814"/>
                <a:gd name="T35" fmla="*/ 649 h 812"/>
                <a:gd name="T36" fmla="*/ 50 w 814"/>
                <a:gd name="T37" fmla="*/ 600 h 812"/>
                <a:gd name="T38" fmla="*/ 26 w 814"/>
                <a:gd name="T39" fmla="*/ 546 h 812"/>
                <a:gd name="T40" fmla="*/ 9 w 814"/>
                <a:gd name="T41" fmla="*/ 487 h 812"/>
                <a:gd name="T42" fmla="*/ 1 w 814"/>
                <a:gd name="T43" fmla="*/ 427 h 812"/>
                <a:gd name="T44" fmla="*/ 1 w 814"/>
                <a:gd name="T45" fmla="*/ 385 h 812"/>
                <a:gd name="T46" fmla="*/ 9 w 814"/>
                <a:gd name="T47" fmla="*/ 323 h 812"/>
                <a:gd name="T48" fmla="*/ 26 w 814"/>
                <a:gd name="T49" fmla="*/ 266 h 812"/>
                <a:gd name="T50" fmla="*/ 50 w 814"/>
                <a:gd name="T51" fmla="*/ 212 h 812"/>
                <a:gd name="T52" fmla="*/ 82 w 814"/>
                <a:gd name="T53" fmla="*/ 162 h 812"/>
                <a:gd name="T54" fmla="*/ 120 w 814"/>
                <a:gd name="T55" fmla="*/ 119 h 812"/>
                <a:gd name="T56" fmla="*/ 164 w 814"/>
                <a:gd name="T57" fmla="*/ 80 h 812"/>
                <a:gd name="T58" fmla="*/ 214 w 814"/>
                <a:gd name="T59" fmla="*/ 48 h 812"/>
                <a:gd name="T60" fmla="*/ 268 w 814"/>
                <a:gd name="T61" fmla="*/ 24 h 812"/>
                <a:gd name="T62" fmla="*/ 325 w 814"/>
                <a:gd name="T63" fmla="*/ 7 h 812"/>
                <a:gd name="T64" fmla="*/ 387 w 814"/>
                <a:gd name="T65" fmla="*/ 0 h 812"/>
                <a:gd name="T66" fmla="*/ 429 w 814"/>
                <a:gd name="T67" fmla="*/ 0 h 812"/>
                <a:gd name="T68" fmla="*/ 489 w 814"/>
                <a:gd name="T69" fmla="*/ 7 h 812"/>
                <a:gd name="T70" fmla="*/ 547 w 814"/>
                <a:gd name="T71" fmla="*/ 24 h 812"/>
                <a:gd name="T72" fmla="*/ 602 w 814"/>
                <a:gd name="T73" fmla="*/ 48 h 812"/>
                <a:gd name="T74" fmla="*/ 650 w 814"/>
                <a:gd name="T75" fmla="*/ 80 h 812"/>
                <a:gd name="T76" fmla="*/ 695 w 814"/>
                <a:gd name="T77" fmla="*/ 119 h 812"/>
                <a:gd name="T78" fmla="*/ 733 w 814"/>
                <a:gd name="T79" fmla="*/ 162 h 812"/>
                <a:gd name="T80" fmla="*/ 765 w 814"/>
                <a:gd name="T81" fmla="*/ 212 h 812"/>
                <a:gd name="T82" fmla="*/ 790 w 814"/>
                <a:gd name="T83" fmla="*/ 266 h 812"/>
                <a:gd name="T84" fmla="*/ 805 w 814"/>
                <a:gd name="T85" fmla="*/ 323 h 812"/>
                <a:gd name="T86" fmla="*/ 814 w 814"/>
                <a:gd name="T87" fmla="*/ 385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14" h="812">
                  <a:moveTo>
                    <a:pt x="814" y="405"/>
                  </a:moveTo>
                  <a:lnTo>
                    <a:pt x="814" y="405"/>
                  </a:lnTo>
                  <a:lnTo>
                    <a:pt x="814" y="427"/>
                  </a:lnTo>
                  <a:lnTo>
                    <a:pt x="812" y="448"/>
                  </a:lnTo>
                  <a:lnTo>
                    <a:pt x="809" y="468"/>
                  </a:lnTo>
                  <a:lnTo>
                    <a:pt x="805" y="487"/>
                  </a:lnTo>
                  <a:lnTo>
                    <a:pt x="801" y="508"/>
                  </a:lnTo>
                  <a:lnTo>
                    <a:pt x="796" y="527"/>
                  </a:lnTo>
                  <a:lnTo>
                    <a:pt x="790" y="546"/>
                  </a:lnTo>
                  <a:lnTo>
                    <a:pt x="782" y="564"/>
                  </a:lnTo>
                  <a:lnTo>
                    <a:pt x="774" y="582"/>
                  </a:lnTo>
                  <a:lnTo>
                    <a:pt x="765" y="600"/>
                  </a:lnTo>
                  <a:lnTo>
                    <a:pt x="755" y="617"/>
                  </a:lnTo>
                  <a:lnTo>
                    <a:pt x="745" y="633"/>
                  </a:lnTo>
                  <a:lnTo>
                    <a:pt x="733" y="649"/>
                  </a:lnTo>
                  <a:lnTo>
                    <a:pt x="721" y="664"/>
                  </a:lnTo>
                  <a:lnTo>
                    <a:pt x="708" y="679"/>
                  </a:lnTo>
                  <a:lnTo>
                    <a:pt x="695" y="693"/>
                  </a:lnTo>
                  <a:lnTo>
                    <a:pt x="681" y="706"/>
                  </a:lnTo>
                  <a:lnTo>
                    <a:pt x="666" y="719"/>
                  </a:lnTo>
                  <a:lnTo>
                    <a:pt x="650" y="732"/>
                  </a:lnTo>
                  <a:lnTo>
                    <a:pt x="635" y="743"/>
                  </a:lnTo>
                  <a:lnTo>
                    <a:pt x="618" y="754"/>
                  </a:lnTo>
                  <a:lnTo>
                    <a:pt x="602" y="764"/>
                  </a:lnTo>
                  <a:lnTo>
                    <a:pt x="584" y="773"/>
                  </a:lnTo>
                  <a:lnTo>
                    <a:pt x="566" y="780"/>
                  </a:lnTo>
                  <a:lnTo>
                    <a:pt x="547" y="788"/>
                  </a:lnTo>
                  <a:lnTo>
                    <a:pt x="529" y="795"/>
                  </a:lnTo>
                  <a:lnTo>
                    <a:pt x="509" y="800"/>
                  </a:lnTo>
                  <a:lnTo>
                    <a:pt x="489" y="805"/>
                  </a:lnTo>
                  <a:lnTo>
                    <a:pt x="470" y="807"/>
                  </a:lnTo>
                  <a:lnTo>
                    <a:pt x="449" y="810"/>
                  </a:lnTo>
                  <a:lnTo>
                    <a:pt x="429" y="812"/>
                  </a:lnTo>
                  <a:lnTo>
                    <a:pt x="407" y="812"/>
                  </a:lnTo>
                  <a:lnTo>
                    <a:pt x="407" y="812"/>
                  </a:lnTo>
                  <a:lnTo>
                    <a:pt x="387" y="812"/>
                  </a:lnTo>
                  <a:lnTo>
                    <a:pt x="366" y="810"/>
                  </a:lnTo>
                  <a:lnTo>
                    <a:pt x="346" y="807"/>
                  </a:lnTo>
                  <a:lnTo>
                    <a:pt x="325" y="805"/>
                  </a:lnTo>
                  <a:lnTo>
                    <a:pt x="306" y="800"/>
                  </a:lnTo>
                  <a:lnTo>
                    <a:pt x="287" y="795"/>
                  </a:lnTo>
                  <a:lnTo>
                    <a:pt x="268" y="788"/>
                  </a:lnTo>
                  <a:lnTo>
                    <a:pt x="250" y="780"/>
                  </a:lnTo>
                  <a:lnTo>
                    <a:pt x="230" y="773"/>
                  </a:lnTo>
                  <a:lnTo>
                    <a:pt x="214" y="764"/>
                  </a:lnTo>
                  <a:lnTo>
                    <a:pt x="196" y="754"/>
                  </a:lnTo>
                  <a:lnTo>
                    <a:pt x="180" y="743"/>
                  </a:lnTo>
                  <a:lnTo>
                    <a:pt x="164" y="732"/>
                  </a:lnTo>
                  <a:lnTo>
                    <a:pt x="148" y="719"/>
                  </a:lnTo>
                  <a:lnTo>
                    <a:pt x="134" y="706"/>
                  </a:lnTo>
                  <a:lnTo>
                    <a:pt x="120" y="693"/>
                  </a:lnTo>
                  <a:lnTo>
                    <a:pt x="106" y="679"/>
                  </a:lnTo>
                  <a:lnTo>
                    <a:pt x="93" y="664"/>
                  </a:lnTo>
                  <a:lnTo>
                    <a:pt x="82" y="649"/>
                  </a:lnTo>
                  <a:lnTo>
                    <a:pt x="70" y="633"/>
                  </a:lnTo>
                  <a:lnTo>
                    <a:pt x="59" y="617"/>
                  </a:lnTo>
                  <a:lnTo>
                    <a:pt x="50" y="600"/>
                  </a:lnTo>
                  <a:lnTo>
                    <a:pt x="41" y="582"/>
                  </a:lnTo>
                  <a:lnTo>
                    <a:pt x="32" y="564"/>
                  </a:lnTo>
                  <a:lnTo>
                    <a:pt x="26" y="546"/>
                  </a:lnTo>
                  <a:lnTo>
                    <a:pt x="19" y="527"/>
                  </a:lnTo>
                  <a:lnTo>
                    <a:pt x="13" y="508"/>
                  </a:lnTo>
                  <a:lnTo>
                    <a:pt x="9" y="487"/>
                  </a:lnTo>
                  <a:lnTo>
                    <a:pt x="5" y="468"/>
                  </a:lnTo>
                  <a:lnTo>
                    <a:pt x="3" y="448"/>
                  </a:lnTo>
                  <a:lnTo>
                    <a:pt x="1" y="427"/>
                  </a:lnTo>
                  <a:lnTo>
                    <a:pt x="0" y="405"/>
                  </a:lnTo>
                  <a:lnTo>
                    <a:pt x="0" y="405"/>
                  </a:lnTo>
                  <a:lnTo>
                    <a:pt x="1" y="385"/>
                  </a:lnTo>
                  <a:lnTo>
                    <a:pt x="3" y="364"/>
                  </a:lnTo>
                  <a:lnTo>
                    <a:pt x="5" y="344"/>
                  </a:lnTo>
                  <a:lnTo>
                    <a:pt x="9" y="323"/>
                  </a:lnTo>
                  <a:lnTo>
                    <a:pt x="13" y="304"/>
                  </a:lnTo>
                  <a:lnTo>
                    <a:pt x="19" y="285"/>
                  </a:lnTo>
                  <a:lnTo>
                    <a:pt x="26" y="266"/>
                  </a:lnTo>
                  <a:lnTo>
                    <a:pt x="32" y="248"/>
                  </a:lnTo>
                  <a:lnTo>
                    <a:pt x="41" y="230"/>
                  </a:lnTo>
                  <a:lnTo>
                    <a:pt x="50" y="212"/>
                  </a:lnTo>
                  <a:lnTo>
                    <a:pt x="59" y="195"/>
                  </a:lnTo>
                  <a:lnTo>
                    <a:pt x="70" y="179"/>
                  </a:lnTo>
                  <a:lnTo>
                    <a:pt x="82" y="162"/>
                  </a:lnTo>
                  <a:lnTo>
                    <a:pt x="93" y="147"/>
                  </a:lnTo>
                  <a:lnTo>
                    <a:pt x="106" y="133"/>
                  </a:lnTo>
                  <a:lnTo>
                    <a:pt x="120" y="119"/>
                  </a:lnTo>
                  <a:lnTo>
                    <a:pt x="134" y="105"/>
                  </a:lnTo>
                  <a:lnTo>
                    <a:pt x="148" y="92"/>
                  </a:lnTo>
                  <a:lnTo>
                    <a:pt x="164" y="80"/>
                  </a:lnTo>
                  <a:lnTo>
                    <a:pt x="180" y="69"/>
                  </a:lnTo>
                  <a:lnTo>
                    <a:pt x="196" y="59"/>
                  </a:lnTo>
                  <a:lnTo>
                    <a:pt x="214" y="48"/>
                  </a:lnTo>
                  <a:lnTo>
                    <a:pt x="230" y="39"/>
                  </a:lnTo>
                  <a:lnTo>
                    <a:pt x="250" y="32"/>
                  </a:lnTo>
                  <a:lnTo>
                    <a:pt x="268" y="24"/>
                  </a:lnTo>
                  <a:lnTo>
                    <a:pt x="287" y="18"/>
                  </a:lnTo>
                  <a:lnTo>
                    <a:pt x="306" y="12"/>
                  </a:lnTo>
                  <a:lnTo>
                    <a:pt x="325" y="7"/>
                  </a:lnTo>
                  <a:lnTo>
                    <a:pt x="346" y="3"/>
                  </a:lnTo>
                  <a:lnTo>
                    <a:pt x="366" y="1"/>
                  </a:lnTo>
                  <a:lnTo>
                    <a:pt x="387" y="0"/>
                  </a:lnTo>
                  <a:lnTo>
                    <a:pt x="407" y="0"/>
                  </a:lnTo>
                  <a:lnTo>
                    <a:pt x="407" y="0"/>
                  </a:lnTo>
                  <a:lnTo>
                    <a:pt x="429" y="0"/>
                  </a:lnTo>
                  <a:lnTo>
                    <a:pt x="449" y="1"/>
                  </a:lnTo>
                  <a:lnTo>
                    <a:pt x="470" y="3"/>
                  </a:lnTo>
                  <a:lnTo>
                    <a:pt x="489" y="7"/>
                  </a:lnTo>
                  <a:lnTo>
                    <a:pt x="509" y="12"/>
                  </a:lnTo>
                  <a:lnTo>
                    <a:pt x="529" y="18"/>
                  </a:lnTo>
                  <a:lnTo>
                    <a:pt x="547" y="24"/>
                  </a:lnTo>
                  <a:lnTo>
                    <a:pt x="566" y="32"/>
                  </a:lnTo>
                  <a:lnTo>
                    <a:pt x="584" y="39"/>
                  </a:lnTo>
                  <a:lnTo>
                    <a:pt x="602" y="48"/>
                  </a:lnTo>
                  <a:lnTo>
                    <a:pt x="618" y="59"/>
                  </a:lnTo>
                  <a:lnTo>
                    <a:pt x="635" y="69"/>
                  </a:lnTo>
                  <a:lnTo>
                    <a:pt x="650" y="80"/>
                  </a:lnTo>
                  <a:lnTo>
                    <a:pt x="666" y="92"/>
                  </a:lnTo>
                  <a:lnTo>
                    <a:pt x="681" y="105"/>
                  </a:lnTo>
                  <a:lnTo>
                    <a:pt x="695" y="119"/>
                  </a:lnTo>
                  <a:lnTo>
                    <a:pt x="708" y="133"/>
                  </a:lnTo>
                  <a:lnTo>
                    <a:pt x="721" y="147"/>
                  </a:lnTo>
                  <a:lnTo>
                    <a:pt x="733" y="162"/>
                  </a:lnTo>
                  <a:lnTo>
                    <a:pt x="745" y="179"/>
                  </a:lnTo>
                  <a:lnTo>
                    <a:pt x="755" y="195"/>
                  </a:lnTo>
                  <a:lnTo>
                    <a:pt x="765" y="212"/>
                  </a:lnTo>
                  <a:lnTo>
                    <a:pt x="774" y="230"/>
                  </a:lnTo>
                  <a:lnTo>
                    <a:pt x="782" y="248"/>
                  </a:lnTo>
                  <a:lnTo>
                    <a:pt x="790" y="266"/>
                  </a:lnTo>
                  <a:lnTo>
                    <a:pt x="796" y="285"/>
                  </a:lnTo>
                  <a:lnTo>
                    <a:pt x="801" y="304"/>
                  </a:lnTo>
                  <a:lnTo>
                    <a:pt x="805" y="323"/>
                  </a:lnTo>
                  <a:lnTo>
                    <a:pt x="809" y="344"/>
                  </a:lnTo>
                  <a:lnTo>
                    <a:pt x="812" y="364"/>
                  </a:lnTo>
                  <a:lnTo>
                    <a:pt x="814" y="385"/>
                  </a:lnTo>
                  <a:lnTo>
                    <a:pt x="814" y="405"/>
                  </a:lnTo>
                  <a:lnTo>
                    <a:pt x="814" y="405"/>
                  </a:lnTo>
                  <a:close/>
                </a:path>
              </a:pathLst>
            </a:custGeom>
            <a:gradFill>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nvGrpSpPr>
            <p:cNvPr id="22" name="组合 21"/>
            <p:cNvGrpSpPr/>
            <p:nvPr/>
          </p:nvGrpSpPr>
          <p:grpSpPr>
            <a:xfrm>
              <a:off x="5383031" y="2396073"/>
              <a:ext cx="412296" cy="680716"/>
              <a:chOff x="1959413" y="2650894"/>
              <a:chExt cx="479956" cy="792426"/>
            </a:xfrm>
          </p:grpSpPr>
          <p:sp>
            <p:nvSpPr>
              <p:cNvPr id="45" name="Freeform 8"/>
              <p:cNvSpPr/>
              <p:nvPr/>
            </p:nvSpPr>
            <p:spPr bwMode="auto">
              <a:xfrm>
                <a:off x="1959413" y="2704640"/>
                <a:ext cx="232478" cy="297472"/>
              </a:xfrm>
              <a:custGeom>
                <a:avLst/>
                <a:gdLst>
                  <a:gd name="T0" fmla="*/ 100 w 186"/>
                  <a:gd name="T1" fmla="*/ 218 h 238"/>
                  <a:gd name="T2" fmla="*/ 6 w 186"/>
                  <a:gd name="T3" fmla="*/ 71 h 238"/>
                  <a:gd name="T4" fmla="*/ 6 w 186"/>
                  <a:gd name="T5" fmla="*/ 71 h 238"/>
                  <a:gd name="T6" fmla="*/ 3 w 186"/>
                  <a:gd name="T7" fmla="*/ 63 h 238"/>
                  <a:gd name="T8" fmla="*/ 0 w 186"/>
                  <a:gd name="T9" fmla="*/ 54 h 238"/>
                  <a:gd name="T10" fmla="*/ 0 w 186"/>
                  <a:gd name="T11" fmla="*/ 45 h 238"/>
                  <a:gd name="T12" fmla="*/ 0 w 186"/>
                  <a:gd name="T13" fmla="*/ 36 h 238"/>
                  <a:gd name="T14" fmla="*/ 4 w 186"/>
                  <a:gd name="T15" fmla="*/ 27 h 238"/>
                  <a:gd name="T16" fmla="*/ 8 w 186"/>
                  <a:gd name="T17" fmla="*/ 19 h 238"/>
                  <a:gd name="T18" fmla="*/ 14 w 186"/>
                  <a:gd name="T19" fmla="*/ 13 h 238"/>
                  <a:gd name="T20" fmla="*/ 21 w 186"/>
                  <a:gd name="T21" fmla="*/ 7 h 238"/>
                  <a:gd name="T22" fmla="*/ 21 w 186"/>
                  <a:gd name="T23" fmla="*/ 7 h 238"/>
                  <a:gd name="T24" fmla="*/ 21 w 186"/>
                  <a:gd name="T25" fmla="*/ 7 h 238"/>
                  <a:gd name="T26" fmla="*/ 29 w 186"/>
                  <a:gd name="T27" fmla="*/ 3 h 238"/>
                  <a:gd name="T28" fmla="*/ 38 w 186"/>
                  <a:gd name="T29" fmla="*/ 0 h 238"/>
                  <a:gd name="T30" fmla="*/ 47 w 186"/>
                  <a:gd name="T31" fmla="*/ 0 h 238"/>
                  <a:gd name="T32" fmla="*/ 55 w 186"/>
                  <a:gd name="T33" fmla="*/ 1 h 238"/>
                  <a:gd name="T34" fmla="*/ 64 w 186"/>
                  <a:gd name="T35" fmla="*/ 4 h 238"/>
                  <a:gd name="T36" fmla="*/ 72 w 186"/>
                  <a:gd name="T37" fmla="*/ 8 h 238"/>
                  <a:gd name="T38" fmla="*/ 78 w 186"/>
                  <a:gd name="T39" fmla="*/ 14 h 238"/>
                  <a:gd name="T40" fmla="*/ 85 w 186"/>
                  <a:gd name="T41" fmla="*/ 21 h 238"/>
                  <a:gd name="T42" fmla="*/ 85 w 186"/>
                  <a:gd name="T43" fmla="*/ 21 h 238"/>
                  <a:gd name="T44" fmla="*/ 178 w 186"/>
                  <a:gd name="T45" fmla="*/ 168 h 238"/>
                  <a:gd name="T46" fmla="*/ 178 w 186"/>
                  <a:gd name="T47" fmla="*/ 168 h 238"/>
                  <a:gd name="T48" fmla="*/ 182 w 186"/>
                  <a:gd name="T49" fmla="*/ 175 h 238"/>
                  <a:gd name="T50" fmla="*/ 184 w 186"/>
                  <a:gd name="T51" fmla="*/ 184 h 238"/>
                  <a:gd name="T52" fmla="*/ 186 w 186"/>
                  <a:gd name="T53" fmla="*/ 193 h 238"/>
                  <a:gd name="T54" fmla="*/ 184 w 186"/>
                  <a:gd name="T55" fmla="*/ 202 h 238"/>
                  <a:gd name="T56" fmla="*/ 182 w 186"/>
                  <a:gd name="T57" fmla="*/ 211 h 238"/>
                  <a:gd name="T58" fmla="*/ 177 w 186"/>
                  <a:gd name="T59" fmla="*/ 219 h 238"/>
                  <a:gd name="T60" fmla="*/ 172 w 186"/>
                  <a:gd name="T61" fmla="*/ 225 h 238"/>
                  <a:gd name="T62" fmla="*/ 164 w 186"/>
                  <a:gd name="T63" fmla="*/ 232 h 238"/>
                  <a:gd name="T64" fmla="*/ 164 w 186"/>
                  <a:gd name="T65" fmla="*/ 232 h 238"/>
                  <a:gd name="T66" fmla="*/ 164 w 186"/>
                  <a:gd name="T67" fmla="*/ 232 h 238"/>
                  <a:gd name="T68" fmla="*/ 159 w 186"/>
                  <a:gd name="T69" fmla="*/ 234 h 238"/>
                  <a:gd name="T70" fmla="*/ 152 w 186"/>
                  <a:gd name="T71" fmla="*/ 237 h 238"/>
                  <a:gd name="T72" fmla="*/ 146 w 186"/>
                  <a:gd name="T73" fmla="*/ 238 h 238"/>
                  <a:gd name="T74" fmla="*/ 140 w 186"/>
                  <a:gd name="T75" fmla="*/ 238 h 238"/>
                  <a:gd name="T76" fmla="*/ 140 w 186"/>
                  <a:gd name="T77" fmla="*/ 238 h 238"/>
                  <a:gd name="T78" fmla="*/ 140 w 186"/>
                  <a:gd name="T79" fmla="*/ 238 h 238"/>
                  <a:gd name="T80" fmla="*/ 128 w 186"/>
                  <a:gd name="T81" fmla="*/ 237 h 238"/>
                  <a:gd name="T82" fmla="*/ 118 w 186"/>
                  <a:gd name="T83" fmla="*/ 233 h 238"/>
                  <a:gd name="T84" fmla="*/ 108 w 186"/>
                  <a:gd name="T85" fmla="*/ 227 h 238"/>
                  <a:gd name="T86" fmla="*/ 104 w 186"/>
                  <a:gd name="T87" fmla="*/ 223 h 238"/>
                  <a:gd name="T88" fmla="*/ 100 w 186"/>
                  <a:gd name="T89" fmla="*/ 218 h 238"/>
                  <a:gd name="T90" fmla="*/ 100 w 186"/>
                  <a:gd name="T91" fmla="*/ 21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238">
                    <a:moveTo>
                      <a:pt x="100" y="218"/>
                    </a:moveTo>
                    <a:lnTo>
                      <a:pt x="6" y="71"/>
                    </a:lnTo>
                    <a:lnTo>
                      <a:pt x="6" y="71"/>
                    </a:lnTo>
                    <a:lnTo>
                      <a:pt x="3" y="63"/>
                    </a:lnTo>
                    <a:lnTo>
                      <a:pt x="0" y="54"/>
                    </a:lnTo>
                    <a:lnTo>
                      <a:pt x="0" y="45"/>
                    </a:lnTo>
                    <a:lnTo>
                      <a:pt x="0" y="36"/>
                    </a:lnTo>
                    <a:lnTo>
                      <a:pt x="4" y="27"/>
                    </a:lnTo>
                    <a:lnTo>
                      <a:pt x="8" y="19"/>
                    </a:lnTo>
                    <a:lnTo>
                      <a:pt x="14" y="13"/>
                    </a:lnTo>
                    <a:lnTo>
                      <a:pt x="21" y="7"/>
                    </a:lnTo>
                    <a:lnTo>
                      <a:pt x="21" y="7"/>
                    </a:lnTo>
                    <a:lnTo>
                      <a:pt x="21" y="7"/>
                    </a:lnTo>
                    <a:lnTo>
                      <a:pt x="29" y="3"/>
                    </a:lnTo>
                    <a:lnTo>
                      <a:pt x="38" y="0"/>
                    </a:lnTo>
                    <a:lnTo>
                      <a:pt x="47" y="0"/>
                    </a:lnTo>
                    <a:lnTo>
                      <a:pt x="55" y="1"/>
                    </a:lnTo>
                    <a:lnTo>
                      <a:pt x="64" y="4"/>
                    </a:lnTo>
                    <a:lnTo>
                      <a:pt x="72" y="8"/>
                    </a:lnTo>
                    <a:lnTo>
                      <a:pt x="78" y="14"/>
                    </a:lnTo>
                    <a:lnTo>
                      <a:pt x="85" y="21"/>
                    </a:lnTo>
                    <a:lnTo>
                      <a:pt x="85" y="21"/>
                    </a:lnTo>
                    <a:lnTo>
                      <a:pt x="178" y="168"/>
                    </a:lnTo>
                    <a:lnTo>
                      <a:pt x="178" y="168"/>
                    </a:lnTo>
                    <a:lnTo>
                      <a:pt x="182" y="175"/>
                    </a:lnTo>
                    <a:lnTo>
                      <a:pt x="184" y="184"/>
                    </a:lnTo>
                    <a:lnTo>
                      <a:pt x="186" y="193"/>
                    </a:lnTo>
                    <a:lnTo>
                      <a:pt x="184" y="202"/>
                    </a:lnTo>
                    <a:lnTo>
                      <a:pt x="182" y="211"/>
                    </a:lnTo>
                    <a:lnTo>
                      <a:pt x="177" y="219"/>
                    </a:lnTo>
                    <a:lnTo>
                      <a:pt x="172" y="225"/>
                    </a:lnTo>
                    <a:lnTo>
                      <a:pt x="164" y="232"/>
                    </a:lnTo>
                    <a:lnTo>
                      <a:pt x="164" y="232"/>
                    </a:lnTo>
                    <a:lnTo>
                      <a:pt x="164" y="232"/>
                    </a:lnTo>
                    <a:lnTo>
                      <a:pt x="159" y="234"/>
                    </a:lnTo>
                    <a:lnTo>
                      <a:pt x="152" y="237"/>
                    </a:lnTo>
                    <a:lnTo>
                      <a:pt x="146" y="238"/>
                    </a:lnTo>
                    <a:lnTo>
                      <a:pt x="140" y="238"/>
                    </a:lnTo>
                    <a:lnTo>
                      <a:pt x="140" y="238"/>
                    </a:lnTo>
                    <a:lnTo>
                      <a:pt x="140" y="238"/>
                    </a:lnTo>
                    <a:lnTo>
                      <a:pt x="128" y="237"/>
                    </a:lnTo>
                    <a:lnTo>
                      <a:pt x="118" y="233"/>
                    </a:lnTo>
                    <a:lnTo>
                      <a:pt x="108" y="227"/>
                    </a:lnTo>
                    <a:lnTo>
                      <a:pt x="104" y="223"/>
                    </a:lnTo>
                    <a:lnTo>
                      <a:pt x="100" y="218"/>
                    </a:lnTo>
                    <a:lnTo>
                      <a:pt x="100" y="218"/>
                    </a:lnTo>
                    <a:close/>
                  </a:path>
                </a:pathLst>
              </a:custGeom>
              <a:solidFill>
                <a:srgbClr val="EFEC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 name="Freeform 9"/>
              <p:cNvSpPr/>
              <p:nvPr/>
            </p:nvSpPr>
            <p:spPr bwMode="auto">
              <a:xfrm>
                <a:off x="2313130" y="2723388"/>
                <a:ext cx="112489" cy="173734"/>
              </a:xfrm>
              <a:custGeom>
                <a:avLst/>
                <a:gdLst>
                  <a:gd name="T0" fmla="*/ 69 w 90"/>
                  <a:gd name="T1" fmla="*/ 2 h 139"/>
                  <a:gd name="T2" fmla="*/ 69 w 90"/>
                  <a:gd name="T3" fmla="*/ 2 h 139"/>
                  <a:gd name="T4" fmla="*/ 64 w 90"/>
                  <a:gd name="T5" fmla="*/ 0 h 139"/>
                  <a:gd name="T6" fmla="*/ 58 w 90"/>
                  <a:gd name="T7" fmla="*/ 0 h 139"/>
                  <a:gd name="T8" fmla="*/ 51 w 90"/>
                  <a:gd name="T9" fmla="*/ 2 h 139"/>
                  <a:gd name="T10" fmla="*/ 46 w 90"/>
                  <a:gd name="T11" fmla="*/ 3 h 139"/>
                  <a:gd name="T12" fmla="*/ 41 w 90"/>
                  <a:gd name="T13" fmla="*/ 7 h 139"/>
                  <a:gd name="T14" fmla="*/ 36 w 90"/>
                  <a:gd name="T15" fmla="*/ 11 h 139"/>
                  <a:gd name="T16" fmla="*/ 33 w 90"/>
                  <a:gd name="T17" fmla="*/ 15 h 139"/>
                  <a:gd name="T18" fmla="*/ 31 w 90"/>
                  <a:gd name="T19" fmla="*/ 21 h 139"/>
                  <a:gd name="T20" fmla="*/ 0 w 90"/>
                  <a:gd name="T21" fmla="*/ 107 h 139"/>
                  <a:gd name="T22" fmla="*/ 0 w 90"/>
                  <a:gd name="T23" fmla="*/ 107 h 139"/>
                  <a:gd name="T24" fmla="*/ 13 w 90"/>
                  <a:gd name="T25" fmla="*/ 114 h 139"/>
                  <a:gd name="T26" fmla="*/ 24 w 90"/>
                  <a:gd name="T27" fmla="*/ 123 h 139"/>
                  <a:gd name="T28" fmla="*/ 24 w 90"/>
                  <a:gd name="T29" fmla="*/ 123 h 139"/>
                  <a:gd name="T30" fmla="*/ 24 w 90"/>
                  <a:gd name="T31" fmla="*/ 123 h 139"/>
                  <a:gd name="T32" fmla="*/ 24 w 90"/>
                  <a:gd name="T33" fmla="*/ 123 h 139"/>
                  <a:gd name="T34" fmla="*/ 40 w 90"/>
                  <a:gd name="T35" fmla="*/ 130 h 139"/>
                  <a:gd name="T36" fmla="*/ 47 w 90"/>
                  <a:gd name="T37" fmla="*/ 135 h 139"/>
                  <a:gd name="T38" fmla="*/ 54 w 90"/>
                  <a:gd name="T39" fmla="*/ 139 h 139"/>
                  <a:gd name="T40" fmla="*/ 88 w 90"/>
                  <a:gd name="T41" fmla="*/ 41 h 139"/>
                  <a:gd name="T42" fmla="*/ 88 w 90"/>
                  <a:gd name="T43" fmla="*/ 41 h 139"/>
                  <a:gd name="T44" fmla="*/ 90 w 90"/>
                  <a:gd name="T45" fmla="*/ 35 h 139"/>
                  <a:gd name="T46" fmla="*/ 90 w 90"/>
                  <a:gd name="T47" fmla="*/ 29 h 139"/>
                  <a:gd name="T48" fmla="*/ 88 w 90"/>
                  <a:gd name="T49" fmla="*/ 24 h 139"/>
                  <a:gd name="T50" fmla="*/ 87 w 90"/>
                  <a:gd name="T51" fmla="*/ 17 h 139"/>
                  <a:gd name="T52" fmla="*/ 83 w 90"/>
                  <a:gd name="T53" fmla="*/ 13 h 139"/>
                  <a:gd name="T54" fmla="*/ 79 w 90"/>
                  <a:gd name="T55" fmla="*/ 8 h 139"/>
                  <a:gd name="T56" fmla="*/ 75 w 90"/>
                  <a:gd name="T57" fmla="*/ 4 h 139"/>
                  <a:gd name="T58" fmla="*/ 69 w 90"/>
                  <a:gd name="T59" fmla="*/ 2 h 139"/>
                  <a:gd name="T60" fmla="*/ 69 w 90"/>
                  <a:gd name="T61" fmla="*/ 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0" h="139">
                    <a:moveTo>
                      <a:pt x="69" y="2"/>
                    </a:moveTo>
                    <a:lnTo>
                      <a:pt x="69" y="2"/>
                    </a:lnTo>
                    <a:lnTo>
                      <a:pt x="64" y="0"/>
                    </a:lnTo>
                    <a:lnTo>
                      <a:pt x="58" y="0"/>
                    </a:lnTo>
                    <a:lnTo>
                      <a:pt x="51" y="2"/>
                    </a:lnTo>
                    <a:lnTo>
                      <a:pt x="46" y="3"/>
                    </a:lnTo>
                    <a:lnTo>
                      <a:pt x="41" y="7"/>
                    </a:lnTo>
                    <a:lnTo>
                      <a:pt x="36" y="11"/>
                    </a:lnTo>
                    <a:lnTo>
                      <a:pt x="33" y="15"/>
                    </a:lnTo>
                    <a:lnTo>
                      <a:pt x="31" y="21"/>
                    </a:lnTo>
                    <a:lnTo>
                      <a:pt x="0" y="107"/>
                    </a:lnTo>
                    <a:lnTo>
                      <a:pt x="0" y="107"/>
                    </a:lnTo>
                    <a:lnTo>
                      <a:pt x="13" y="114"/>
                    </a:lnTo>
                    <a:lnTo>
                      <a:pt x="24" y="123"/>
                    </a:lnTo>
                    <a:lnTo>
                      <a:pt x="24" y="123"/>
                    </a:lnTo>
                    <a:lnTo>
                      <a:pt x="24" y="123"/>
                    </a:lnTo>
                    <a:lnTo>
                      <a:pt x="24" y="123"/>
                    </a:lnTo>
                    <a:lnTo>
                      <a:pt x="40" y="130"/>
                    </a:lnTo>
                    <a:lnTo>
                      <a:pt x="47" y="135"/>
                    </a:lnTo>
                    <a:lnTo>
                      <a:pt x="54" y="139"/>
                    </a:lnTo>
                    <a:lnTo>
                      <a:pt x="88" y="41"/>
                    </a:lnTo>
                    <a:lnTo>
                      <a:pt x="88" y="41"/>
                    </a:lnTo>
                    <a:lnTo>
                      <a:pt x="90" y="35"/>
                    </a:lnTo>
                    <a:lnTo>
                      <a:pt x="90" y="29"/>
                    </a:lnTo>
                    <a:lnTo>
                      <a:pt x="88" y="24"/>
                    </a:lnTo>
                    <a:lnTo>
                      <a:pt x="87" y="17"/>
                    </a:lnTo>
                    <a:lnTo>
                      <a:pt x="83" y="13"/>
                    </a:lnTo>
                    <a:lnTo>
                      <a:pt x="79" y="8"/>
                    </a:lnTo>
                    <a:lnTo>
                      <a:pt x="75" y="4"/>
                    </a:lnTo>
                    <a:lnTo>
                      <a:pt x="69" y="2"/>
                    </a:lnTo>
                    <a:lnTo>
                      <a:pt x="69" y="2"/>
                    </a:lnTo>
                    <a:close/>
                  </a:path>
                </a:pathLst>
              </a:custGeom>
              <a:solidFill>
                <a:srgbClr val="EFEC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 name="Freeform 10"/>
              <p:cNvSpPr/>
              <p:nvPr/>
            </p:nvSpPr>
            <p:spPr bwMode="auto">
              <a:xfrm>
                <a:off x="2160644" y="2650894"/>
                <a:ext cx="89992" cy="196232"/>
              </a:xfrm>
              <a:custGeom>
                <a:avLst/>
                <a:gdLst>
                  <a:gd name="T0" fmla="*/ 11 w 72"/>
                  <a:gd name="T1" fmla="*/ 157 h 157"/>
                  <a:gd name="T2" fmla="*/ 11 w 72"/>
                  <a:gd name="T3" fmla="*/ 157 h 157"/>
                  <a:gd name="T4" fmla="*/ 26 w 72"/>
                  <a:gd name="T5" fmla="*/ 153 h 157"/>
                  <a:gd name="T6" fmla="*/ 41 w 72"/>
                  <a:gd name="T7" fmla="*/ 152 h 157"/>
                  <a:gd name="T8" fmla="*/ 57 w 72"/>
                  <a:gd name="T9" fmla="*/ 151 h 157"/>
                  <a:gd name="T10" fmla="*/ 72 w 72"/>
                  <a:gd name="T11" fmla="*/ 152 h 157"/>
                  <a:gd name="T12" fmla="*/ 72 w 72"/>
                  <a:gd name="T13" fmla="*/ 152 h 157"/>
                  <a:gd name="T14" fmla="*/ 66 w 72"/>
                  <a:gd name="T15" fmla="*/ 70 h 157"/>
                  <a:gd name="T16" fmla="*/ 62 w 72"/>
                  <a:gd name="T17" fmla="*/ 26 h 157"/>
                  <a:gd name="T18" fmla="*/ 62 w 72"/>
                  <a:gd name="T19" fmla="*/ 26 h 157"/>
                  <a:gd name="T20" fmla="*/ 60 w 72"/>
                  <a:gd name="T21" fmla="*/ 21 h 157"/>
                  <a:gd name="T22" fmla="*/ 58 w 72"/>
                  <a:gd name="T23" fmla="*/ 15 h 157"/>
                  <a:gd name="T24" fmla="*/ 55 w 72"/>
                  <a:gd name="T25" fmla="*/ 10 h 157"/>
                  <a:gd name="T26" fmla="*/ 52 w 72"/>
                  <a:gd name="T27" fmla="*/ 6 h 157"/>
                  <a:gd name="T28" fmla="*/ 46 w 72"/>
                  <a:gd name="T29" fmla="*/ 2 h 157"/>
                  <a:gd name="T30" fmla="*/ 40 w 72"/>
                  <a:gd name="T31" fmla="*/ 1 h 157"/>
                  <a:gd name="T32" fmla="*/ 35 w 72"/>
                  <a:gd name="T33" fmla="*/ 0 h 157"/>
                  <a:gd name="T34" fmla="*/ 28 w 72"/>
                  <a:gd name="T35" fmla="*/ 0 h 157"/>
                  <a:gd name="T36" fmla="*/ 28 w 72"/>
                  <a:gd name="T37" fmla="*/ 0 h 157"/>
                  <a:gd name="T38" fmla="*/ 22 w 72"/>
                  <a:gd name="T39" fmla="*/ 1 h 157"/>
                  <a:gd name="T40" fmla="*/ 17 w 72"/>
                  <a:gd name="T41" fmla="*/ 2 h 157"/>
                  <a:gd name="T42" fmla="*/ 12 w 72"/>
                  <a:gd name="T43" fmla="*/ 6 h 157"/>
                  <a:gd name="T44" fmla="*/ 8 w 72"/>
                  <a:gd name="T45" fmla="*/ 10 h 157"/>
                  <a:gd name="T46" fmla="*/ 4 w 72"/>
                  <a:gd name="T47" fmla="*/ 15 h 157"/>
                  <a:gd name="T48" fmla="*/ 2 w 72"/>
                  <a:gd name="T49" fmla="*/ 20 h 157"/>
                  <a:gd name="T50" fmla="*/ 0 w 72"/>
                  <a:gd name="T51" fmla="*/ 26 h 157"/>
                  <a:gd name="T52" fmla="*/ 0 w 72"/>
                  <a:gd name="T53" fmla="*/ 33 h 157"/>
                  <a:gd name="T54" fmla="*/ 0 w 72"/>
                  <a:gd name="T55" fmla="*/ 33 h 157"/>
                  <a:gd name="T56" fmla="*/ 0 w 72"/>
                  <a:gd name="T57" fmla="*/ 33 h 157"/>
                  <a:gd name="T58" fmla="*/ 7 w 72"/>
                  <a:gd name="T59" fmla="*/ 106 h 157"/>
                  <a:gd name="T60" fmla="*/ 7 w 72"/>
                  <a:gd name="T61" fmla="*/ 106 h 157"/>
                  <a:gd name="T62" fmla="*/ 11 w 72"/>
                  <a:gd name="T63" fmla="*/ 157 h 157"/>
                  <a:gd name="T64" fmla="*/ 11 w 72"/>
                  <a:gd name="T65"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2" h="157">
                    <a:moveTo>
                      <a:pt x="11" y="157"/>
                    </a:moveTo>
                    <a:lnTo>
                      <a:pt x="11" y="157"/>
                    </a:lnTo>
                    <a:lnTo>
                      <a:pt x="26" y="153"/>
                    </a:lnTo>
                    <a:lnTo>
                      <a:pt x="41" y="152"/>
                    </a:lnTo>
                    <a:lnTo>
                      <a:pt x="57" y="151"/>
                    </a:lnTo>
                    <a:lnTo>
                      <a:pt x="72" y="152"/>
                    </a:lnTo>
                    <a:lnTo>
                      <a:pt x="72" y="152"/>
                    </a:lnTo>
                    <a:lnTo>
                      <a:pt x="66" y="70"/>
                    </a:lnTo>
                    <a:lnTo>
                      <a:pt x="62" y="26"/>
                    </a:lnTo>
                    <a:lnTo>
                      <a:pt x="62" y="26"/>
                    </a:lnTo>
                    <a:lnTo>
                      <a:pt x="60" y="21"/>
                    </a:lnTo>
                    <a:lnTo>
                      <a:pt x="58" y="15"/>
                    </a:lnTo>
                    <a:lnTo>
                      <a:pt x="55" y="10"/>
                    </a:lnTo>
                    <a:lnTo>
                      <a:pt x="52" y="6"/>
                    </a:lnTo>
                    <a:lnTo>
                      <a:pt x="46" y="2"/>
                    </a:lnTo>
                    <a:lnTo>
                      <a:pt x="40" y="1"/>
                    </a:lnTo>
                    <a:lnTo>
                      <a:pt x="35" y="0"/>
                    </a:lnTo>
                    <a:lnTo>
                      <a:pt x="28" y="0"/>
                    </a:lnTo>
                    <a:lnTo>
                      <a:pt x="28" y="0"/>
                    </a:lnTo>
                    <a:lnTo>
                      <a:pt x="22" y="1"/>
                    </a:lnTo>
                    <a:lnTo>
                      <a:pt x="17" y="2"/>
                    </a:lnTo>
                    <a:lnTo>
                      <a:pt x="12" y="6"/>
                    </a:lnTo>
                    <a:lnTo>
                      <a:pt x="8" y="10"/>
                    </a:lnTo>
                    <a:lnTo>
                      <a:pt x="4" y="15"/>
                    </a:lnTo>
                    <a:lnTo>
                      <a:pt x="2" y="20"/>
                    </a:lnTo>
                    <a:lnTo>
                      <a:pt x="0" y="26"/>
                    </a:lnTo>
                    <a:lnTo>
                      <a:pt x="0" y="33"/>
                    </a:lnTo>
                    <a:lnTo>
                      <a:pt x="0" y="33"/>
                    </a:lnTo>
                    <a:lnTo>
                      <a:pt x="0" y="33"/>
                    </a:lnTo>
                    <a:lnTo>
                      <a:pt x="7" y="106"/>
                    </a:lnTo>
                    <a:lnTo>
                      <a:pt x="7" y="106"/>
                    </a:lnTo>
                    <a:lnTo>
                      <a:pt x="11" y="157"/>
                    </a:lnTo>
                    <a:lnTo>
                      <a:pt x="11" y="157"/>
                    </a:lnTo>
                    <a:close/>
                  </a:path>
                </a:pathLst>
              </a:custGeom>
              <a:solidFill>
                <a:srgbClr val="EFEC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 name="Freeform 11"/>
              <p:cNvSpPr/>
              <p:nvPr/>
            </p:nvSpPr>
            <p:spPr bwMode="auto">
              <a:xfrm>
                <a:off x="1960663" y="2823378"/>
                <a:ext cx="478706" cy="619942"/>
              </a:xfrm>
              <a:custGeom>
                <a:avLst/>
                <a:gdLst>
                  <a:gd name="T0" fmla="*/ 333 w 383"/>
                  <a:gd name="T1" fmla="*/ 42 h 496"/>
                  <a:gd name="T2" fmla="*/ 293 w 383"/>
                  <a:gd name="T3" fmla="*/ 18 h 496"/>
                  <a:gd name="T4" fmla="*/ 215 w 383"/>
                  <a:gd name="T5" fmla="*/ 1 h 496"/>
                  <a:gd name="T6" fmla="*/ 103 w 383"/>
                  <a:gd name="T7" fmla="*/ 14 h 496"/>
                  <a:gd name="T8" fmla="*/ 54 w 383"/>
                  <a:gd name="T9" fmla="*/ 36 h 496"/>
                  <a:gd name="T10" fmla="*/ 18 w 383"/>
                  <a:gd name="T11" fmla="*/ 68 h 496"/>
                  <a:gd name="T12" fmla="*/ 2 w 383"/>
                  <a:gd name="T13" fmla="*/ 110 h 496"/>
                  <a:gd name="T14" fmla="*/ 7 w 383"/>
                  <a:gd name="T15" fmla="*/ 152 h 496"/>
                  <a:gd name="T16" fmla="*/ 43 w 383"/>
                  <a:gd name="T17" fmla="*/ 219 h 496"/>
                  <a:gd name="T18" fmla="*/ 55 w 383"/>
                  <a:gd name="T19" fmla="*/ 219 h 496"/>
                  <a:gd name="T20" fmla="*/ 110 w 383"/>
                  <a:gd name="T21" fmla="*/ 189 h 496"/>
                  <a:gd name="T22" fmla="*/ 186 w 383"/>
                  <a:gd name="T23" fmla="*/ 124 h 496"/>
                  <a:gd name="T24" fmla="*/ 250 w 383"/>
                  <a:gd name="T25" fmla="*/ 79 h 496"/>
                  <a:gd name="T26" fmla="*/ 287 w 383"/>
                  <a:gd name="T27" fmla="*/ 72 h 496"/>
                  <a:gd name="T28" fmla="*/ 318 w 383"/>
                  <a:gd name="T29" fmla="*/ 78 h 496"/>
                  <a:gd name="T30" fmla="*/ 356 w 383"/>
                  <a:gd name="T31" fmla="*/ 105 h 496"/>
                  <a:gd name="T32" fmla="*/ 368 w 383"/>
                  <a:gd name="T33" fmla="*/ 123 h 496"/>
                  <a:gd name="T34" fmla="*/ 366 w 383"/>
                  <a:gd name="T35" fmla="*/ 139 h 496"/>
                  <a:gd name="T36" fmla="*/ 357 w 383"/>
                  <a:gd name="T37" fmla="*/ 148 h 496"/>
                  <a:gd name="T38" fmla="*/ 341 w 383"/>
                  <a:gd name="T39" fmla="*/ 150 h 496"/>
                  <a:gd name="T40" fmla="*/ 331 w 383"/>
                  <a:gd name="T41" fmla="*/ 142 h 496"/>
                  <a:gd name="T42" fmla="*/ 301 w 383"/>
                  <a:gd name="T43" fmla="*/ 118 h 496"/>
                  <a:gd name="T44" fmla="*/ 279 w 383"/>
                  <a:gd name="T45" fmla="*/ 115 h 496"/>
                  <a:gd name="T46" fmla="*/ 231 w 383"/>
                  <a:gd name="T47" fmla="*/ 142 h 496"/>
                  <a:gd name="T48" fmla="*/ 226 w 383"/>
                  <a:gd name="T49" fmla="*/ 205 h 496"/>
                  <a:gd name="T50" fmla="*/ 278 w 383"/>
                  <a:gd name="T51" fmla="*/ 269 h 496"/>
                  <a:gd name="T52" fmla="*/ 315 w 383"/>
                  <a:gd name="T53" fmla="*/ 289 h 496"/>
                  <a:gd name="T54" fmla="*/ 336 w 383"/>
                  <a:gd name="T55" fmla="*/ 298 h 496"/>
                  <a:gd name="T56" fmla="*/ 336 w 383"/>
                  <a:gd name="T57" fmla="*/ 315 h 496"/>
                  <a:gd name="T58" fmla="*/ 323 w 383"/>
                  <a:gd name="T59" fmla="*/ 322 h 496"/>
                  <a:gd name="T60" fmla="*/ 300 w 383"/>
                  <a:gd name="T61" fmla="*/ 316 h 496"/>
                  <a:gd name="T62" fmla="*/ 247 w 383"/>
                  <a:gd name="T63" fmla="*/ 283 h 496"/>
                  <a:gd name="T64" fmla="*/ 210 w 383"/>
                  <a:gd name="T65" fmla="*/ 317 h 496"/>
                  <a:gd name="T66" fmla="*/ 196 w 383"/>
                  <a:gd name="T67" fmla="*/ 363 h 496"/>
                  <a:gd name="T68" fmla="*/ 197 w 383"/>
                  <a:gd name="T69" fmla="*/ 381 h 496"/>
                  <a:gd name="T70" fmla="*/ 185 w 383"/>
                  <a:gd name="T71" fmla="*/ 394 h 496"/>
                  <a:gd name="T72" fmla="*/ 172 w 383"/>
                  <a:gd name="T73" fmla="*/ 390 h 496"/>
                  <a:gd name="T74" fmla="*/ 165 w 383"/>
                  <a:gd name="T75" fmla="*/ 372 h 496"/>
                  <a:gd name="T76" fmla="*/ 171 w 383"/>
                  <a:gd name="T77" fmla="*/ 333 h 496"/>
                  <a:gd name="T78" fmla="*/ 201 w 383"/>
                  <a:gd name="T79" fmla="*/ 279 h 496"/>
                  <a:gd name="T80" fmla="*/ 213 w 383"/>
                  <a:gd name="T81" fmla="*/ 242 h 496"/>
                  <a:gd name="T82" fmla="*/ 183 w 383"/>
                  <a:gd name="T83" fmla="*/ 184 h 496"/>
                  <a:gd name="T84" fmla="*/ 110 w 383"/>
                  <a:gd name="T85" fmla="*/ 242 h 496"/>
                  <a:gd name="T86" fmla="*/ 59 w 383"/>
                  <a:gd name="T87" fmla="*/ 261 h 496"/>
                  <a:gd name="T88" fmla="*/ 73 w 383"/>
                  <a:gd name="T89" fmla="*/ 324 h 496"/>
                  <a:gd name="T90" fmla="*/ 113 w 383"/>
                  <a:gd name="T91" fmla="*/ 426 h 496"/>
                  <a:gd name="T92" fmla="*/ 150 w 383"/>
                  <a:gd name="T93" fmla="*/ 473 h 496"/>
                  <a:gd name="T94" fmla="*/ 185 w 383"/>
                  <a:gd name="T95" fmla="*/ 494 h 496"/>
                  <a:gd name="T96" fmla="*/ 224 w 383"/>
                  <a:gd name="T97" fmla="*/ 494 h 496"/>
                  <a:gd name="T98" fmla="*/ 269 w 383"/>
                  <a:gd name="T99" fmla="*/ 468 h 496"/>
                  <a:gd name="T100" fmla="*/ 305 w 383"/>
                  <a:gd name="T101" fmla="*/ 429 h 496"/>
                  <a:gd name="T102" fmla="*/ 350 w 383"/>
                  <a:gd name="T103" fmla="*/ 348 h 496"/>
                  <a:gd name="T104" fmla="*/ 378 w 383"/>
                  <a:gd name="T105" fmla="*/ 249 h 496"/>
                  <a:gd name="T106" fmla="*/ 380 w 383"/>
                  <a:gd name="T107" fmla="*/ 147 h 496"/>
                  <a:gd name="T108" fmla="*/ 354 w 383"/>
                  <a:gd name="T109" fmla="*/ 68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3" h="496">
                    <a:moveTo>
                      <a:pt x="347" y="59"/>
                    </a:moveTo>
                    <a:lnTo>
                      <a:pt x="347" y="59"/>
                    </a:lnTo>
                    <a:lnTo>
                      <a:pt x="341" y="50"/>
                    </a:lnTo>
                    <a:lnTo>
                      <a:pt x="333" y="42"/>
                    </a:lnTo>
                    <a:lnTo>
                      <a:pt x="325" y="36"/>
                    </a:lnTo>
                    <a:lnTo>
                      <a:pt x="315" y="29"/>
                    </a:lnTo>
                    <a:lnTo>
                      <a:pt x="305" y="23"/>
                    </a:lnTo>
                    <a:lnTo>
                      <a:pt x="293" y="18"/>
                    </a:lnTo>
                    <a:lnTo>
                      <a:pt x="282" y="14"/>
                    </a:lnTo>
                    <a:lnTo>
                      <a:pt x="269" y="10"/>
                    </a:lnTo>
                    <a:lnTo>
                      <a:pt x="242" y="4"/>
                    </a:lnTo>
                    <a:lnTo>
                      <a:pt x="215" y="1"/>
                    </a:lnTo>
                    <a:lnTo>
                      <a:pt x="186" y="0"/>
                    </a:lnTo>
                    <a:lnTo>
                      <a:pt x="158" y="2"/>
                    </a:lnTo>
                    <a:lnTo>
                      <a:pt x="130" y="6"/>
                    </a:lnTo>
                    <a:lnTo>
                      <a:pt x="103" y="14"/>
                    </a:lnTo>
                    <a:lnTo>
                      <a:pt x="90" y="18"/>
                    </a:lnTo>
                    <a:lnTo>
                      <a:pt x="77" y="23"/>
                    </a:lnTo>
                    <a:lnTo>
                      <a:pt x="66" y="29"/>
                    </a:lnTo>
                    <a:lnTo>
                      <a:pt x="54" y="36"/>
                    </a:lnTo>
                    <a:lnTo>
                      <a:pt x="44" y="42"/>
                    </a:lnTo>
                    <a:lnTo>
                      <a:pt x="35" y="50"/>
                    </a:lnTo>
                    <a:lnTo>
                      <a:pt x="26" y="59"/>
                    </a:lnTo>
                    <a:lnTo>
                      <a:pt x="18" y="68"/>
                    </a:lnTo>
                    <a:lnTo>
                      <a:pt x="13" y="77"/>
                    </a:lnTo>
                    <a:lnTo>
                      <a:pt x="8" y="88"/>
                    </a:lnTo>
                    <a:lnTo>
                      <a:pt x="4" y="98"/>
                    </a:lnTo>
                    <a:lnTo>
                      <a:pt x="2" y="110"/>
                    </a:lnTo>
                    <a:lnTo>
                      <a:pt x="2" y="110"/>
                    </a:lnTo>
                    <a:lnTo>
                      <a:pt x="0" y="124"/>
                    </a:lnTo>
                    <a:lnTo>
                      <a:pt x="3" y="138"/>
                    </a:lnTo>
                    <a:lnTo>
                      <a:pt x="7" y="152"/>
                    </a:lnTo>
                    <a:lnTo>
                      <a:pt x="12" y="165"/>
                    </a:lnTo>
                    <a:lnTo>
                      <a:pt x="20" y="179"/>
                    </a:lnTo>
                    <a:lnTo>
                      <a:pt x="27" y="192"/>
                    </a:lnTo>
                    <a:lnTo>
                      <a:pt x="43" y="219"/>
                    </a:lnTo>
                    <a:lnTo>
                      <a:pt x="43" y="219"/>
                    </a:lnTo>
                    <a:lnTo>
                      <a:pt x="44" y="219"/>
                    </a:lnTo>
                    <a:lnTo>
                      <a:pt x="44" y="219"/>
                    </a:lnTo>
                    <a:lnTo>
                      <a:pt x="55" y="219"/>
                    </a:lnTo>
                    <a:lnTo>
                      <a:pt x="69" y="215"/>
                    </a:lnTo>
                    <a:lnTo>
                      <a:pt x="82" y="208"/>
                    </a:lnTo>
                    <a:lnTo>
                      <a:pt x="96" y="200"/>
                    </a:lnTo>
                    <a:lnTo>
                      <a:pt x="110" y="189"/>
                    </a:lnTo>
                    <a:lnTo>
                      <a:pt x="126" y="178"/>
                    </a:lnTo>
                    <a:lnTo>
                      <a:pt x="155" y="151"/>
                    </a:lnTo>
                    <a:lnTo>
                      <a:pt x="155" y="151"/>
                    </a:lnTo>
                    <a:lnTo>
                      <a:pt x="186" y="124"/>
                    </a:lnTo>
                    <a:lnTo>
                      <a:pt x="201" y="111"/>
                    </a:lnTo>
                    <a:lnTo>
                      <a:pt x="217" y="98"/>
                    </a:lnTo>
                    <a:lnTo>
                      <a:pt x="233" y="88"/>
                    </a:lnTo>
                    <a:lnTo>
                      <a:pt x="250" y="79"/>
                    </a:lnTo>
                    <a:lnTo>
                      <a:pt x="259" y="77"/>
                    </a:lnTo>
                    <a:lnTo>
                      <a:pt x="268" y="74"/>
                    </a:lnTo>
                    <a:lnTo>
                      <a:pt x="278" y="73"/>
                    </a:lnTo>
                    <a:lnTo>
                      <a:pt x="287" y="72"/>
                    </a:lnTo>
                    <a:lnTo>
                      <a:pt x="287" y="72"/>
                    </a:lnTo>
                    <a:lnTo>
                      <a:pt x="297" y="73"/>
                    </a:lnTo>
                    <a:lnTo>
                      <a:pt x="308" y="74"/>
                    </a:lnTo>
                    <a:lnTo>
                      <a:pt x="318" y="78"/>
                    </a:lnTo>
                    <a:lnTo>
                      <a:pt x="328" y="83"/>
                    </a:lnTo>
                    <a:lnTo>
                      <a:pt x="337" y="89"/>
                    </a:lnTo>
                    <a:lnTo>
                      <a:pt x="347" y="97"/>
                    </a:lnTo>
                    <a:lnTo>
                      <a:pt x="356" y="105"/>
                    </a:lnTo>
                    <a:lnTo>
                      <a:pt x="364" y="115"/>
                    </a:lnTo>
                    <a:lnTo>
                      <a:pt x="364" y="115"/>
                    </a:lnTo>
                    <a:lnTo>
                      <a:pt x="366" y="119"/>
                    </a:lnTo>
                    <a:lnTo>
                      <a:pt x="368" y="123"/>
                    </a:lnTo>
                    <a:lnTo>
                      <a:pt x="369" y="128"/>
                    </a:lnTo>
                    <a:lnTo>
                      <a:pt x="369" y="132"/>
                    </a:lnTo>
                    <a:lnTo>
                      <a:pt x="368" y="136"/>
                    </a:lnTo>
                    <a:lnTo>
                      <a:pt x="366" y="139"/>
                    </a:lnTo>
                    <a:lnTo>
                      <a:pt x="364" y="143"/>
                    </a:lnTo>
                    <a:lnTo>
                      <a:pt x="360" y="146"/>
                    </a:lnTo>
                    <a:lnTo>
                      <a:pt x="360" y="146"/>
                    </a:lnTo>
                    <a:lnTo>
                      <a:pt x="357" y="148"/>
                    </a:lnTo>
                    <a:lnTo>
                      <a:pt x="352" y="150"/>
                    </a:lnTo>
                    <a:lnTo>
                      <a:pt x="348" y="150"/>
                    </a:lnTo>
                    <a:lnTo>
                      <a:pt x="345" y="150"/>
                    </a:lnTo>
                    <a:lnTo>
                      <a:pt x="341" y="150"/>
                    </a:lnTo>
                    <a:lnTo>
                      <a:pt x="337" y="147"/>
                    </a:lnTo>
                    <a:lnTo>
                      <a:pt x="333" y="146"/>
                    </a:lnTo>
                    <a:lnTo>
                      <a:pt x="331" y="142"/>
                    </a:lnTo>
                    <a:lnTo>
                      <a:pt x="331" y="142"/>
                    </a:lnTo>
                    <a:lnTo>
                      <a:pt x="318" y="128"/>
                    </a:lnTo>
                    <a:lnTo>
                      <a:pt x="313" y="124"/>
                    </a:lnTo>
                    <a:lnTo>
                      <a:pt x="306" y="120"/>
                    </a:lnTo>
                    <a:lnTo>
                      <a:pt x="301" y="118"/>
                    </a:lnTo>
                    <a:lnTo>
                      <a:pt x="297" y="116"/>
                    </a:lnTo>
                    <a:lnTo>
                      <a:pt x="287" y="115"/>
                    </a:lnTo>
                    <a:lnTo>
                      <a:pt x="287" y="115"/>
                    </a:lnTo>
                    <a:lnTo>
                      <a:pt x="279" y="115"/>
                    </a:lnTo>
                    <a:lnTo>
                      <a:pt x="272" y="118"/>
                    </a:lnTo>
                    <a:lnTo>
                      <a:pt x="261" y="121"/>
                    </a:lnTo>
                    <a:lnTo>
                      <a:pt x="252" y="127"/>
                    </a:lnTo>
                    <a:lnTo>
                      <a:pt x="231" y="142"/>
                    </a:lnTo>
                    <a:lnTo>
                      <a:pt x="208" y="161"/>
                    </a:lnTo>
                    <a:lnTo>
                      <a:pt x="208" y="161"/>
                    </a:lnTo>
                    <a:lnTo>
                      <a:pt x="215" y="183"/>
                    </a:lnTo>
                    <a:lnTo>
                      <a:pt x="226" y="205"/>
                    </a:lnTo>
                    <a:lnTo>
                      <a:pt x="238" y="225"/>
                    </a:lnTo>
                    <a:lnTo>
                      <a:pt x="252" y="244"/>
                    </a:lnTo>
                    <a:lnTo>
                      <a:pt x="269" y="261"/>
                    </a:lnTo>
                    <a:lnTo>
                      <a:pt x="278" y="269"/>
                    </a:lnTo>
                    <a:lnTo>
                      <a:pt x="287" y="275"/>
                    </a:lnTo>
                    <a:lnTo>
                      <a:pt x="296" y="280"/>
                    </a:lnTo>
                    <a:lnTo>
                      <a:pt x="306" y="285"/>
                    </a:lnTo>
                    <a:lnTo>
                      <a:pt x="315" y="289"/>
                    </a:lnTo>
                    <a:lnTo>
                      <a:pt x="325" y="292"/>
                    </a:lnTo>
                    <a:lnTo>
                      <a:pt x="325" y="292"/>
                    </a:lnTo>
                    <a:lnTo>
                      <a:pt x="331" y="294"/>
                    </a:lnTo>
                    <a:lnTo>
                      <a:pt x="336" y="298"/>
                    </a:lnTo>
                    <a:lnTo>
                      <a:pt x="337" y="303"/>
                    </a:lnTo>
                    <a:lnTo>
                      <a:pt x="337" y="310"/>
                    </a:lnTo>
                    <a:lnTo>
                      <a:pt x="337" y="310"/>
                    </a:lnTo>
                    <a:lnTo>
                      <a:pt x="336" y="315"/>
                    </a:lnTo>
                    <a:lnTo>
                      <a:pt x="332" y="319"/>
                    </a:lnTo>
                    <a:lnTo>
                      <a:pt x="328" y="321"/>
                    </a:lnTo>
                    <a:lnTo>
                      <a:pt x="323" y="322"/>
                    </a:lnTo>
                    <a:lnTo>
                      <a:pt x="323" y="322"/>
                    </a:lnTo>
                    <a:lnTo>
                      <a:pt x="319" y="321"/>
                    </a:lnTo>
                    <a:lnTo>
                      <a:pt x="319" y="321"/>
                    </a:lnTo>
                    <a:lnTo>
                      <a:pt x="309" y="319"/>
                    </a:lnTo>
                    <a:lnTo>
                      <a:pt x="300" y="316"/>
                    </a:lnTo>
                    <a:lnTo>
                      <a:pt x="281" y="307"/>
                    </a:lnTo>
                    <a:lnTo>
                      <a:pt x="263" y="296"/>
                    </a:lnTo>
                    <a:lnTo>
                      <a:pt x="247" y="283"/>
                    </a:lnTo>
                    <a:lnTo>
                      <a:pt x="247" y="283"/>
                    </a:lnTo>
                    <a:lnTo>
                      <a:pt x="236" y="289"/>
                    </a:lnTo>
                    <a:lnTo>
                      <a:pt x="227" y="297"/>
                    </a:lnTo>
                    <a:lnTo>
                      <a:pt x="218" y="307"/>
                    </a:lnTo>
                    <a:lnTo>
                      <a:pt x="210" y="317"/>
                    </a:lnTo>
                    <a:lnTo>
                      <a:pt x="204" y="328"/>
                    </a:lnTo>
                    <a:lnTo>
                      <a:pt x="200" y="339"/>
                    </a:lnTo>
                    <a:lnTo>
                      <a:pt x="197" y="352"/>
                    </a:lnTo>
                    <a:lnTo>
                      <a:pt x="196" y="363"/>
                    </a:lnTo>
                    <a:lnTo>
                      <a:pt x="196" y="363"/>
                    </a:lnTo>
                    <a:lnTo>
                      <a:pt x="197" y="376"/>
                    </a:lnTo>
                    <a:lnTo>
                      <a:pt x="197" y="376"/>
                    </a:lnTo>
                    <a:lnTo>
                      <a:pt x="197" y="381"/>
                    </a:lnTo>
                    <a:lnTo>
                      <a:pt x="195" y="388"/>
                    </a:lnTo>
                    <a:lnTo>
                      <a:pt x="190" y="392"/>
                    </a:lnTo>
                    <a:lnTo>
                      <a:pt x="185" y="394"/>
                    </a:lnTo>
                    <a:lnTo>
                      <a:pt x="185" y="394"/>
                    </a:lnTo>
                    <a:lnTo>
                      <a:pt x="182" y="394"/>
                    </a:lnTo>
                    <a:lnTo>
                      <a:pt x="182" y="394"/>
                    </a:lnTo>
                    <a:lnTo>
                      <a:pt x="177" y="393"/>
                    </a:lnTo>
                    <a:lnTo>
                      <a:pt x="172" y="390"/>
                    </a:lnTo>
                    <a:lnTo>
                      <a:pt x="169" y="386"/>
                    </a:lnTo>
                    <a:lnTo>
                      <a:pt x="167" y="381"/>
                    </a:lnTo>
                    <a:lnTo>
                      <a:pt x="167" y="381"/>
                    </a:lnTo>
                    <a:lnTo>
                      <a:pt x="165" y="372"/>
                    </a:lnTo>
                    <a:lnTo>
                      <a:pt x="165" y="363"/>
                    </a:lnTo>
                    <a:lnTo>
                      <a:pt x="165" y="363"/>
                    </a:lnTo>
                    <a:lnTo>
                      <a:pt x="167" y="348"/>
                    </a:lnTo>
                    <a:lnTo>
                      <a:pt x="171" y="333"/>
                    </a:lnTo>
                    <a:lnTo>
                      <a:pt x="176" y="317"/>
                    </a:lnTo>
                    <a:lnTo>
                      <a:pt x="182" y="303"/>
                    </a:lnTo>
                    <a:lnTo>
                      <a:pt x="191" y="290"/>
                    </a:lnTo>
                    <a:lnTo>
                      <a:pt x="201" y="279"/>
                    </a:lnTo>
                    <a:lnTo>
                      <a:pt x="213" y="269"/>
                    </a:lnTo>
                    <a:lnTo>
                      <a:pt x="226" y="260"/>
                    </a:lnTo>
                    <a:lnTo>
                      <a:pt x="226" y="260"/>
                    </a:lnTo>
                    <a:lnTo>
                      <a:pt x="213" y="242"/>
                    </a:lnTo>
                    <a:lnTo>
                      <a:pt x="201" y="223"/>
                    </a:lnTo>
                    <a:lnTo>
                      <a:pt x="191" y="203"/>
                    </a:lnTo>
                    <a:lnTo>
                      <a:pt x="183" y="184"/>
                    </a:lnTo>
                    <a:lnTo>
                      <a:pt x="183" y="184"/>
                    </a:lnTo>
                    <a:lnTo>
                      <a:pt x="155" y="208"/>
                    </a:lnTo>
                    <a:lnTo>
                      <a:pt x="141" y="220"/>
                    </a:lnTo>
                    <a:lnTo>
                      <a:pt x="126" y="232"/>
                    </a:lnTo>
                    <a:lnTo>
                      <a:pt x="110" y="242"/>
                    </a:lnTo>
                    <a:lnTo>
                      <a:pt x="94" y="249"/>
                    </a:lnTo>
                    <a:lnTo>
                      <a:pt x="77" y="256"/>
                    </a:lnTo>
                    <a:lnTo>
                      <a:pt x="59" y="261"/>
                    </a:lnTo>
                    <a:lnTo>
                      <a:pt x="59" y="261"/>
                    </a:lnTo>
                    <a:lnTo>
                      <a:pt x="62" y="269"/>
                    </a:lnTo>
                    <a:lnTo>
                      <a:pt x="62" y="269"/>
                    </a:lnTo>
                    <a:lnTo>
                      <a:pt x="66" y="296"/>
                    </a:lnTo>
                    <a:lnTo>
                      <a:pt x="73" y="324"/>
                    </a:lnTo>
                    <a:lnTo>
                      <a:pt x="81" y="351"/>
                    </a:lnTo>
                    <a:lnTo>
                      <a:pt x="90" y="377"/>
                    </a:lnTo>
                    <a:lnTo>
                      <a:pt x="101" y="403"/>
                    </a:lnTo>
                    <a:lnTo>
                      <a:pt x="113" y="426"/>
                    </a:lnTo>
                    <a:lnTo>
                      <a:pt x="127" y="448"/>
                    </a:lnTo>
                    <a:lnTo>
                      <a:pt x="135" y="457"/>
                    </a:lnTo>
                    <a:lnTo>
                      <a:pt x="142" y="466"/>
                    </a:lnTo>
                    <a:lnTo>
                      <a:pt x="150" y="473"/>
                    </a:lnTo>
                    <a:lnTo>
                      <a:pt x="158" y="480"/>
                    </a:lnTo>
                    <a:lnTo>
                      <a:pt x="167" y="486"/>
                    </a:lnTo>
                    <a:lnTo>
                      <a:pt x="176" y="491"/>
                    </a:lnTo>
                    <a:lnTo>
                      <a:pt x="185" y="494"/>
                    </a:lnTo>
                    <a:lnTo>
                      <a:pt x="195" y="496"/>
                    </a:lnTo>
                    <a:lnTo>
                      <a:pt x="204" y="496"/>
                    </a:lnTo>
                    <a:lnTo>
                      <a:pt x="214" y="496"/>
                    </a:lnTo>
                    <a:lnTo>
                      <a:pt x="224" y="494"/>
                    </a:lnTo>
                    <a:lnTo>
                      <a:pt x="236" y="490"/>
                    </a:lnTo>
                    <a:lnTo>
                      <a:pt x="246" y="485"/>
                    </a:lnTo>
                    <a:lnTo>
                      <a:pt x="258" y="477"/>
                    </a:lnTo>
                    <a:lnTo>
                      <a:pt x="269" y="468"/>
                    </a:lnTo>
                    <a:lnTo>
                      <a:pt x="281" y="457"/>
                    </a:lnTo>
                    <a:lnTo>
                      <a:pt x="292" y="444"/>
                    </a:lnTo>
                    <a:lnTo>
                      <a:pt x="305" y="429"/>
                    </a:lnTo>
                    <a:lnTo>
                      <a:pt x="305" y="429"/>
                    </a:lnTo>
                    <a:lnTo>
                      <a:pt x="318" y="412"/>
                    </a:lnTo>
                    <a:lnTo>
                      <a:pt x="329" y="392"/>
                    </a:lnTo>
                    <a:lnTo>
                      <a:pt x="340" y="371"/>
                    </a:lnTo>
                    <a:lnTo>
                      <a:pt x="350" y="348"/>
                    </a:lnTo>
                    <a:lnTo>
                      <a:pt x="359" y="325"/>
                    </a:lnTo>
                    <a:lnTo>
                      <a:pt x="366" y="299"/>
                    </a:lnTo>
                    <a:lnTo>
                      <a:pt x="373" y="275"/>
                    </a:lnTo>
                    <a:lnTo>
                      <a:pt x="378" y="249"/>
                    </a:lnTo>
                    <a:lnTo>
                      <a:pt x="382" y="223"/>
                    </a:lnTo>
                    <a:lnTo>
                      <a:pt x="383" y="197"/>
                    </a:lnTo>
                    <a:lnTo>
                      <a:pt x="383" y="171"/>
                    </a:lnTo>
                    <a:lnTo>
                      <a:pt x="380" y="147"/>
                    </a:lnTo>
                    <a:lnTo>
                      <a:pt x="377" y="123"/>
                    </a:lnTo>
                    <a:lnTo>
                      <a:pt x="369" y="100"/>
                    </a:lnTo>
                    <a:lnTo>
                      <a:pt x="360" y="78"/>
                    </a:lnTo>
                    <a:lnTo>
                      <a:pt x="354" y="68"/>
                    </a:lnTo>
                    <a:lnTo>
                      <a:pt x="347" y="59"/>
                    </a:lnTo>
                    <a:lnTo>
                      <a:pt x="347" y="59"/>
                    </a:lnTo>
                    <a:close/>
                  </a:path>
                </a:pathLst>
              </a:custGeom>
              <a:solidFill>
                <a:srgbClr val="EFEC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grpSp>
        <p:nvGrpSpPr>
          <p:cNvPr id="4" name="组合 3"/>
          <p:cNvGrpSpPr/>
          <p:nvPr/>
        </p:nvGrpSpPr>
        <p:grpSpPr>
          <a:xfrm>
            <a:off x="6191142" y="3286863"/>
            <a:ext cx="720000" cy="720000"/>
            <a:chOff x="5152189" y="3261463"/>
            <a:chExt cx="873979" cy="873979"/>
          </a:xfrm>
        </p:grpSpPr>
        <p:sp>
          <p:nvSpPr>
            <p:cNvPr id="23" name="Freeform 12"/>
            <p:cNvSpPr/>
            <p:nvPr/>
          </p:nvSpPr>
          <p:spPr bwMode="auto">
            <a:xfrm>
              <a:off x="5152189" y="3261463"/>
              <a:ext cx="873979" cy="873979"/>
            </a:xfrm>
            <a:custGeom>
              <a:avLst/>
              <a:gdLst>
                <a:gd name="T0" fmla="*/ 814 w 814"/>
                <a:gd name="T1" fmla="*/ 428 h 814"/>
                <a:gd name="T2" fmla="*/ 805 w 814"/>
                <a:gd name="T3" fmla="*/ 489 h 814"/>
                <a:gd name="T4" fmla="*/ 790 w 814"/>
                <a:gd name="T5" fmla="*/ 547 h 814"/>
                <a:gd name="T6" fmla="*/ 765 w 814"/>
                <a:gd name="T7" fmla="*/ 600 h 814"/>
                <a:gd name="T8" fmla="*/ 733 w 814"/>
                <a:gd name="T9" fmla="*/ 650 h 814"/>
                <a:gd name="T10" fmla="*/ 695 w 814"/>
                <a:gd name="T11" fmla="*/ 695 h 814"/>
                <a:gd name="T12" fmla="*/ 650 w 814"/>
                <a:gd name="T13" fmla="*/ 732 h 814"/>
                <a:gd name="T14" fmla="*/ 602 w 814"/>
                <a:gd name="T15" fmla="*/ 764 h 814"/>
                <a:gd name="T16" fmla="*/ 547 w 814"/>
                <a:gd name="T17" fmla="*/ 788 h 814"/>
                <a:gd name="T18" fmla="*/ 489 w 814"/>
                <a:gd name="T19" fmla="*/ 805 h 814"/>
                <a:gd name="T20" fmla="*/ 429 w 814"/>
                <a:gd name="T21" fmla="*/ 813 h 814"/>
                <a:gd name="T22" fmla="*/ 387 w 814"/>
                <a:gd name="T23" fmla="*/ 813 h 814"/>
                <a:gd name="T24" fmla="*/ 325 w 814"/>
                <a:gd name="T25" fmla="*/ 805 h 814"/>
                <a:gd name="T26" fmla="*/ 268 w 814"/>
                <a:gd name="T27" fmla="*/ 788 h 814"/>
                <a:gd name="T28" fmla="*/ 214 w 814"/>
                <a:gd name="T29" fmla="*/ 764 h 814"/>
                <a:gd name="T30" fmla="*/ 164 w 814"/>
                <a:gd name="T31" fmla="*/ 732 h 814"/>
                <a:gd name="T32" fmla="*/ 120 w 814"/>
                <a:gd name="T33" fmla="*/ 695 h 814"/>
                <a:gd name="T34" fmla="*/ 82 w 814"/>
                <a:gd name="T35" fmla="*/ 650 h 814"/>
                <a:gd name="T36" fmla="*/ 50 w 814"/>
                <a:gd name="T37" fmla="*/ 600 h 814"/>
                <a:gd name="T38" fmla="*/ 26 w 814"/>
                <a:gd name="T39" fmla="*/ 547 h 814"/>
                <a:gd name="T40" fmla="*/ 9 w 814"/>
                <a:gd name="T41" fmla="*/ 489 h 814"/>
                <a:gd name="T42" fmla="*/ 1 w 814"/>
                <a:gd name="T43" fmla="*/ 428 h 814"/>
                <a:gd name="T44" fmla="*/ 1 w 814"/>
                <a:gd name="T45" fmla="*/ 387 h 814"/>
                <a:gd name="T46" fmla="*/ 9 w 814"/>
                <a:gd name="T47" fmla="*/ 325 h 814"/>
                <a:gd name="T48" fmla="*/ 26 w 814"/>
                <a:gd name="T49" fmla="*/ 268 h 814"/>
                <a:gd name="T50" fmla="*/ 50 w 814"/>
                <a:gd name="T51" fmla="*/ 212 h 814"/>
                <a:gd name="T52" fmla="*/ 82 w 814"/>
                <a:gd name="T53" fmla="*/ 164 h 814"/>
                <a:gd name="T54" fmla="*/ 120 w 814"/>
                <a:gd name="T55" fmla="*/ 119 h 814"/>
                <a:gd name="T56" fmla="*/ 164 w 814"/>
                <a:gd name="T57" fmla="*/ 81 h 814"/>
                <a:gd name="T58" fmla="*/ 214 w 814"/>
                <a:gd name="T59" fmla="*/ 49 h 814"/>
                <a:gd name="T60" fmla="*/ 268 w 814"/>
                <a:gd name="T61" fmla="*/ 24 h 814"/>
                <a:gd name="T62" fmla="*/ 325 w 814"/>
                <a:gd name="T63" fmla="*/ 9 h 814"/>
                <a:gd name="T64" fmla="*/ 387 w 814"/>
                <a:gd name="T65" fmla="*/ 1 h 814"/>
                <a:gd name="T66" fmla="*/ 429 w 814"/>
                <a:gd name="T67" fmla="*/ 1 h 814"/>
                <a:gd name="T68" fmla="*/ 489 w 814"/>
                <a:gd name="T69" fmla="*/ 9 h 814"/>
                <a:gd name="T70" fmla="*/ 547 w 814"/>
                <a:gd name="T71" fmla="*/ 24 h 814"/>
                <a:gd name="T72" fmla="*/ 602 w 814"/>
                <a:gd name="T73" fmla="*/ 49 h 814"/>
                <a:gd name="T74" fmla="*/ 650 w 814"/>
                <a:gd name="T75" fmla="*/ 81 h 814"/>
                <a:gd name="T76" fmla="*/ 695 w 814"/>
                <a:gd name="T77" fmla="*/ 119 h 814"/>
                <a:gd name="T78" fmla="*/ 733 w 814"/>
                <a:gd name="T79" fmla="*/ 164 h 814"/>
                <a:gd name="T80" fmla="*/ 765 w 814"/>
                <a:gd name="T81" fmla="*/ 212 h 814"/>
                <a:gd name="T82" fmla="*/ 790 w 814"/>
                <a:gd name="T83" fmla="*/ 268 h 814"/>
                <a:gd name="T84" fmla="*/ 805 w 814"/>
                <a:gd name="T85" fmla="*/ 325 h 814"/>
                <a:gd name="T86" fmla="*/ 814 w 814"/>
                <a:gd name="T87" fmla="*/ 387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14" h="814">
                  <a:moveTo>
                    <a:pt x="814" y="407"/>
                  </a:moveTo>
                  <a:lnTo>
                    <a:pt x="814" y="407"/>
                  </a:lnTo>
                  <a:lnTo>
                    <a:pt x="814" y="428"/>
                  </a:lnTo>
                  <a:lnTo>
                    <a:pt x="812" y="448"/>
                  </a:lnTo>
                  <a:lnTo>
                    <a:pt x="809" y="468"/>
                  </a:lnTo>
                  <a:lnTo>
                    <a:pt x="805" y="489"/>
                  </a:lnTo>
                  <a:lnTo>
                    <a:pt x="801" y="508"/>
                  </a:lnTo>
                  <a:lnTo>
                    <a:pt x="796" y="527"/>
                  </a:lnTo>
                  <a:lnTo>
                    <a:pt x="790" y="547"/>
                  </a:lnTo>
                  <a:lnTo>
                    <a:pt x="782" y="566"/>
                  </a:lnTo>
                  <a:lnTo>
                    <a:pt x="774" y="584"/>
                  </a:lnTo>
                  <a:lnTo>
                    <a:pt x="765" y="600"/>
                  </a:lnTo>
                  <a:lnTo>
                    <a:pt x="755" y="618"/>
                  </a:lnTo>
                  <a:lnTo>
                    <a:pt x="745" y="635"/>
                  </a:lnTo>
                  <a:lnTo>
                    <a:pt x="733" y="650"/>
                  </a:lnTo>
                  <a:lnTo>
                    <a:pt x="721" y="666"/>
                  </a:lnTo>
                  <a:lnTo>
                    <a:pt x="708" y="680"/>
                  </a:lnTo>
                  <a:lnTo>
                    <a:pt x="695" y="695"/>
                  </a:lnTo>
                  <a:lnTo>
                    <a:pt x="681" y="708"/>
                  </a:lnTo>
                  <a:lnTo>
                    <a:pt x="666" y="721"/>
                  </a:lnTo>
                  <a:lnTo>
                    <a:pt x="650" y="732"/>
                  </a:lnTo>
                  <a:lnTo>
                    <a:pt x="635" y="744"/>
                  </a:lnTo>
                  <a:lnTo>
                    <a:pt x="618" y="755"/>
                  </a:lnTo>
                  <a:lnTo>
                    <a:pt x="602" y="764"/>
                  </a:lnTo>
                  <a:lnTo>
                    <a:pt x="584" y="773"/>
                  </a:lnTo>
                  <a:lnTo>
                    <a:pt x="566" y="782"/>
                  </a:lnTo>
                  <a:lnTo>
                    <a:pt x="547" y="788"/>
                  </a:lnTo>
                  <a:lnTo>
                    <a:pt x="529" y="795"/>
                  </a:lnTo>
                  <a:lnTo>
                    <a:pt x="509" y="801"/>
                  </a:lnTo>
                  <a:lnTo>
                    <a:pt x="489" y="805"/>
                  </a:lnTo>
                  <a:lnTo>
                    <a:pt x="470" y="809"/>
                  </a:lnTo>
                  <a:lnTo>
                    <a:pt x="449" y="812"/>
                  </a:lnTo>
                  <a:lnTo>
                    <a:pt x="429" y="813"/>
                  </a:lnTo>
                  <a:lnTo>
                    <a:pt x="407" y="814"/>
                  </a:lnTo>
                  <a:lnTo>
                    <a:pt x="407" y="814"/>
                  </a:lnTo>
                  <a:lnTo>
                    <a:pt x="387" y="813"/>
                  </a:lnTo>
                  <a:lnTo>
                    <a:pt x="366" y="812"/>
                  </a:lnTo>
                  <a:lnTo>
                    <a:pt x="346" y="809"/>
                  </a:lnTo>
                  <a:lnTo>
                    <a:pt x="325" y="805"/>
                  </a:lnTo>
                  <a:lnTo>
                    <a:pt x="306" y="801"/>
                  </a:lnTo>
                  <a:lnTo>
                    <a:pt x="287" y="795"/>
                  </a:lnTo>
                  <a:lnTo>
                    <a:pt x="268" y="788"/>
                  </a:lnTo>
                  <a:lnTo>
                    <a:pt x="250" y="782"/>
                  </a:lnTo>
                  <a:lnTo>
                    <a:pt x="230" y="773"/>
                  </a:lnTo>
                  <a:lnTo>
                    <a:pt x="214" y="764"/>
                  </a:lnTo>
                  <a:lnTo>
                    <a:pt x="196" y="755"/>
                  </a:lnTo>
                  <a:lnTo>
                    <a:pt x="180" y="744"/>
                  </a:lnTo>
                  <a:lnTo>
                    <a:pt x="164" y="732"/>
                  </a:lnTo>
                  <a:lnTo>
                    <a:pt x="148" y="721"/>
                  </a:lnTo>
                  <a:lnTo>
                    <a:pt x="134" y="708"/>
                  </a:lnTo>
                  <a:lnTo>
                    <a:pt x="120" y="695"/>
                  </a:lnTo>
                  <a:lnTo>
                    <a:pt x="106" y="680"/>
                  </a:lnTo>
                  <a:lnTo>
                    <a:pt x="93" y="666"/>
                  </a:lnTo>
                  <a:lnTo>
                    <a:pt x="82" y="650"/>
                  </a:lnTo>
                  <a:lnTo>
                    <a:pt x="70" y="635"/>
                  </a:lnTo>
                  <a:lnTo>
                    <a:pt x="59" y="618"/>
                  </a:lnTo>
                  <a:lnTo>
                    <a:pt x="50" y="600"/>
                  </a:lnTo>
                  <a:lnTo>
                    <a:pt x="41" y="584"/>
                  </a:lnTo>
                  <a:lnTo>
                    <a:pt x="32" y="566"/>
                  </a:lnTo>
                  <a:lnTo>
                    <a:pt x="26" y="547"/>
                  </a:lnTo>
                  <a:lnTo>
                    <a:pt x="19" y="527"/>
                  </a:lnTo>
                  <a:lnTo>
                    <a:pt x="13" y="508"/>
                  </a:lnTo>
                  <a:lnTo>
                    <a:pt x="9" y="489"/>
                  </a:lnTo>
                  <a:lnTo>
                    <a:pt x="5" y="468"/>
                  </a:lnTo>
                  <a:lnTo>
                    <a:pt x="3" y="448"/>
                  </a:lnTo>
                  <a:lnTo>
                    <a:pt x="1" y="428"/>
                  </a:lnTo>
                  <a:lnTo>
                    <a:pt x="0" y="407"/>
                  </a:lnTo>
                  <a:lnTo>
                    <a:pt x="0" y="407"/>
                  </a:lnTo>
                  <a:lnTo>
                    <a:pt x="1" y="387"/>
                  </a:lnTo>
                  <a:lnTo>
                    <a:pt x="3" y="365"/>
                  </a:lnTo>
                  <a:lnTo>
                    <a:pt x="5" y="344"/>
                  </a:lnTo>
                  <a:lnTo>
                    <a:pt x="9" y="325"/>
                  </a:lnTo>
                  <a:lnTo>
                    <a:pt x="13" y="305"/>
                  </a:lnTo>
                  <a:lnTo>
                    <a:pt x="19" y="285"/>
                  </a:lnTo>
                  <a:lnTo>
                    <a:pt x="26" y="268"/>
                  </a:lnTo>
                  <a:lnTo>
                    <a:pt x="32" y="248"/>
                  </a:lnTo>
                  <a:lnTo>
                    <a:pt x="41" y="230"/>
                  </a:lnTo>
                  <a:lnTo>
                    <a:pt x="50" y="212"/>
                  </a:lnTo>
                  <a:lnTo>
                    <a:pt x="59" y="196"/>
                  </a:lnTo>
                  <a:lnTo>
                    <a:pt x="70" y="179"/>
                  </a:lnTo>
                  <a:lnTo>
                    <a:pt x="82" y="164"/>
                  </a:lnTo>
                  <a:lnTo>
                    <a:pt x="93" y="148"/>
                  </a:lnTo>
                  <a:lnTo>
                    <a:pt x="106" y="133"/>
                  </a:lnTo>
                  <a:lnTo>
                    <a:pt x="120" y="119"/>
                  </a:lnTo>
                  <a:lnTo>
                    <a:pt x="134" y="106"/>
                  </a:lnTo>
                  <a:lnTo>
                    <a:pt x="148" y="93"/>
                  </a:lnTo>
                  <a:lnTo>
                    <a:pt x="164" y="81"/>
                  </a:lnTo>
                  <a:lnTo>
                    <a:pt x="180" y="69"/>
                  </a:lnTo>
                  <a:lnTo>
                    <a:pt x="196" y="59"/>
                  </a:lnTo>
                  <a:lnTo>
                    <a:pt x="214" y="49"/>
                  </a:lnTo>
                  <a:lnTo>
                    <a:pt x="230" y="40"/>
                  </a:lnTo>
                  <a:lnTo>
                    <a:pt x="250" y="32"/>
                  </a:lnTo>
                  <a:lnTo>
                    <a:pt x="268" y="24"/>
                  </a:lnTo>
                  <a:lnTo>
                    <a:pt x="287" y="18"/>
                  </a:lnTo>
                  <a:lnTo>
                    <a:pt x="306" y="13"/>
                  </a:lnTo>
                  <a:lnTo>
                    <a:pt x="325" y="9"/>
                  </a:lnTo>
                  <a:lnTo>
                    <a:pt x="346" y="5"/>
                  </a:lnTo>
                  <a:lnTo>
                    <a:pt x="366" y="3"/>
                  </a:lnTo>
                  <a:lnTo>
                    <a:pt x="387" y="1"/>
                  </a:lnTo>
                  <a:lnTo>
                    <a:pt x="407" y="0"/>
                  </a:lnTo>
                  <a:lnTo>
                    <a:pt x="407" y="0"/>
                  </a:lnTo>
                  <a:lnTo>
                    <a:pt x="429" y="1"/>
                  </a:lnTo>
                  <a:lnTo>
                    <a:pt x="449" y="3"/>
                  </a:lnTo>
                  <a:lnTo>
                    <a:pt x="470" y="5"/>
                  </a:lnTo>
                  <a:lnTo>
                    <a:pt x="489" y="9"/>
                  </a:lnTo>
                  <a:lnTo>
                    <a:pt x="509" y="13"/>
                  </a:lnTo>
                  <a:lnTo>
                    <a:pt x="529" y="18"/>
                  </a:lnTo>
                  <a:lnTo>
                    <a:pt x="547" y="24"/>
                  </a:lnTo>
                  <a:lnTo>
                    <a:pt x="566" y="32"/>
                  </a:lnTo>
                  <a:lnTo>
                    <a:pt x="584" y="40"/>
                  </a:lnTo>
                  <a:lnTo>
                    <a:pt x="602" y="49"/>
                  </a:lnTo>
                  <a:lnTo>
                    <a:pt x="618" y="59"/>
                  </a:lnTo>
                  <a:lnTo>
                    <a:pt x="635" y="69"/>
                  </a:lnTo>
                  <a:lnTo>
                    <a:pt x="650" y="81"/>
                  </a:lnTo>
                  <a:lnTo>
                    <a:pt x="666" y="93"/>
                  </a:lnTo>
                  <a:lnTo>
                    <a:pt x="681" y="106"/>
                  </a:lnTo>
                  <a:lnTo>
                    <a:pt x="695" y="119"/>
                  </a:lnTo>
                  <a:lnTo>
                    <a:pt x="708" y="133"/>
                  </a:lnTo>
                  <a:lnTo>
                    <a:pt x="721" y="148"/>
                  </a:lnTo>
                  <a:lnTo>
                    <a:pt x="733" y="164"/>
                  </a:lnTo>
                  <a:lnTo>
                    <a:pt x="745" y="179"/>
                  </a:lnTo>
                  <a:lnTo>
                    <a:pt x="755" y="196"/>
                  </a:lnTo>
                  <a:lnTo>
                    <a:pt x="765" y="212"/>
                  </a:lnTo>
                  <a:lnTo>
                    <a:pt x="774" y="230"/>
                  </a:lnTo>
                  <a:lnTo>
                    <a:pt x="782" y="248"/>
                  </a:lnTo>
                  <a:lnTo>
                    <a:pt x="790" y="268"/>
                  </a:lnTo>
                  <a:lnTo>
                    <a:pt x="796" y="285"/>
                  </a:lnTo>
                  <a:lnTo>
                    <a:pt x="801" y="305"/>
                  </a:lnTo>
                  <a:lnTo>
                    <a:pt x="805" y="325"/>
                  </a:lnTo>
                  <a:lnTo>
                    <a:pt x="809" y="344"/>
                  </a:lnTo>
                  <a:lnTo>
                    <a:pt x="812" y="365"/>
                  </a:lnTo>
                  <a:lnTo>
                    <a:pt x="814" y="387"/>
                  </a:lnTo>
                  <a:lnTo>
                    <a:pt x="814" y="407"/>
                  </a:lnTo>
                  <a:lnTo>
                    <a:pt x="814" y="407"/>
                  </a:lnTo>
                  <a:close/>
                </a:path>
              </a:pathLst>
            </a:custGeom>
            <a:gradFill>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14"/>
            <p:cNvSpPr/>
            <p:nvPr/>
          </p:nvSpPr>
          <p:spPr bwMode="auto">
            <a:xfrm>
              <a:off x="5386252" y="3846622"/>
              <a:ext cx="128842" cy="135284"/>
            </a:xfrm>
            <a:custGeom>
              <a:avLst/>
              <a:gdLst>
                <a:gd name="T0" fmla="*/ 2 w 120"/>
                <a:gd name="T1" fmla="*/ 112 h 126"/>
                <a:gd name="T2" fmla="*/ 0 w 120"/>
                <a:gd name="T3" fmla="*/ 91 h 126"/>
                <a:gd name="T4" fmla="*/ 0 w 120"/>
                <a:gd name="T5" fmla="*/ 91 h 126"/>
                <a:gd name="T6" fmla="*/ 1 w 120"/>
                <a:gd name="T7" fmla="*/ 73 h 126"/>
                <a:gd name="T8" fmla="*/ 7 w 120"/>
                <a:gd name="T9" fmla="*/ 55 h 126"/>
                <a:gd name="T10" fmla="*/ 15 w 120"/>
                <a:gd name="T11" fmla="*/ 40 h 126"/>
                <a:gd name="T12" fmla="*/ 28 w 120"/>
                <a:gd name="T13" fmla="*/ 27 h 126"/>
                <a:gd name="T14" fmla="*/ 42 w 120"/>
                <a:gd name="T15" fmla="*/ 16 h 126"/>
                <a:gd name="T16" fmla="*/ 57 w 120"/>
                <a:gd name="T17" fmla="*/ 8 h 126"/>
                <a:gd name="T18" fmla="*/ 75 w 120"/>
                <a:gd name="T19" fmla="*/ 3 h 126"/>
                <a:gd name="T20" fmla="*/ 94 w 120"/>
                <a:gd name="T21" fmla="*/ 0 h 126"/>
                <a:gd name="T22" fmla="*/ 94 w 120"/>
                <a:gd name="T23" fmla="*/ 0 h 126"/>
                <a:gd name="T24" fmla="*/ 103 w 120"/>
                <a:gd name="T25" fmla="*/ 2 h 126"/>
                <a:gd name="T26" fmla="*/ 103 w 120"/>
                <a:gd name="T27" fmla="*/ 2 h 126"/>
                <a:gd name="T28" fmla="*/ 110 w 120"/>
                <a:gd name="T29" fmla="*/ 3 h 126"/>
                <a:gd name="T30" fmla="*/ 120 w 120"/>
                <a:gd name="T31" fmla="*/ 14 h 126"/>
                <a:gd name="T32" fmla="*/ 120 w 120"/>
                <a:gd name="T33" fmla="*/ 22 h 126"/>
                <a:gd name="T34" fmla="*/ 120 w 120"/>
                <a:gd name="T35" fmla="*/ 22 h 126"/>
                <a:gd name="T36" fmla="*/ 117 w 120"/>
                <a:gd name="T37" fmla="*/ 30 h 126"/>
                <a:gd name="T38" fmla="*/ 107 w 120"/>
                <a:gd name="T39" fmla="*/ 39 h 126"/>
                <a:gd name="T40" fmla="*/ 99 w 120"/>
                <a:gd name="T41" fmla="*/ 39 h 126"/>
                <a:gd name="T42" fmla="*/ 99 w 120"/>
                <a:gd name="T43" fmla="*/ 39 h 126"/>
                <a:gd name="T44" fmla="*/ 94 w 120"/>
                <a:gd name="T45" fmla="*/ 39 h 126"/>
                <a:gd name="T46" fmla="*/ 83 w 120"/>
                <a:gd name="T47" fmla="*/ 40 h 126"/>
                <a:gd name="T48" fmla="*/ 62 w 120"/>
                <a:gd name="T49" fmla="*/ 49 h 126"/>
                <a:gd name="T50" fmla="*/ 47 w 120"/>
                <a:gd name="T51" fmla="*/ 63 h 126"/>
                <a:gd name="T52" fmla="*/ 39 w 120"/>
                <a:gd name="T53" fmla="*/ 81 h 126"/>
                <a:gd name="T54" fmla="*/ 38 w 120"/>
                <a:gd name="T55" fmla="*/ 91 h 126"/>
                <a:gd name="T56" fmla="*/ 38 w 120"/>
                <a:gd name="T57" fmla="*/ 96 h 126"/>
                <a:gd name="T58" fmla="*/ 39 w 120"/>
                <a:gd name="T59" fmla="*/ 103 h 126"/>
                <a:gd name="T60" fmla="*/ 39 w 120"/>
                <a:gd name="T61" fmla="*/ 107 h 126"/>
                <a:gd name="T62" fmla="*/ 37 w 120"/>
                <a:gd name="T63" fmla="*/ 117 h 126"/>
                <a:gd name="T64" fmla="*/ 29 w 120"/>
                <a:gd name="T65" fmla="*/ 124 h 126"/>
                <a:gd name="T66" fmla="*/ 25 w 120"/>
                <a:gd name="T67" fmla="*/ 126 h 126"/>
                <a:gd name="T68" fmla="*/ 20 w 120"/>
                <a:gd name="T69" fmla="*/ 126 h 126"/>
                <a:gd name="T70" fmla="*/ 20 w 120"/>
                <a:gd name="T71" fmla="*/ 126 h 126"/>
                <a:gd name="T72" fmla="*/ 9 w 120"/>
                <a:gd name="T73" fmla="*/ 122 h 126"/>
                <a:gd name="T74" fmla="*/ 2 w 120"/>
                <a:gd name="T75" fmla="*/ 112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26">
                  <a:moveTo>
                    <a:pt x="2" y="112"/>
                  </a:moveTo>
                  <a:lnTo>
                    <a:pt x="2" y="112"/>
                  </a:lnTo>
                  <a:lnTo>
                    <a:pt x="0" y="101"/>
                  </a:lnTo>
                  <a:lnTo>
                    <a:pt x="0" y="91"/>
                  </a:lnTo>
                  <a:lnTo>
                    <a:pt x="0" y="91"/>
                  </a:lnTo>
                  <a:lnTo>
                    <a:pt x="0" y="91"/>
                  </a:lnTo>
                  <a:lnTo>
                    <a:pt x="0" y="82"/>
                  </a:lnTo>
                  <a:lnTo>
                    <a:pt x="1" y="73"/>
                  </a:lnTo>
                  <a:lnTo>
                    <a:pt x="3" y="64"/>
                  </a:lnTo>
                  <a:lnTo>
                    <a:pt x="7" y="55"/>
                  </a:lnTo>
                  <a:lnTo>
                    <a:pt x="11" y="48"/>
                  </a:lnTo>
                  <a:lnTo>
                    <a:pt x="15" y="40"/>
                  </a:lnTo>
                  <a:lnTo>
                    <a:pt x="21" y="34"/>
                  </a:lnTo>
                  <a:lnTo>
                    <a:pt x="28" y="27"/>
                  </a:lnTo>
                  <a:lnTo>
                    <a:pt x="34" y="21"/>
                  </a:lnTo>
                  <a:lnTo>
                    <a:pt x="42" y="16"/>
                  </a:lnTo>
                  <a:lnTo>
                    <a:pt x="50" y="12"/>
                  </a:lnTo>
                  <a:lnTo>
                    <a:pt x="57" y="8"/>
                  </a:lnTo>
                  <a:lnTo>
                    <a:pt x="66" y="4"/>
                  </a:lnTo>
                  <a:lnTo>
                    <a:pt x="75" y="3"/>
                  </a:lnTo>
                  <a:lnTo>
                    <a:pt x="84" y="2"/>
                  </a:lnTo>
                  <a:lnTo>
                    <a:pt x="94" y="0"/>
                  </a:lnTo>
                  <a:lnTo>
                    <a:pt x="94" y="0"/>
                  </a:lnTo>
                  <a:lnTo>
                    <a:pt x="94" y="0"/>
                  </a:lnTo>
                  <a:lnTo>
                    <a:pt x="103" y="2"/>
                  </a:lnTo>
                  <a:lnTo>
                    <a:pt x="103" y="2"/>
                  </a:lnTo>
                  <a:lnTo>
                    <a:pt x="103" y="2"/>
                  </a:lnTo>
                  <a:lnTo>
                    <a:pt x="103" y="2"/>
                  </a:lnTo>
                  <a:lnTo>
                    <a:pt x="107" y="2"/>
                  </a:lnTo>
                  <a:lnTo>
                    <a:pt x="110" y="3"/>
                  </a:lnTo>
                  <a:lnTo>
                    <a:pt x="116" y="8"/>
                  </a:lnTo>
                  <a:lnTo>
                    <a:pt x="120" y="14"/>
                  </a:lnTo>
                  <a:lnTo>
                    <a:pt x="120" y="18"/>
                  </a:lnTo>
                  <a:lnTo>
                    <a:pt x="120" y="22"/>
                  </a:lnTo>
                  <a:lnTo>
                    <a:pt x="120" y="22"/>
                  </a:lnTo>
                  <a:lnTo>
                    <a:pt x="120" y="22"/>
                  </a:lnTo>
                  <a:lnTo>
                    <a:pt x="120" y="26"/>
                  </a:lnTo>
                  <a:lnTo>
                    <a:pt x="117" y="30"/>
                  </a:lnTo>
                  <a:lnTo>
                    <a:pt x="114" y="35"/>
                  </a:lnTo>
                  <a:lnTo>
                    <a:pt x="107" y="39"/>
                  </a:lnTo>
                  <a:lnTo>
                    <a:pt x="103" y="39"/>
                  </a:lnTo>
                  <a:lnTo>
                    <a:pt x="99" y="39"/>
                  </a:lnTo>
                  <a:lnTo>
                    <a:pt x="99" y="39"/>
                  </a:lnTo>
                  <a:lnTo>
                    <a:pt x="99" y="39"/>
                  </a:lnTo>
                  <a:lnTo>
                    <a:pt x="94" y="39"/>
                  </a:lnTo>
                  <a:lnTo>
                    <a:pt x="94" y="39"/>
                  </a:lnTo>
                  <a:lnTo>
                    <a:pt x="94" y="39"/>
                  </a:lnTo>
                  <a:lnTo>
                    <a:pt x="83" y="40"/>
                  </a:lnTo>
                  <a:lnTo>
                    <a:pt x="71" y="44"/>
                  </a:lnTo>
                  <a:lnTo>
                    <a:pt x="62" y="49"/>
                  </a:lnTo>
                  <a:lnTo>
                    <a:pt x="53" y="55"/>
                  </a:lnTo>
                  <a:lnTo>
                    <a:pt x="47" y="63"/>
                  </a:lnTo>
                  <a:lnTo>
                    <a:pt x="42" y="72"/>
                  </a:lnTo>
                  <a:lnTo>
                    <a:pt x="39" y="81"/>
                  </a:lnTo>
                  <a:lnTo>
                    <a:pt x="38" y="91"/>
                  </a:lnTo>
                  <a:lnTo>
                    <a:pt x="38" y="91"/>
                  </a:lnTo>
                  <a:lnTo>
                    <a:pt x="38" y="91"/>
                  </a:lnTo>
                  <a:lnTo>
                    <a:pt x="38" y="96"/>
                  </a:lnTo>
                  <a:lnTo>
                    <a:pt x="39" y="103"/>
                  </a:lnTo>
                  <a:lnTo>
                    <a:pt x="39" y="103"/>
                  </a:lnTo>
                  <a:lnTo>
                    <a:pt x="39" y="103"/>
                  </a:lnTo>
                  <a:lnTo>
                    <a:pt x="39" y="107"/>
                  </a:lnTo>
                  <a:lnTo>
                    <a:pt x="39" y="110"/>
                  </a:lnTo>
                  <a:lnTo>
                    <a:pt x="37" y="117"/>
                  </a:lnTo>
                  <a:lnTo>
                    <a:pt x="32" y="122"/>
                  </a:lnTo>
                  <a:lnTo>
                    <a:pt x="29" y="124"/>
                  </a:lnTo>
                  <a:lnTo>
                    <a:pt x="25" y="126"/>
                  </a:lnTo>
                  <a:lnTo>
                    <a:pt x="25" y="126"/>
                  </a:lnTo>
                  <a:lnTo>
                    <a:pt x="25" y="126"/>
                  </a:lnTo>
                  <a:lnTo>
                    <a:pt x="20" y="126"/>
                  </a:lnTo>
                  <a:lnTo>
                    <a:pt x="20" y="126"/>
                  </a:lnTo>
                  <a:lnTo>
                    <a:pt x="20" y="126"/>
                  </a:lnTo>
                  <a:lnTo>
                    <a:pt x="14" y="124"/>
                  </a:lnTo>
                  <a:lnTo>
                    <a:pt x="9" y="122"/>
                  </a:lnTo>
                  <a:lnTo>
                    <a:pt x="5" y="117"/>
                  </a:lnTo>
                  <a:lnTo>
                    <a:pt x="2" y="112"/>
                  </a:lnTo>
                  <a:lnTo>
                    <a:pt x="2" y="112"/>
                  </a:lnTo>
                  <a:close/>
                </a:path>
              </a:pathLst>
            </a:custGeom>
            <a:solidFill>
              <a:srgbClr val="EFEC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nvGrpSpPr>
            <p:cNvPr id="25" name="组合 24"/>
            <p:cNvGrpSpPr/>
            <p:nvPr/>
          </p:nvGrpSpPr>
          <p:grpSpPr>
            <a:xfrm>
              <a:off x="5447452" y="3377421"/>
              <a:ext cx="405853" cy="543285"/>
              <a:chOff x="2034406" y="3793287"/>
              <a:chExt cx="472456" cy="632442"/>
            </a:xfrm>
          </p:grpSpPr>
          <p:sp>
            <p:nvSpPr>
              <p:cNvPr id="43" name="Freeform 13"/>
              <p:cNvSpPr/>
              <p:nvPr/>
            </p:nvSpPr>
            <p:spPr bwMode="auto">
              <a:xfrm>
                <a:off x="2034406" y="3949523"/>
                <a:ext cx="472456" cy="476206"/>
              </a:xfrm>
              <a:custGeom>
                <a:avLst/>
                <a:gdLst>
                  <a:gd name="T0" fmla="*/ 297 w 378"/>
                  <a:gd name="T1" fmla="*/ 13 h 381"/>
                  <a:gd name="T2" fmla="*/ 265 w 378"/>
                  <a:gd name="T3" fmla="*/ 4 h 381"/>
                  <a:gd name="T4" fmla="*/ 225 w 378"/>
                  <a:gd name="T5" fmla="*/ 0 h 381"/>
                  <a:gd name="T6" fmla="*/ 186 w 378"/>
                  <a:gd name="T7" fmla="*/ 4 h 381"/>
                  <a:gd name="T8" fmla="*/ 169 w 378"/>
                  <a:gd name="T9" fmla="*/ 10 h 381"/>
                  <a:gd name="T10" fmla="*/ 155 w 378"/>
                  <a:gd name="T11" fmla="*/ 19 h 381"/>
                  <a:gd name="T12" fmla="*/ 150 w 378"/>
                  <a:gd name="T13" fmla="*/ 26 h 381"/>
                  <a:gd name="T14" fmla="*/ 140 w 378"/>
                  <a:gd name="T15" fmla="*/ 43 h 381"/>
                  <a:gd name="T16" fmla="*/ 132 w 378"/>
                  <a:gd name="T17" fmla="*/ 74 h 381"/>
                  <a:gd name="T18" fmla="*/ 131 w 378"/>
                  <a:gd name="T19" fmla="*/ 106 h 381"/>
                  <a:gd name="T20" fmla="*/ 129 w 378"/>
                  <a:gd name="T21" fmla="*/ 136 h 381"/>
                  <a:gd name="T22" fmla="*/ 128 w 378"/>
                  <a:gd name="T23" fmla="*/ 175 h 381"/>
                  <a:gd name="T24" fmla="*/ 128 w 378"/>
                  <a:gd name="T25" fmla="*/ 219 h 381"/>
                  <a:gd name="T26" fmla="*/ 123 w 378"/>
                  <a:gd name="T27" fmla="*/ 251 h 381"/>
                  <a:gd name="T28" fmla="*/ 117 w 378"/>
                  <a:gd name="T29" fmla="*/ 270 h 381"/>
                  <a:gd name="T30" fmla="*/ 105 w 378"/>
                  <a:gd name="T31" fmla="*/ 285 h 381"/>
                  <a:gd name="T32" fmla="*/ 99 w 378"/>
                  <a:gd name="T33" fmla="*/ 293 h 381"/>
                  <a:gd name="T34" fmla="*/ 83 w 378"/>
                  <a:gd name="T35" fmla="*/ 302 h 381"/>
                  <a:gd name="T36" fmla="*/ 44 w 378"/>
                  <a:gd name="T37" fmla="*/ 317 h 381"/>
                  <a:gd name="T38" fmla="*/ 14 w 378"/>
                  <a:gd name="T39" fmla="*/ 325 h 381"/>
                  <a:gd name="T40" fmla="*/ 0 w 378"/>
                  <a:gd name="T41" fmla="*/ 326 h 381"/>
                  <a:gd name="T42" fmla="*/ 45 w 378"/>
                  <a:gd name="T43" fmla="*/ 352 h 381"/>
                  <a:gd name="T44" fmla="*/ 89 w 378"/>
                  <a:gd name="T45" fmla="*/ 370 h 381"/>
                  <a:gd name="T46" fmla="*/ 131 w 378"/>
                  <a:gd name="T47" fmla="*/ 379 h 381"/>
                  <a:gd name="T48" fmla="*/ 170 w 378"/>
                  <a:gd name="T49" fmla="*/ 381 h 381"/>
                  <a:gd name="T50" fmla="*/ 209 w 378"/>
                  <a:gd name="T51" fmla="*/ 374 h 381"/>
                  <a:gd name="T52" fmla="*/ 245 w 378"/>
                  <a:gd name="T53" fmla="*/ 358 h 381"/>
                  <a:gd name="T54" fmla="*/ 281 w 378"/>
                  <a:gd name="T55" fmla="*/ 335 h 381"/>
                  <a:gd name="T56" fmla="*/ 314 w 378"/>
                  <a:gd name="T57" fmla="*/ 302 h 381"/>
                  <a:gd name="T58" fmla="*/ 328 w 378"/>
                  <a:gd name="T59" fmla="*/ 287 h 381"/>
                  <a:gd name="T60" fmla="*/ 351 w 378"/>
                  <a:gd name="T61" fmla="*/ 250 h 381"/>
                  <a:gd name="T62" fmla="*/ 368 w 378"/>
                  <a:gd name="T63" fmla="*/ 210 h 381"/>
                  <a:gd name="T64" fmla="*/ 377 w 378"/>
                  <a:gd name="T65" fmla="*/ 168 h 381"/>
                  <a:gd name="T66" fmla="*/ 378 w 378"/>
                  <a:gd name="T67" fmla="*/ 127 h 381"/>
                  <a:gd name="T68" fmla="*/ 369 w 378"/>
                  <a:gd name="T69" fmla="*/ 87 h 381"/>
                  <a:gd name="T70" fmla="*/ 355 w 378"/>
                  <a:gd name="T71" fmla="*/ 60 h 381"/>
                  <a:gd name="T72" fmla="*/ 342 w 378"/>
                  <a:gd name="T73" fmla="*/ 45 h 381"/>
                  <a:gd name="T74" fmla="*/ 327 w 378"/>
                  <a:gd name="T75" fmla="*/ 31 h 381"/>
                  <a:gd name="T76" fmla="*/ 307 w 378"/>
                  <a:gd name="T77" fmla="*/ 18 h 381"/>
                  <a:gd name="T78" fmla="*/ 297 w 378"/>
                  <a:gd name="T79" fmla="*/ 13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8" h="381">
                    <a:moveTo>
                      <a:pt x="297" y="13"/>
                    </a:moveTo>
                    <a:lnTo>
                      <a:pt x="297" y="13"/>
                    </a:lnTo>
                    <a:lnTo>
                      <a:pt x="282" y="8"/>
                    </a:lnTo>
                    <a:lnTo>
                      <a:pt x="265" y="4"/>
                    </a:lnTo>
                    <a:lnTo>
                      <a:pt x="246" y="1"/>
                    </a:lnTo>
                    <a:lnTo>
                      <a:pt x="225" y="0"/>
                    </a:lnTo>
                    <a:lnTo>
                      <a:pt x="205" y="1"/>
                    </a:lnTo>
                    <a:lnTo>
                      <a:pt x="186" y="4"/>
                    </a:lnTo>
                    <a:lnTo>
                      <a:pt x="177" y="6"/>
                    </a:lnTo>
                    <a:lnTo>
                      <a:pt x="169" y="10"/>
                    </a:lnTo>
                    <a:lnTo>
                      <a:pt x="161" y="14"/>
                    </a:lnTo>
                    <a:lnTo>
                      <a:pt x="155" y="19"/>
                    </a:lnTo>
                    <a:lnTo>
                      <a:pt x="155" y="19"/>
                    </a:lnTo>
                    <a:lnTo>
                      <a:pt x="150" y="26"/>
                    </a:lnTo>
                    <a:lnTo>
                      <a:pt x="146" y="31"/>
                    </a:lnTo>
                    <a:lnTo>
                      <a:pt x="140" y="43"/>
                    </a:lnTo>
                    <a:lnTo>
                      <a:pt x="135" y="59"/>
                    </a:lnTo>
                    <a:lnTo>
                      <a:pt x="132" y="74"/>
                    </a:lnTo>
                    <a:lnTo>
                      <a:pt x="131" y="91"/>
                    </a:lnTo>
                    <a:lnTo>
                      <a:pt x="131" y="106"/>
                    </a:lnTo>
                    <a:lnTo>
                      <a:pt x="129" y="136"/>
                    </a:lnTo>
                    <a:lnTo>
                      <a:pt x="129" y="136"/>
                    </a:lnTo>
                    <a:lnTo>
                      <a:pt x="128" y="155"/>
                    </a:lnTo>
                    <a:lnTo>
                      <a:pt x="128" y="175"/>
                    </a:lnTo>
                    <a:lnTo>
                      <a:pt x="128" y="197"/>
                    </a:lnTo>
                    <a:lnTo>
                      <a:pt x="128" y="219"/>
                    </a:lnTo>
                    <a:lnTo>
                      <a:pt x="126" y="241"/>
                    </a:lnTo>
                    <a:lnTo>
                      <a:pt x="123" y="251"/>
                    </a:lnTo>
                    <a:lnTo>
                      <a:pt x="121" y="261"/>
                    </a:lnTo>
                    <a:lnTo>
                      <a:pt x="117" y="270"/>
                    </a:lnTo>
                    <a:lnTo>
                      <a:pt x="112" y="278"/>
                    </a:lnTo>
                    <a:lnTo>
                      <a:pt x="105" y="285"/>
                    </a:lnTo>
                    <a:lnTo>
                      <a:pt x="99" y="293"/>
                    </a:lnTo>
                    <a:lnTo>
                      <a:pt x="99" y="293"/>
                    </a:lnTo>
                    <a:lnTo>
                      <a:pt x="92" y="297"/>
                    </a:lnTo>
                    <a:lnTo>
                      <a:pt x="83" y="302"/>
                    </a:lnTo>
                    <a:lnTo>
                      <a:pt x="58" y="312"/>
                    </a:lnTo>
                    <a:lnTo>
                      <a:pt x="44" y="317"/>
                    </a:lnTo>
                    <a:lnTo>
                      <a:pt x="28" y="321"/>
                    </a:lnTo>
                    <a:lnTo>
                      <a:pt x="14" y="325"/>
                    </a:lnTo>
                    <a:lnTo>
                      <a:pt x="0" y="326"/>
                    </a:lnTo>
                    <a:lnTo>
                      <a:pt x="0" y="326"/>
                    </a:lnTo>
                    <a:lnTo>
                      <a:pt x="23" y="340"/>
                    </a:lnTo>
                    <a:lnTo>
                      <a:pt x="45" y="352"/>
                    </a:lnTo>
                    <a:lnTo>
                      <a:pt x="68" y="362"/>
                    </a:lnTo>
                    <a:lnTo>
                      <a:pt x="89" y="370"/>
                    </a:lnTo>
                    <a:lnTo>
                      <a:pt x="110" y="375"/>
                    </a:lnTo>
                    <a:lnTo>
                      <a:pt x="131" y="379"/>
                    </a:lnTo>
                    <a:lnTo>
                      <a:pt x="150" y="381"/>
                    </a:lnTo>
                    <a:lnTo>
                      <a:pt x="170" y="381"/>
                    </a:lnTo>
                    <a:lnTo>
                      <a:pt x="190" y="379"/>
                    </a:lnTo>
                    <a:lnTo>
                      <a:pt x="209" y="374"/>
                    </a:lnTo>
                    <a:lnTo>
                      <a:pt x="227" y="367"/>
                    </a:lnTo>
                    <a:lnTo>
                      <a:pt x="245" y="358"/>
                    </a:lnTo>
                    <a:lnTo>
                      <a:pt x="263" y="348"/>
                    </a:lnTo>
                    <a:lnTo>
                      <a:pt x="281" y="335"/>
                    </a:lnTo>
                    <a:lnTo>
                      <a:pt x="297" y="320"/>
                    </a:lnTo>
                    <a:lnTo>
                      <a:pt x="314" y="302"/>
                    </a:lnTo>
                    <a:lnTo>
                      <a:pt x="314" y="302"/>
                    </a:lnTo>
                    <a:lnTo>
                      <a:pt x="328" y="287"/>
                    </a:lnTo>
                    <a:lnTo>
                      <a:pt x="339" y="269"/>
                    </a:lnTo>
                    <a:lnTo>
                      <a:pt x="351" y="250"/>
                    </a:lnTo>
                    <a:lnTo>
                      <a:pt x="360" y="230"/>
                    </a:lnTo>
                    <a:lnTo>
                      <a:pt x="368" y="210"/>
                    </a:lnTo>
                    <a:lnTo>
                      <a:pt x="373" y="188"/>
                    </a:lnTo>
                    <a:lnTo>
                      <a:pt x="377" y="168"/>
                    </a:lnTo>
                    <a:lnTo>
                      <a:pt x="378" y="147"/>
                    </a:lnTo>
                    <a:lnTo>
                      <a:pt x="378" y="127"/>
                    </a:lnTo>
                    <a:lnTo>
                      <a:pt x="374" y="106"/>
                    </a:lnTo>
                    <a:lnTo>
                      <a:pt x="369" y="87"/>
                    </a:lnTo>
                    <a:lnTo>
                      <a:pt x="360" y="69"/>
                    </a:lnTo>
                    <a:lnTo>
                      <a:pt x="355" y="60"/>
                    </a:lnTo>
                    <a:lnTo>
                      <a:pt x="348" y="52"/>
                    </a:lnTo>
                    <a:lnTo>
                      <a:pt x="342" y="45"/>
                    </a:lnTo>
                    <a:lnTo>
                      <a:pt x="334" y="37"/>
                    </a:lnTo>
                    <a:lnTo>
                      <a:pt x="327" y="31"/>
                    </a:lnTo>
                    <a:lnTo>
                      <a:pt x="318" y="24"/>
                    </a:lnTo>
                    <a:lnTo>
                      <a:pt x="307" y="18"/>
                    </a:lnTo>
                    <a:lnTo>
                      <a:pt x="297" y="13"/>
                    </a:lnTo>
                    <a:lnTo>
                      <a:pt x="297" y="13"/>
                    </a:lnTo>
                    <a:close/>
                  </a:path>
                </a:pathLst>
              </a:custGeom>
              <a:solidFill>
                <a:srgbClr val="EFEC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4" name="Freeform 15"/>
              <p:cNvSpPr/>
              <p:nvPr/>
            </p:nvSpPr>
            <p:spPr bwMode="auto">
              <a:xfrm>
                <a:off x="2050654" y="3793287"/>
                <a:ext cx="236228" cy="594944"/>
              </a:xfrm>
              <a:custGeom>
                <a:avLst/>
                <a:gdLst>
                  <a:gd name="T0" fmla="*/ 0 w 189"/>
                  <a:gd name="T1" fmla="*/ 459 h 476"/>
                  <a:gd name="T2" fmla="*/ 1 w 189"/>
                  <a:gd name="T3" fmla="*/ 451 h 476"/>
                  <a:gd name="T4" fmla="*/ 10 w 189"/>
                  <a:gd name="T5" fmla="*/ 440 h 476"/>
                  <a:gd name="T6" fmla="*/ 18 w 189"/>
                  <a:gd name="T7" fmla="*/ 437 h 476"/>
                  <a:gd name="T8" fmla="*/ 18 w 189"/>
                  <a:gd name="T9" fmla="*/ 437 h 476"/>
                  <a:gd name="T10" fmla="*/ 51 w 189"/>
                  <a:gd name="T11" fmla="*/ 431 h 476"/>
                  <a:gd name="T12" fmla="*/ 60 w 189"/>
                  <a:gd name="T13" fmla="*/ 427 h 476"/>
                  <a:gd name="T14" fmla="*/ 73 w 189"/>
                  <a:gd name="T15" fmla="*/ 419 h 476"/>
                  <a:gd name="T16" fmla="*/ 91 w 189"/>
                  <a:gd name="T17" fmla="*/ 399 h 476"/>
                  <a:gd name="T18" fmla="*/ 102 w 189"/>
                  <a:gd name="T19" fmla="*/ 372 h 476"/>
                  <a:gd name="T20" fmla="*/ 106 w 189"/>
                  <a:gd name="T21" fmla="*/ 339 h 476"/>
                  <a:gd name="T22" fmla="*/ 108 w 189"/>
                  <a:gd name="T23" fmla="*/ 320 h 476"/>
                  <a:gd name="T24" fmla="*/ 108 w 189"/>
                  <a:gd name="T25" fmla="*/ 300 h 476"/>
                  <a:gd name="T26" fmla="*/ 102 w 189"/>
                  <a:gd name="T27" fmla="*/ 240 h 476"/>
                  <a:gd name="T28" fmla="*/ 97 w 189"/>
                  <a:gd name="T29" fmla="*/ 176 h 476"/>
                  <a:gd name="T30" fmla="*/ 97 w 189"/>
                  <a:gd name="T31" fmla="*/ 154 h 476"/>
                  <a:gd name="T32" fmla="*/ 97 w 189"/>
                  <a:gd name="T33" fmla="*/ 133 h 476"/>
                  <a:gd name="T34" fmla="*/ 104 w 189"/>
                  <a:gd name="T35" fmla="*/ 92 h 476"/>
                  <a:gd name="T36" fmla="*/ 118 w 189"/>
                  <a:gd name="T37" fmla="*/ 52 h 476"/>
                  <a:gd name="T38" fmla="*/ 128 w 189"/>
                  <a:gd name="T39" fmla="*/ 34 h 476"/>
                  <a:gd name="T40" fmla="*/ 142 w 189"/>
                  <a:gd name="T41" fmla="*/ 17 h 476"/>
                  <a:gd name="T42" fmla="*/ 160 w 189"/>
                  <a:gd name="T43" fmla="*/ 2 h 476"/>
                  <a:gd name="T44" fmla="*/ 160 w 189"/>
                  <a:gd name="T45" fmla="*/ 2 h 476"/>
                  <a:gd name="T46" fmla="*/ 163 w 189"/>
                  <a:gd name="T47" fmla="*/ 1 h 476"/>
                  <a:gd name="T48" fmla="*/ 174 w 189"/>
                  <a:gd name="T49" fmla="*/ 0 h 476"/>
                  <a:gd name="T50" fmla="*/ 184 w 189"/>
                  <a:gd name="T51" fmla="*/ 5 h 476"/>
                  <a:gd name="T52" fmla="*/ 187 w 189"/>
                  <a:gd name="T53" fmla="*/ 7 h 476"/>
                  <a:gd name="T54" fmla="*/ 188 w 189"/>
                  <a:gd name="T55" fmla="*/ 11 h 476"/>
                  <a:gd name="T56" fmla="*/ 189 w 189"/>
                  <a:gd name="T57" fmla="*/ 21 h 476"/>
                  <a:gd name="T58" fmla="*/ 184 w 189"/>
                  <a:gd name="T59" fmla="*/ 32 h 476"/>
                  <a:gd name="T60" fmla="*/ 182 w 189"/>
                  <a:gd name="T61" fmla="*/ 34 h 476"/>
                  <a:gd name="T62" fmla="*/ 169 w 189"/>
                  <a:gd name="T63" fmla="*/ 44 h 476"/>
                  <a:gd name="T64" fmla="*/ 151 w 189"/>
                  <a:gd name="T65" fmla="*/ 70 h 476"/>
                  <a:gd name="T66" fmla="*/ 141 w 189"/>
                  <a:gd name="T67" fmla="*/ 99 h 476"/>
                  <a:gd name="T68" fmla="*/ 136 w 189"/>
                  <a:gd name="T69" fmla="*/ 135 h 476"/>
                  <a:gd name="T70" fmla="*/ 136 w 189"/>
                  <a:gd name="T71" fmla="*/ 154 h 476"/>
                  <a:gd name="T72" fmla="*/ 136 w 189"/>
                  <a:gd name="T73" fmla="*/ 174 h 476"/>
                  <a:gd name="T74" fmla="*/ 141 w 189"/>
                  <a:gd name="T75" fmla="*/ 236 h 476"/>
                  <a:gd name="T76" fmla="*/ 145 w 189"/>
                  <a:gd name="T77" fmla="*/ 299 h 476"/>
                  <a:gd name="T78" fmla="*/ 146 w 189"/>
                  <a:gd name="T79" fmla="*/ 320 h 476"/>
                  <a:gd name="T80" fmla="*/ 145 w 189"/>
                  <a:gd name="T81" fmla="*/ 341 h 476"/>
                  <a:gd name="T82" fmla="*/ 140 w 189"/>
                  <a:gd name="T83" fmla="*/ 382 h 476"/>
                  <a:gd name="T84" fmla="*/ 128 w 189"/>
                  <a:gd name="T85" fmla="*/ 410 h 476"/>
                  <a:gd name="T86" fmla="*/ 118 w 189"/>
                  <a:gd name="T87" fmla="*/ 427 h 476"/>
                  <a:gd name="T88" fmla="*/ 105 w 189"/>
                  <a:gd name="T89" fmla="*/ 442 h 476"/>
                  <a:gd name="T90" fmla="*/ 87 w 189"/>
                  <a:gd name="T91" fmla="*/ 456 h 476"/>
                  <a:gd name="T92" fmla="*/ 77 w 189"/>
                  <a:gd name="T93" fmla="*/ 462 h 476"/>
                  <a:gd name="T94" fmla="*/ 63 w 189"/>
                  <a:gd name="T95" fmla="*/ 468 h 476"/>
                  <a:gd name="T96" fmla="*/ 35 w 189"/>
                  <a:gd name="T97" fmla="*/ 474 h 476"/>
                  <a:gd name="T98" fmla="*/ 22 w 189"/>
                  <a:gd name="T99" fmla="*/ 476 h 476"/>
                  <a:gd name="T100" fmla="*/ 19 w 189"/>
                  <a:gd name="T101" fmla="*/ 476 h 476"/>
                  <a:gd name="T102" fmla="*/ 19 w 189"/>
                  <a:gd name="T103" fmla="*/ 476 h 476"/>
                  <a:gd name="T104" fmla="*/ 6 w 189"/>
                  <a:gd name="T105" fmla="*/ 471 h 476"/>
                  <a:gd name="T106" fmla="*/ 0 w 189"/>
                  <a:gd name="T107" fmla="*/ 459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476">
                    <a:moveTo>
                      <a:pt x="0" y="459"/>
                    </a:moveTo>
                    <a:lnTo>
                      <a:pt x="0" y="459"/>
                    </a:lnTo>
                    <a:lnTo>
                      <a:pt x="0" y="455"/>
                    </a:lnTo>
                    <a:lnTo>
                      <a:pt x="1" y="451"/>
                    </a:lnTo>
                    <a:lnTo>
                      <a:pt x="4" y="445"/>
                    </a:lnTo>
                    <a:lnTo>
                      <a:pt x="10" y="440"/>
                    </a:lnTo>
                    <a:lnTo>
                      <a:pt x="14" y="439"/>
                    </a:lnTo>
                    <a:lnTo>
                      <a:pt x="18" y="437"/>
                    </a:lnTo>
                    <a:lnTo>
                      <a:pt x="18" y="437"/>
                    </a:lnTo>
                    <a:lnTo>
                      <a:pt x="18" y="437"/>
                    </a:lnTo>
                    <a:lnTo>
                      <a:pt x="40" y="435"/>
                    </a:lnTo>
                    <a:lnTo>
                      <a:pt x="51" y="431"/>
                    </a:lnTo>
                    <a:lnTo>
                      <a:pt x="60" y="427"/>
                    </a:lnTo>
                    <a:lnTo>
                      <a:pt x="60" y="427"/>
                    </a:lnTo>
                    <a:lnTo>
                      <a:pt x="60" y="427"/>
                    </a:lnTo>
                    <a:lnTo>
                      <a:pt x="73" y="419"/>
                    </a:lnTo>
                    <a:lnTo>
                      <a:pt x="83" y="410"/>
                    </a:lnTo>
                    <a:lnTo>
                      <a:pt x="91" y="399"/>
                    </a:lnTo>
                    <a:lnTo>
                      <a:pt x="97" y="386"/>
                    </a:lnTo>
                    <a:lnTo>
                      <a:pt x="102" y="372"/>
                    </a:lnTo>
                    <a:lnTo>
                      <a:pt x="105" y="357"/>
                    </a:lnTo>
                    <a:lnTo>
                      <a:pt x="106" y="339"/>
                    </a:lnTo>
                    <a:lnTo>
                      <a:pt x="108" y="320"/>
                    </a:lnTo>
                    <a:lnTo>
                      <a:pt x="108" y="320"/>
                    </a:lnTo>
                    <a:lnTo>
                      <a:pt x="108" y="320"/>
                    </a:lnTo>
                    <a:lnTo>
                      <a:pt x="108" y="300"/>
                    </a:lnTo>
                    <a:lnTo>
                      <a:pt x="106" y="281"/>
                    </a:lnTo>
                    <a:lnTo>
                      <a:pt x="102" y="240"/>
                    </a:lnTo>
                    <a:lnTo>
                      <a:pt x="99" y="197"/>
                    </a:lnTo>
                    <a:lnTo>
                      <a:pt x="97" y="176"/>
                    </a:lnTo>
                    <a:lnTo>
                      <a:pt x="97" y="154"/>
                    </a:lnTo>
                    <a:lnTo>
                      <a:pt x="97" y="154"/>
                    </a:lnTo>
                    <a:lnTo>
                      <a:pt x="97" y="154"/>
                    </a:lnTo>
                    <a:lnTo>
                      <a:pt x="97" y="133"/>
                    </a:lnTo>
                    <a:lnTo>
                      <a:pt x="100" y="112"/>
                    </a:lnTo>
                    <a:lnTo>
                      <a:pt x="104" y="92"/>
                    </a:lnTo>
                    <a:lnTo>
                      <a:pt x="109" y="71"/>
                    </a:lnTo>
                    <a:lnTo>
                      <a:pt x="118" y="52"/>
                    </a:lnTo>
                    <a:lnTo>
                      <a:pt x="123" y="43"/>
                    </a:lnTo>
                    <a:lnTo>
                      <a:pt x="128" y="34"/>
                    </a:lnTo>
                    <a:lnTo>
                      <a:pt x="134" y="25"/>
                    </a:lnTo>
                    <a:lnTo>
                      <a:pt x="142" y="17"/>
                    </a:lnTo>
                    <a:lnTo>
                      <a:pt x="151" y="10"/>
                    </a:lnTo>
                    <a:lnTo>
                      <a:pt x="160" y="2"/>
                    </a:lnTo>
                    <a:lnTo>
                      <a:pt x="160" y="2"/>
                    </a:lnTo>
                    <a:lnTo>
                      <a:pt x="160" y="2"/>
                    </a:lnTo>
                    <a:lnTo>
                      <a:pt x="160" y="2"/>
                    </a:lnTo>
                    <a:lnTo>
                      <a:pt x="163" y="1"/>
                    </a:lnTo>
                    <a:lnTo>
                      <a:pt x="166" y="0"/>
                    </a:lnTo>
                    <a:lnTo>
                      <a:pt x="174" y="0"/>
                    </a:lnTo>
                    <a:lnTo>
                      <a:pt x="180" y="2"/>
                    </a:lnTo>
                    <a:lnTo>
                      <a:pt x="184" y="5"/>
                    </a:lnTo>
                    <a:lnTo>
                      <a:pt x="187" y="7"/>
                    </a:lnTo>
                    <a:lnTo>
                      <a:pt x="187" y="7"/>
                    </a:lnTo>
                    <a:lnTo>
                      <a:pt x="187" y="7"/>
                    </a:lnTo>
                    <a:lnTo>
                      <a:pt x="188" y="11"/>
                    </a:lnTo>
                    <a:lnTo>
                      <a:pt x="189" y="14"/>
                    </a:lnTo>
                    <a:lnTo>
                      <a:pt x="189" y="21"/>
                    </a:lnTo>
                    <a:lnTo>
                      <a:pt x="187" y="28"/>
                    </a:lnTo>
                    <a:lnTo>
                      <a:pt x="184" y="32"/>
                    </a:lnTo>
                    <a:lnTo>
                      <a:pt x="182" y="34"/>
                    </a:lnTo>
                    <a:lnTo>
                      <a:pt x="182" y="34"/>
                    </a:lnTo>
                    <a:lnTo>
                      <a:pt x="182" y="34"/>
                    </a:lnTo>
                    <a:lnTo>
                      <a:pt x="169" y="44"/>
                    </a:lnTo>
                    <a:lnTo>
                      <a:pt x="159" y="56"/>
                    </a:lnTo>
                    <a:lnTo>
                      <a:pt x="151" y="70"/>
                    </a:lnTo>
                    <a:lnTo>
                      <a:pt x="145" y="84"/>
                    </a:lnTo>
                    <a:lnTo>
                      <a:pt x="141" y="99"/>
                    </a:lnTo>
                    <a:lnTo>
                      <a:pt x="138" y="117"/>
                    </a:lnTo>
                    <a:lnTo>
                      <a:pt x="136" y="135"/>
                    </a:lnTo>
                    <a:lnTo>
                      <a:pt x="136" y="154"/>
                    </a:lnTo>
                    <a:lnTo>
                      <a:pt x="136" y="154"/>
                    </a:lnTo>
                    <a:lnTo>
                      <a:pt x="136" y="154"/>
                    </a:lnTo>
                    <a:lnTo>
                      <a:pt x="136" y="174"/>
                    </a:lnTo>
                    <a:lnTo>
                      <a:pt x="137" y="194"/>
                    </a:lnTo>
                    <a:lnTo>
                      <a:pt x="141" y="236"/>
                    </a:lnTo>
                    <a:lnTo>
                      <a:pt x="145" y="279"/>
                    </a:lnTo>
                    <a:lnTo>
                      <a:pt x="145" y="299"/>
                    </a:lnTo>
                    <a:lnTo>
                      <a:pt x="146" y="320"/>
                    </a:lnTo>
                    <a:lnTo>
                      <a:pt x="146" y="320"/>
                    </a:lnTo>
                    <a:lnTo>
                      <a:pt x="146" y="320"/>
                    </a:lnTo>
                    <a:lnTo>
                      <a:pt x="145" y="341"/>
                    </a:lnTo>
                    <a:lnTo>
                      <a:pt x="143" y="362"/>
                    </a:lnTo>
                    <a:lnTo>
                      <a:pt x="140" y="382"/>
                    </a:lnTo>
                    <a:lnTo>
                      <a:pt x="133" y="401"/>
                    </a:lnTo>
                    <a:lnTo>
                      <a:pt x="128" y="410"/>
                    </a:lnTo>
                    <a:lnTo>
                      <a:pt x="124" y="419"/>
                    </a:lnTo>
                    <a:lnTo>
                      <a:pt x="118" y="427"/>
                    </a:lnTo>
                    <a:lnTo>
                      <a:pt x="111" y="435"/>
                    </a:lnTo>
                    <a:lnTo>
                      <a:pt x="105" y="442"/>
                    </a:lnTo>
                    <a:lnTo>
                      <a:pt x="96" y="450"/>
                    </a:lnTo>
                    <a:lnTo>
                      <a:pt x="87" y="456"/>
                    </a:lnTo>
                    <a:lnTo>
                      <a:pt x="77" y="462"/>
                    </a:lnTo>
                    <a:lnTo>
                      <a:pt x="77" y="462"/>
                    </a:lnTo>
                    <a:lnTo>
                      <a:pt x="77" y="462"/>
                    </a:lnTo>
                    <a:lnTo>
                      <a:pt x="63" y="468"/>
                    </a:lnTo>
                    <a:lnTo>
                      <a:pt x="49" y="472"/>
                    </a:lnTo>
                    <a:lnTo>
                      <a:pt x="35" y="474"/>
                    </a:lnTo>
                    <a:lnTo>
                      <a:pt x="22" y="476"/>
                    </a:lnTo>
                    <a:lnTo>
                      <a:pt x="22" y="476"/>
                    </a:lnTo>
                    <a:lnTo>
                      <a:pt x="22" y="476"/>
                    </a:lnTo>
                    <a:lnTo>
                      <a:pt x="19" y="476"/>
                    </a:lnTo>
                    <a:lnTo>
                      <a:pt x="19" y="476"/>
                    </a:lnTo>
                    <a:lnTo>
                      <a:pt x="19" y="476"/>
                    </a:lnTo>
                    <a:lnTo>
                      <a:pt x="13" y="474"/>
                    </a:lnTo>
                    <a:lnTo>
                      <a:pt x="6" y="471"/>
                    </a:lnTo>
                    <a:lnTo>
                      <a:pt x="3" y="465"/>
                    </a:lnTo>
                    <a:lnTo>
                      <a:pt x="0" y="459"/>
                    </a:lnTo>
                    <a:lnTo>
                      <a:pt x="0" y="459"/>
                    </a:lnTo>
                    <a:close/>
                  </a:path>
                </a:pathLst>
              </a:custGeom>
              <a:solidFill>
                <a:srgbClr val="EFEC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grpSp>
        <p:nvGrpSpPr>
          <p:cNvPr id="2" name="组合 1"/>
          <p:cNvGrpSpPr/>
          <p:nvPr/>
        </p:nvGrpSpPr>
        <p:grpSpPr>
          <a:xfrm>
            <a:off x="6191142" y="5162590"/>
            <a:ext cx="720000" cy="720000"/>
            <a:chOff x="5152189" y="5137190"/>
            <a:chExt cx="873979" cy="872906"/>
          </a:xfrm>
        </p:grpSpPr>
        <p:sp>
          <p:nvSpPr>
            <p:cNvPr id="27" name="Freeform 17"/>
            <p:cNvSpPr/>
            <p:nvPr/>
          </p:nvSpPr>
          <p:spPr bwMode="auto">
            <a:xfrm>
              <a:off x="5152189" y="5137190"/>
              <a:ext cx="873979" cy="872906"/>
            </a:xfrm>
            <a:custGeom>
              <a:avLst/>
              <a:gdLst>
                <a:gd name="T0" fmla="*/ 814 w 814"/>
                <a:gd name="T1" fmla="*/ 428 h 813"/>
                <a:gd name="T2" fmla="*/ 805 w 814"/>
                <a:gd name="T3" fmla="*/ 489 h 813"/>
                <a:gd name="T4" fmla="*/ 790 w 814"/>
                <a:gd name="T5" fmla="*/ 547 h 813"/>
                <a:gd name="T6" fmla="*/ 765 w 814"/>
                <a:gd name="T7" fmla="*/ 601 h 813"/>
                <a:gd name="T8" fmla="*/ 733 w 814"/>
                <a:gd name="T9" fmla="*/ 650 h 813"/>
                <a:gd name="T10" fmla="*/ 695 w 814"/>
                <a:gd name="T11" fmla="*/ 694 h 813"/>
                <a:gd name="T12" fmla="*/ 650 w 814"/>
                <a:gd name="T13" fmla="*/ 732 h 813"/>
                <a:gd name="T14" fmla="*/ 602 w 814"/>
                <a:gd name="T15" fmla="*/ 764 h 813"/>
                <a:gd name="T16" fmla="*/ 547 w 814"/>
                <a:gd name="T17" fmla="*/ 789 h 813"/>
                <a:gd name="T18" fmla="*/ 489 w 814"/>
                <a:gd name="T19" fmla="*/ 805 h 813"/>
                <a:gd name="T20" fmla="*/ 429 w 814"/>
                <a:gd name="T21" fmla="*/ 813 h 813"/>
                <a:gd name="T22" fmla="*/ 387 w 814"/>
                <a:gd name="T23" fmla="*/ 813 h 813"/>
                <a:gd name="T24" fmla="*/ 325 w 814"/>
                <a:gd name="T25" fmla="*/ 805 h 813"/>
                <a:gd name="T26" fmla="*/ 268 w 814"/>
                <a:gd name="T27" fmla="*/ 789 h 813"/>
                <a:gd name="T28" fmla="*/ 214 w 814"/>
                <a:gd name="T29" fmla="*/ 764 h 813"/>
                <a:gd name="T30" fmla="*/ 164 w 814"/>
                <a:gd name="T31" fmla="*/ 732 h 813"/>
                <a:gd name="T32" fmla="*/ 120 w 814"/>
                <a:gd name="T33" fmla="*/ 694 h 813"/>
                <a:gd name="T34" fmla="*/ 82 w 814"/>
                <a:gd name="T35" fmla="*/ 650 h 813"/>
                <a:gd name="T36" fmla="*/ 50 w 814"/>
                <a:gd name="T37" fmla="*/ 601 h 813"/>
                <a:gd name="T38" fmla="*/ 26 w 814"/>
                <a:gd name="T39" fmla="*/ 547 h 813"/>
                <a:gd name="T40" fmla="*/ 9 w 814"/>
                <a:gd name="T41" fmla="*/ 489 h 813"/>
                <a:gd name="T42" fmla="*/ 1 w 814"/>
                <a:gd name="T43" fmla="*/ 428 h 813"/>
                <a:gd name="T44" fmla="*/ 1 w 814"/>
                <a:gd name="T45" fmla="*/ 385 h 813"/>
                <a:gd name="T46" fmla="*/ 9 w 814"/>
                <a:gd name="T47" fmla="*/ 325 h 813"/>
                <a:gd name="T48" fmla="*/ 26 w 814"/>
                <a:gd name="T49" fmla="*/ 266 h 813"/>
                <a:gd name="T50" fmla="*/ 50 w 814"/>
                <a:gd name="T51" fmla="*/ 213 h 813"/>
                <a:gd name="T52" fmla="*/ 82 w 814"/>
                <a:gd name="T53" fmla="*/ 164 h 813"/>
                <a:gd name="T54" fmla="*/ 120 w 814"/>
                <a:gd name="T55" fmla="*/ 119 h 813"/>
                <a:gd name="T56" fmla="*/ 164 w 814"/>
                <a:gd name="T57" fmla="*/ 81 h 813"/>
                <a:gd name="T58" fmla="*/ 214 w 814"/>
                <a:gd name="T59" fmla="*/ 49 h 813"/>
                <a:gd name="T60" fmla="*/ 268 w 814"/>
                <a:gd name="T61" fmla="*/ 25 h 813"/>
                <a:gd name="T62" fmla="*/ 325 w 814"/>
                <a:gd name="T63" fmla="*/ 8 h 813"/>
                <a:gd name="T64" fmla="*/ 387 w 814"/>
                <a:gd name="T65" fmla="*/ 0 h 813"/>
                <a:gd name="T66" fmla="*/ 429 w 814"/>
                <a:gd name="T67" fmla="*/ 0 h 813"/>
                <a:gd name="T68" fmla="*/ 489 w 814"/>
                <a:gd name="T69" fmla="*/ 8 h 813"/>
                <a:gd name="T70" fmla="*/ 547 w 814"/>
                <a:gd name="T71" fmla="*/ 25 h 813"/>
                <a:gd name="T72" fmla="*/ 602 w 814"/>
                <a:gd name="T73" fmla="*/ 49 h 813"/>
                <a:gd name="T74" fmla="*/ 650 w 814"/>
                <a:gd name="T75" fmla="*/ 81 h 813"/>
                <a:gd name="T76" fmla="*/ 695 w 814"/>
                <a:gd name="T77" fmla="*/ 119 h 813"/>
                <a:gd name="T78" fmla="*/ 733 w 814"/>
                <a:gd name="T79" fmla="*/ 164 h 813"/>
                <a:gd name="T80" fmla="*/ 765 w 814"/>
                <a:gd name="T81" fmla="*/ 213 h 813"/>
                <a:gd name="T82" fmla="*/ 790 w 814"/>
                <a:gd name="T83" fmla="*/ 266 h 813"/>
                <a:gd name="T84" fmla="*/ 805 w 814"/>
                <a:gd name="T85" fmla="*/ 325 h 813"/>
                <a:gd name="T86" fmla="*/ 814 w 814"/>
                <a:gd name="T87" fmla="*/ 385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14" h="813">
                  <a:moveTo>
                    <a:pt x="814" y="407"/>
                  </a:moveTo>
                  <a:lnTo>
                    <a:pt x="814" y="407"/>
                  </a:lnTo>
                  <a:lnTo>
                    <a:pt x="814" y="428"/>
                  </a:lnTo>
                  <a:lnTo>
                    <a:pt x="812" y="448"/>
                  </a:lnTo>
                  <a:lnTo>
                    <a:pt x="809" y="469"/>
                  </a:lnTo>
                  <a:lnTo>
                    <a:pt x="805" y="489"/>
                  </a:lnTo>
                  <a:lnTo>
                    <a:pt x="801" y="508"/>
                  </a:lnTo>
                  <a:lnTo>
                    <a:pt x="796" y="528"/>
                  </a:lnTo>
                  <a:lnTo>
                    <a:pt x="790" y="547"/>
                  </a:lnTo>
                  <a:lnTo>
                    <a:pt x="782" y="565"/>
                  </a:lnTo>
                  <a:lnTo>
                    <a:pt x="774" y="583"/>
                  </a:lnTo>
                  <a:lnTo>
                    <a:pt x="765" y="601"/>
                  </a:lnTo>
                  <a:lnTo>
                    <a:pt x="755" y="617"/>
                  </a:lnTo>
                  <a:lnTo>
                    <a:pt x="745" y="634"/>
                  </a:lnTo>
                  <a:lnTo>
                    <a:pt x="733" y="650"/>
                  </a:lnTo>
                  <a:lnTo>
                    <a:pt x="721" y="666"/>
                  </a:lnTo>
                  <a:lnTo>
                    <a:pt x="708" y="680"/>
                  </a:lnTo>
                  <a:lnTo>
                    <a:pt x="695" y="694"/>
                  </a:lnTo>
                  <a:lnTo>
                    <a:pt x="681" y="708"/>
                  </a:lnTo>
                  <a:lnTo>
                    <a:pt x="666" y="721"/>
                  </a:lnTo>
                  <a:lnTo>
                    <a:pt x="650" y="732"/>
                  </a:lnTo>
                  <a:lnTo>
                    <a:pt x="635" y="744"/>
                  </a:lnTo>
                  <a:lnTo>
                    <a:pt x="618" y="754"/>
                  </a:lnTo>
                  <a:lnTo>
                    <a:pt x="602" y="764"/>
                  </a:lnTo>
                  <a:lnTo>
                    <a:pt x="584" y="773"/>
                  </a:lnTo>
                  <a:lnTo>
                    <a:pt x="566" y="781"/>
                  </a:lnTo>
                  <a:lnTo>
                    <a:pt x="547" y="789"/>
                  </a:lnTo>
                  <a:lnTo>
                    <a:pt x="529" y="795"/>
                  </a:lnTo>
                  <a:lnTo>
                    <a:pt x="509" y="800"/>
                  </a:lnTo>
                  <a:lnTo>
                    <a:pt x="489" y="805"/>
                  </a:lnTo>
                  <a:lnTo>
                    <a:pt x="470" y="809"/>
                  </a:lnTo>
                  <a:lnTo>
                    <a:pt x="449" y="812"/>
                  </a:lnTo>
                  <a:lnTo>
                    <a:pt x="429" y="813"/>
                  </a:lnTo>
                  <a:lnTo>
                    <a:pt x="407" y="813"/>
                  </a:lnTo>
                  <a:lnTo>
                    <a:pt x="407" y="813"/>
                  </a:lnTo>
                  <a:lnTo>
                    <a:pt x="387" y="813"/>
                  </a:lnTo>
                  <a:lnTo>
                    <a:pt x="366" y="812"/>
                  </a:lnTo>
                  <a:lnTo>
                    <a:pt x="346" y="809"/>
                  </a:lnTo>
                  <a:lnTo>
                    <a:pt x="325" y="805"/>
                  </a:lnTo>
                  <a:lnTo>
                    <a:pt x="306" y="800"/>
                  </a:lnTo>
                  <a:lnTo>
                    <a:pt x="287" y="795"/>
                  </a:lnTo>
                  <a:lnTo>
                    <a:pt x="268" y="789"/>
                  </a:lnTo>
                  <a:lnTo>
                    <a:pt x="250" y="781"/>
                  </a:lnTo>
                  <a:lnTo>
                    <a:pt x="230" y="773"/>
                  </a:lnTo>
                  <a:lnTo>
                    <a:pt x="214" y="764"/>
                  </a:lnTo>
                  <a:lnTo>
                    <a:pt x="196" y="754"/>
                  </a:lnTo>
                  <a:lnTo>
                    <a:pt x="180" y="744"/>
                  </a:lnTo>
                  <a:lnTo>
                    <a:pt x="164" y="732"/>
                  </a:lnTo>
                  <a:lnTo>
                    <a:pt x="148" y="721"/>
                  </a:lnTo>
                  <a:lnTo>
                    <a:pt x="134" y="708"/>
                  </a:lnTo>
                  <a:lnTo>
                    <a:pt x="120" y="694"/>
                  </a:lnTo>
                  <a:lnTo>
                    <a:pt x="106" y="680"/>
                  </a:lnTo>
                  <a:lnTo>
                    <a:pt x="93" y="666"/>
                  </a:lnTo>
                  <a:lnTo>
                    <a:pt x="82" y="650"/>
                  </a:lnTo>
                  <a:lnTo>
                    <a:pt x="70" y="634"/>
                  </a:lnTo>
                  <a:lnTo>
                    <a:pt x="59" y="617"/>
                  </a:lnTo>
                  <a:lnTo>
                    <a:pt x="50" y="601"/>
                  </a:lnTo>
                  <a:lnTo>
                    <a:pt x="41" y="583"/>
                  </a:lnTo>
                  <a:lnTo>
                    <a:pt x="32" y="565"/>
                  </a:lnTo>
                  <a:lnTo>
                    <a:pt x="26" y="547"/>
                  </a:lnTo>
                  <a:lnTo>
                    <a:pt x="19" y="528"/>
                  </a:lnTo>
                  <a:lnTo>
                    <a:pt x="13" y="508"/>
                  </a:lnTo>
                  <a:lnTo>
                    <a:pt x="9" y="489"/>
                  </a:lnTo>
                  <a:lnTo>
                    <a:pt x="5" y="469"/>
                  </a:lnTo>
                  <a:lnTo>
                    <a:pt x="3" y="448"/>
                  </a:lnTo>
                  <a:lnTo>
                    <a:pt x="1" y="428"/>
                  </a:lnTo>
                  <a:lnTo>
                    <a:pt x="0" y="407"/>
                  </a:lnTo>
                  <a:lnTo>
                    <a:pt x="0" y="407"/>
                  </a:lnTo>
                  <a:lnTo>
                    <a:pt x="1" y="385"/>
                  </a:lnTo>
                  <a:lnTo>
                    <a:pt x="3" y="365"/>
                  </a:lnTo>
                  <a:lnTo>
                    <a:pt x="5" y="345"/>
                  </a:lnTo>
                  <a:lnTo>
                    <a:pt x="9" y="325"/>
                  </a:lnTo>
                  <a:lnTo>
                    <a:pt x="13" y="305"/>
                  </a:lnTo>
                  <a:lnTo>
                    <a:pt x="19" y="286"/>
                  </a:lnTo>
                  <a:lnTo>
                    <a:pt x="26" y="266"/>
                  </a:lnTo>
                  <a:lnTo>
                    <a:pt x="32" y="249"/>
                  </a:lnTo>
                  <a:lnTo>
                    <a:pt x="41" y="231"/>
                  </a:lnTo>
                  <a:lnTo>
                    <a:pt x="50" y="213"/>
                  </a:lnTo>
                  <a:lnTo>
                    <a:pt x="59" y="196"/>
                  </a:lnTo>
                  <a:lnTo>
                    <a:pt x="70" y="179"/>
                  </a:lnTo>
                  <a:lnTo>
                    <a:pt x="82" y="164"/>
                  </a:lnTo>
                  <a:lnTo>
                    <a:pt x="93" y="149"/>
                  </a:lnTo>
                  <a:lnTo>
                    <a:pt x="106" y="133"/>
                  </a:lnTo>
                  <a:lnTo>
                    <a:pt x="120" y="119"/>
                  </a:lnTo>
                  <a:lnTo>
                    <a:pt x="134" y="105"/>
                  </a:lnTo>
                  <a:lnTo>
                    <a:pt x="148" y="92"/>
                  </a:lnTo>
                  <a:lnTo>
                    <a:pt x="164" y="81"/>
                  </a:lnTo>
                  <a:lnTo>
                    <a:pt x="180" y="69"/>
                  </a:lnTo>
                  <a:lnTo>
                    <a:pt x="196" y="59"/>
                  </a:lnTo>
                  <a:lnTo>
                    <a:pt x="214" y="49"/>
                  </a:lnTo>
                  <a:lnTo>
                    <a:pt x="230" y="40"/>
                  </a:lnTo>
                  <a:lnTo>
                    <a:pt x="250" y="32"/>
                  </a:lnTo>
                  <a:lnTo>
                    <a:pt x="268" y="25"/>
                  </a:lnTo>
                  <a:lnTo>
                    <a:pt x="287" y="18"/>
                  </a:lnTo>
                  <a:lnTo>
                    <a:pt x="306" y="13"/>
                  </a:lnTo>
                  <a:lnTo>
                    <a:pt x="325" y="8"/>
                  </a:lnTo>
                  <a:lnTo>
                    <a:pt x="346" y="5"/>
                  </a:lnTo>
                  <a:lnTo>
                    <a:pt x="366" y="3"/>
                  </a:lnTo>
                  <a:lnTo>
                    <a:pt x="387" y="0"/>
                  </a:lnTo>
                  <a:lnTo>
                    <a:pt x="407" y="0"/>
                  </a:lnTo>
                  <a:lnTo>
                    <a:pt x="407" y="0"/>
                  </a:lnTo>
                  <a:lnTo>
                    <a:pt x="429" y="0"/>
                  </a:lnTo>
                  <a:lnTo>
                    <a:pt x="449" y="3"/>
                  </a:lnTo>
                  <a:lnTo>
                    <a:pt x="470" y="5"/>
                  </a:lnTo>
                  <a:lnTo>
                    <a:pt x="489" y="8"/>
                  </a:lnTo>
                  <a:lnTo>
                    <a:pt x="509" y="13"/>
                  </a:lnTo>
                  <a:lnTo>
                    <a:pt x="529" y="18"/>
                  </a:lnTo>
                  <a:lnTo>
                    <a:pt x="547" y="25"/>
                  </a:lnTo>
                  <a:lnTo>
                    <a:pt x="566" y="32"/>
                  </a:lnTo>
                  <a:lnTo>
                    <a:pt x="584" y="40"/>
                  </a:lnTo>
                  <a:lnTo>
                    <a:pt x="602" y="49"/>
                  </a:lnTo>
                  <a:lnTo>
                    <a:pt x="618" y="59"/>
                  </a:lnTo>
                  <a:lnTo>
                    <a:pt x="635" y="69"/>
                  </a:lnTo>
                  <a:lnTo>
                    <a:pt x="650" y="81"/>
                  </a:lnTo>
                  <a:lnTo>
                    <a:pt x="666" y="92"/>
                  </a:lnTo>
                  <a:lnTo>
                    <a:pt x="681" y="105"/>
                  </a:lnTo>
                  <a:lnTo>
                    <a:pt x="695" y="119"/>
                  </a:lnTo>
                  <a:lnTo>
                    <a:pt x="708" y="133"/>
                  </a:lnTo>
                  <a:lnTo>
                    <a:pt x="721" y="149"/>
                  </a:lnTo>
                  <a:lnTo>
                    <a:pt x="733" y="164"/>
                  </a:lnTo>
                  <a:lnTo>
                    <a:pt x="745" y="179"/>
                  </a:lnTo>
                  <a:lnTo>
                    <a:pt x="755" y="196"/>
                  </a:lnTo>
                  <a:lnTo>
                    <a:pt x="765" y="213"/>
                  </a:lnTo>
                  <a:lnTo>
                    <a:pt x="774" y="231"/>
                  </a:lnTo>
                  <a:lnTo>
                    <a:pt x="782" y="249"/>
                  </a:lnTo>
                  <a:lnTo>
                    <a:pt x="790" y="266"/>
                  </a:lnTo>
                  <a:lnTo>
                    <a:pt x="796" y="286"/>
                  </a:lnTo>
                  <a:lnTo>
                    <a:pt x="801" y="305"/>
                  </a:lnTo>
                  <a:lnTo>
                    <a:pt x="805" y="325"/>
                  </a:lnTo>
                  <a:lnTo>
                    <a:pt x="809" y="345"/>
                  </a:lnTo>
                  <a:lnTo>
                    <a:pt x="812" y="365"/>
                  </a:lnTo>
                  <a:lnTo>
                    <a:pt x="814" y="385"/>
                  </a:lnTo>
                  <a:lnTo>
                    <a:pt x="814" y="407"/>
                  </a:lnTo>
                  <a:lnTo>
                    <a:pt x="814" y="407"/>
                  </a:lnTo>
                  <a:close/>
                </a:path>
              </a:pathLst>
            </a:custGeom>
            <a:gradFill>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nvGrpSpPr>
            <p:cNvPr id="28" name="组合 27"/>
            <p:cNvGrpSpPr/>
            <p:nvPr/>
          </p:nvGrpSpPr>
          <p:grpSpPr>
            <a:xfrm>
              <a:off x="5482884" y="5229527"/>
              <a:ext cx="219031" cy="691453"/>
              <a:chOff x="2075652" y="5949336"/>
              <a:chExt cx="254976" cy="804925"/>
            </a:xfrm>
          </p:grpSpPr>
          <p:sp>
            <p:nvSpPr>
              <p:cNvPr id="39" name="Freeform 18"/>
              <p:cNvSpPr/>
              <p:nvPr/>
            </p:nvSpPr>
            <p:spPr bwMode="auto">
              <a:xfrm>
                <a:off x="2120648" y="5949336"/>
                <a:ext cx="152486" cy="353717"/>
              </a:xfrm>
              <a:custGeom>
                <a:avLst/>
                <a:gdLst>
                  <a:gd name="T0" fmla="*/ 18 w 122"/>
                  <a:gd name="T1" fmla="*/ 0 h 283"/>
                  <a:gd name="T2" fmla="*/ 18 w 122"/>
                  <a:gd name="T3" fmla="*/ 0 h 283"/>
                  <a:gd name="T4" fmla="*/ 17 w 122"/>
                  <a:gd name="T5" fmla="*/ 74 h 283"/>
                  <a:gd name="T6" fmla="*/ 13 w 122"/>
                  <a:gd name="T7" fmla="*/ 146 h 283"/>
                  <a:gd name="T8" fmla="*/ 8 w 122"/>
                  <a:gd name="T9" fmla="*/ 214 h 283"/>
                  <a:gd name="T10" fmla="*/ 0 w 122"/>
                  <a:gd name="T11" fmla="*/ 275 h 283"/>
                  <a:gd name="T12" fmla="*/ 3 w 122"/>
                  <a:gd name="T13" fmla="*/ 275 h 283"/>
                  <a:gd name="T14" fmla="*/ 3 w 122"/>
                  <a:gd name="T15" fmla="*/ 275 h 283"/>
                  <a:gd name="T16" fmla="*/ 9 w 122"/>
                  <a:gd name="T17" fmla="*/ 255 h 283"/>
                  <a:gd name="T18" fmla="*/ 17 w 122"/>
                  <a:gd name="T19" fmla="*/ 238 h 283"/>
                  <a:gd name="T20" fmla="*/ 23 w 122"/>
                  <a:gd name="T21" fmla="*/ 223 h 283"/>
                  <a:gd name="T22" fmla="*/ 31 w 122"/>
                  <a:gd name="T23" fmla="*/ 211 h 283"/>
                  <a:gd name="T24" fmla="*/ 39 w 122"/>
                  <a:gd name="T25" fmla="*/ 202 h 283"/>
                  <a:gd name="T26" fmla="*/ 46 w 122"/>
                  <a:gd name="T27" fmla="*/ 196 h 283"/>
                  <a:gd name="T28" fmla="*/ 54 w 122"/>
                  <a:gd name="T29" fmla="*/ 192 h 283"/>
                  <a:gd name="T30" fmla="*/ 62 w 122"/>
                  <a:gd name="T31" fmla="*/ 191 h 283"/>
                  <a:gd name="T32" fmla="*/ 69 w 122"/>
                  <a:gd name="T33" fmla="*/ 192 h 283"/>
                  <a:gd name="T34" fmla="*/ 77 w 122"/>
                  <a:gd name="T35" fmla="*/ 197 h 283"/>
                  <a:gd name="T36" fmla="*/ 85 w 122"/>
                  <a:gd name="T37" fmla="*/ 205 h 283"/>
                  <a:gd name="T38" fmla="*/ 92 w 122"/>
                  <a:gd name="T39" fmla="*/ 214 h 283"/>
                  <a:gd name="T40" fmla="*/ 99 w 122"/>
                  <a:gd name="T41" fmla="*/ 228 h 283"/>
                  <a:gd name="T42" fmla="*/ 107 w 122"/>
                  <a:gd name="T43" fmla="*/ 243 h 283"/>
                  <a:gd name="T44" fmla="*/ 113 w 122"/>
                  <a:gd name="T45" fmla="*/ 261 h 283"/>
                  <a:gd name="T46" fmla="*/ 119 w 122"/>
                  <a:gd name="T47" fmla="*/ 283 h 283"/>
                  <a:gd name="T48" fmla="*/ 122 w 122"/>
                  <a:gd name="T49" fmla="*/ 283 h 283"/>
                  <a:gd name="T50" fmla="*/ 122 w 122"/>
                  <a:gd name="T51" fmla="*/ 283 h 283"/>
                  <a:gd name="T52" fmla="*/ 117 w 122"/>
                  <a:gd name="T53" fmla="*/ 252 h 283"/>
                  <a:gd name="T54" fmla="*/ 113 w 122"/>
                  <a:gd name="T55" fmla="*/ 219 h 283"/>
                  <a:gd name="T56" fmla="*/ 108 w 122"/>
                  <a:gd name="T57" fmla="*/ 150 h 283"/>
                  <a:gd name="T58" fmla="*/ 104 w 122"/>
                  <a:gd name="T59" fmla="*/ 77 h 283"/>
                  <a:gd name="T60" fmla="*/ 103 w 122"/>
                  <a:gd name="T61" fmla="*/ 0 h 283"/>
                  <a:gd name="T62" fmla="*/ 18 w 122"/>
                  <a:gd name="T63"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2" h="283">
                    <a:moveTo>
                      <a:pt x="18" y="0"/>
                    </a:moveTo>
                    <a:lnTo>
                      <a:pt x="18" y="0"/>
                    </a:lnTo>
                    <a:lnTo>
                      <a:pt x="17" y="74"/>
                    </a:lnTo>
                    <a:lnTo>
                      <a:pt x="13" y="146"/>
                    </a:lnTo>
                    <a:lnTo>
                      <a:pt x="8" y="214"/>
                    </a:lnTo>
                    <a:lnTo>
                      <a:pt x="0" y="275"/>
                    </a:lnTo>
                    <a:lnTo>
                      <a:pt x="3" y="275"/>
                    </a:lnTo>
                    <a:lnTo>
                      <a:pt x="3" y="275"/>
                    </a:lnTo>
                    <a:lnTo>
                      <a:pt x="9" y="255"/>
                    </a:lnTo>
                    <a:lnTo>
                      <a:pt x="17" y="238"/>
                    </a:lnTo>
                    <a:lnTo>
                      <a:pt x="23" y="223"/>
                    </a:lnTo>
                    <a:lnTo>
                      <a:pt x="31" y="211"/>
                    </a:lnTo>
                    <a:lnTo>
                      <a:pt x="39" y="202"/>
                    </a:lnTo>
                    <a:lnTo>
                      <a:pt x="46" y="196"/>
                    </a:lnTo>
                    <a:lnTo>
                      <a:pt x="54" y="192"/>
                    </a:lnTo>
                    <a:lnTo>
                      <a:pt x="62" y="191"/>
                    </a:lnTo>
                    <a:lnTo>
                      <a:pt x="69" y="192"/>
                    </a:lnTo>
                    <a:lnTo>
                      <a:pt x="77" y="197"/>
                    </a:lnTo>
                    <a:lnTo>
                      <a:pt x="85" y="205"/>
                    </a:lnTo>
                    <a:lnTo>
                      <a:pt x="92" y="214"/>
                    </a:lnTo>
                    <a:lnTo>
                      <a:pt x="99" y="228"/>
                    </a:lnTo>
                    <a:lnTo>
                      <a:pt x="107" y="243"/>
                    </a:lnTo>
                    <a:lnTo>
                      <a:pt x="113" y="261"/>
                    </a:lnTo>
                    <a:lnTo>
                      <a:pt x="119" y="283"/>
                    </a:lnTo>
                    <a:lnTo>
                      <a:pt x="122" y="283"/>
                    </a:lnTo>
                    <a:lnTo>
                      <a:pt x="122" y="283"/>
                    </a:lnTo>
                    <a:lnTo>
                      <a:pt x="117" y="252"/>
                    </a:lnTo>
                    <a:lnTo>
                      <a:pt x="113" y="219"/>
                    </a:lnTo>
                    <a:lnTo>
                      <a:pt x="108" y="150"/>
                    </a:lnTo>
                    <a:lnTo>
                      <a:pt x="104" y="77"/>
                    </a:lnTo>
                    <a:lnTo>
                      <a:pt x="103" y="0"/>
                    </a:lnTo>
                    <a:lnTo>
                      <a:pt x="18" y="0"/>
                    </a:lnTo>
                    <a:close/>
                  </a:path>
                </a:pathLst>
              </a:custGeom>
              <a:solidFill>
                <a:srgbClr val="EFEC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0" name="Freeform 19"/>
              <p:cNvSpPr/>
              <p:nvPr/>
            </p:nvSpPr>
            <p:spPr bwMode="auto">
              <a:xfrm>
                <a:off x="2075652" y="6148067"/>
                <a:ext cx="254976" cy="197482"/>
              </a:xfrm>
              <a:custGeom>
                <a:avLst/>
                <a:gdLst>
                  <a:gd name="T0" fmla="*/ 0 w 204"/>
                  <a:gd name="T1" fmla="*/ 120 h 158"/>
                  <a:gd name="T2" fmla="*/ 4 w 204"/>
                  <a:gd name="T3" fmla="*/ 134 h 158"/>
                  <a:gd name="T4" fmla="*/ 12 w 204"/>
                  <a:gd name="T5" fmla="*/ 143 h 158"/>
                  <a:gd name="T6" fmla="*/ 22 w 204"/>
                  <a:gd name="T7" fmla="*/ 146 h 158"/>
                  <a:gd name="T8" fmla="*/ 47 w 204"/>
                  <a:gd name="T9" fmla="*/ 142 h 158"/>
                  <a:gd name="T10" fmla="*/ 72 w 204"/>
                  <a:gd name="T11" fmla="*/ 135 h 158"/>
                  <a:gd name="T12" fmla="*/ 85 w 204"/>
                  <a:gd name="T13" fmla="*/ 134 h 158"/>
                  <a:gd name="T14" fmla="*/ 111 w 204"/>
                  <a:gd name="T15" fmla="*/ 142 h 158"/>
                  <a:gd name="T16" fmla="*/ 152 w 204"/>
                  <a:gd name="T17" fmla="*/ 157 h 158"/>
                  <a:gd name="T18" fmla="*/ 166 w 204"/>
                  <a:gd name="T19" fmla="*/ 158 h 158"/>
                  <a:gd name="T20" fmla="*/ 178 w 204"/>
                  <a:gd name="T21" fmla="*/ 157 h 158"/>
                  <a:gd name="T22" fmla="*/ 191 w 204"/>
                  <a:gd name="T23" fmla="*/ 151 h 158"/>
                  <a:gd name="T24" fmla="*/ 196 w 204"/>
                  <a:gd name="T25" fmla="*/ 146 h 158"/>
                  <a:gd name="T26" fmla="*/ 203 w 204"/>
                  <a:gd name="T27" fmla="*/ 138 h 158"/>
                  <a:gd name="T28" fmla="*/ 204 w 204"/>
                  <a:gd name="T29" fmla="*/ 132 h 158"/>
                  <a:gd name="T30" fmla="*/ 199 w 204"/>
                  <a:gd name="T31" fmla="*/ 123 h 158"/>
                  <a:gd name="T32" fmla="*/ 185 w 204"/>
                  <a:gd name="T33" fmla="*/ 112 h 158"/>
                  <a:gd name="T34" fmla="*/ 171 w 204"/>
                  <a:gd name="T35" fmla="*/ 102 h 158"/>
                  <a:gd name="T36" fmla="*/ 164 w 204"/>
                  <a:gd name="T37" fmla="*/ 96 h 158"/>
                  <a:gd name="T38" fmla="*/ 157 w 204"/>
                  <a:gd name="T39" fmla="*/ 80 h 158"/>
                  <a:gd name="T40" fmla="*/ 149 w 204"/>
                  <a:gd name="T41" fmla="*/ 48 h 158"/>
                  <a:gd name="T42" fmla="*/ 144 w 204"/>
                  <a:gd name="T43" fmla="*/ 19 h 158"/>
                  <a:gd name="T44" fmla="*/ 137 w 204"/>
                  <a:gd name="T45" fmla="*/ 10 h 158"/>
                  <a:gd name="T46" fmla="*/ 126 w 204"/>
                  <a:gd name="T47" fmla="*/ 4 h 158"/>
                  <a:gd name="T48" fmla="*/ 111 w 204"/>
                  <a:gd name="T49" fmla="*/ 0 h 158"/>
                  <a:gd name="T50" fmla="*/ 94 w 204"/>
                  <a:gd name="T51" fmla="*/ 0 h 158"/>
                  <a:gd name="T52" fmla="*/ 77 w 204"/>
                  <a:gd name="T53" fmla="*/ 2 h 158"/>
                  <a:gd name="T54" fmla="*/ 63 w 204"/>
                  <a:gd name="T55" fmla="*/ 7 h 158"/>
                  <a:gd name="T56" fmla="*/ 52 w 204"/>
                  <a:gd name="T57" fmla="*/ 16 h 158"/>
                  <a:gd name="T58" fmla="*/ 48 w 204"/>
                  <a:gd name="T59" fmla="*/ 28 h 158"/>
                  <a:gd name="T60" fmla="*/ 47 w 204"/>
                  <a:gd name="T61" fmla="*/ 39 h 158"/>
                  <a:gd name="T62" fmla="*/ 41 w 204"/>
                  <a:gd name="T63" fmla="*/ 60 h 158"/>
                  <a:gd name="T64" fmla="*/ 34 w 204"/>
                  <a:gd name="T65" fmla="*/ 74 h 158"/>
                  <a:gd name="T66" fmla="*/ 21 w 204"/>
                  <a:gd name="T67" fmla="*/ 91 h 158"/>
                  <a:gd name="T68" fmla="*/ 6 w 204"/>
                  <a:gd name="T69" fmla="*/ 106 h 158"/>
                  <a:gd name="T70" fmla="*/ 0 w 204"/>
                  <a:gd name="T71" fmla="*/ 112 h 158"/>
                  <a:gd name="T72" fmla="*/ 0 w 204"/>
                  <a:gd name="T73" fmla="*/ 12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158">
                    <a:moveTo>
                      <a:pt x="0" y="120"/>
                    </a:moveTo>
                    <a:lnTo>
                      <a:pt x="0" y="120"/>
                    </a:lnTo>
                    <a:lnTo>
                      <a:pt x="2" y="128"/>
                    </a:lnTo>
                    <a:lnTo>
                      <a:pt x="4" y="134"/>
                    </a:lnTo>
                    <a:lnTo>
                      <a:pt x="8" y="139"/>
                    </a:lnTo>
                    <a:lnTo>
                      <a:pt x="12" y="143"/>
                    </a:lnTo>
                    <a:lnTo>
                      <a:pt x="17" y="144"/>
                    </a:lnTo>
                    <a:lnTo>
                      <a:pt x="22" y="146"/>
                    </a:lnTo>
                    <a:lnTo>
                      <a:pt x="34" y="144"/>
                    </a:lnTo>
                    <a:lnTo>
                      <a:pt x="47" y="142"/>
                    </a:lnTo>
                    <a:lnTo>
                      <a:pt x="59" y="138"/>
                    </a:lnTo>
                    <a:lnTo>
                      <a:pt x="72" y="135"/>
                    </a:lnTo>
                    <a:lnTo>
                      <a:pt x="85" y="134"/>
                    </a:lnTo>
                    <a:lnTo>
                      <a:pt x="85" y="134"/>
                    </a:lnTo>
                    <a:lnTo>
                      <a:pt x="98" y="137"/>
                    </a:lnTo>
                    <a:lnTo>
                      <a:pt x="111" y="142"/>
                    </a:lnTo>
                    <a:lnTo>
                      <a:pt x="139" y="153"/>
                    </a:lnTo>
                    <a:lnTo>
                      <a:pt x="152" y="157"/>
                    </a:lnTo>
                    <a:lnTo>
                      <a:pt x="159" y="158"/>
                    </a:lnTo>
                    <a:lnTo>
                      <a:pt x="166" y="158"/>
                    </a:lnTo>
                    <a:lnTo>
                      <a:pt x="172" y="158"/>
                    </a:lnTo>
                    <a:lnTo>
                      <a:pt x="178" y="157"/>
                    </a:lnTo>
                    <a:lnTo>
                      <a:pt x="185" y="155"/>
                    </a:lnTo>
                    <a:lnTo>
                      <a:pt x="191" y="151"/>
                    </a:lnTo>
                    <a:lnTo>
                      <a:pt x="191" y="151"/>
                    </a:lnTo>
                    <a:lnTo>
                      <a:pt x="196" y="146"/>
                    </a:lnTo>
                    <a:lnTo>
                      <a:pt x="200" y="142"/>
                    </a:lnTo>
                    <a:lnTo>
                      <a:pt x="203" y="138"/>
                    </a:lnTo>
                    <a:lnTo>
                      <a:pt x="204" y="135"/>
                    </a:lnTo>
                    <a:lnTo>
                      <a:pt x="204" y="132"/>
                    </a:lnTo>
                    <a:lnTo>
                      <a:pt x="203" y="129"/>
                    </a:lnTo>
                    <a:lnTo>
                      <a:pt x="199" y="123"/>
                    </a:lnTo>
                    <a:lnTo>
                      <a:pt x="192" y="117"/>
                    </a:lnTo>
                    <a:lnTo>
                      <a:pt x="185" y="112"/>
                    </a:lnTo>
                    <a:lnTo>
                      <a:pt x="177" y="107"/>
                    </a:lnTo>
                    <a:lnTo>
                      <a:pt x="171" y="102"/>
                    </a:lnTo>
                    <a:lnTo>
                      <a:pt x="171" y="102"/>
                    </a:lnTo>
                    <a:lnTo>
                      <a:pt x="164" y="96"/>
                    </a:lnTo>
                    <a:lnTo>
                      <a:pt x="160" y="88"/>
                    </a:lnTo>
                    <a:lnTo>
                      <a:pt x="157" y="80"/>
                    </a:lnTo>
                    <a:lnTo>
                      <a:pt x="154" y="71"/>
                    </a:lnTo>
                    <a:lnTo>
                      <a:pt x="149" y="48"/>
                    </a:lnTo>
                    <a:lnTo>
                      <a:pt x="144" y="19"/>
                    </a:lnTo>
                    <a:lnTo>
                      <a:pt x="144" y="19"/>
                    </a:lnTo>
                    <a:lnTo>
                      <a:pt x="141" y="14"/>
                    </a:lnTo>
                    <a:lnTo>
                      <a:pt x="137" y="10"/>
                    </a:lnTo>
                    <a:lnTo>
                      <a:pt x="132" y="6"/>
                    </a:lnTo>
                    <a:lnTo>
                      <a:pt x="126" y="4"/>
                    </a:lnTo>
                    <a:lnTo>
                      <a:pt x="120" y="1"/>
                    </a:lnTo>
                    <a:lnTo>
                      <a:pt x="111" y="0"/>
                    </a:lnTo>
                    <a:lnTo>
                      <a:pt x="103" y="0"/>
                    </a:lnTo>
                    <a:lnTo>
                      <a:pt x="94" y="0"/>
                    </a:lnTo>
                    <a:lnTo>
                      <a:pt x="86" y="1"/>
                    </a:lnTo>
                    <a:lnTo>
                      <a:pt x="77" y="2"/>
                    </a:lnTo>
                    <a:lnTo>
                      <a:pt x="70" y="5"/>
                    </a:lnTo>
                    <a:lnTo>
                      <a:pt x="63" y="7"/>
                    </a:lnTo>
                    <a:lnTo>
                      <a:pt x="57" y="11"/>
                    </a:lnTo>
                    <a:lnTo>
                      <a:pt x="52" y="16"/>
                    </a:lnTo>
                    <a:lnTo>
                      <a:pt x="49" y="21"/>
                    </a:lnTo>
                    <a:lnTo>
                      <a:pt x="48" y="28"/>
                    </a:lnTo>
                    <a:lnTo>
                      <a:pt x="48" y="28"/>
                    </a:lnTo>
                    <a:lnTo>
                      <a:pt x="47" y="39"/>
                    </a:lnTo>
                    <a:lnTo>
                      <a:pt x="44" y="51"/>
                    </a:lnTo>
                    <a:lnTo>
                      <a:pt x="41" y="60"/>
                    </a:lnTo>
                    <a:lnTo>
                      <a:pt x="38" y="68"/>
                    </a:lnTo>
                    <a:lnTo>
                      <a:pt x="34" y="74"/>
                    </a:lnTo>
                    <a:lnTo>
                      <a:pt x="30" y="80"/>
                    </a:lnTo>
                    <a:lnTo>
                      <a:pt x="21" y="91"/>
                    </a:lnTo>
                    <a:lnTo>
                      <a:pt x="12" y="98"/>
                    </a:lnTo>
                    <a:lnTo>
                      <a:pt x="6" y="106"/>
                    </a:lnTo>
                    <a:lnTo>
                      <a:pt x="3" y="108"/>
                    </a:lnTo>
                    <a:lnTo>
                      <a:pt x="0" y="112"/>
                    </a:lnTo>
                    <a:lnTo>
                      <a:pt x="0" y="116"/>
                    </a:lnTo>
                    <a:lnTo>
                      <a:pt x="0" y="120"/>
                    </a:lnTo>
                    <a:lnTo>
                      <a:pt x="0" y="120"/>
                    </a:lnTo>
                    <a:close/>
                  </a:path>
                </a:pathLst>
              </a:custGeom>
              <a:solidFill>
                <a:srgbClr val="EFEC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1" name="Freeform 20"/>
              <p:cNvSpPr/>
              <p:nvPr/>
            </p:nvSpPr>
            <p:spPr bwMode="auto">
              <a:xfrm>
                <a:off x="2134397" y="6405543"/>
                <a:ext cx="151236" cy="348718"/>
              </a:xfrm>
              <a:custGeom>
                <a:avLst/>
                <a:gdLst>
                  <a:gd name="T0" fmla="*/ 121 w 121"/>
                  <a:gd name="T1" fmla="*/ 6 h 279"/>
                  <a:gd name="T2" fmla="*/ 117 w 121"/>
                  <a:gd name="T3" fmla="*/ 6 h 279"/>
                  <a:gd name="T4" fmla="*/ 117 w 121"/>
                  <a:gd name="T5" fmla="*/ 6 h 279"/>
                  <a:gd name="T6" fmla="*/ 111 w 121"/>
                  <a:gd name="T7" fmla="*/ 27 h 279"/>
                  <a:gd name="T8" fmla="*/ 105 w 121"/>
                  <a:gd name="T9" fmla="*/ 45 h 279"/>
                  <a:gd name="T10" fmla="*/ 97 w 121"/>
                  <a:gd name="T11" fmla="*/ 59 h 279"/>
                  <a:gd name="T12" fmla="*/ 90 w 121"/>
                  <a:gd name="T13" fmla="*/ 71 h 279"/>
                  <a:gd name="T14" fmla="*/ 83 w 121"/>
                  <a:gd name="T15" fmla="*/ 80 h 279"/>
                  <a:gd name="T16" fmla="*/ 75 w 121"/>
                  <a:gd name="T17" fmla="*/ 87 h 279"/>
                  <a:gd name="T18" fmla="*/ 67 w 121"/>
                  <a:gd name="T19" fmla="*/ 91 h 279"/>
                  <a:gd name="T20" fmla="*/ 60 w 121"/>
                  <a:gd name="T21" fmla="*/ 91 h 279"/>
                  <a:gd name="T22" fmla="*/ 52 w 121"/>
                  <a:gd name="T23" fmla="*/ 89 h 279"/>
                  <a:gd name="T24" fmla="*/ 44 w 121"/>
                  <a:gd name="T25" fmla="*/ 84 h 279"/>
                  <a:gd name="T26" fmla="*/ 37 w 121"/>
                  <a:gd name="T27" fmla="*/ 78 h 279"/>
                  <a:gd name="T28" fmla="*/ 29 w 121"/>
                  <a:gd name="T29" fmla="*/ 68 h 279"/>
                  <a:gd name="T30" fmla="*/ 21 w 121"/>
                  <a:gd name="T31" fmla="*/ 55 h 279"/>
                  <a:gd name="T32" fmla="*/ 15 w 121"/>
                  <a:gd name="T33" fmla="*/ 39 h 279"/>
                  <a:gd name="T34" fmla="*/ 9 w 121"/>
                  <a:gd name="T35" fmla="*/ 20 h 279"/>
                  <a:gd name="T36" fmla="*/ 2 w 121"/>
                  <a:gd name="T37" fmla="*/ 0 h 279"/>
                  <a:gd name="T38" fmla="*/ 0 w 121"/>
                  <a:gd name="T39" fmla="*/ 0 h 279"/>
                  <a:gd name="T40" fmla="*/ 0 w 121"/>
                  <a:gd name="T41" fmla="*/ 0 h 279"/>
                  <a:gd name="T42" fmla="*/ 3 w 121"/>
                  <a:gd name="T43" fmla="*/ 29 h 279"/>
                  <a:gd name="T44" fmla="*/ 7 w 121"/>
                  <a:gd name="T45" fmla="*/ 61 h 279"/>
                  <a:gd name="T46" fmla="*/ 14 w 121"/>
                  <a:gd name="T47" fmla="*/ 130 h 279"/>
                  <a:gd name="T48" fmla="*/ 17 w 121"/>
                  <a:gd name="T49" fmla="*/ 203 h 279"/>
                  <a:gd name="T50" fmla="*/ 19 w 121"/>
                  <a:gd name="T51" fmla="*/ 279 h 279"/>
                  <a:gd name="T52" fmla="*/ 102 w 121"/>
                  <a:gd name="T53" fmla="*/ 279 h 279"/>
                  <a:gd name="T54" fmla="*/ 102 w 121"/>
                  <a:gd name="T55" fmla="*/ 279 h 279"/>
                  <a:gd name="T56" fmla="*/ 105 w 121"/>
                  <a:gd name="T57" fmla="*/ 206 h 279"/>
                  <a:gd name="T58" fmla="*/ 107 w 121"/>
                  <a:gd name="T59" fmla="*/ 135 h 279"/>
                  <a:gd name="T60" fmla="*/ 113 w 121"/>
                  <a:gd name="T61" fmla="*/ 68 h 279"/>
                  <a:gd name="T62" fmla="*/ 121 w 121"/>
                  <a:gd name="T63" fmla="*/ 6 h 279"/>
                  <a:gd name="T64" fmla="*/ 121 w 121"/>
                  <a:gd name="T65" fmla="*/ 6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279">
                    <a:moveTo>
                      <a:pt x="121" y="6"/>
                    </a:moveTo>
                    <a:lnTo>
                      <a:pt x="117" y="6"/>
                    </a:lnTo>
                    <a:lnTo>
                      <a:pt x="117" y="6"/>
                    </a:lnTo>
                    <a:lnTo>
                      <a:pt x="111" y="27"/>
                    </a:lnTo>
                    <a:lnTo>
                      <a:pt x="105" y="45"/>
                    </a:lnTo>
                    <a:lnTo>
                      <a:pt x="97" y="59"/>
                    </a:lnTo>
                    <a:lnTo>
                      <a:pt x="90" y="71"/>
                    </a:lnTo>
                    <a:lnTo>
                      <a:pt x="83" y="80"/>
                    </a:lnTo>
                    <a:lnTo>
                      <a:pt x="75" y="87"/>
                    </a:lnTo>
                    <a:lnTo>
                      <a:pt x="67" y="91"/>
                    </a:lnTo>
                    <a:lnTo>
                      <a:pt x="60" y="91"/>
                    </a:lnTo>
                    <a:lnTo>
                      <a:pt x="52" y="89"/>
                    </a:lnTo>
                    <a:lnTo>
                      <a:pt x="44" y="84"/>
                    </a:lnTo>
                    <a:lnTo>
                      <a:pt x="37" y="78"/>
                    </a:lnTo>
                    <a:lnTo>
                      <a:pt x="29" y="68"/>
                    </a:lnTo>
                    <a:lnTo>
                      <a:pt x="21" y="55"/>
                    </a:lnTo>
                    <a:lnTo>
                      <a:pt x="15" y="39"/>
                    </a:lnTo>
                    <a:lnTo>
                      <a:pt x="9" y="20"/>
                    </a:lnTo>
                    <a:lnTo>
                      <a:pt x="2" y="0"/>
                    </a:lnTo>
                    <a:lnTo>
                      <a:pt x="0" y="0"/>
                    </a:lnTo>
                    <a:lnTo>
                      <a:pt x="0" y="0"/>
                    </a:lnTo>
                    <a:lnTo>
                      <a:pt x="3" y="29"/>
                    </a:lnTo>
                    <a:lnTo>
                      <a:pt x="7" y="61"/>
                    </a:lnTo>
                    <a:lnTo>
                      <a:pt x="14" y="130"/>
                    </a:lnTo>
                    <a:lnTo>
                      <a:pt x="17" y="203"/>
                    </a:lnTo>
                    <a:lnTo>
                      <a:pt x="19" y="279"/>
                    </a:lnTo>
                    <a:lnTo>
                      <a:pt x="102" y="279"/>
                    </a:lnTo>
                    <a:lnTo>
                      <a:pt x="102" y="279"/>
                    </a:lnTo>
                    <a:lnTo>
                      <a:pt x="105" y="206"/>
                    </a:lnTo>
                    <a:lnTo>
                      <a:pt x="107" y="135"/>
                    </a:lnTo>
                    <a:lnTo>
                      <a:pt x="113" y="68"/>
                    </a:lnTo>
                    <a:lnTo>
                      <a:pt x="121" y="6"/>
                    </a:lnTo>
                    <a:lnTo>
                      <a:pt x="121" y="6"/>
                    </a:lnTo>
                    <a:close/>
                  </a:path>
                </a:pathLst>
              </a:custGeom>
              <a:solidFill>
                <a:srgbClr val="EFEC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2" name="Freeform 21"/>
              <p:cNvSpPr/>
              <p:nvPr/>
            </p:nvSpPr>
            <p:spPr bwMode="auto">
              <a:xfrm>
                <a:off x="2075652" y="6360547"/>
                <a:ext cx="254976" cy="199981"/>
              </a:xfrm>
              <a:custGeom>
                <a:avLst/>
                <a:gdLst>
                  <a:gd name="T0" fmla="*/ 204 w 204"/>
                  <a:gd name="T1" fmla="*/ 38 h 160"/>
                  <a:gd name="T2" fmla="*/ 199 w 204"/>
                  <a:gd name="T3" fmla="*/ 24 h 160"/>
                  <a:gd name="T4" fmla="*/ 191 w 204"/>
                  <a:gd name="T5" fmla="*/ 17 h 160"/>
                  <a:gd name="T6" fmla="*/ 182 w 204"/>
                  <a:gd name="T7" fmla="*/ 13 h 160"/>
                  <a:gd name="T8" fmla="*/ 158 w 204"/>
                  <a:gd name="T9" fmla="*/ 17 h 160"/>
                  <a:gd name="T10" fmla="*/ 131 w 204"/>
                  <a:gd name="T11" fmla="*/ 23 h 160"/>
                  <a:gd name="T12" fmla="*/ 120 w 204"/>
                  <a:gd name="T13" fmla="*/ 24 h 160"/>
                  <a:gd name="T14" fmla="*/ 93 w 204"/>
                  <a:gd name="T15" fmla="*/ 18 h 160"/>
                  <a:gd name="T16" fmla="*/ 52 w 204"/>
                  <a:gd name="T17" fmla="*/ 1 h 160"/>
                  <a:gd name="T18" fmla="*/ 39 w 204"/>
                  <a:gd name="T19" fmla="*/ 0 h 160"/>
                  <a:gd name="T20" fmla="*/ 25 w 204"/>
                  <a:gd name="T21" fmla="*/ 1 h 160"/>
                  <a:gd name="T22" fmla="*/ 12 w 204"/>
                  <a:gd name="T23" fmla="*/ 9 h 160"/>
                  <a:gd name="T24" fmla="*/ 7 w 204"/>
                  <a:gd name="T25" fmla="*/ 13 h 160"/>
                  <a:gd name="T26" fmla="*/ 2 w 204"/>
                  <a:gd name="T27" fmla="*/ 20 h 160"/>
                  <a:gd name="T28" fmla="*/ 0 w 204"/>
                  <a:gd name="T29" fmla="*/ 27 h 160"/>
                  <a:gd name="T30" fmla="*/ 6 w 204"/>
                  <a:gd name="T31" fmla="*/ 36 h 160"/>
                  <a:gd name="T32" fmla="*/ 18 w 204"/>
                  <a:gd name="T33" fmla="*/ 46 h 160"/>
                  <a:gd name="T34" fmla="*/ 34 w 204"/>
                  <a:gd name="T35" fmla="*/ 56 h 160"/>
                  <a:gd name="T36" fmla="*/ 39 w 204"/>
                  <a:gd name="T37" fmla="*/ 63 h 160"/>
                  <a:gd name="T38" fmla="*/ 48 w 204"/>
                  <a:gd name="T39" fmla="*/ 78 h 160"/>
                  <a:gd name="T40" fmla="*/ 56 w 204"/>
                  <a:gd name="T41" fmla="*/ 110 h 160"/>
                  <a:gd name="T42" fmla="*/ 61 w 204"/>
                  <a:gd name="T43" fmla="*/ 139 h 160"/>
                  <a:gd name="T44" fmla="*/ 66 w 204"/>
                  <a:gd name="T45" fmla="*/ 148 h 160"/>
                  <a:gd name="T46" fmla="*/ 77 w 204"/>
                  <a:gd name="T47" fmla="*/ 155 h 160"/>
                  <a:gd name="T48" fmla="*/ 93 w 204"/>
                  <a:gd name="T49" fmla="*/ 159 h 160"/>
                  <a:gd name="T50" fmla="*/ 109 w 204"/>
                  <a:gd name="T51" fmla="*/ 160 h 160"/>
                  <a:gd name="T52" fmla="*/ 127 w 204"/>
                  <a:gd name="T53" fmla="*/ 157 h 160"/>
                  <a:gd name="T54" fmla="*/ 141 w 204"/>
                  <a:gd name="T55" fmla="*/ 151 h 160"/>
                  <a:gd name="T56" fmla="*/ 152 w 204"/>
                  <a:gd name="T57" fmla="*/ 142 h 160"/>
                  <a:gd name="T58" fmla="*/ 157 w 204"/>
                  <a:gd name="T59" fmla="*/ 130 h 160"/>
                  <a:gd name="T60" fmla="*/ 158 w 204"/>
                  <a:gd name="T61" fmla="*/ 119 h 160"/>
                  <a:gd name="T62" fmla="*/ 163 w 204"/>
                  <a:gd name="T63" fmla="*/ 100 h 160"/>
                  <a:gd name="T64" fmla="*/ 169 w 204"/>
                  <a:gd name="T65" fmla="*/ 84 h 160"/>
                  <a:gd name="T66" fmla="*/ 184 w 204"/>
                  <a:gd name="T67" fmla="*/ 68 h 160"/>
                  <a:gd name="T68" fmla="*/ 199 w 204"/>
                  <a:gd name="T69" fmla="*/ 54 h 160"/>
                  <a:gd name="T70" fmla="*/ 203 w 204"/>
                  <a:gd name="T71" fmla="*/ 46 h 160"/>
                  <a:gd name="T72" fmla="*/ 204 w 204"/>
                  <a:gd name="T73" fmla="*/ 3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160">
                    <a:moveTo>
                      <a:pt x="204" y="38"/>
                    </a:moveTo>
                    <a:lnTo>
                      <a:pt x="204" y="38"/>
                    </a:lnTo>
                    <a:lnTo>
                      <a:pt x="201" y="31"/>
                    </a:lnTo>
                    <a:lnTo>
                      <a:pt x="199" y="24"/>
                    </a:lnTo>
                    <a:lnTo>
                      <a:pt x="195" y="19"/>
                    </a:lnTo>
                    <a:lnTo>
                      <a:pt x="191" y="17"/>
                    </a:lnTo>
                    <a:lnTo>
                      <a:pt x="187" y="14"/>
                    </a:lnTo>
                    <a:lnTo>
                      <a:pt x="182" y="13"/>
                    </a:lnTo>
                    <a:lnTo>
                      <a:pt x="171" y="14"/>
                    </a:lnTo>
                    <a:lnTo>
                      <a:pt x="158" y="17"/>
                    </a:lnTo>
                    <a:lnTo>
                      <a:pt x="145" y="20"/>
                    </a:lnTo>
                    <a:lnTo>
                      <a:pt x="131" y="23"/>
                    </a:lnTo>
                    <a:lnTo>
                      <a:pt x="120" y="24"/>
                    </a:lnTo>
                    <a:lnTo>
                      <a:pt x="120" y="24"/>
                    </a:lnTo>
                    <a:lnTo>
                      <a:pt x="107" y="22"/>
                    </a:lnTo>
                    <a:lnTo>
                      <a:pt x="93" y="18"/>
                    </a:lnTo>
                    <a:lnTo>
                      <a:pt x="66" y="6"/>
                    </a:lnTo>
                    <a:lnTo>
                      <a:pt x="52" y="1"/>
                    </a:lnTo>
                    <a:lnTo>
                      <a:pt x="45" y="0"/>
                    </a:lnTo>
                    <a:lnTo>
                      <a:pt x="39" y="0"/>
                    </a:lnTo>
                    <a:lnTo>
                      <a:pt x="31" y="0"/>
                    </a:lnTo>
                    <a:lnTo>
                      <a:pt x="25" y="1"/>
                    </a:lnTo>
                    <a:lnTo>
                      <a:pt x="18" y="4"/>
                    </a:lnTo>
                    <a:lnTo>
                      <a:pt x="12" y="9"/>
                    </a:lnTo>
                    <a:lnTo>
                      <a:pt x="12" y="9"/>
                    </a:lnTo>
                    <a:lnTo>
                      <a:pt x="7" y="13"/>
                    </a:lnTo>
                    <a:lnTo>
                      <a:pt x="4" y="17"/>
                    </a:lnTo>
                    <a:lnTo>
                      <a:pt x="2" y="20"/>
                    </a:lnTo>
                    <a:lnTo>
                      <a:pt x="0" y="24"/>
                    </a:lnTo>
                    <a:lnTo>
                      <a:pt x="0" y="27"/>
                    </a:lnTo>
                    <a:lnTo>
                      <a:pt x="0" y="31"/>
                    </a:lnTo>
                    <a:lnTo>
                      <a:pt x="6" y="36"/>
                    </a:lnTo>
                    <a:lnTo>
                      <a:pt x="11" y="41"/>
                    </a:lnTo>
                    <a:lnTo>
                      <a:pt x="18" y="46"/>
                    </a:lnTo>
                    <a:lnTo>
                      <a:pt x="26" y="51"/>
                    </a:lnTo>
                    <a:lnTo>
                      <a:pt x="34" y="56"/>
                    </a:lnTo>
                    <a:lnTo>
                      <a:pt x="34" y="56"/>
                    </a:lnTo>
                    <a:lnTo>
                      <a:pt x="39" y="63"/>
                    </a:lnTo>
                    <a:lnTo>
                      <a:pt x="44" y="70"/>
                    </a:lnTo>
                    <a:lnTo>
                      <a:pt x="48" y="78"/>
                    </a:lnTo>
                    <a:lnTo>
                      <a:pt x="50" y="88"/>
                    </a:lnTo>
                    <a:lnTo>
                      <a:pt x="56" y="110"/>
                    </a:lnTo>
                    <a:lnTo>
                      <a:pt x="61" y="139"/>
                    </a:lnTo>
                    <a:lnTo>
                      <a:pt x="61" y="139"/>
                    </a:lnTo>
                    <a:lnTo>
                      <a:pt x="63" y="145"/>
                    </a:lnTo>
                    <a:lnTo>
                      <a:pt x="66" y="148"/>
                    </a:lnTo>
                    <a:lnTo>
                      <a:pt x="71" y="152"/>
                    </a:lnTo>
                    <a:lnTo>
                      <a:pt x="77" y="155"/>
                    </a:lnTo>
                    <a:lnTo>
                      <a:pt x="85" y="157"/>
                    </a:lnTo>
                    <a:lnTo>
                      <a:pt x="93" y="159"/>
                    </a:lnTo>
                    <a:lnTo>
                      <a:pt x="102" y="160"/>
                    </a:lnTo>
                    <a:lnTo>
                      <a:pt x="109" y="160"/>
                    </a:lnTo>
                    <a:lnTo>
                      <a:pt x="118" y="159"/>
                    </a:lnTo>
                    <a:lnTo>
                      <a:pt x="127" y="157"/>
                    </a:lnTo>
                    <a:lnTo>
                      <a:pt x="135" y="155"/>
                    </a:lnTo>
                    <a:lnTo>
                      <a:pt x="141" y="151"/>
                    </a:lnTo>
                    <a:lnTo>
                      <a:pt x="148" y="147"/>
                    </a:lnTo>
                    <a:lnTo>
                      <a:pt x="152" y="142"/>
                    </a:lnTo>
                    <a:lnTo>
                      <a:pt x="155" y="137"/>
                    </a:lnTo>
                    <a:lnTo>
                      <a:pt x="157" y="130"/>
                    </a:lnTo>
                    <a:lnTo>
                      <a:pt x="157" y="130"/>
                    </a:lnTo>
                    <a:lnTo>
                      <a:pt x="158" y="119"/>
                    </a:lnTo>
                    <a:lnTo>
                      <a:pt x="160" y="109"/>
                    </a:lnTo>
                    <a:lnTo>
                      <a:pt x="163" y="100"/>
                    </a:lnTo>
                    <a:lnTo>
                      <a:pt x="166" y="91"/>
                    </a:lnTo>
                    <a:lnTo>
                      <a:pt x="169" y="84"/>
                    </a:lnTo>
                    <a:lnTo>
                      <a:pt x="175" y="78"/>
                    </a:lnTo>
                    <a:lnTo>
                      <a:pt x="184" y="68"/>
                    </a:lnTo>
                    <a:lnTo>
                      <a:pt x="191" y="60"/>
                    </a:lnTo>
                    <a:lnTo>
                      <a:pt x="199" y="54"/>
                    </a:lnTo>
                    <a:lnTo>
                      <a:pt x="201" y="50"/>
                    </a:lnTo>
                    <a:lnTo>
                      <a:pt x="203" y="46"/>
                    </a:lnTo>
                    <a:lnTo>
                      <a:pt x="204" y="42"/>
                    </a:lnTo>
                    <a:lnTo>
                      <a:pt x="204" y="38"/>
                    </a:lnTo>
                    <a:lnTo>
                      <a:pt x="204" y="38"/>
                    </a:lnTo>
                    <a:close/>
                  </a:path>
                </a:pathLst>
              </a:custGeom>
              <a:solidFill>
                <a:srgbClr val="EFEC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grpSp>
        <p:nvGrpSpPr>
          <p:cNvPr id="5" name="组合 4"/>
          <p:cNvGrpSpPr/>
          <p:nvPr/>
        </p:nvGrpSpPr>
        <p:grpSpPr>
          <a:xfrm>
            <a:off x="6191142" y="4209158"/>
            <a:ext cx="720000" cy="720000"/>
            <a:chOff x="5152189" y="4183758"/>
            <a:chExt cx="873979" cy="873979"/>
          </a:xfrm>
        </p:grpSpPr>
        <p:sp>
          <p:nvSpPr>
            <p:cNvPr id="26" name="Freeform 16"/>
            <p:cNvSpPr/>
            <p:nvPr/>
          </p:nvSpPr>
          <p:spPr bwMode="auto">
            <a:xfrm>
              <a:off x="5152189" y="4183758"/>
              <a:ext cx="873979" cy="873979"/>
            </a:xfrm>
            <a:custGeom>
              <a:avLst/>
              <a:gdLst>
                <a:gd name="T0" fmla="*/ 814 w 814"/>
                <a:gd name="T1" fmla="*/ 427 h 814"/>
                <a:gd name="T2" fmla="*/ 805 w 814"/>
                <a:gd name="T3" fmla="*/ 489 h 814"/>
                <a:gd name="T4" fmla="*/ 790 w 814"/>
                <a:gd name="T5" fmla="*/ 546 h 814"/>
                <a:gd name="T6" fmla="*/ 765 w 814"/>
                <a:gd name="T7" fmla="*/ 600 h 814"/>
                <a:gd name="T8" fmla="*/ 733 w 814"/>
                <a:gd name="T9" fmla="*/ 650 h 814"/>
                <a:gd name="T10" fmla="*/ 695 w 814"/>
                <a:gd name="T11" fmla="*/ 694 h 814"/>
                <a:gd name="T12" fmla="*/ 650 w 814"/>
                <a:gd name="T13" fmla="*/ 732 h 814"/>
                <a:gd name="T14" fmla="*/ 602 w 814"/>
                <a:gd name="T15" fmla="*/ 764 h 814"/>
                <a:gd name="T16" fmla="*/ 547 w 814"/>
                <a:gd name="T17" fmla="*/ 788 h 814"/>
                <a:gd name="T18" fmla="*/ 489 w 814"/>
                <a:gd name="T19" fmla="*/ 805 h 814"/>
                <a:gd name="T20" fmla="*/ 429 w 814"/>
                <a:gd name="T21" fmla="*/ 813 h 814"/>
                <a:gd name="T22" fmla="*/ 387 w 814"/>
                <a:gd name="T23" fmla="*/ 813 h 814"/>
                <a:gd name="T24" fmla="*/ 325 w 814"/>
                <a:gd name="T25" fmla="*/ 805 h 814"/>
                <a:gd name="T26" fmla="*/ 268 w 814"/>
                <a:gd name="T27" fmla="*/ 788 h 814"/>
                <a:gd name="T28" fmla="*/ 214 w 814"/>
                <a:gd name="T29" fmla="*/ 764 h 814"/>
                <a:gd name="T30" fmla="*/ 164 w 814"/>
                <a:gd name="T31" fmla="*/ 732 h 814"/>
                <a:gd name="T32" fmla="*/ 120 w 814"/>
                <a:gd name="T33" fmla="*/ 694 h 814"/>
                <a:gd name="T34" fmla="*/ 82 w 814"/>
                <a:gd name="T35" fmla="*/ 650 h 814"/>
                <a:gd name="T36" fmla="*/ 50 w 814"/>
                <a:gd name="T37" fmla="*/ 600 h 814"/>
                <a:gd name="T38" fmla="*/ 26 w 814"/>
                <a:gd name="T39" fmla="*/ 546 h 814"/>
                <a:gd name="T40" fmla="*/ 9 w 814"/>
                <a:gd name="T41" fmla="*/ 489 h 814"/>
                <a:gd name="T42" fmla="*/ 1 w 814"/>
                <a:gd name="T43" fmla="*/ 427 h 814"/>
                <a:gd name="T44" fmla="*/ 1 w 814"/>
                <a:gd name="T45" fmla="*/ 385 h 814"/>
                <a:gd name="T46" fmla="*/ 9 w 814"/>
                <a:gd name="T47" fmla="*/ 325 h 814"/>
                <a:gd name="T48" fmla="*/ 26 w 814"/>
                <a:gd name="T49" fmla="*/ 267 h 814"/>
                <a:gd name="T50" fmla="*/ 50 w 814"/>
                <a:gd name="T51" fmla="*/ 212 h 814"/>
                <a:gd name="T52" fmla="*/ 82 w 814"/>
                <a:gd name="T53" fmla="*/ 164 h 814"/>
                <a:gd name="T54" fmla="*/ 120 w 814"/>
                <a:gd name="T55" fmla="*/ 119 h 814"/>
                <a:gd name="T56" fmla="*/ 164 w 814"/>
                <a:gd name="T57" fmla="*/ 81 h 814"/>
                <a:gd name="T58" fmla="*/ 214 w 814"/>
                <a:gd name="T59" fmla="*/ 49 h 814"/>
                <a:gd name="T60" fmla="*/ 268 w 814"/>
                <a:gd name="T61" fmla="*/ 24 h 814"/>
                <a:gd name="T62" fmla="*/ 325 w 814"/>
                <a:gd name="T63" fmla="*/ 9 h 814"/>
                <a:gd name="T64" fmla="*/ 387 w 814"/>
                <a:gd name="T65" fmla="*/ 0 h 814"/>
                <a:gd name="T66" fmla="*/ 429 w 814"/>
                <a:gd name="T67" fmla="*/ 0 h 814"/>
                <a:gd name="T68" fmla="*/ 489 w 814"/>
                <a:gd name="T69" fmla="*/ 9 h 814"/>
                <a:gd name="T70" fmla="*/ 547 w 814"/>
                <a:gd name="T71" fmla="*/ 24 h 814"/>
                <a:gd name="T72" fmla="*/ 602 w 814"/>
                <a:gd name="T73" fmla="*/ 49 h 814"/>
                <a:gd name="T74" fmla="*/ 650 w 814"/>
                <a:gd name="T75" fmla="*/ 81 h 814"/>
                <a:gd name="T76" fmla="*/ 695 w 814"/>
                <a:gd name="T77" fmla="*/ 119 h 814"/>
                <a:gd name="T78" fmla="*/ 733 w 814"/>
                <a:gd name="T79" fmla="*/ 164 h 814"/>
                <a:gd name="T80" fmla="*/ 765 w 814"/>
                <a:gd name="T81" fmla="*/ 212 h 814"/>
                <a:gd name="T82" fmla="*/ 790 w 814"/>
                <a:gd name="T83" fmla="*/ 267 h 814"/>
                <a:gd name="T84" fmla="*/ 805 w 814"/>
                <a:gd name="T85" fmla="*/ 325 h 814"/>
                <a:gd name="T86" fmla="*/ 814 w 814"/>
                <a:gd name="T87" fmla="*/ 385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14" h="814">
                  <a:moveTo>
                    <a:pt x="814" y="407"/>
                  </a:moveTo>
                  <a:lnTo>
                    <a:pt x="814" y="407"/>
                  </a:lnTo>
                  <a:lnTo>
                    <a:pt x="814" y="427"/>
                  </a:lnTo>
                  <a:lnTo>
                    <a:pt x="812" y="448"/>
                  </a:lnTo>
                  <a:lnTo>
                    <a:pt x="809" y="468"/>
                  </a:lnTo>
                  <a:lnTo>
                    <a:pt x="805" y="489"/>
                  </a:lnTo>
                  <a:lnTo>
                    <a:pt x="801" y="508"/>
                  </a:lnTo>
                  <a:lnTo>
                    <a:pt x="796" y="527"/>
                  </a:lnTo>
                  <a:lnTo>
                    <a:pt x="790" y="546"/>
                  </a:lnTo>
                  <a:lnTo>
                    <a:pt x="782" y="564"/>
                  </a:lnTo>
                  <a:lnTo>
                    <a:pt x="774" y="584"/>
                  </a:lnTo>
                  <a:lnTo>
                    <a:pt x="765" y="600"/>
                  </a:lnTo>
                  <a:lnTo>
                    <a:pt x="755" y="618"/>
                  </a:lnTo>
                  <a:lnTo>
                    <a:pt x="745" y="633"/>
                  </a:lnTo>
                  <a:lnTo>
                    <a:pt x="733" y="650"/>
                  </a:lnTo>
                  <a:lnTo>
                    <a:pt x="721" y="665"/>
                  </a:lnTo>
                  <a:lnTo>
                    <a:pt x="708" y="680"/>
                  </a:lnTo>
                  <a:lnTo>
                    <a:pt x="695" y="694"/>
                  </a:lnTo>
                  <a:lnTo>
                    <a:pt x="681" y="708"/>
                  </a:lnTo>
                  <a:lnTo>
                    <a:pt x="666" y="721"/>
                  </a:lnTo>
                  <a:lnTo>
                    <a:pt x="650" y="732"/>
                  </a:lnTo>
                  <a:lnTo>
                    <a:pt x="635" y="744"/>
                  </a:lnTo>
                  <a:lnTo>
                    <a:pt x="618" y="755"/>
                  </a:lnTo>
                  <a:lnTo>
                    <a:pt x="602" y="764"/>
                  </a:lnTo>
                  <a:lnTo>
                    <a:pt x="584" y="773"/>
                  </a:lnTo>
                  <a:lnTo>
                    <a:pt x="566" y="782"/>
                  </a:lnTo>
                  <a:lnTo>
                    <a:pt x="547" y="788"/>
                  </a:lnTo>
                  <a:lnTo>
                    <a:pt x="529" y="795"/>
                  </a:lnTo>
                  <a:lnTo>
                    <a:pt x="509" y="801"/>
                  </a:lnTo>
                  <a:lnTo>
                    <a:pt x="489" y="805"/>
                  </a:lnTo>
                  <a:lnTo>
                    <a:pt x="470" y="809"/>
                  </a:lnTo>
                  <a:lnTo>
                    <a:pt x="449" y="811"/>
                  </a:lnTo>
                  <a:lnTo>
                    <a:pt x="429" y="813"/>
                  </a:lnTo>
                  <a:lnTo>
                    <a:pt x="407" y="814"/>
                  </a:lnTo>
                  <a:lnTo>
                    <a:pt x="407" y="814"/>
                  </a:lnTo>
                  <a:lnTo>
                    <a:pt x="387" y="813"/>
                  </a:lnTo>
                  <a:lnTo>
                    <a:pt x="366" y="811"/>
                  </a:lnTo>
                  <a:lnTo>
                    <a:pt x="346" y="809"/>
                  </a:lnTo>
                  <a:lnTo>
                    <a:pt x="325" y="805"/>
                  </a:lnTo>
                  <a:lnTo>
                    <a:pt x="306" y="801"/>
                  </a:lnTo>
                  <a:lnTo>
                    <a:pt x="287" y="795"/>
                  </a:lnTo>
                  <a:lnTo>
                    <a:pt x="268" y="788"/>
                  </a:lnTo>
                  <a:lnTo>
                    <a:pt x="250" y="782"/>
                  </a:lnTo>
                  <a:lnTo>
                    <a:pt x="230" y="773"/>
                  </a:lnTo>
                  <a:lnTo>
                    <a:pt x="214" y="764"/>
                  </a:lnTo>
                  <a:lnTo>
                    <a:pt x="196" y="755"/>
                  </a:lnTo>
                  <a:lnTo>
                    <a:pt x="180" y="744"/>
                  </a:lnTo>
                  <a:lnTo>
                    <a:pt x="164" y="732"/>
                  </a:lnTo>
                  <a:lnTo>
                    <a:pt x="148" y="721"/>
                  </a:lnTo>
                  <a:lnTo>
                    <a:pt x="134" y="708"/>
                  </a:lnTo>
                  <a:lnTo>
                    <a:pt x="120" y="694"/>
                  </a:lnTo>
                  <a:lnTo>
                    <a:pt x="106" y="680"/>
                  </a:lnTo>
                  <a:lnTo>
                    <a:pt x="93" y="665"/>
                  </a:lnTo>
                  <a:lnTo>
                    <a:pt x="82" y="650"/>
                  </a:lnTo>
                  <a:lnTo>
                    <a:pt x="70" y="633"/>
                  </a:lnTo>
                  <a:lnTo>
                    <a:pt x="59" y="618"/>
                  </a:lnTo>
                  <a:lnTo>
                    <a:pt x="50" y="600"/>
                  </a:lnTo>
                  <a:lnTo>
                    <a:pt x="41" y="584"/>
                  </a:lnTo>
                  <a:lnTo>
                    <a:pt x="32" y="564"/>
                  </a:lnTo>
                  <a:lnTo>
                    <a:pt x="26" y="546"/>
                  </a:lnTo>
                  <a:lnTo>
                    <a:pt x="19" y="527"/>
                  </a:lnTo>
                  <a:lnTo>
                    <a:pt x="13" y="508"/>
                  </a:lnTo>
                  <a:lnTo>
                    <a:pt x="9" y="489"/>
                  </a:lnTo>
                  <a:lnTo>
                    <a:pt x="5" y="468"/>
                  </a:lnTo>
                  <a:lnTo>
                    <a:pt x="3" y="448"/>
                  </a:lnTo>
                  <a:lnTo>
                    <a:pt x="1" y="427"/>
                  </a:lnTo>
                  <a:lnTo>
                    <a:pt x="0" y="407"/>
                  </a:lnTo>
                  <a:lnTo>
                    <a:pt x="0" y="407"/>
                  </a:lnTo>
                  <a:lnTo>
                    <a:pt x="1" y="385"/>
                  </a:lnTo>
                  <a:lnTo>
                    <a:pt x="3" y="365"/>
                  </a:lnTo>
                  <a:lnTo>
                    <a:pt x="5" y="344"/>
                  </a:lnTo>
                  <a:lnTo>
                    <a:pt x="9" y="325"/>
                  </a:lnTo>
                  <a:lnTo>
                    <a:pt x="13" y="305"/>
                  </a:lnTo>
                  <a:lnTo>
                    <a:pt x="19" y="285"/>
                  </a:lnTo>
                  <a:lnTo>
                    <a:pt x="26" y="267"/>
                  </a:lnTo>
                  <a:lnTo>
                    <a:pt x="32" y="248"/>
                  </a:lnTo>
                  <a:lnTo>
                    <a:pt x="41" y="230"/>
                  </a:lnTo>
                  <a:lnTo>
                    <a:pt x="50" y="212"/>
                  </a:lnTo>
                  <a:lnTo>
                    <a:pt x="59" y="196"/>
                  </a:lnTo>
                  <a:lnTo>
                    <a:pt x="70" y="179"/>
                  </a:lnTo>
                  <a:lnTo>
                    <a:pt x="82" y="164"/>
                  </a:lnTo>
                  <a:lnTo>
                    <a:pt x="93" y="148"/>
                  </a:lnTo>
                  <a:lnTo>
                    <a:pt x="106" y="133"/>
                  </a:lnTo>
                  <a:lnTo>
                    <a:pt x="120" y="119"/>
                  </a:lnTo>
                  <a:lnTo>
                    <a:pt x="134" y="106"/>
                  </a:lnTo>
                  <a:lnTo>
                    <a:pt x="148" y="93"/>
                  </a:lnTo>
                  <a:lnTo>
                    <a:pt x="164" y="81"/>
                  </a:lnTo>
                  <a:lnTo>
                    <a:pt x="180" y="69"/>
                  </a:lnTo>
                  <a:lnTo>
                    <a:pt x="196" y="59"/>
                  </a:lnTo>
                  <a:lnTo>
                    <a:pt x="214" y="49"/>
                  </a:lnTo>
                  <a:lnTo>
                    <a:pt x="230" y="40"/>
                  </a:lnTo>
                  <a:lnTo>
                    <a:pt x="250" y="32"/>
                  </a:lnTo>
                  <a:lnTo>
                    <a:pt x="268" y="24"/>
                  </a:lnTo>
                  <a:lnTo>
                    <a:pt x="287" y="18"/>
                  </a:lnTo>
                  <a:lnTo>
                    <a:pt x="306" y="13"/>
                  </a:lnTo>
                  <a:lnTo>
                    <a:pt x="325" y="9"/>
                  </a:lnTo>
                  <a:lnTo>
                    <a:pt x="346" y="5"/>
                  </a:lnTo>
                  <a:lnTo>
                    <a:pt x="366" y="2"/>
                  </a:lnTo>
                  <a:lnTo>
                    <a:pt x="387" y="0"/>
                  </a:lnTo>
                  <a:lnTo>
                    <a:pt x="407" y="0"/>
                  </a:lnTo>
                  <a:lnTo>
                    <a:pt x="407" y="0"/>
                  </a:lnTo>
                  <a:lnTo>
                    <a:pt x="429" y="0"/>
                  </a:lnTo>
                  <a:lnTo>
                    <a:pt x="449" y="2"/>
                  </a:lnTo>
                  <a:lnTo>
                    <a:pt x="470" y="5"/>
                  </a:lnTo>
                  <a:lnTo>
                    <a:pt x="489" y="9"/>
                  </a:lnTo>
                  <a:lnTo>
                    <a:pt x="509" y="13"/>
                  </a:lnTo>
                  <a:lnTo>
                    <a:pt x="529" y="18"/>
                  </a:lnTo>
                  <a:lnTo>
                    <a:pt x="547" y="24"/>
                  </a:lnTo>
                  <a:lnTo>
                    <a:pt x="566" y="32"/>
                  </a:lnTo>
                  <a:lnTo>
                    <a:pt x="584" y="40"/>
                  </a:lnTo>
                  <a:lnTo>
                    <a:pt x="602" y="49"/>
                  </a:lnTo>
                  <a:lnTo>
                    <a:pt x="618" y="59"/>
                  </a:lnTo>
                  <a:lnTo>
                    <a:pt x="635" y="69"/>
                  </a:lnTo>
                  <a:lnTo>
                    <a:pt x="650" y="81"/>
                  </a:lnTo>
                  <a:lnTo>
                    <a:pt x="666" y="93"/>
                  </a:lnTo>
                  <a:lnTo>
                    <a:pt x="681" y="106"/>
                  </a:lnTo>
                  <a:lnTo>
                    <a:pt x="695" y="119"/>
                  </a:lnTo>
                  <a:lnTo>
                    <a:pt x="708" y="133"/>
                  </a:lnTo>
                  <a:lnTo>
                    <a:pt x="721" y="148"/>
                  </a:lnTo>
                  <a:lnTo>
                    <a:pt x="733" y="164"/>
                  </a:lnTo>
                  <a:lnTo>
                    <a:pt x="745" y="179"/>
                  </a:lnTo>
                  <a:lnTo>
                    <a:pt x="755" y="196"/>
                  </a:lnTo>
                  <a:lnTo>
                    <a:pt x="765" y="212"/>
                  </a:lnTo>
                  <a:lnTo>
                    <a:pt x="774" y="230"/>
                  </a:lnTo>
                  <a:lnTo>
                    <a:pt x="782" y="248"/>
                  </a:lnTo>
                  <a:lnTo>
                    <a:pt x="790" y="267"/>
                  </a:lnTo>
                  <a:lnTo>
                    <a:pt x="796" y="285"/>
                  </a:lnTo>
                  <a:lnTo>
                    <a:pt x="801" y="305"/>
                  </a:lnTo>
                  <a:lnTo>
                    <a:pt x="805" y="325"/>
                  </a:lnTo>
                  <a:lnTo>
                    <a:pt x="809" y="344"/>
                  </a:lnTo>
                  <a:lnTo>
                    <a:pt x="812" y="365"/>
                  </a:lnTo>
                  <a:lnTo>
                    <a:pt x="814" y="385"/>
                  </a:lnTo>
                  <a:lnTo>
                    <a:pt x="814" y="407"/>
                  </a:lnTo>
                  <a:lnTo>
                    <a:pt x="814" y="407"/>
                  </a:lnTo>
                  <a:close/>
                </a:path>
              </a:pathLst>
            </a:custGeom>
            <a:gradFill>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nvGrpSpPr>
            <p:cNvPr id="34" name="组合 33"/>
            <p:cNvGrpSpPr/>
            <p:nvPr/>
          </p:nvGrpSpPr>
          <p:grpSpPr>
            <a:xfrm>
              <a:off x="5259557" y="4381316"/>
              <a:ext cx="659242" cy="567979"/>
              <a:chOff x="1815676" y="4961928"/>
              <a:chExt cx="767428" cy="661188"/>
            </a:xfrm>
          </p:grpSpPr>
          <p:sp>
            <p:nvSpPr>
              <p:cNvPr id="35" name="Freeform 27"/>
              <p:cNvSpPr/>
              <p:nvPr/>
            </p:nvSpPr>
            <p:spPr bwMode="auto">
              <a:xfrm>
                <a:off x="2275633" y="4961928"/>
                <a:ext cx="307471" cy="479955"/>
              </a:xfrm>
              <a:custGeom>
                <a:avLst/>
                <a:gdLst>
                  <a:gd name="T0" fmla="*/ 20 w 246"/>
                  <a:gd name="T1" fmla="*/ 127 h 384"/>
                  <a:gd name="T2" fmla="*/ 16 w 246"/>
                  <a:gd name="T3" fmla="*/ 151 h 384"/>
                  <a:gd name="T4" fmla="*/ 18 w 246"/>
                  <a:gd name="T5" fmla="*/ 173 h 384"/>
                  <a:gd name="T6" fmla="*/ 29 w 246"/>
                  <a:gd name="T7" fmla="*/ 193 h 384"/>
                  <a:gd name="T8" fmla="*/ 47 w 246"/>
                  <a:gd name="T9" fmla="*/ 209 h 384"/>
                  <a:gd name="T10" fmla="*/ 54 w 246"/>
                  <a:gd name="T11" fmla="*/ 214 h 384"/>
                  <a:gd name="T12" fmla="*/ 57 w 246"/>
                  <a:gd name="T13" fmla="*/ 219 h 384"/>
                  <a:gd name="T14" fmla="*/ 56 w 246"/>
                  <a:gd name="T15" fmla="*/ 225 h 384"/>
                  <a:gd name="T16" fmla="*/ 48 w 246"/>
                  <a:gd name="T17" fmla="*/ 232 h 384"/>
                  <a:gd name="T18" fmla="*/ 36 w 246"/>
                  <a:gd name="T19" fmla="*/ 245 h 384"/>
                  <a:gd name="T20" fmla="*/ 27 w 246"/>
                  <a:gd name="T21" fmla="*/ 259 h 384"/>
                  <a:gd name="T22" fmla="*/ 25 w 246"/>
                  <a:gd name="T23" fmla="*/ 274 h 384"/>
                  <a:gd name="T24" fmla="*/ 25 w 246"/>
                  <a:gd name="T25" fmla="*/ 289 h 384"/>
                  <a:gd name="T26" fmla="*/ 29 w 246"/>
                  <a:gd name="T27" fmla="*/ 305 h 384"/>
                  <a:gd name="T28" fmla="*/ 45 w 246"/>
                  <a:gd name="T29" fmla="*/ 336 h 384"/>
                  <a:gd name="T30" fmla="*/ 71 w 246"/>
                  <a:gd name="T31" fmla="*/ 361 h 384"/>
                  <a:gd name="T32" fmla="*/ 104 w 246"/>
                  <a:gd name="T33" fmla="*/ 378 h 384"/>
                  <a:gd name="T34" fmla="*/ 122 w 246"/>
                  <a:gd name="T35" fmla="*/ 383 h 384"/>
                  <a:gd name="T36" fmla="*/ 140 w 246"/>
                  <a:gd name="T37" fmla="*/ 384 h 384"/>
                  <a:gd name="T38" fmla="*/ 158 w 246"/>
                  <a:gd name="T39" fmla="*/ 382 h 384"/>
                  <a:gd name="T40" fmla="*/ 176 w 246"/>
                  <a:gd name="T41" fmla="*/ 375 h 384"/>
                  <a:gd name="T42" fmla="*/ 192 w 246"/>
                  <a:gd name="T43" fmla="*/ 365 h 384"/>
                  <a:gd name="T44" fmla="*/ 201 w 246"/>
                  <a:gd name="T45" fmla="*/ 357 h 384"/>
                  <a:gd name="T46" fmla="*/ 216 w 246"/>
                  <a:gd name="T47" fmla="*/ 341 h 384"/>
                  <a:gd name="T48" fmla="*/ 227 w 246"/>
                  <a:gd name="T49" fmla="*/ 323 h 384"/>
                  <a:gd name="T50" fmla="*/ 239 w 246"/>
                  <a:gd name="T51" fmla="*/ 295 h 384"/>
                  <a:gd name="T52" fmla="*/ 246 w 246"/>
                  <a:gd name="T53" fmla="*/ 254 h 384"/>
                  <a:gd name="T54" fmla="*/ 244 w 246"/>
                  <a:gd name="T55" fmla="*/ 211 h 384"/>
                  <a:gd name="T56" fmla="*/ 235 w 246"/>
                  <a:gd name="T57" fmla="*/ 170 h 384"/>
                  <a:gd name="T58" fmla="*/ 222 w 246"/>
                  <a:gd name="T59" fmla="*/ 131 h 384"/>
                  <a:gd name="T60" fmla="*/ 207 w 246"/>
                  <a:gd name="T61" fmla="*/ 95 h 384"/>
                  <a:gd name="T62" fmla="*/ 190 w 246"/>
                  <a:gd name="T63" fmla="*/ 67 h 384"/>
                  <a:gd name="T64" fmla="*/ 181 w 246"/>
                  <a:gd name="T65" fmla="*/ 54 h 384"/>
                  <a:gd name="T66" fmla="*/ 164 w 246"/>
                  <a:gd name="T67" fmla="*/ 33 h 384"/>
                  <a:gd name="T68" fmla="*/ 145 w 246"/>
                  <a:gd name="T69" fmla="*/ 18 h 384"/>
                  <a:gd name="T70" fmla="*/ 127 w 246"/>
                  <a:gd name="T71" fmla="*/ 8 h 384"/>
                  <a:gd name="T72" fmla="*/ 109 w 246"/>
                  <a:gd name="T73" fmla="*/ 3 h 384"/>
                  <a:gd name="T74" fmla="*/ 90 w 246"/>
                  <a:gd name="T75" fmla="*/ 0 h 384"/>
                  <a:gd name="T76" fmla="*/ 73 w 246"/>
                  <a:gd name="T77" fmla="*/ 1 h 384"/>
                  <a:gd name="T78" fmla="*/ 49 w 246"/>
                  <a:gd name="T79" fmla="*/ 8 h 384"/>
                  <a:gd name="T80" fmla="*/ 24 w 246"/>
                  <a:gd name="T81" fmla="*/ 25 h 384"/>
                  <a:gd name="T82" fmla="*/ 6 w 246"/>
                  <a:gd name="T83" fmla="*/ 46 h 384"/>
                  <a:gd name="T84" fmla="*/ 0 w 246"/>
                  <a:gd name="T85" fmla="*/ 64 h 384"/>
                  <a:gd name="T86" fmla="*/ 2 w 246"/>
                  <a:gd name="T87" fmla="*/ 76 h 384"/>
                  <a:gd name="T88" fmla="*/ 6 w 246"/>
                  <a:gd name="T89" fmla="*/ 86 h 384"/>
                  <a:gd name="T90" fmla="*/ 9 w 246"/>
                  <a:gd name="T91" fmla="*/ 90 h 384"/>
                  <a:gd name="T92" fmla="*/ 21 w 246"/>
                  <a:gd name="T93" fmla="*/ 108 h 384"/>
                  <a:gd name="T94" fmla="*/ 22 w 246"/>
                  <a:gd name="T95" fmla="*/ 117 h 384"/>
                  <a:gd name="T96" fmla="*/ 20 w 246"/>
                  <a:gd name="T97" fmla="*/ 12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6" h="384">
                    <a:moveTo>
                      <a:pt x="20" y="127"/>
                    </a:moveTo>
                    <a:lnTo>
                      <a:pt x="20" y="127"/>
                    </a:lnTo>
                    <a:lnTo>
                      <a:pt x="17" y="138"/>
                    </a:lnTo>
                    <a:lnTo>
                      <a:pt x="16" y="151"/>
                    </a:lnTo>
                    <a:lnTo>
                      <a:pt x="16" y="163"/>
                    </a:lnTo>
                    <a:lnTo>
                      <a:pt x="18" y="173"/>
                    </a:lnTo>
                    <a:lnTo>
                      <a:pt x="22" y="183"/>
                    </a:lnTo>
                    <a:lnTo>
                      <a:pt x="29" y="193"/>
                    </a:lnTo>
                    <a:lnTo>
                      <a:pt x="36" y="201"/>
                    </a:lnTo>
                    <a:lnTo>
                      <a:pt x="47" y="209"/>
                    </a:lnTo>
                    <a:lnTo>
                      <a:pt x="47" y="209"/>
                    </a:lnTo>
                    <a:lnTo>
                      <a:pt x="54" y="214"/>
                    </a:lnTo>
                    <a:lnTo>
                      <a:pt x="56" y="217"/>
                    </a:lnTo>
                    <a:lnTo>
                      <a:pt x="57" y="219"/>
                    </a:lnTo>
                    <a:lnTo>
                      <a:pt x="57" y="223"/>
                    </a:lnTo>
                    <a:lnTo>
                      <a:pt x="56" y="225"/>
                    </a:lnTo>
                    <a:lnTo>
                      <a:pt x="48" y="232"/>
                    </a:lnTo>
                    <a:lnTo>
                      <a:pt x="48" y="232"/>
                    </a:lnTo>
                    <a:lnTo>
                      <a:pt x="41" y="238"/>
                    </a:lnTo>
                    <a:lnTo>
                      <a:pt x="36" y="245"/>
                    </a:lnTo>
                    <a:lnTo>
                      <a:pt x="31" y="251"/>
                    </a:lnTo>
                    <a:lnTo>
                      <a:pt x="27" y="259"/>
                    </a:lnTo>
                    <a:lnTo>
                      <a:pt x="26" y="266"/>
                    </a:lnTo>
                    <a:lnTo>
                      <a:pt x="25" y="274"/>
                    </a:lnTo>
                    <a:lnTo>
                      <a:pt x="24" y="282"/>
                    </a:lnTo>
                    <a:lnTo>
                      <a:pt x="25" y="289"/>
                    </a:lnTo>
                    <a:lnTo>
                      <a:pt x="26" y="297"/>
                    </a:lnTo>
                    <a:lnTo>
                      <a:pt x="29" y="305"/>
                    </a:lnTo>
                    <a:lnTo>
                      <a:pt x="35" y="320"/>
                    </a:lnTo>
                    <a:lnTo>
                      <a:pt x="45" y="336"/>
                    </a:lnTo>
                    <a:lnTo>
                      <a:pt x="57" y="348"/>
                    </a:lnTo>
                    <a:lnTo>
                      <a:pt x="71" y="361"/>
                    </a:lnTo>
                    <a:lnTo>
                      <a:pt x="88" y="370"/>
                    </a:lnTo>
                    <a:lnTo>
                      <a:pt x="104" y="378"/>
                    </a:lnTo>
                    <a:lnTo>
                      <a:pt x="113" y="380"/>
                    </a:lnTo>
                    <a:lnTo>
                      <a:pt x="122" y="383"/>
                    </a:lnTo>
                    <a:lnTo>
                      <a:pt x="131" y="384"/>
                    </a:lnTo>
                    <a:lnTo>
                      <a:pt x="140" y="384"/>
                    </a:lnTo>
                    <a:lnTo>
                      <a:pt x="149" y="383"/>
                    </a:lnTo>
                    <a:lnTo>
                      <a:pt x="158" y="382"/>
                    </a:lnTo>
                    <a:lnTo>
                      <a:pt x="167" y="379"/>
                    </a:lnTo>
                    <a:lnTo>
                      <a:pt x="176" y="375"/>
                    </a:lnTo>
                    <a:lnTo>
                      <a:pt x="184" y="370"/>
                    </a:lnTo>
                    <a:lnTo>
                      <a:pt x="192" y="365"/>
                    </a:lnTo>
                    <a:lnTo>
                      <a:pt x="192" y="365"/>
                    </a:lnTo>
                    <a:lnTo>
                      <a:pt x="201" y="357"/>
                    </a:lnTo>
                    <a:lnTo>
                      <a:pt x="209" y="350"/>
                    </a:lnTo>
                    <a:lnTo>
                      <a:pt x="216" y="341"/>
                    </a:lnTo>
                    <a:lnTo>
                      <a:pt x="222" y="332"/>
                    </a:lnTo>
                    <a:lnTo>
                      <a:pt x="227" y="323"/>
                    </a:lnTo>
                    <a:lnTo>
                      <a:pt x="232" y="314"/>
                    </a:lnTo>
                    <a:lnTo>
                      <a:pt x="239" y="295"/>
                    </a:lnTo>
                    <a:lnTo>
                      <a:pt x="244" y="274"/>
                    </a:lnTo>
                    <a:lnTo>
                      <a:pt x="246" y="254"/>
                    </a:lnTo>
                    <a:lnTo>
                      <a:pt x="246" y="233"/>
                    </a:lnTo>
                    <a:lnTo>
                      <a:pt x="244" y="211"/>
                    </a:lnTo>
                    <a:lnTo>
                      <a:pt x="240" y="191"/>
                    </a:lnTo>
                    <a:lnTo>
                      <a:pt x="235" y="170"/>
                    </a:lnTo>
                    <a:lnTo>
                      <a:pt x="230" y="150"/>
                    </a:lnTo>
                    <a:lnTo>
                      <a:pt x="222" y="131"/>
                    </a:lnTo>
                    <a:lnTo>
                      <a:pt x="214" y="113"/>
                    </a:lnTo>
                    <a:lnTo>
                      <a:pt x="207" y="95"/>
                    </a:lnTo>
                    <a:lnTo>
                      <a:pt x="198" y="80"/>
                    </a:lnTo>
                    <a:lnTo>
                      <a:pt x="190" y="67"/>
                    </a:lnTo>
                    <a:lnTo>
                      <a:pt x="190" y="67"/>
                    </a:lnTo>
                    <a:lnTo>
                      <a:pt x="181" y="54"/>
                    </a:lnTo>
                    <a:lnTo>
                      <a:pt x="173" y="44"/>
                    </a:lnTo>
                    <a:lnTo>
                      <a:pt x="164" y="33"/>
                    </a:lnTo>
                    <a:lnTo>
                      <a:pt x="155" y="26"/>
                    </a:lnTo>
                    <a:lnTo>
                      <a:pt x="145" y="18"/>
                    </a:lnTo>
                    <a:lnTo>
                      <a:pt x="136" y="13"/>
                    </a:lnTo>
                    <a:lnTo>
                      <a:pt x="127" y="8"/>
                    </a:lnTo>
                    <a:lnTo>
                      <a:pt x="118" y="5"/>
                    </a:lnTo>
                    <a:lnTo>
                      <a:pt x="109" y="3"/>
                    </a:lnTo>
                    <a:lnTo>
                      <a:pt x="99" y="0"/>
                    </a:lnTo>
                    <a:lnTo>
                      <a:pt x="90" y="0"/>
                    </a:lnTo>
                    <a:lnTo>
                      <a:pt x="82" y="0"/>
                    </a:lnTo>
                    <a:lnTo>
                      <a:pt x="73" y="1"/>
                    </a:lnTo>
                    <a:lnTo>
                      <a:pt x="64" y="3"/>
                    </a:lnTo>
                    <a:lnTo>
                      <a:pt x="49" y="8"/>
                    </a:lnTo>
                    <a:lnTo>
                      <a:pt x="35" y="16"/>
                    </a:lnTo>
                    <a:lnTo>
                      <a:pt x="24" y="25"/>
                    </a:lnTo>
                    <a:lnTo>
                      <a:pt x="13" y="36"/>
                    </a:lnTo>
                    <a:lnTo>
                      <a:pt x="6" y="46"/>
                    </a:lnTo>
                    <a:lnTo>
                      <a:pt x="2" y="58"/>
                    </a:lnTo>
                    <a:lnTo>
                      <a:pt x="0" y="64"/>
                    </a:lnTo>
                    <a:lnTo>
                      <a:pt x="0" y="69"/>
                    </a:lnTo>
                    <a:lnTo>
                      <a:pt x="2" y="76"/>
                    </a:lnTo>
                    <a:lnTo>
                      <a:pt x="3" y="81"/>
                    </a:lnTo>
                    <a:lnTo>
                      <a:pt x="6" y="86"/>
                    </a:lnTo>
                    <a:lnTo>
                      <a:pt x="9" y="90"/>
                    </a:lnTo>
                    <a:lnTo>
                      <a:pt x="9" y="90"/>
                    </a:lnTo>
                    <a:lnTo>
                      <a:pt x="16" y="99"/>
                    </a:lnTo>
                    <a:lnTo>
                      <a:pt x="21" y="108"/>
                    </a:lnTo>
                    <a:lnTo>
                      <a:pt x="21" y="112"/>
                    </a:lnTo>
                    <a:lnTo>
                      <a:pt x="22" y="117"/>
                    </a:lnTo>
                    <a:lnTo>
                      <a:pt x="21" y="122"/>
                    </a:lnTo>
                    <a:lnTo>
                      <a:pt x="20" y="127"/>
                    </a:lnTo>
                    <a:lnTo>
                      <a:pt x="20" y="127"/>
                    </a:lnTo>
                    <a:close/>
                  </a:path>
                </a:pathLst>
              </a:custGeom>
              <a:solidFill>
                <a:srgbClr val="EFEC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6" name="Freeform 28"/>
              <p:cNvSpPr/>
              <p:nvPr/>
            </p:nvSpPr>
            <p:spPr bwMode="auto">
              <a:xfrm>
                <a:off x="2218139" y="5079417"/>
                <a:ext cx="129988" cy="543699"/>
              </a:xfrm>
              <a:custGeom>
                <a:avLst/>
                <a:gdLst>
                  <a:gd name="T0" fmla="*/ 0 w 104"/>
                  <a:gd name="T1" fmla="*/ 133 h 435"/>
                  <a:gd name="T2" fmla="*/ 0 w 104"/>
                  <a:gd name="T3" fmla="*/ 131 h 435"/>
                  <a:gd name="T4" fmla="*/ 0 w 104"/>
                  <a:gd name="T5" fmla="*/ 131 h 435"/>
                  <a:gd name="T6" fmla="*/ 4 w 104"/>
                  <a:gd name="T7" fmla="*/ 94 h 435"/>
                  <a:gd name="T8" fmla="*/ 14 w 104"/>
                  <a:gd name="T9" fmla="*/ 64 h 435"/>
                  <a:gd name="T10" fmla="*/ 26 w 104"/>
                  <a:gd name="T11" fmla="*/ 42 h 435"/>
                  <a:gd name="T12" fmla="*/ 43 w 104"/>
                  <a:gd name="T13" fmla="*/ 23 h 435"/>
                  <a:gd name="T14" fmla="*/ 66 w 104"/>
                  <a:gd name="T15" fmla="*/ 7 h 435"/>
                  <a:gd name="T16" fmla="*/ 80 w 104"/>
                  <a:gd name="T17" fmla="*/ 1 h 435"/>
                  <a:gd name="T18" fmla="*/ 84 w 104"/>
                  <a:gd name="T19" fmla="*/ 0 h 435"/>
                  <a:gd name="T20" fmla="*/ 94 w 104"/>
                  <a:gd name="T21" fmla="*/ 2 h 435"/>
                  <a:gd name="T22" fmla="*/ 102 w 104"/>
                  <a:gd name="T23" fmla="*/ 10 h 435"/>
                  <a:gd name="T24" fmla="*/ 104 w 104"/>
                  <a:gd name="T25" fmla="*/ 12 h 435"/>
                  <a:gd name="T26" fmla="*/ 104 w 104"/>
                  <a:gd name="T27" fmla="*/ 16 h 435"/>
                  <a:gd name="T28" fmla="*/ 103 w 104"/>
                  <a:gd name="T29" fmla="*/ 28 h 435"/>
                  <a:gd name="T30" fmla="*/ 95 w 104"/>
                  <a:gd name="T31" fmla="*/ 35 h 435"/>
                  <a:gd name="T32" fmla="*/ 91 w 104"/>
                  <a:gd name="T33" fmla="*/ 37 h 435"/>
                  <a:gd name="T34" fmla="*/ 84 w 104"/>
                  <a:gd name="T35" fmla="*/ 41 h 435"/>
                  <a:gd name="T36" fmla="*/ 70 w 104"/>
                  <a:gd name="T37" fmla="*/ 50 h 435"/>
                  <a:gd name="T38" fmla="*/ 59 w 104"/>
                  <a:gd name="T39" fmla="*/ 61 h 435"/>
                  <a:gd name="T40" fmla="*/ 49 w 104"/>
                  <a:gd name="T41" fmla="*/ 83 h 435"/>
                  <a:gd name="T42" fmla="*/ 41 w 104"/>
                  <a:gd name="T43" fmla="*/ 111 h 435"/>
                  <a:gd name="T44" fmla="*/ 39 w 104"/>
                  <a:gd name="T45" fmla="*/ 129 h 435"/>
                  <a:gd name="T46" fmla="*/ 39 w 104"/>
                  <a:gd name="T47" fmla="*/ 129 h 435"/>
                  <a:gd name="T48" fmla="*/ 39 w 104"/>
                  <a:gd name="T49" fmla="*/ 416 h 435"/>
                  <a:gd name="T50" fmla="*/ 39 w 104"/>
                  <a:gd name="T51" fmla="*/ 416 h 435"/>
                  <a:gd name="T52" fmla="*/ 38 w 104"/>
                  <a:gd name="T53" fmla="*/ 422 h 435"/>
                  <a:gd name="T54" fmla="*/ 27 w 104"/>
                  <a:gd name="T55" fmla="*/ 432 h 435"/>
                  <a:gd name="T56" fmla="*/ 20 w 104"/>
                  <a:gd name="T57" fmla="*/ 435 h 435"/>
                  <a:gd name="T58" fmla="*/ 20 w 104"/>
                  <a:gd name="T59" fmla="*/ 435 h 435"/>
                  <a:gd name="T60" fmla="*/ 12 w 104"/>
                  <a:gd name="T61" fmla="*/ 432 h 435"/>
                  <a:gd name="T62" fmla="*/ 2 w 104"/>
                  <a:gd name="T63" fmla="*/ 422 h 435"/>
                  <a:gd name="T64" fmla="*/ 0 w 104"/>
                  <a:gd name="T65" fmla="*/ 41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4" h="435">
                    <a:moveTo>
                      <a:pt x="0" y="416"/>
                    </a:moveTo>
                    <a:lnTo>
                      <a:pt x="0" y="133"/>
                    </a:lnTo>
                    <a:lnTo>
                      <a:pt x="0" y="133"/>
                    </a:lnTo>
                    <a:lnTo>
                      <a:pt x="0" y="131"/>
                    </a:lnTo>
                    <a:lnTo>
                      <a:pt x="0" y="131"/>
                    </a:lnTo>
                    <a:lnTo>
                      <a:pt x="0" y="131"/>
                    </a:lnTo>
                    <a:lnTo>
                      <a:pt x="2" y="112"/>
                    </a:lnTo>
                    <a:lnTo>
                      <a:pt x="4" y="94"/>
                    </a:lnTo>
                    <a:lnTo>
                      <a:pt x="11" y="74"/>
                    </a:lnTo>
                    <a:lnTo>
                      <a:pt x="14" y="64"/>
                    </a:lnTo>
                    <a:lnTo>
                      <a:pt x="20" y="52"/>
                    </a:lnTo>
                    <a:lnTo>
                      <a:pt x="26" y="42"/>
                    </a:lnTo>
                    <a:lnTo>
                      <a:pt x="34" y="32"/>
                    </a:lnTo>
                    <a:lnTo>
                      <a:pt x="43" y="23"/>
                    </a:lnTo>
                    <a:lnTo>
                      <a:pt x="53" y="14"/>
                    </a:lnTo>
                    <a:lnTo>
                      <a:pt x="66" y="7"/>
                    </a:lnTo>
                    <a:lnTo>
                      <a:pt x="80" y="1"/>
                    </a:lnTo>
                    <a:lnTo>
                      <a:pt x="80" y="1"/>
                    </a:lnTo>
                    <a:lnTo>
                      <a:pt x="80" y="1"/>
                    </a:lnTo>
                    <a:lnTo>
                      <a:pt x="84" y="0"/>
                    </a:lnTo>
                    <a:lnTo>
                      <a:pt x="86" y="0"/>
                    </a:lnTo>
                    <a:lnTo>
                      <a:pt x="94" y="2"/>
                    </a:lnTo>
                    <a:lnTo>
                      <a:pt x="100" y="6"/>
                    </a:lnTo>
                    <a:lnTo>
                      <a:pt x="102" y="10"/>
                    </a:lnTo>
                    <a:lnTo>
                      <a:pt x="104" y="12"/>
                    </a:lnTo>
                    <a:lnTo>
                      <a:pt x="104" y="12"/>
                    </a:lnTo>
                    <a:lnTo>
                      <a:pt x="104" y="12"/>
                    </a:lnTo>
                    <a:lnTo>
                      <a:pt x="104" y="16"/>
                    </a:lnTo>
                    <a:lnTo>
                      <a:pt x="104" y="20"/>
                    </a:lnTo>
                    <a:lnTo>
                      <a:pt x="103" y="28"/>
                    </a:lnTo>
                    <a:lnTo>
                      <a:pt x="98" y="34"/>
                    </a:lnTo>
                    <a:lnTo>
                      <a:pt x="95" y="35"/>
                    </a:lnTo>
                    <a:lnTo>
                      <a:pt x="91" y="37"/>
                    </a:lnTo>
                    <a:lnTo>
                      <a:pt x="91" y="37"/>
                    </a:lnTo>
                    <a:lnTo>
                      <a:pt x="91" y="37"/>
                    </a:lnTo>
                    <a:lnTo>
                      <a:pt x="84" y="41"/>
                    </a:lnTo>
                    <a:lnTo>
                      <a:pt x="76" y="44"/>
                    </a:lnTo>
                    <a:lnTo>
                      <a:pt x="70" y="50"/>
                    </a:lnTo>
                    <a:lnTo>
                      <a:pt x="64" y="55"/>
                    </a:lnTo>
                    <a:lnTo>
                      <a:pt x="59" y="61"/>
                    </a:lnTo>
                    <a:lnTo>
                      <a:pt x="55" y="67"/>
                    </a:lnTo>
                    <a:lnTo>
                      <a:pt x="49" y="83"/>
                    </a:lnTo>
                    <a:lnTo>
                      <a:pt x="44" y="97"/>
                    </a:lnTo>
                    <a:lnTo>
                      <a:pt x="41" y="111"/>
                    </a:lnTo>
                    <a:lnTo>
                      <a:pt x="40" y="121"/>
                    </a:lnTo>
                    <a:lnTo>
                      <a:pt x="39" y="129"/>
                    </a:lnTo>
                    <a:lnTo>
                      <a:pt x="39" y="129"/>
                    </a:lnTo>
                    <a:lnTo>
                      <a:pt x="39" y="129"/>
                    </a:lnTo>
                    <a:lnTo>
                      <a:pt x="39" y="131"/>
                    </a:lnTo>
                    <a:lnTo>
                      <a:pt x="39" y="416"/>
                    </a:lnTo>
                    <a:lnTo>
                      <a:pt x="39" y="416"/>
                    </a:lnTo>
                    <a:lnTo>
                      <a:pt x="39" y="416"/>
                    </a:lnTo>
                    <a:lnTo>
                      <a:pt x="39" y="419"/>
                    </a:lnTo>
                    <a:lnTo>
                      <a:pt x="38" y="422"/>
                    </a:lnTo>
                    <a:lnTo>
                      <a:pt x="34" y="428"/>
                    </a:lnTo>
                    <a:lnTo>
                      <a:pt x="27" y="432"/>
                    </a:lnTo>
                    <a:lnTo>
                      <a:pt x="23" y="434"/>
                    </a:lnTo>
                    <a:lnTo>
                      <a:pt x="20" y="435"/>
                    </a:lnTo>
                    <a:lnTo>
                      <a:pt x="20" y="435"/>
                    </a:lnTo>
                    <a:lnTo>
                      <a:pt x="20" y="435"/>
                    </a:lnTo>
                    <a:lnTo>
                      <a:pt x="16" y="434"/>
                    </a:lnTo>
                    <a:lnTo>
                      <a:pt x="12" y="432"/>
                    </a:lnTo>
                    <a:lnTo>
                      <a:pt x="7" y="428"/>
                    </a:lnTo>
                    <a:lnTo>
                      <a:pt x="2" y="422"/>
                    </a:lnTo>
                    <a:lnTo>
                      <a:pt x="2" y="419"/>
                    </a:lnTo>
                    <a:lnTo>
                      <a:pt x="0" y="416"/>
                    </a:lnTo>
                    <a:lnTo>
                      <a:pt x="0" y="416"/>
                    </a:lnTo>
                    <a:close/>
                  </a:path>
                </a:pathLst>
              </a:custGeom>
              <a:solidFill>
                <a:srgbClr val="EFEC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7" name="Freeform 29"/>
              <p:cNvSpPr/>
              <p:nvPr/>
            </p:nvSpPr>
            <p:spPr bwMode="auto">
              <a:xfrm>
                <a:off x="1815676" y="4961928"/>
                <a:ext cx="307471" cy="479955"/>
              </a:xfrm>
              <a:custGeom>
                <a:avLst/>
                <a:gdLst>
                  <a:gd name="T0" fmla="*/ 226 w 246"/>
                  <a:gd name="T1" fmla="*/ 127 h 384"/>
                  <a:gd name="T2" fmla="*/ 230 w 246"/>
                  <a:gd name="T3" fmla="*/ 151 h 384"/>
                  <a:gd name="T4" fmla="*/ 228 w 246"/>
                  <a:gd name="T5" fmla="*/ 173 h 384"/>
                  <a:gd name="T6" fmla="*/ 217 w 246"/>
                  <a:gd name="T7" fmla="*/ 193 h 384"/>
                  <a:gd name="T8" fmla="*/ 200 w 246"/>
                  <a:gd name="T9" fmla="*/ 209 h 384"/>
                  <a:gd name="T10" fmla="*/ 192 w 246"/>
                  <a:gd name="T11" fmla="*/ 214 h 384"/>
                  <a:gd name="T12" fmla="*/ 189 w 246"/>
                  <a:gd name="T13" fmla="*/ 219 h 384"/>
                  <a:gd name="T14" fmla="*/ 191 w 246"/>
                  <a:gd name="T15" fmla="*/ 225 h 384"/>
                  <a:gd name="T16" fmla="*/ 197 w 246"/>
                  <a:gd name="T17" fmla="*/ 232 h 384"/>
                  <a:gd name="T18" fmla="*/ 210 w 246"/>
                  <a:gd name="T19" fmla="*/ 245 h 384"/>
                  <a:gd name="T20" fmla="*/ 217 w 246"/>
                  <a:gd name="T21" fmla="*/ 259 h 384"/>
                  <a:gd name="T22" fmla="*/ 221 w 246"/>
                  <a:gd name="T23" fmla="*/ 274 h 384"/>
                  <a:gd name="T24" fmla="*/ 221 w 246"/>
                  <a:gd name="T25" fmla="*/ 289 h 384"/>
                  <a:gd name="T26" fmla="*/ 217 w 246"/>
                  <a:gd name="T27" fmla="*/ 305 h 384"/>
                  <a:gd name="T28" fmla="*/ 201 w 246"/>
                  <a:gd name="T29" fmla="*/ 336 h 384"/>
                  <a:gd name="T30" fmla="*/ 174 w 246"/>
                  <a:gd name="T31" fmla="*/ 361 h 384"/>
                  <a:gd name="T32" fmla="*/ 142 w 246"/>
                  <a:gd name="T33" fmla="*/ 378 h 384"/>
                  <a:gd name="T34" fmla="*/ 124 w 246"/>
                  <a:gd name="T35" fmla="*/ 383 h 384"/>
                  <a:gd name="T36" fmla="*/ 106 w 246"/>
                  <a:gd name="T37" fmla="*/ 384 h 384"/>
                  <a:gd name="T38" fmla="*/ 88 w 246"/>
                  <a:gd name="T39" fmla="*/ 382 h 384"/>
                  <a:gd name="T40" fmla="*/ 70 w 246"/>
                  <a:gd name="T41" fmla="*/ 375 h 384"/>
                  <a:gd name="T42" fmla="*/ 54 w 246"/>
                  <a:gd name="T43" fmla="*/ 365 h 384"/>
                  <a:gd name="T44" fmla="*/ 45 w 246"/>
                  <a:gd name="T45" fmla="*/ 357 h 384"/>
                  <a:gd name="T46" fmla="*/ 29 w 246"/>
                  <a:gd name="T47" fmla="*/ 341 h 384"/>
                  <a:gd name="T48" fmla="*/ 18 w 246"/>
                  <a:gd name="T49" fmla="*/ 323 h 384"/>
                  <a:gd name="T50" fmla="*/ 6 w 246"/>
                  <a:gd name="T51" fmla="*/ 295 h 384"/>
                  <a:gd name="T52" fmla="*/ 0 w 246"/>
                  <a:gd name="T53" fmla="*/ 254 h 384"/>
                  <a:gd name="T54" fmla="*/ 2 w 246"/>
                  <a:gd name="T55" fmla="*/ 211 h 384"/>
                  <a:gd name="T56" fmla="*/ 10 w 246"/>
                  <a:gd name="T57" fmla="*/ 170 h 384"/>
                  <a:gd name="T58" fmla="*/ 24 w 246"/>
                  <a:gd name="T59" fmla="*/ 131 h 384"/>
                  <a:gd name="T60" fmla="*/ 40 w 246"/>
                  <a:gd name="T61" fmla="*/ 95 h 384"/>
                  <a:gd name="T62" fmla="*/ 56 w 246"/>
                  <a:gd name="T63" fmla="*/ 67 h 384"/>
                  <a:gd name="T64" fmla="*/ 64 w 246"/>
                  <a:gd name="T65" fmla="*/ 54 h 384"/>
                  <a:gd name="T66" fmla="*/ 82 w 246"/>
                  <a:gd name="T67" fmla="*/ 33 h 384"/>
                  <a:gd name="T68" fmla="*/ 100 w 246"/>
                  <a:gd name="T69" fmla="*/ 18 h 384"/>
                  <a:gd name="T70" fmla="*/ 119 w 246"/>
                  <a:gd name="T71" fmla="*/ 8 h 384"/>
                  <a:gd name="T72" fmla="*/ 137 w 246"/>
                  <a:gd name="T73" fmla="*/ 3 h 384"/>
                  <a:gd name="T74" fmla="*/ 155 w 246"/>
                  <a:gd name="T75" fmla="*/ 0 h 384"/>
                  <a:gd name="T76" fmla="*/ 173 w 246"/>
                  <a:gd name="T77" fmla="*/ 1 h 384"/>
                  <a:gd name="T78" fmla="*/ 196 w 246"/>
                  <a:gd name="T79" fmla="*/ 8 h 384"/>
                  <a:gd name="T80" fmla="*/ 223 w 246"/>
                  <a:gd name="T81" fmla="*/ 25 h 384"/>
                  <a:gd name="T82" fmla="*/ 239 w 246"/>
                  <a:gd name="T83" fmla="*/ 46 h 384"/>
                  <a:gd name="T84" fmla="*/ 246 w 246"/>
                  <a:gd name="T85" fmla="*/ 64 h 384"/>
                  <a:gd name="T86" fmla="*/ 244 w 246"/>
                  <a:gd name="T87" fmla="*/ 76 h 384"/>
                  <a:gd name="T88" fmla="*/ 240 w 246"/>
                  <a:gd name="T89" fmla="*/ 86 h 384"/>
                  <a:gd name="T90" fmla="*/ 237 w 246"/>
                  <a:gd name="T91" fmla="*/ 90 h 384"/>
                  <a:gd name="T92" fmla="*/ 225 w 246"/>
                  <a:gd name="T93" fmla="*/ 108 h 384"/>
                  <a:gd name="T94" fmla="*/ 224 w 246"/>
                  <a:gd name="T95" fmla="*/ 117 h 384"/>
                  <a:gd name="T96" fmla="*/ 226 w 246"/>
                  <a:gd name="T97" fmla="*/ 12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6" h="384">
                    <a:moveTo>
                      <a:pt x="226" y="127"/>
                    </a:moveTo>
                    <a:lnTo>
                      <a:pt x="226" y="127"/>
                    </a:lnTo>
                    <a:lnTo>
                      <a:pt x="229" y="138"/>
                    </a:lnTo>
                    <a:lnTo>
                      <a:pt x="230" y="151"/>
                    </a:lnTo>
                    <a:lnTo>
                      <a:pt x="230" y="163"/>
                    </a:lnTo>
                    <a:lnTo>
                      <a:pt x="228" y="173"/>
                    </a:lnTo>
                    <a:lnTo>
                      <a:pt x="223" y="183"/>
                    </a:lnTo>
                    <a:lnTo>
                      <a:pt x="217" y="193"/>
                    </a:lnTo>
                    <a:lnTo>
                      <a:pt x="208" y="201"/>
                    </a:lnTo>
                    <a:lnTo>
                      <a:pt x="200" y="209"/>
                    </a:lnTo>
                    <a:lnTo>
                      <a:pt x="200" y="209"/>
                    </a:lnTo>
                    <a:lnTo>
                      <a:pt x="192" y="214"/>
                    </a:lnTo>
                    <a:lnTo>
                      <a:pt x="189" y="217"/>
                    </a:lnTo>
                    <a:lnTo>
                      <a:pt x="189" y="219"/>
                    </a:lnTo>
                    <a:lnTo>
                      <a:pt x="189" y="223"/>
                    </a:lnTo>
                    <a:lnTo>
                      <a:pt x="191" y="225"/>
                    </a:lnTo>
                    <a:lnTo>
                      <a:pt x="197" y="232"/>
                    </a:lnTo>
                    <a:lnTo>
                      <a:pt x="197" y="232"/>
                    </a:lnTo>
                    <a:lnTo>
                      <a:pt x="205" y="238"/>
                    </a:lnTo>
                    <a:lnTo>
                      <a:pt x="210" y="245"/>
                    </a:lnTo>
                    <a:lnTo>
                      <a:pt x="215" y="251"/>
                    </a:lnTo>
                    <a:lnTo>
                      <a:pt x="217" y="259"/>
                    </a:lnTo>
                    <a:lnTo>
                      <a:pt x="220" y="266"/>
                    </a:lnTo>
                    <a:lnTo>
                      <a:pt x="221" y="274"/>
                    </a:lnTo>
                    <a:lnTo>
                      <a:pt x="221" y="282"/>
                    </a:lnTo>
                    <a:lnTo>
                      <a:pt x="221" y="289"/>
                    </a:lnTo>
                    <a:lnTo>
                      <a:pt x="220" y="297"/>
                    </a:lnTo>
                    <a:lnTo>
                      <a:pt x="217" y="305"/>
                    </a:lnTo>
                    <a:lnTo>
                      <a:pt x="210" y="320"/>
                    </a:lnTo>
                    <a:lnTo>
                      <a:pt x="201" y="336"/>
                    </a:lnTo>
                    <a:lnTo>
                      <a:pt x="188" y="348"/>
                    </a:lnTo>
                    <a:lnTo>
                      <a:pt x="174" y="361"/>
                    </a:lnTo>
                    <a:lnTo>
                      <a:pt x="159" y="370"/>
                    </a:lnTo>
                    <a:lnTo>
                      <a:pt x="142" y="378"/>
                    </a:lnTo>
                    <a:lnTo>
                      <a:pt x="133" y="380"/>
                    </a:lnTo>
                    <a:lnTo>
                      <a:pt x="124" y="383"/>
                    </a:lnTo>
                    <a:lnTo>
                      <a:pt x="115" y="384"/>
                    </a:lnTo>
                    <a:lnTo>
                      <a:pt x="106" y="384"/>
                    </a:lnTo>
                    <a:lnTo>
                      <a:pt x="97" y="383"/>
                    </a:lnTo>
                    <a:lnTo>
                      <a:pt x="88" y="382"/>
                    </a:lnTo>
                    <a:lnTo>
                      <a:pt x="79" y="379"/>
                    </a:lnTo>
                    <a:lnTo>
                      <a:pt x="70" y="375"/>
                    </a:lnTo>
                    <a:lnTo>
                      <a:pt x="61" y="370"/>
                    </a:lnTo>
                    <a:lnTo>
                      <a:pt x="54" y="365"/>
                    </a:lnTo>
                    <a:lnTo>
                      <a:pt x="54" y="365"/>
                    </a:lnTo>
                    <a:lnTo>
                      <a:pt x="45" y="357"/>
                    </a:lnTo>
                    <a:lnTo>
                      <a:pt x="37" y="350"/>
                    </a:lnTo>
                    <a:lnTo>
                      <a:pt x="29" y="341"/>
                    </a:lnTo>
                    <a:lnTo>
                      <a:pt x="24" y="332"/>
                    </a:lnTo>
                    <a:lnTo>
                      <a:pt x="18" y="323"/>
                    </a:lnTo>
                    <a:lnTo>
                      <a:pt x="14" y="314"/>
                    </a:lnTo>
                    <a:lnTo>
                      <a:pt x="6" y="295"/>
                    </a:lnTo>
                    <a:lnTo>
                      <a:pt x="2" y="274"/>
                    </a:lnTo>
                    <a:lnTo>
                      <a:pt x="0" y="254"/>
                    </a:lnTo>
                    <a:lnTo>
                      <a:pt x="0" y="233"/>
                    </a:lnTo>
                    <a:lnTo>
                      <a:pt x="2" y="211"/>
                    </a:lnTo>
                    <a:lnTo>
                      <a:pt x="5" y="191"/>
                    </a:lnTo>
                    <a:lnTo>
                      <a:pt x="10" y="170"/>
                    </a:lnTo>
                    <a:lnTo>
                      <a:pt x="16" y="150"/>
                    </a:lnTo>
                    <a:lnTo>
                      <a:pt x="24" y="131"/>
                    </a:lnTo>
                    <a:lnTo>
                      <a:pt x="32" y="113"/>
                    </a:lnTo>
                    <a:lnTo>
                      <a:pt x="40" y="95"/>
                    </a:lnTo>
                    <a:lnTo>
                      <a:pt x="47" y="80"/>
                    </a:lnTo>
                    <a:lnTo>
                      <a:pt x="56" y="67"/>
                    </a:lnTo>
                    <a:lnTo>
                      <a:pt x="56" y="67"/>
                    </a:lnTo>
                    <a:lnTo>
                      <a:pt x="64" y="54"/>
                    </a:lnTo>
                    <a:lnTo>
                      <a:pt x="73" y="44"/>
                    </a:lnTo>
                    <a:lnTo>
                      <a:pt x="82" y="33"/>
                    </a:lnTo>
                    <a:lnTo>
                      <a:pt x="91" y="26"/>
                    </a:lnTo>
                    <a:lnTo>
                      <a:pt x="100" y="18"/>
                    </a:lnTo>
                    <a:lnTo>
                      <a:pt x="109" y="13"/>
                    </a:lnTo>
                    <a:lnTo>
                      <a:pt x="119" y="8"/>
                    </a:lnTo>
                    <a:lnTo>
                      <a:pt x="128" y="5"/>
                    </a:lnTo>
                    <a:lnTo>
                      <a:pt x="137" y="3"/>
                    </a:lnTo>
                    <a:lnTo>
                      <a:pt x="146" y="0"/>
                    </a:lnTo>
                    <a:lnTo>
                      <a:pt x="155" y="0"/>
                    </a:lnTo>
                    <a:lnTo>
                      <a:pt x="164" y="0"/>
                    </a:lnTo>
                    <a:lnTo>
                      <a:pt x="173" y="1"/>
                    </a:lnTo>
                    <a:lnTo>
                      <a:pt x="180" y="3"/>
                    </a:lnTo>
                    <a:lnTo>
                      <a:pt x="196" y="8"/>
                    </a:lnTo>
                    <a:lnTo>
                      <a:pt x="210" y="16"/>
                    </a:lnTo>
                    <a:lnTo>
                      <a:pt x="223" y="25"/>
                    </a:lnTo>
                    <a:lnTo>
                      <a:pt x="233" y="36"/>
                    </a:lnTo>
                    <a:lnTo>
                      <a:pt x="239" y="46"/>
                    </a:lnTo>
                    <a:lnTo>
                      <a:pt x="244" y="58"/>
                    </a:lnTo>
                    <a:lnTo>
                      <a:pt x="246" y="64"/>
                    </a:lnTo>
                    <a:lnTo>
                      <a:pt x="246" y="69"/>
                    </a:lnTo>
                    <a:lnTo>
                      <a:pt x="244" y="76"/>
                    </a:lnTo>
                    <a:lnTo>
                      <a:pt x="243" y="81"/>
                    </a:lnTo>
                    <a:lnTo>
                      <a:pt x="240" y="86"/>
                    </a:lnTo>
                    <a:lnTo>
                      <a:pt x="237" y="90"/>
                    </a:lnTo>
                    <a:lnTo>
                      <a:pt x="237" y="90"/>
                    </a:lnTo>
                    <a:lnTo>
                      <a:pt x="229" y="99"/>
                    </a:lnTo>
                    <a:lnTo>
                      <a:pt x="225" y="108"/>
                    </a:lnTo>
                    <a:lnTo>
                      <a:pt x="224" y="112"/>
                    </a:lnTo>
                    <a:lnTo>
                      <a:pt x="224" y="117"/>
                    </a:lnTo>
                    <a:lnTo>
                      <a:pt x="224" y="122"/>
                    </a:lnTo>
                    <a:lnTo>
                      <a:pt x="226" y="127"/>
                    </a:lnTo>
                    <a:lnTo>
                      <a:pt x="226" y="127"/>
                    </a:lnTo>
                    <a:close/>
                  </a:path>
                </a:pathLst>
              </a:custGeom>
              <a:solidFill>
                <a:srgbClr val="EFEC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8" name="Freeform 30"/>
              <p:cNvSpPr/>
              <p:nvPr/>
            </p:nvSpPr>
            <p:spPr bwMode="auto">
              <a:xfrm>
                <a:off x="2049405" y="5079417"/>
                <a:ext cx="131238" cy="543699"/>
              </a:xfrm>
              <a:custGeom>
                <a:avLst/>
                <a:gdLst>
                  <a:gd name="T0" fmla="*/ 103 w 105"/>
                  <a:gd name="T1" fmla="*/ 133 h 435"/>
                  <a:gd name="T2" fmla="*/ 105 w 105"/>
                  <a:gd name="T3" fmla="*/ 131 h 435"/>
                  <a:gd name="T4" fmla="*/ 105 w 105"/>
                  <a:gd name="T5" fmla="*/ 131 h 435"/>
                  <a:gd name="T6" fmla="*/ 100 w 105"/>
                  <a:gd name="T7" fmla="*/ 94 h 435"/>
                  <a:gd name="T8" fmla="*/ 91 w 105"/>
                  <a:gd name="T9" fmla="*/ 64 h 435"/>
                  <a:gd name="T10" fmla="*/ 79 w 105"/>
                  <a:gd name="T11" fmla="*/ 42 h 435"/>
                  <a:gd name="T12" fmla="*/ 62 w 105"/>
                  <a:gd name="T13" fmla="*/ 23 h 435"/>
                  <a:gd name="T14" fmla="*/ 39 w 105"/>
                  <a:gd name="T15" fmla="*/ 7 h 435"/>
                  <a:gd name="T16" fmla="*/ 25 w 105"/>
                  <a:gd name="T17" fmla="*/ 1 h 435"/>
                  <a:gd name="T18" fmla="*/ 21 w 105"/>
                  <a:gd name="T19" fmla="*/ 0 h 435"/>
                  <a:gd name="T20" fmla="*/ 11 w 105"/>
                  <a:gd name="T21" fmla="*/ 2 h 435"/>
                  <a:gd name="T22" fmla="*/ 2 w 105"/>
                  <a:gd name="T23" fmla="*/ 10 h 435"/>
                  <a:gd name="T24" fmla="*/ 1 w 105"/>
                  <a:gd name="T25" fmla="*/ 12 h 435"/>
                  <a:gd name="T26" fmla="*/ 1 w 105"/>
                  <a:gd name="T27" fmla="*/ 16 h 435"/>
                  <a:gd name="T28" fmla="*/ 2 w 105"/>
                  <a:gd name="T29" fmla="*/ 28 h 435"/>
                  <a:gd name="T30" fmla="*/ 10 w 105"/>
                  <a:gd name="T31" fmla="*/ 35 h 435"/>
                  <a:gd name="T32" fmla="*/ 14 w 105"/>
                  <a:gd name="T33" fmla="*/ 37 h 435"/>
                  <a:gd name="T34" fmla="*/ 21 w 105"/>
                  <a:gd name="T35" fmla="*/ 41 h 435"/>
                  <a:gd name="T36" fmla="*/ 36 w 105"/>
                  <a:gd name="T37" fmla="*/ 50 h 435"/>
                  <a:gd name="T38" fmla="*/ 46 w 105"/>
                  <a:gd name="T39" fmla="*/ 61 h 435"/>
                  <a:gd name="T40" fmla="*/ 56 w 105"/>
                  <a:gd name="T41" fmla="*/ 83 h 435"/>
                  <a:gd name="T42" fmla="*/ 64 w 105"/>
                  <a:gd name="T43" fmla="*/ 111 h 435"/>
                  <a:gd name="T44" fmla="*/ 65 w 105"/>
                  <a:gd name="T45" fmla="*/ 129 h 435"/>
                  <a:gd name="T46" fmla="*/ 65 w 105"/>
                  <a:gd name="T47" fmla="*/ 129 h 435"/>
                  <a:gd name="T48" fmla="*/ 65 w 105"/>
                  <a:gd name="T49" fmla="*/ 416 h 435"/>
                  <a:gd name="T50" fmla="*/ 65 w 105"/>
                  <a:gd name="T51" fmla="*/ 416 h 435"/>
                  <a:gd name="T52" fmla="*/ 68 w 105"/>
                  <a:gd name="T53" fmla="*/ 422 h 435"/>
                  <a:gd name="T54" fmla="*/ 78 w 105"/>
                  <a:gd name="T55" fmla="*/ 432 h 435"/>
                  <a:gd name="T56" fmla="*/ 84 w 105"/>
                  <a:gd name="T57" fmla="*/ 435 h 435"/>
                  <a:gd name="T58" fmla="*/ 84 w 105"/>
                  <a:gd name="T59" fmla="*/ 435 h 435"/>
                  <a:gd name="T60" fmla="*/ 92 w 105"/>
                  <a:gd name="T61" fmla="*/ 432 h 435"/>
                  <a:gd name="T62" fmla="*/ 102 w 105"/>
                  <a:gd name="T63" fmla="*/ 422 h 435"/>
                  <a:gd name="T64" fmla="*/ 103 w 105"/>
                  <a:gd name="T65" fmla="*/ 41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5" h="435">
                    <a:moveTo>
                      <a:pt x="103" y="416"/>
                    </a:moveTo>
                    <a:lnTo>
                      <a:pt x="103" y="133"/>
                    </a:lnTo>
                    <a:lnTo>
                      <a:pt x="103" y="133"/>
                    </a:lnTo>
                    <a:lnTo>
                      <a:pt x="105" y="131"/>
                    </a:lnTo>
                    <a:lnTo>
                      <a:pt x="105" y="131"/>
                    </a:lnTo>
                    <a:lnTo>
                      <a:pt x="105" y="131"/>
                    </a:lnTo>
                    <a:lnTo>
                      <a:pt x="102" y="112"/>
                    </a:lnTo>
                    <a:lnTo>
                      <a:pt x="100" y="94"/>
                    </a:lnTo>
                    <a:lnTo>
                      <a:pt x="94" y="74"/>
                    </a:lnTo>
                    <a:lnTo>
                      <a:pt x="91" y="64"/>
                    </a:lnTo>
                    <a:lnTo>
                      <a:pt x="85" y="52"/>
                    </a:lnTo>
                    <a:lnTo>
                      <a:pt x="79" y="42"/>
                    </a:lnTo>
                    <a:lnTo>
                      <a:pt x="71" y="32"/>
                    </a:lnTo>
                    <a:lnTo>
                      <a:pt x="62" y="23"/>
                    </a:lnTo>
                    <a:lnTo>
                      <a:pt x="52" y="14"/>
                    </a:lnTo>
                    <a:lnTo>
                      <a:pt x="39" y="7"/>
                    </a:lnTo>
                    <a:lnTo>
                      <a:pt x="25" y="1"/>
                    </a:lnTo>
                    <a:lnTo>
                      <a:pt x="25" y="1"/>
                    </a:lnTo>
                    <a:lnTo>
                      <a:pt x="25" y="1"/>
                    </a:lnTo>
                    <a:lnTo>
                      <a:pt x="21" y="0"/>
                    </a:lnTo>
                    <a:lnTo>
                      <a:pt x="18" y="0"/>
                    </a:lnTo>
                    <a:lnTo>
                      <a:pt x="11" y="2"/>
                    </a:lnTo>
                    <a:lnTo>
                      <a:pt x="5" y="6"/>
                    </a:lnTo>
                    <a:lnTo>
                      <a:pt x="2" y="10"/>
                    </a:lnTo>
                    <a:lnTo>
                      <a:pt x="1" y="12"/>
                    </a:lnTo>
                    <a:lnTo>
                      <a:pt x="1" y="12"/>
                    </a:lnTo>
                    <a:lnTo>
                      <a:pt x="1" y="12"/>
                    </a:lnTo>
                    <a:lnTo>
                      <a:pt x="1" y="16"/>
                    </a:lnTo>
                    <a:lnTo>
                      <a:pt x="0" y="20"/>
                    </a:lnTo>
                    <a:lnTo>
                      <a:pt x="2" y="28"/>
                    </a:lnTo>
                    <a:lnTo>
                      <a:pt x="7" y="34"/>
                    </a:lnTo>
                    <a:lnTo>
                      <a:pt x="10" y="35"/>
                    </a:lnTo>
                    <a:lnTo>
                      <a:pt x="14" y="37"/>
                    </a:lnTo>
                    <a:lnTo>
                      <a:pt x="14" y="37"/>
                    </a:lnTo>
                    <a:lnTo>
                      <a:pt x="14" y="37"/>
                    </a:lnTo>
                    <a:lnTo>
                      <a:pt x="21" y="41"/>
                    </a:lnTo>
                    <a:lnTo>
                      <a:pt x="29" y="44"/>
                    </a:lnTo>
                    <a:lnTo>
                      <a:pt x="36" y="50"/>
                    </a:lnTo>
                    <a:lnTo>
                      <a:pt x="41" y="55"/>
                    </a:lnTo>
                    <a:lnTo>
                      <a:pt x="46" y="61"/>
                    </a:lnTo>
                    <a:lnTo>
                      <a:pt x="50" y="67"/>
                    </a:lnTo>
                    <a:lnTo>
                      <a:pt x="56" y="83"/>
                    </a:lnTo>
                    <a:lnTo>
                      <a:pt x="61" y="97"/>
                    </a:lnTo>
                    <a:lnTo>
                      <a:pt x="64" y="111"/>
                    </a:lnTo>
                    <a:lnTo>
                      <a:pt x="65" y="121"/>
                    </a:lnTo>
                    <a:lnTo>
                      <a:pt x="65" y="129"/>
                    </a:lnTo>
                    <a:lnTo>
                      <a:pt x="65" y="129"/>
                    </a:lnTo>
                    <a:lnTo>
                      <a:pt x="65" y="129"/>
                    </a:lnTo>
                    <a:lnTo>
                      <a:pt x="65" y="131"/>
                    </a:lnTo>
                    <a:lnTo>
                      <a:pt x="65" y="416"/>
                    </a:lnTo>
                    <a:lnTo>
                      <a:pt x="65" y="416"/>
                    </a:lnTo>
                    <a:lnTo>
                      <a:pt x="65" y="416"/>
                    </a:lnTo>
                    <a:lnTo>
                      <a:pt x="66" y="419"/>
                    </a:lnTo>
                    <a:lnTo>
                      <a:pt x="68" y="422"/>
                    </a:lnTo>
                    <a:lnTo>
                      <a:pt x="71" y="428"/>
                    </a:lnTo>
                    <a:lnTo>
                      <a:pt x="78" y="432"/>
                    </a:lnTo>
                    <a:lnTo>
                      <a:pt x="80" y="434"/>
                    </a:lnTo>
                    <a:lnTo>
                      <a:pt x="84" y="435"/>
                    </a:lnTo>
                    <a:lnTo>
                      <a:pt x="84" y="435"/>
                    </a:lnTo>
                    <a:lnTo>
                      <a:pt x="84" y="435"/>
                    </a:lnTo>
                    <a:lnTo>
                      <a:pt x="88" y="434"/>
                    </a:lnTo>
                    <a:lnTo>
                      <a:pt x="92" y="432"/>
                    </a:lnTo>
                    <a:lnTo>
                      <a:pt x="98" y="428"/>
                    </a:lnTo>
                    <a:lnTo>
                      <a:pt x="102" y="422"/>
                    </a:lnTo>
                    <a:lnTo>
                      <a:pt x="103" y="419"/>
                    </a:lnTo>
                    <a:lnTo>
                      <a:pt x="103" y="416"/>
                    </a:lnTo>
                    <a:lnTo>
                      <a:pt x="103" y="416"/>
                    </a:lnTo>
                    <a:close/>
                  </a:path>
                </a:pathLst>
              </a:custGeom>
              <a:solidFill>
                <a:srgbClr val="EFEC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sp>
        <p:nvSpPr>
          <p:cNvPr id="54" name="TextBox 143"/>
          <p:cNvSpPr txBox="1"/>
          <p:nvPr/>
        </p:nvSpPr>
        <p:spPr>
          <a:xfrm>
            <a:off x="7024994" y="1542918"/>
            <a:ext cx="1723549" cy="453457"/>
          </a:xfrm>
          <a:prstGeom prst="rect">
            <a:avLst/>
          </a:prstGeom>
          <a:noFill/>
        </p:spPr>
        <p:txBody>
          <a:bodyPr wrap="none" rtlCol="0">
            <a:spAutoFit/>
          </a:bodyPr>
          <a:lstStyle/>
          <a:p>
            <a:pPr algn="ctr">
              <a:lnSpc>
                <a:spcPct val="130000"/>
              </a:lnSpc>
            </a:pPr>
            <a:r>
              <a:rPr lang="zh-CN" altLang="en-US" sz="2000" b="1" dirty="0">
                <a:solidFill>
                  <a:srgbClr val="10263B"/>
                </a:solidFill>
                <a:latin typeface="+mn-lt"/>
                <a:ea typeface="+mn-ea"/>
                <a:cs typeface="+mn-ea"/>
                <a:sym typeface="+mn-lt"/>
              </a:rPr>
              <a:t>年度工作概述</a:t>
            </a:r>
            <a:endParaRPr lang="zh-CN" altLang="en-US" sz="2000" b="1" dirty="0">
              <a:solidFill>
                <a:srgbClr val="10263B"/>
              </a:solidFill>
              <a:latin typeface="+mn-lt"/>
              <a:ea typeface="+mn-ea"/>
              <a:cs typeface="+mn-ea"/>
              <a:sym typeface="+mn-lt"/>
            </a:endParaRPr>
          </a:p>
        </p:txBody>
      </p:sp>
      <p:sp>
        <p:nvSpPr>
          <p:cNvPr id="55" name="TextBox 144"/>
          <p:cNvSpPr txBox="1"/>
          <p:nvPr/>
        </p:nvSpPr>
        <p:spPr>
          <a:xfrm>
            <a:off x="6996941" y="2434642"/>
            <a:ext cx="1723549" cy="453457"/>
          </a:xfrm>
          <a:prstGeom prst="rect">
            <a:avLst/>
          </a:prstGeom>
          <a:noFill/>
        </p:spPr>
        <p:txBody>
          <a:bodyPr wrap="none" rtlCol="0">
            <a:spAutoFit/>
          </a:bodyPr>
          <a:lstStyle/>
          <a:p>
            <a:pPr algn="ctr">
              <a:lnSpc>
                <a:spcPct val="130000"/>
              </a:lnSpc>
            </a:pPr>
            <a:r>
              <a:rPr lang="zh-CN" altLang="en-US" sz="2000" b="1" dirty="0">
                <a:solidFill>
                  <a:srgbClr val="10263B"/>
                </a:solidFill>
                <a:latin typeface="+mn-lt"/>
                <a:ea typeface="+mn-ea"/>
                <a:cs typeface="+mn-ea"/>
                <a:sym typeface="+mn-lt"/>
              </a:rPr>
              <a:t>工作完成情况</a:t>
            </a:r>
            <a:endParaRPr lang="zh-CN" altLang="en-US" sz="2000" b="1" dirty="0">
              <a:solidFill>
                <a:srgbClr val="10263B"/>
              </a:solidFill>
              <a:latin typeface="+mn-lt"/>
              <a:ea typeface="+mn-ea"/>
              <a:cs typeface="+mn-ea"/>
              <a:sym typeface="+mn-lt"/>
            </a:endParaRPr>
          </a:p>
        </p:txBody>
      </p:sp>
      <p:sp>
        <p:nvSpPr>
          <p:cNvPr id="56" name="TextBox 145"/>
          <p:cNvSpPr txBox="1"/>
          <p:nvPr/>
        </p:nvSpPr>
        <p:spPr>
          <a:xfrm>
            <a:off x="7024994" y="3393625"/>
            <a:ext cx="1723549" cy="453457"/>
          </a:xfrm>
          <a:prstGeom prst="rect">
            <a:avLst/>
          </a:prstGeom>
          <a:noFill/>
        </p:spPr>
        <p:txBody>
          <a:bodyPr wrap="none" rtlCol="0">
            <a:spAutoFit/>
          </a:bodyPr>
          <a:lstStyle/>
          <a:p>
            <a:pPr algn="ctr">
              <a:lnSpc>
                <a:spcPct val="130000"/>
              </a:lnSpc>
            </a:pPr>
            <a:r>
              <a:rPr lang="zh-CN" altLang="en-US" sz="2000" b="1" dirty="0">
                <a:solidFill>
                  <a:srgbClr val="10263B"/>
                </a:solidFill>
                <a:latin typeface="+mn-lt"/>
                <a:ea typeface="+mn-ea"/>
                <a:cs typeface="+mn-ea"/>
                <a:sym typeface="+mn-lt"/>
              </a:rPr>
              <a:t>工作成果展示</a:t>
            </a:r>
            <a:endParaRPr lang="zh-CN" altLang="en-US" sz="2000" b="1" dirty="0">
              <a:solidFill>
                <a:srgbClr val="10263B"/>
              </a:solidFill>
              <a:latin typeface="+mn-lt"/>
              <a:ea typeface="+mn-ea"/>
              <a:cs typeface="+mn-ea"/>
              <a:sym typeface="+mn-lt"/>
            </a:endParaRPr>
          </a:p>
        </p:txBody>
      </p:sp>
      <p:sp>
        <p:nvSpPr>
          <p:cNvPr id="57" name="TextBox 146"/>
          <p:cNvSpPr txBox="1"/>
          <p:nvPr/>
        </p:nvSpPr>
        <p:spPr>
          <a:xfrm>
            <a:off x="7024994" y="4311253"/>
            <a:ext cx="1723549" cy="453457"/>
          </a:xfrm>
          <a:prstGeom prst="rect">
            <a:avLst/>
          </a:prstGeom>
          <a:noFill/>
        </p:spPr>
        <p:txBody>
          <a:bodyPr wrap="none" rtlCol="0">
            <a:spAutoFit/>
          </a:bodyPr>
          <a:lstStyle/>
          <a:p>
            <a:pPr algn="ctr">
              <a:lnSpc>
                <a:spcPct val="130000"/>
              </a:lnSpc>
            </a:pPr>
            <a:r>
              <a:rPr lang="zh-CN" altLang="en-US" sz="2000" b="1" dirty="0">
                <a:solidFill>
                  <a:srgbClr val="10263B"/>
                </a:solidFill>
                <a:latin typeface="+mn-lt"/>
                <a:ea typeface="+mn-ea"/>
                <a:cs typeface="+mn-ea"/>
                <a:sym typeface="+mn-lt"/>
              </a:rPr>
              <a:t>工作存在不足</a:t>
            </a:r>
            <a:endParaRPr lang="zh-CN" altLang="en-US" sz="2000" b="1" dirty="0">
              <a:solidFill>
                <a:srgbClr val="10263B"/>
              </a:solidFill>
              <a:latin typeface="+mn-lt"/>
              <a:ea typeface="+mn-ea"/>
              <a:cs typeface="+mn-ea"/>
              <a:sym typeface="+mn-lt"/>
            </a:endParaRPr>
          </a:p>
        </p:txBody>
      </p:sp>
      <p:sp>
        <p:nvSpPr>
          <p:cNvPr id="58" name="TextBox 147"/>
          <p:cNvSpPr txBox="1"/>
          <p:nvPr/>
        </p:nvSpPr>
        <p:spPr>
          <a:xfrm>
            <a:off x="7024994" y="5247540"/>
            <a:ext cx="1723549" cy="453457"/>
          </a:xfrm>
          <a:prstGeom prst="rect">
            <a:avLst/>
          </a:prstGeom>
          <a:noFill/>
        </p:spPr>
        <p:txBody>
          <a:bodyPr wrap="none" rtlCol="0">
            <a:spAutoFit/>
          </a:bodyPr>
          <a:lstStyle/>
          <a:p>
            <a:pPr algn="ctr">
              <a:lnSpc>
                <a:spcPct val="130000"/>
              </a:lnSpc>
            </a:pPr>
            <a:r>
              <a:rPr lang="zh-CN" altLang="en-US" sz="2000" b="1" dirty="0">
                <a:solidFill>
                  <a:srgbClr val="10263B"/>
                </a:solidFill>
                <a:latin typeface="+mn-lt"/>
                <a:ea typeface="+mn-ea"/>
                <a:cs typeface="+mn-ea"/>
                <a:sym typeface="+mn-lt"/>
              </a:rPr>
              <a:t>明年工作计划</a:t>
            </a:r>
            <a:endParaRPr lang="zh-CN" altLang="en-US" sz="2000" b="1" dirty="0">
              <a:solidFill>
                <a:srgbClr val="10263B"/>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p:cTn id="7" dur="1000" fill="hold"/>
                                            <p:tgtEl>
                                              <p:spTgt spid="4099"/>
                                            </p:tgtEl>
                                            <p:attrNameLst>
                                              <p:attrName>ppt_w</p:attrName>
                                            </p:attrNameLst>
                                          </p:cBhvr>
                                          <p:tavLst>
                                            <p:tav tm="0">
                                              <p:val>
                                                <p:strVal val="#ppt_w*0.70"/>
                                              </p:val>
                                            </p:tav>
                                            <p:tav tm="100000">
                                              <p:val>
                                                <p:strVal val="#ppt_w"/>
                                              </p:val>
                                            </p:tav>
                                          </p:tavLst>
                                        </p:anim>
                                        <p:anim calcmode="lin" valueType="num">
                                          <p:cBhvr>
                                            <p:cTn id="8" dur="1000" fill="hold"/>
                                            <p:tgtEl>
                                              <p:spTgt spid="4099"/>
                                            </p:tgtEl>
                                            <p:attrNameLst>
                                              <p:attrName>ppt_h</p:attrName>
                                            </p:attrNameLst>
                                          </p:cBhvr>
                                          <p:tavLst>
                                            <p:tav tm="0">
                                              <p:val>
                                                <p:strVal val="#ppt_h"/>
                                              </p:val>
                                            </p:tav>
                                            <p:tav tm="100000">
                                              <p:val>
                                                <p:strVal val="#ppt_h"/>
                                              </p:val>
                                            </p:tav>
                                          </p:tavLst>
                                        </p:anim>
                                        <p:animEffect transition="in" filter="fade">
                                          <p:cBhvr>
                                            <p:cTn id="9" dur="1000"/>
                                            <p:tgtEl>
                                              <p:spTgt spid="4099"/>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101"/>
                                            </p:tgtEl>
                                            <p:attrNameLst>
                                              <p:attrName>style.visibility</p:attrName>
                                            </p:attrNameLst>
                                          </p:cBhvr>
                                          <p:to>
                                            <p:strVal val="visible"/>
                                          </p:to>
                                        </p:set>
                                        <p:animEffect transition="in" filter="wipe(left)">
                                          <p:cBhvr>
                                            <p:cTn id="13" dur="500"/>
                                            <p:tgtEl>
                                              <p:spTgt spid="4101"/>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4100"/>
                                            </p:tgtEl>
                                            <p:attrNameLst>
                                              <p:attrName>style.visibility</p:attrName>
                                            </p:attrNameLst>
                                          </p:cBhvr>
                                          <p:to>
                                            <p:strVal val="visible"/>
                                          </p:to>
                                        </p:set>
                                        <p:animEffect transition="in" filter="fade">
                                          <p:cBhvr>
                                            <p:cTn id="17" dur="1000"/>
                                            <p:tgtEl>
                                              <p:spTgt spid="4100"/>
                                            </p:tgtEl>
                                          </p:cBhvr>
                                        </p:animEffect>
                                        <p:anim calcmode="lin" valueType="num">
                                          <p:cBhvr>
                                            <p:cTn id="18" dur="1000" fill="hold"/>
                                            <p:tgtEl>
                                              <p:spTgt spid="4100"/>
                                            </p:tgtEl>
                                            <p:attrNameLst>
                                              <p:attrName>ppt_x</p:attrName>
                                            </p:attrNameLst>
                                          </p:cBhvr>
                                          <p:tavLst>
                                            <p:tav tm="0">
                                              <p:val>
                                                <p:strVal val="#ppt_x"/>
                                              </p:val>
                                            </p:tav>
                                            <p:tav tm="100000">
                                              <p:val>
                                                <p:strVal val="#ppt_x"/>
                                              </p:val>
                                            </p:tav>
                                          </p:tavLst>
                                        </p:anim>
                                        <p:anim calcmode="lin" valueType="num">
                                          <p:cBhvr>
                                            <p:cTn id="19" dur="1000" fill="hold"/>
                                            <p:tgtEl>
                                              <p:spTgt spid="4100"/>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4" accel="40000" fill="hold" nodeType="afterEffect" p14:presetBounceEnd="40000">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14:bounceEnd="40000">
                                          <p:cBhvr additive="base">
                                            <p:cTn id="23" dur="125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24" dur="1250" fill="hold"/>
                                            <p:tgtEl>
                                              <p:spTgt spid="3"/>
                                            </p:tgtEl>
                                            <p:attrNameLst>
                                              <p:attrName>ppt_y</p:attrName>
                                            </p:attrNameLst>
                                          </p:cBhvr>
                                          <p:tavLst>
                                            <p:tav tm="0">
                                              <p:val>
                                                <p:strVal val="1+#ppt_h/2"/>
                                              </p:val>
                                            </p:tav>
                                            <p:tav tm="100000">
                                              <p:val>
                                                <p:strVal val="#ppt_y"/>
                                              </p:val>
                                            </p:tav>
                                          </p:tavLst>
                                        </p:anim>
                                      </p:childTnLst>
                                    </p:cTn>
                                  </p:par>
                                  <p:par>
                                    <p:cTn id="25" presetID="2" presetClass="entr" presetSubtype="4" accel="40000" fill="hold" nodeType="withEffect" p14:presetBounceEnd="40000">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14:bounceEnd="40000">
                                          <p:cBhvr additive="base">
                                            <p:cTn id="27" dur="125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28" dur="125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accel="40000" fill="hold" nodeType="withEffect" p14:presetBounceEnd="40000">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14:bounceEnd="40000">
                                          <p:cBhvr additive="base">
                                            <p:cTn id="31" dur="125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32" dur="125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accel="40000" fill="hold" nodeType="withEffect" p14:presetBounceEnd="40000">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14:bounceEnd="40000">
                                          <p:cBhvr additive="base">
                                            <p:cTn id="35" dur="125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36" dur="125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accel="40000" fill="hold" nodeType="withEffect" p14:presetBounceEnd="40000">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14:bounceEnd="40000">
                                          <p:cBhvr additive="base">
                                            <p:cTn id="39" dur="125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40" dur="1250" fill="hold"/>
                                            <p:tgtEl>
                                              <p:spTgt spid="2"/>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12" presetClass="entr" presetSubtype="4"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additive="base">
                                            <p:cTn id="44" dur="500"/>
                                            <p:tgtEl>
                                              <p:spTgt spid="54"/>
                                            </p:tgtEl>
                                            <p:attrNameLst>
                                              <p:attrName>ppt_y</p:attrName>
                                            </p:attrNameLst>
                                          </p:cBhvr>
                                          <p:tavLst>
                                            <p:tav tm="0">
                                              <p:val>
                                                <p:strVal val="#ppt_y+#ppt_h*1.125000"/>
                                              </p:val>
                                            </p:tav>
                                            <p:tav tm="100000">
                                              <p:val>
                                                <p:strVal val="#ppt_y"/>
                                              </p:val>
                                            </p:tav>
                                          </p:tavLst>
                                        </p:anim>
                                        <p:animEffect transition="in" filter="wipe(up)">
                                          <p:cBhvr>
                                            <p:cTn id="45" dur="500"/>
                                            <p:tgtEl>
                                              <p:spTgt spid="54"/>
                                            </p:tgtEl>
                                          </p:cBhvr>
                                        </p:animEffect>
                                      </p:childTnLst>
                                    </p:cTn>
                                  </p:par>
                                  <p:par>
                                    <p:cTn id="46" presetID="12" presetClass="entr" presetSubtype="1" fill="hold" grpId="0" nodeType="withEffect">
                                      <p:stCondLst>
                                        <p:cond delay="1300"/>
                                      </p:stCondLst>
                                      <p:childTnLst>
                                        <p:set>
                                          <p:cBhvr>
                                            <p:cTn id="47" dur="1" fill="hold">
                                              <p:stCondLst>
                                                <p:cond delay="0"/>
                                              </p:stCondLst>
                                            </p:cTn>
                                            <p:tgtEl>
                                              <p:spTgt spid="55"/>
                                            </p:tgtEl>
                                            <p:attrNameLst>
                                              <p:attrName>style.visibility</p:attrName>
                                            </p:attrNameLst>
                                          </p:cBhvr>
                                          <p:to>
                                            <p:strVal val="visible"/>
                                          </p:to>
                                        </p:set>
                                        <p:anim calcmode="lin" valueType="num">
                                          <p:cBhvr additive="base">
                                            <p:cTn id="48" dur="500"/>
                                            <p:tgtEl>
                                              <p:spTgt spid="55"/>
                                            </p:tgtEl>
                                            <p:attrNameLst>
                                              <p:attrName>ppt_y</p:attrName>
                                            </p:attrNameLst>
                                          </p:cBhvr>
                                          <p:tavLst>
                                            <p:tav tm="0">
                                              <p:val>
                                                <p:strVal val="#ppt_y-#ppt_h*1.125000"/>
                                              </p:val>
                                            </p:tav>
                                            <p:tav tm="100000">
                                              <p:val>
                                                <p:strVal val="#ppt_y"/>
                                              </p:val>
                                            </p:tav>
                                          </p:tavLst>
                                        </p:anim>
                                        <p:animEffect transition="in" filter="wipe(down)">
                                          <p:cBhvr>
                                            <p:cTn id="49" dur="500"/>
                                            <p:tgtEl>
                                              <p:spTgt spid="55"/>
                                            </p:tgtEl>
                                          </p:cBhvr>
                                        </p:animEffect>
                                      </p:childTnLst>
                                    </p:cTn>
                                  </p:par>
                                  <p:par>
                                    <p:cTn id="50" presetID="12" presetClass="entr" presetSubtype="4" fill="hold" grpId="0" nodeType="withEffect">
                                      <p:stCondLst>
                                        <p:cond delay="190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500"/>
                                            <p:tgtEl>
                                              <p:spTgt spid="56"/>
                                            </p:tgtEl>
                                            <p:attrNameLst>
                                              <p:attrName>ppt_y</p:attrName>
                                            </p:attrNameLst>
                                          </p:cBhvr>
                                          <p:tavLst>
                                            <p:tav tm="0">
                                              <p:val>
                                                <p:strVal val="#ppt_y+#ppt_h*1.125000"/>
                                              </p:val>
                                            </p:tav>
                                            <p:tav tm="100000">
                                              <p:val>
                                                <p:strVal val="#ppt_y"/>
                                              </p:val>
                                            </p:tav>
                                          </p:tavLst>
                                        </p:anim>
                                        <p:animEffect transition="in" filter="wipe(up)">
                                          <p:cBhvr>
                                            <p:cTn id="53" dur="500"/>
                                            <p:tgtEl>
                                              <p:spTgt spid="56"/>
                                            </p:tgtEl>
                                          </p:cBhvr>
                                        </p:animEffect>
                                      </p:childTnLst>
                                    </p:cTn>
                                  </p:par>
                                  <p:par>
                                    <p:cTn id="54" presetID="12" presetClass="entr" presetSubtype="1" fill="hold" grpId="0" nodeType="withEffect">
                                      <p:stCondLst>
                                        <p:cond delay="270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p:tgtEl>
                                              <p:spTgt spid="57"/>
                                            </p:tgtEl>
                                            <p:attrNameLst>
                                              <p:attrName>ppt_y</p:attrName>
                                            </p:attrNameLst>
                                          </p:cBhvr>
                                          <p:tavLst>
                                            <p:tav tm="0">
                                              <p:val>
                                                <p:strVal val="#ppt_y-#ppt_h*1.125000"/>
                                              </p:val>
                                            </p:tav>
                                            <p:tav tm="100000">
                                              <p:val>
                                                <p:strVal val="#ppt_y"/>
                                              </p:val>
                                            </p:tav>
                                          </p:tavLst>
                                        </p:anim>
                                        <p:animEffect transition="in" filter="wipe(down)">
                                          <p:cBhvr>
                                            <p:cTn id="57" dur="500"/>
                                            <p:tgtEl>
                                              <p:spTgt spid="57"/>
                                            </p:tgtEl>
                                          </p:cBhvr>
                                        </p:animEffect>
                                      </p:childTnLst>
                                    </p:cTn>
                                  </p:par>
                                  <p:par>
                                    <p:cTn id="58" presetID="12" presetClass="entr" presetSubtype="4" fill="hold" grpId="0" nodeType="withEffect">
                                      <p:stCondLst>
                                        <p:cond delay="3200"/>
                                      </p:stCondLst>
                                      <p:childTnLst>
                                        <p:set>
                                          <p:cBhvr>
                                            <p:cTn id="59" dur="1" fill="hold">
                                              <p:stCondLst>
                                                <p:cond delay="0"/>
                                              </p:stCondLst>
                                            </p:cTn>
                                            <p:tgtEl>
                                              <p:spTgt spid="58"/>
                                            </p:tgtEl>
                                            <p:attrNameLst>
                                              <p:attrName>style.visibility</p:attrName>
                                            </p:attrNameLst>
                                          </p:cBhvr>
                                          <p:to>
                                            <p:strVal val="visible"/>
                                          </p:to>
                                        </p:set>
                                        <p:anim calcmode="lin" valueType="num">
                                          <p:cBhvr additive="base">
                                            <p:cTn id="60" dur="500"/>
                                            <p:tgtEl>
                                              <p:spTgt spid="58"/>
                                            </p:tgtEl>
                                            <p:attrNameLst>
                                              <p:attrName>ppt_y</p:attrName>
                                            </p:attrNameLst>
                                          </p:cBhvr>
                                          <p:tavLst>
                                            <p:tav tm="0">
                                              <p:val>
                                                <p:strVal val="#ppt_y+#ppt_h*1.125000"/>
                                              </p:val>
                                            </p:tav>
                                            <p:tav tm="100000">
                                              <p:val>
                                                <p:strVal val="#ppt_y"/>
                                              </p:val>
                                            </p:tav>
                                          </p:tavLst>
                                        </p:anim>
                                        <p:animEffect transition="in" filter="wipe(up)">
                                          <p:cBhvr>
                                            <p:cTn id="6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animBg="1"/>
          <p:bldP spid="4100" grpId="0"/>
          <p:bldP spid="4101" grpId="0" animBg="1"/>
          <p:bldP spid="54" grpId="0"/>
          <p:bldP spid="55" grpId="0"/>
          <p:bldP spid="56" grpId="0"/>
          <p:bldP spid="57" grpId="0"/>
          <p:bldP spid="5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p:cTn id="7" dur="1000" fill="hold"/>
                                            <p:tgtEl>
                                              <p:spTgt spid="4099"/>
                                            </p:tgtEl>
                                            <p:attrNameLst>
                                              <p:attrName>ppt_w</p:attrName>
                                            </p:attrNameLst>
                                          </p:cBhvr>
                                          <p:tavLst>
                                            <p:tav tm="0">
                                              <p:val>
                                                <p:strVal val="#ppt_w*0.70"/>
                                              </p:val>
                                            </p:tav>
                                            <p:tav tm="100000">
                                              <p:val>
                                                <p:strVal val="#ppt_w"/>
                                              </p:val>
                                            </p:tav>
                                          </p:tavLst>
                                        </p:anim>
                                        <p:anim calcmode="lin" valueType="num">
                                          <p:cBhvr>
                                            <p:cTn id="8" dur="1000" fill="hold"/>
                                            <p:tgtEl>
                                              <p:spTgt spid="4099"/>
                                            </p:tgtEl>
                                            <p:attrNameLst>
                                              <p:attrName>ppt_h</p:attrName>
                                            </p:attrNameLst>
                                          </p:cBhvr>
                                          <p:tavLst>
                                            <p:tav tm="0">
                                              <p:val>
                                                <p:strVal val="#ppt_h"/>
                                              </p:val>
                                            </p:tav>
                                            <p:tav tm="100000">
                                              <p:val>
                                                <p:strVal val="#ppt_h"/>
                                              </p:val>
                                            </p:tav>
                                          </p:tavLst>
                                        </p:anim>
                                        <p:animEffect transition="in" filter="fade">
                                          <p:cBhvr>
                                            <p:cTn id="9" dur="1000"/>
                                            <p:tgtEl>
                                              <p:spTgt spid="4099"/>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101"/>
                                            </p:tgtEl>
                                            <p:attrNameLst>
                                              <p:attrName>style.visibility</p:attrName>
                                            </p:attrNameLst>
                                          </p:cBhvr>
                                          <p:to>
                                            <p:strVal val="visible"/>
                                          </p:to>
                                        </p:set>
                                        <p:animEffect transition="in" filter="wipe(left)">
                                          <p:cBhvr>
                                            <p:cTn id="13" dur="500"/>
                                            <p:tgtEl>
                                              <p:spTgt spid="4101"/>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4100"/>
                                            </p:tgtEl>
                                            <p:attrNameLst>
                                              <p:attrName>style.visibility</p:attrName>
                                            </p:attrNameLst>
                                          </p:cBhvr>
                                          <p:to>
                                            <p:strVal val="visible"/>
                                          </p:to>
                                        </p:set>
                                        <p:animEffect transition="in" filter="fade">
                                          <p:cBhvr>
                                            <p:cTn id="17" dur="1000"/>
                                            <p:tgtEl>
                                              <p:spTgt spid="4100"/>
                                            </p:tgtEl>
                                          </p:cBhvr>
                                        </p:animEffect>
                                        <p:anim calcmode="lin" valueType="num">
                                          <p:cBhvr>
                                            <p:cTn id="18" dur="1000" fill="hold"/>
                                            <p:tgtEl>
                                              <p:spTgt spid="4100"/>
                                            </p:tgtEl>
                                            <p:attrNameLst>
                                              <p:attrName>ppt_x</p:attrName>
                                            </p:attrNameLst>
                                          </p:cBhvr>
                                          <p:tavLst>
                                            <p:tav tm="0">
                                              <p:val>
                                                <p:strVal val="#ppt_x"/>
                                              </p:val>
                                            </p:tav>
                                            <p:tav tm="100000">
                                              <p:val>
                                                <p:strVal val="#ppt_x"/>
                                              </p:val>
                                            </p:tav>
                                          </p:tavLst>
                                        </p:anim>
                                        <p:anim calcmode="lin" valueType="num">
                                          <p:cBhvr>
                                            <p:cTn id="19" dur="1000" fill="hold"/>
                                            <p:tgtEl>
                                              <p:spTgt spid="4100"/>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4" accel="4000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1250" fill="hold"/>
                                            <p:tgtEl>
                                              <p:spTgt spid="3"/>
                                            </p:tgtEl>
                                            <p:attrNameLst>
                                              <p:attrName>ppt_x</p:attrName>
                                            </p:attrNameLst>
                                          </p:cBhvr>
                                          <p:tavLst>
                                            <p:tav tm="0">
                                              <p:val>
                                                <p:strVal val="#ppt_x"/>
                                              </p:val>
                                            </p:tav>
                                            <p:tav tm="100000">
                                              <p:val>
                                                <p:strVal val="#ppt_x"/>
                                              </p:val>
                                            </p:tav>
                                          </p:tavLst>
                                        </p:anim>
                                        <p:anim calcmode="lin" valueType="num">
                                          <p:cBhvr additive="base">
                                            <p:cTn id="24" dur="1250" fill="hold"/>
                                            <p:tgtEl>
                                              <p:spTgt spid="3"/>
                                            </p:tgtEl>
                                            <p:attrNameLst>
                                              <p:attrName>ppt_y</p:attrName>
                                            </p:attrNameLst>
                                          </p:cBhvr>
                                          <p:tavLst>
                                            <p:tav tm="0">
                                              <p:val>
                                                <p:strVal val="1+#ppt_h/2"/>
                                              </p:val>
                                            </p:tav>
                                            <p:tav tm="100000">
                                              <p:val>
                                                <p:strVal val="#ppt_y"/>
                                              </p:val>
                                            </p:tav>
                                          </p:tavLst>
                                        </p:anim>
                                      </p:childTnLst>
                                    </p:cTn>
                                  </p:par>
                                  <p:par>
                                    <p:cTn id="25" presetID="2" presetClass="entr" presetSubtype="4" accel="4000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1250" fill="hold"/>
                                            <p:tgtEl>
                                              <p:spTgt spid="6"/>
                                            </p:tgtEl>
                                            <p:attrNameLst>
                                              <p:attrName>ppt_x</p:attrName>
                                            </p:attrNameLst>
                                          </p:cBhvr>
                                          <p:tavLst>
                                            <p:tav tm="0">
                                              <p:val>
                                                <p:strVal val="#ppt_x"/>
                                              </p:val>
                                            </p:tav>
                                            <p:tav tm="100000">
                                              <p:val>
                                                <p:strVal val="#ppt_x"/>
                                              </p:val>
                                            </p:tav>
                                          </p:tavLst>
                                        </p:anim>
                                        <p:anim calcmode="lin" valueType="num">
                                          <p:cBhvr additive="base">
                                            <p:cTn id="28" dur="125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accel="4000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1250" fill="hold"/>
                                            <p:tgtEl>
                                              <p:spTgt spid="4"/>
                                            </p:tgtEl>
                                            <p:attrNameLst>
                                              <p:attrName>ppt_x</p:attrName>
                                            </p:attrNameLst>
                                          </p:cBhvr>
                                          <p:tavLst>
                                            <p:tav tm="0">
                                              <p:val>
                                                <p:strVal val="#ppt_x"/>
                                              </p:val>
                                            </p:tav>
                                            <p:tav tm="100000">
                                              <p:val>
                                                <p:strVal val="#ppt_x"/>
                                              </p:val>
                                            </p:tav>
                                          </p:tavLst>
                                        </p:anim>
                                        <p:anim calcmode="lin" valueType="num">
                                          <p:cBhvr additive="base">
                                            <p:cTn id="32" dur="125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accel="40000"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1250" fill="hold"/>
                                            <p:tgtEl>
                                              <p:spTgt spid="5"/>
                                            </p:tgtEl>
                                            <p:attrNameLst>
                                              <p:attrName>ppt_x</p:attrName>
                                            </p:attrNameLst>
                                          </p:cBhvr>
                                          <p:tavLst>
                                            <p:tav tm="0">
                                              <p:val>
                                                <p:strVal val="#ppt_x"/>
                                              </p:val>
                                            </p:tav>
                                            <p:tav tm="100000">
                                              <p:val>
                                                <p:strVal val="#ppt_x"/>
                                              </p:val>
                                            </p:tav>
                                          </p:tavLst>
                                        </p:anim>
                                        <p:anim calcmode="lin" valueType="num">
                                          <p:cBhvr additive="base">
                                            <p:cTn id="36" dur="125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accel="40000" fill="hold" nodeType="with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1250" fill="hold"/>
                                            <p:tgtEl>
                                              <p:spTgt spid="2"/>
                                            </p:tgtEl>
                                            <p:attrNameLst>
                                              <p:attrName>ppt_x</p:attrName>
                                            </p:attrNameLst>
                                          </p:cBhvr>
                                          <p:tavLst>
                                            <p:tav tm="0">
                                              <p:val>
                                                <p:strVal val="#ppt_x"/>
                                              </p:val>
                                            </p:tav>
                                            <p:tav tm="100000">
                                              <p:val>
                                                <p:strVal val="#ppt_x"/>
                                              </p:val>
                                            </p:tav>
                                          </p:tavLst>
                                        </p:anim>
                                        <p:anim calcmode="lin" valueType="num">
                                          <p:cBhvr additive="base">
                                            <p:cTn id="40" dur="1250" fill="hold"/>
                                            <p:tgtEl>
                                              <p:spTgt spid="2"/>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12" presetClass="entr" presetSubtype="4"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additive="base">
                                            <p:cTn id="44" dur="500"/>
                                            <p:tgtEl>
                                              <p:spTgt spid="54"/>
                                            </p:tgtEl>
                                            <p:attrNameLst>
                                              <p:attrName>ppt_y</p:attrName>
                                            </p:attrNameLst>
                                          </p:cBhvr>
                                          <p:tavLst>
                                            <p:tav tm="0">
                                              <p:val>
                                                <p:strVal val="#ppt_y+#ppt_h*1.125000"/>
                                              </p:val>
                                            </p:tav>
                                            <p:tav tm="100000">
                                              <p:val>
                                                <p:strVal val="#ppt_y"/>
                                              </p:val>
                                            </p:tav>
                                          </p:tavLst>
                                        </p:anim>
                                        <p:animEffect transition="in" filter="wipe(up)">
                                          <p:cBhvr>
                                            <p:cTn id="45" dur="500"/>
                                            <p:tgtEl>
                                              <p:spTgt spid="54"/>
                                            </p:tgtEl>
                                          </p:cBhvr>
                                        </p:animEffect>
                                      </p:childTnLst>
                                    </p:cTn>
                                  </p:par>
                                  <p:par>
                                    <p:cTn id="46" presetID="12" presetClass="entr" presetSubtype="1" fill="hold" grpId="0" nodeType="withEffect">
                                      <p:stCondLst>
                                        <p:cond delay="1300"/>
                                      </p:stCondLst>
                                      <p:childTnLst>
                                        <p:set>
                                          <p:cBhvr>
                                            <p:cTn id="47" dur="1" fill="hold">
                                              <p:stCondLst>
                                                <p:cond delay="0"/>
                                              </p:stCondLst>
                                            </p:cTn>
                                            <p:tgtEl>
                                              <p:spTgt spid="55"/>
                                            </p:tgtEl>
                                            <p:attrNameLst>
                                              <p:attrName>style.visibility</p:attrName>
                                            </p:attrNameLst>
                                          </p:cBhvr>
                                          <p:to>
                                            <p:strVal val="visible"/>
                                          </p:to>
                                        </p:set>
                                        <p:anim calcmode="lin" valueType="num">
                                          <p:cBhvr additive="base">
                                            <p:cTn id="48" dur="500"/>
                                            <p:tgtEl>
                                              <p:spTgt spid="55"/>
                                            </p:tgtEl>
                                            <p:attrNameLst>
                                              <p:attrName>ppt_y</p:attrName>
                                            </p:attrNameLst>
                                          </p:cBhvr>
                                          <p:tavLst>
                                            <p:tav tm="0">
                                              <p:val>
                                                <p:strVal val="#ppt_y-#ppt_h*1.125000"/>
                                              </p:val>
                                            </p:tav>
                                            <p:tav tm="100000">
                                              <p:val>
                                                <p:strVal val="#ppt_y"/>
                                              </p:val>
                                            </p:tav>
                                          </p:tavLst>
                                        </p:anim>
                                        <p:animEffect transition="in" filter="wipe(down)">
                                          <p:cBhvr>
                                            <p:cTn id="49" dur="500"/>
                                            <p:tgtEl>
                                              <p:spTgt spid="55"/>
                                            </p:tgtEl>
                                          </p:cBhvr>
                                        </p:animEffect>
                                      </p:childTnLst>
                                    </p:cTn>
                                  </p:par>
                                  <p:par>
                                    <p:cTn id="50" presetID="12" presetClass="entr" presetSubtype="4" fill="hold" grpId="0" nodeType="withEffect">
                                      <p:stCondLst>
                                        <p:cond delay="1900"/>
                                      </p:stCondLst>
                                      <p:childTnLst>
                                        <p:set>
                                          <p:cBhvr>
                                            <p:cTn id="51" dur="1" fill="hold">
                                              <p:stCondLst>
                                                <p:cond delay="0"/>
                                              </p:stCondLst>
                                            </p:cTn>
                                            <p:tgtEl>
                                              <p:spTgt spid="56"/>
                                            </p:tgtEl>
                                            <p:attrNameLst>
                                              <p:attrName>style.visibility</p:attrName>
                                            </p:attrNameLst>
                                          </p:cBhvr>
                                          <p:to>
                                            <p:strVal val="visible"/>
                                          </p:to>
                                        </p:set>
                                        <p:anim calcmode="lin" valueType="num">
                                          <p:cBhvr additive="base">
                                            <p:cTn id="52" dur="500"/>
                                            <p:tgtEl>
                                              <p:spTgt spid="56"/>
                                            </p:tgtEl>
                                            <p:attrNameLst>
                                              <p:attrName>ppt_y</p:attrName>
                                            </p:attrNameLst>
                                          </p:cBhvr>
                                          <p:tavLst>
                                            <p:tav tm="0">
                                              <p:val>
                                                <p:strVal val="#ppt_y+#ppt_h*1.125000"/>
                                              </p:val>
                                            </p:tav>
                                            <p:tav tm="100000">
                                              <p:val>
                                                <p:strVal val="#ppt_y"/>
                                              </p:val>
                                            </p:tav>
                                          </p:tavLst>
                                        </p:anim>
                                        <p:animEffect transition="in" filter="wipe(up)">
                                          <p:cBhvr>
                                            <p:cTn id="53" dur="500"/>
                                            <p:tgtEl>
                                              <p:spTgt spid="56"/>
                                            </p:tgtEl>
                                          </p:cBhvr>
                                        </p:animEffect>
                                      </p:childTnLst>
                                    </p:cTn>
                                  </p:par>
                                  <p:par>
                                    <p:cTn id="54" presetID="12" presetClass="entr" presetSubtype="1" fill="hold" grpId="0" nodeType="withEffect">
                                      <p:stCondLst>
                                        <p:cond delay="270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p:tgtEl>
                                              <p:spTgt spid="57"/>
                                            </p:tgtEl>
                                            <p:attrNameLst>
                                              <p:attrName>ppt_y</p:attrName>
                                            </p:attrNameLst>
                                          </p:cBhvr>
                                          <p:tavLst>
                                            <p:tav tm="0">
                                              <p:val>
                                                <p:strVal val="#ppt_y-#ppt_h*1.125000"/>
                                              </p:val>
                                            </p:tav>
                                            <p:tav tm="100000">
                                              <p:val>
                                                <p:strVal val="#ppt_y"/>
                                              </p:val>
                                            </p:tav>
                                          </p:tavLst>
                                        </p:anim>
                                        <p:animEffect transition="in" filter="wipe(down)">
                                          <p:cBhvr>
                                            <p:cTn id="57" dur="500"/>
                                            <p:tgtEl>
                                              <p:spTgt spid="57"/>
                                            </p:tgtEl>
                                          </p:cBhvr>
                                        </p:animEffect>
                                      </p:childTnLst>
                                    </p:cTn>
                                  </p:par>
                                  <p:par>
                                    <p:cTn id="58" presetID="12" presetClass="entr" presetSubtype="4" fill="hold" grpId="0" nodeType="withEffect">
                                      <p:stCondLst>
                                        <p:cond delay="3200"/>
                                      </p:stCondLst>
                                      <p:childTnLst>
                                        <p:set>
                                          <p:cBhvr>
                                            <p:cTn id="59" dur="1" fill="hold">
                                              <p:stCondLst>
                                                <p:cond delay="0"/>
                                              </p:stCondLst>
                                            </p:cTn>
                                            <p:tgtEl>
                                              <p:spTgt spid="58"/>
                                            </p:tgtEl>
                                            <p:attrNameLst>
                                              <p:attrName>style.visibility</p:attrName>
                                            </p:attrNameLst>
                                          </p:cBhvr>
                                          <p:to>
                                            <p:strVal val="visible"/>
                                          </p:to>
                                        </p:set>
                                        <p:anim calcmode="lin" valueType="num">
                                          <p:cBhvr additive="base">
                                            <p:cTn id="60" dur="500"/>
                                            <p:tgtEl>
                                              <p:spTgt spid="58"/>
                                            </p:tgtEl>
                                            <p:attrNameLst>
                                              <p:attrName>ppt_y</p:attrName>
                                            </p:attrNameLst>
                                          </p:cBhvr>
                                          <p:tavLst>
                                            <p:tav tm="0">
                                              <p:val>
                                                <p:strVal val="#ppt_y+#ppt_h*1.125000"/>
                                              </p:val>
                                            </p:tav>
                                            <p:tav tm="100000">
                                              <p:val>
                                                <p:strVal val="#ppt_y"/>
                                              </p:val>
                                            </p:tav>
                                          </p:tavLst>
                                        </p:anim>
                                        <p:animEffect transition="in" filter="wipe(up)">
                                          <p:cBhvr>
                                            <p:cTn id="6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animBg="1"/>
          <p:bldP spid="4100" grpId="0"/>
          <p:bldP spid="4101" grpId="0" animBg="1"/>
          <p:bldP spid="54" grpId="0"/>
          <p:bldP spid="55" grpId="0"/>
          <p:bldP spid="56" grpId="0"/>
          <p:bldP spid="57" grpId="0"/>
          <p:bldP spid="5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0F2437"/>
            </a:gs>
            <a:gs pos="50000">
              <a:srgbClr val="284D7A"/>
            </a:gs>
            <a:gs pos="100000">
              <a:srgbClr val="0F2437"/>
            </a:gs>
          </a:gsLst>
          <a:lin ang="5400000" scaled="1"/>
        </a:gradFill>
        <a:effectLst/>
      </p:bgPr>
    </p:bg>
    <p:spTree>
      <p:nvGrpSpPr>
        <p:cNvPr id="1" name=""/>
        <p:cNvGrpSpPr/>
        <p:nvPr/>
      </p:nvGrpSpPr>
      <p:grpSpPr>
        <a:xfrm>
          <a:off x="0" y="0"/>
          <a:ext cx="0" cy="0"/>
          <a:chOff x="0" y="0"/>
          <a:chExt cx="0" cy="0"/>
        </a:xfrm>
      </p:grpSpPr>
      <p:sp>
        <p:nvSpPr>
          <p:cNvPr id="13316" name="矩形 4"/>
          <p:cNvSpPr>
            <a:spLocks noChangeArrowheads="1"/>
          </p:cNvSpPr>
          <p:nvPr/>
        </p:nvSpPr>
        <p:spPr bwMode="auto">
          <a:xfrm>
            <a:off x="1641475" y="1974850"/>
            <a:ext cx="5453063" cy="3538538"/>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txBody>
          <a:bodyPr anchor="ctr"/>
          <a:lstStyle/>
          <a:p>
            <a:pPr algn="ctr"/>
            <a:endParaRPr lang="zh-CN" altLang="zh-CN">
              <a:solidFill>
                <a:srgbClr val="FFFFFF"/>
              </a:solidFill>
              <a:latin typeface="+mn-lt"/>
              <a:ea typeface="+mn-ea"/>
              <a:cs typeface="+mn-ea"/>
              <a:sym typeface="+mn-lt"/>
            </a:endParaRPr>
          </a:p>
        </p:txBody>
      </p:sp>
      <p:grpSp>
        <p:nvGrpSpPr>
          <p:cNvPr id="6" name="组合 5"/>
          <p:cNvGrpSpPr/>
          <p:nvPr/>
        </p:nvGrpSpPr>
        <p:grpSpPr>
          <a:xfrm>
            <a:off x="7135813" y="3763963"/>
            <a:ext cx="1749425" cy="1749425"/>
            <a:chOff x="7135813" y="3763963"/>
            <a:chExt cx="1749425" cy="1749425"/>
          </a:xfrm>
        </p:grpSpPr>
        <p:sp>
          <p:nvSpPr>
            <p:cNvPr id="13319" name="矩形 7"/>
            <p:cNvSpPr>
              <a:spLocks noChangeArrowheads="1"/>
            </p:cNvSpPr>
            <p:nvPr/>
          </p:nvSpPr>
          <p:spPr bwMode="auto">
            <a:xfrm>
              <a:off x="7135813" y="3763963"/>
              <a:ext cx="1749425" cy="1749425"/>
            </a:xfrm>
            <a:prstGeom prst="rect">
              <a:avLst/>
            </a:prstGeom>
            <a:gradFill rotWithShape="1">
              <a:gsLst>
                <a:gs pos="0">
                  <a:srgbClr val="0F2437"/>
                </a:gs>
                <a:gs pos="50000">
                  <a:srgbClr val="284D7A"/>
                </a:gs>
                <a:gs pos="100000">
                  <a:srgbClr val="0F2437"/>
                </a:gs>
              </a:gsLst>
              <a:lin ang="5400000" scaled="1"/>
            </a:gradFill>
            <a:ln w="12700" cap="flat" cmpd="sng">
              <a:solidFill>
                <a:srgbClr val="E4E7E5"/>
              </a:solidFill>
              <a:bevel/>
            </a:ln>
          </p:spPr>
          <p:txBody>
            <a:bodyPr anchor="ctr"/>
            <a:lstStyle/>
            <a:p>
              <a:pPr algn="ctr"/>
              <a:endParaRPr lang="zh-CN" altLang="zh-CN">
                <a:solidFill>
                  <a:srgbClr val="FFFFFF"/>
                </a:solidFill>
                <a:latin typeface="+mn-lt"/>
                <a:ea typeface="+mn-ea"/>
                <a:cs typeface="+mn-ea"/>
                <a:sym typeface="+mn-lt"/>
              </a:endParaRPr>
            </a:p>
          </p:txBody>
        </p:sp>
        <p:sp>
          <p:nvSpPr>
            <p:cNvPr id="13322" name="文本框 16"/>
            <p:cNvSpPr>
              <a:spLocks noChangeArrowheads="1"/>
            </p:cNvSpPr>
            <p:nvPr/>
          </p:nvSpPr>
          <p:spPr bwMode="auto">
            <a:xfrm>
              <a:off x="7455734" y="4763056"/>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chemeClr val="bg1"/>
                  </a:solidFill>
                  <a:latin typeface="+mn-lt"/>
                  <a:ea typeface="+mn-ea"/>
                  <a:cs typeface="+mn-ea"/>
                  <a:sym typeface="+mn-lt"/>
                </a:rPr>
                <a:t>标题内容</a:t>
              </a:r>
              <a:endParaRPr lang="en-US" altLang="zh-CN" sz="1050" dirty="0">
                <a:solidFill>
                  <a:schemeClr val="bg1"/>
                </a:solidFill>
                <a:latin typeface="+mn-lt"/>
                <a:ea typeface="+mn-ea"/>
                <a:cs typeface="+mn-ea"/>
                <a:sym typeface="+mn-lt"/>
              </a:endParaRPr>
            </a:p>
          </p:txBody>
        </p:sp>
        <p:grpSp>
          <p:nvGrpSpPr>
            <p:cNvPr id="13325" name="组合 26"/>
            <p:cNvGrpSpPr/>
            <p:nvPr/>
          </p:nvGrpSpPr>
          <p:grpSpPr bwMode="auto">
            <a:xfrm>
              <a:off x="7793038" y="4048125"/>
              <a:ext cx="438150" cy="434975"/>
              <a:chOff x="0" y="0"/>
              <a:chExt cx="453105" cy="448433"/>
            </a:xfrm>
          </p:grpSpPr>
          <p:sp>
            <p:nvSpPr>
              <p:cNvPr id="13326" name="Freeform 136"/>
              <p:cNvSpPr>
                <a:spLocks noChangeArrowheads="1"/>
              </p:cNvSpPr>
              <p:nvPr/>
            </p:nvSpPr>
            <p:spPr bwMode="auto">
              <a:xfrm>
                <a:off x="0" y="251309"/>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sp>
            <p:nvSpPr>
              <p:cNvPr id="13327" name="Freeform 137"/>
              <p:cNvSpPr>
                <a:spLocks noEditPoints="1" noChangeArrowheads="1"/>
              </p:cNvSpPr>
              <p:nvPr/>
            </p:nvSpPr>
            <p:spPr bwMode="auto">
              <a:xfrm>
                <a:off x="0" y="0"/>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grpSp>
      </p:grpSp>
      <p:grpSp>
        <p:nvGrpSpPr>
          <p:cNvPr id="4" name="组合 3"/>
          <p:cNvGrpSpPr/>
          <p:nvPr/>
        </p:nvGrpSpPr>
        <p:grpSpPr>
          <a:xfrm>
            <a:off x="8926513" y="1974850"/>
            <a:ext cx="1749425" cy="1749425"/>
            <a:chOff x="8926513" y="1974850"/>
            <a:chExt cx="1749425" cy="1749425"/>
          </a:xfrm>
        </p:grpSpPr>
        <p:sp>
          <p:nvSpPr>
            <p:cNvPr id="13318" name="矩形 6"/>
            <p:cNvSpPr>
              <a:spLocks noChangeArrowheads="1"/>
            </p:cNvSpPr>
            <p:nvPr/>
          </p:nvSpPr>
          <p:spPr bwMode="auto">
            <a:xfrm>
              <a:off x="8926513" y="1974850"/>
              <a:ext cx="1749425" cy="1749425"/>
            </a:xfrm>
            <a:prstGeom prst="rect">
              <a:avLst/>
            </a:prstGeom>
            <a:gradFill rotWithShape="1">
              <a:gsLst>
                <a:gs pos="0">
                  <a:srgbClr val="0F2437"/>
                </a:gs>
                <a:gs pos="50000">
                  <a:srgbClr val="284D7A"/>
                </a:gs>
                <a:gs pos="100000">
                  <a:srgbClr val="0F2437"/>
                </a:gs>
              </a:gsLst>
              <a:lin ang="5400000" scaled="1"/>
            </a:gradFill>
            <a:ln w="12700" cap="flat" cmpd="sng">
              <a:solidFill>
                <a:srgbClr val="E4E7E5"/>
              </a:solidFill>
              <a:bevel/>
            </a:ln>
          </p:spPr>
          <p:txBody>
            <a:bodyPr anchor="ctr"/>
            <a:lstStyle/>
            <a:p>
              <a:pPr algn="ctr"/>
              <a:endParaRPr lang="zh-CN" altLang="zh-CN">
                <a:solidFill>
                  <a:srgbClr val="FFFFFF"/>
                </a:solidFill>
                <a:latin typeface="+mn-lt"/>
                <a:ea typeface="+mn-ea"/>
                <a:cs typeface="+mn-ea"/>
                <a:sym typeface="+mn-lt"/>
              </a:endParaRPr>
            </a:p>
          </p:txBody>
        </p:sp>
        <p:sp>
          <p:nvSpPr>
            <p:cNvPr id="13323" name="文本框 20"/>
            <p:cNvSpPr>
              <a:spLocks noChangeArrowheads="1"/>
            </p:cNvSpPr>
            <p:nvPr/>
          </p:nvSpPr>
          <p:spPr bwMode="auto">
            <a:xfrm>
              <a:off x="9233734" y="2983468"/>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chemeClr val="bg1"/>
                  </a:solidFill>
                  <a:latin typeface="+mn-lt"/>
                  <a:ea typeface="+mn-ea"/>
                  <a:cs typeface="+mn-ea"/>
                  <a:sym typeface="+mn-lt"/>
                </a:rPr>
                <a:t>标题内容</a:t>
              </a:r>
              <a:endParaRPr lang="en-US" altLang="zh-CN" sz="1050" dirty="0">
                <a:solidFill>
                  <a:schemeClr val="bg1"/>
                </a:solidFill>
                <a:latin typeface="+mn-lt"/>
                <a:ea typeface="+mn-ea"/>
                <a:cs typeface="+mn-ea"/>
                <a:sym typeface="+mn-lt"/>
              </a:endParaRPr>
            </a:p>
          </p:txBody>
        </p:sp>
        <p:grpSp>
          <p:nvGrpSpPr>
            <p:cNvPr id="13328" name="组合 29"/>
            <p:cNvGrpSpPr/>
            <p:nvPr/>
          </p:nvGrpSpPr>
          <p:grpSpPr bwMode="auto">
            <a:xfrm>
              <a:off x="9556750" y="2289175"/>
              <a:ext cx="452438" cy="431800"/>
              <a:chOff x="0" y="0"/>
              <a:chExt cx="2438400" cy="2332038"/>
            </a:xfrm>
          </p:grpSpPr>
          <p:sp>
            <p:nvSpPr>
              <p:cNvPr id="13329" name="Freeform 25"/>
              <p:cNvSpPr>
                <a:spLocks noChangeArrowheads="1"/>
              </p:cNvSpPr>
              <p:nvPr/>
            </p:nvSpPr>
            <p:spPr bwMode="auto">
              <a:xfrm>
                <a:off x="893763" y="1676400"/>
                <a:ext cx="655638" cy="655638"/>
              </a:xfrm>
              <a:custGeom>
                <a:avLst/>
                <a:gdLst>
                  <a:gd name="T0" fmla="*/ 206 w 413"/>
                  <a:gd name="T1" fmla="*/ 413 h 413"/>
                  <a:gd name="T2" fmla="*/ 0 w 413"/>
                  <a:gd name="T3" fmla="*/ 0 h 413"/>
                  <a:gd name="T4" fmla="*/ 413 w 413"/>
                  <a:gd name="T5" fmla="*/ 0 h 413"/>
                  <a:gd name="T6" fmla="*/ 206 w 413"/>
                  <a:gd name="T7" fmla="*/ 413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sp>
            <p:nvSpPr>
              <p:cNvPr id="13330" name="任意多边形 31"/>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grpSp>
      </p:grpSp>
      <p:grpSp>
        <p:nvGrpSpPr>
          <p:cNvPr id="3" name="组合 2"/>
          <p:cNvGrpSpPr/>
          <p:nvPr/>
        </p:nvGrpSpPr>
        <p:grpSpPr>
          <a:xfrm>
            <a:off x="7135813" y="1974850"/>
            <a:ext cx="1749425" cy="1749425"/>
            <a:chOff x="7135813" y="1974850"/>
            <a:chExt cx="1749425" cy="1749425"/>
          </a:xfrm>
        </p:grpSpPr>
        <p:sp>
          <p:nvSpPr>
            <p:cNvPr id="13317" name="矩形 5"/>
            <p:cNvSpPr>
              <a:spLocks noChangeArrowheads="1"/>
            </p:cNvSpPr>
            <p:nvPr/>
          </p:nvSpPr>
          <p:spPr bwMode="auto">
            <a:xfrm>
              <a:off x="7135813" y="1974850"/>
              <a:ext cx="1749425" cy="1749425"/>
            </a:xfrm>
            <a:prstGeom prst="rect">
              <a:avLst/>
            </a:prstGeom>
            <a:gradFill rotWithShape="1">
              <a:gsLst>
                <a:gs pos="0">
                  <a:srgbClr val="0F2437"/>
                </a:gs>
                <a:gs pos="50000">
                  <a:srgbClr val="284D7A"/>
                </a:gs>
                <a:gs pos="100000">
                  <a:srgbClr val="0F2437"/>
                </a:gs>
              </a:gsLst>
              <a:lin ang="5400000" scaled="1"/>
            </a:gradFill>
            <a:ln w="12700" cap="flat" cmpd="sng">
              <a:solidFill>
                <a:srgbClr val="E4E7E5"/>
              </a:solidFill>
              <a:bevel/>
            </a:ln>
          </p:spPr>
          <p:txBody>
            <a:bodyPr anchor="ctr"/>
            <a:lstStyle/>
            <a:p>
              <a:pPr algn="ctr"/>
              <a:endParaRPr lang="zh-CN" altLang="zh-CN">
                <a:solidFill>
                  <a:srgbClr val="FFFFFF"/>
                </a:solidFill>
                <a:latin typeface="+mn-lt"/>
                <a:ea typeface="+mn-ea"/>
                <a:cs typeface="+mn-ea"/>
                <a:sym typeface="+mn-lt"/>
              </a:endParaRPr>
            </a:p>
          </p:txBody>
        </p:sp>
        <p:sp>
          <p:nvSpPr>
            <p:cNvPr id="13321" name="文本框 9"/>
            <p:cNvSpPr>
              <a:spLocks noChangeArrowheads="1"/>
            </p:cNvSpPr>
            <p:nvPr/>
          </p:nvSpPr>
          <p:spPr bwMode="auto">
            <a:xfrm>
              <a:off x="7458909" y="2972356"/>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chemeClr val="bg1"/>
                  </a:solidFill>
                  <a:latin typeface="+mn-lt"/>
                  <a:ea typeface="+mn-ea"/>
                  <a:cs typeface="+mn-ea"/>
                  <a:sym typeface="+mn-lt"/>
                </a:rPr>
                <a:t>标题内容</a:t>
              </a:r>
              <a:endParaRPr lang="en-US" altLang="zh-CN" sz="1050" dirty="0">
                <a:solidFill>
                  <a:schemeClr val="bg1"/>
                </a:solidFill>
                <a:latin typeface="+mn-lt"/>
                <a:ea typeface="+mn-ea"/>
                <a:cs typeface="+mn-ea"/>
                <a:sym typeface="+mn-lt"/>
              </a:endParaRPr>
            </a:p>
          </p:txBody>
        </p:sp>
        <p:grpSp>
          <p:nvGrpSpPr>
            <p:cNvPr id="13331" name="组合 32"/>
            <p:cNvGrpSpPr/>
            <p:nvPr/>
          </p:nvGrpSpPr>
          <p:grpSpPr bwMode="auto">
            <a:xfrm>
              <a:off x="7750175" y="2214563"/>
              <a:ext cx="635000" cy="484187"/>
              <a:chOff x="0" y="0"/>
              <a:chExt cx="509646" cy="387231"/>
            </a:xfrm>
          </p:grpSpPr>
          <p:sp>
            <p:nvSpPr>
              <p:cNvPr id="13332" name="Freeform 20"/>
              <p:cNvSpPr>
                <a:spLocks noEditPoints="1" noChangeArrowheads="1"/>
              </p:cNvSpPr>
              <p:nvPr/>
            </p:nvSpPr>
            <p:spPr bwMode="auto">
              <a:xfrm>
                <a:off x="0" y="51839"/>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sp>
            <p:nvSpPr>
              <p:cNvPr id="13333" name="Freeform 21"/>
              <p:cNvSpPr>
                <a:spLocks noEditPoints="1" noChangeArrowheads="1"/>
              </p:cNvSpPr>
              <p:nvPr/>
            </p:nvSpPr>
            <p:spPr bwMode="auto">
              <a:xfrm>
                <a:off x="309785" y="0"/>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grpSp>
      </p:grpSp>
      <p:grpSp>
        <p:nvGrpSpPr>
          <p:cNvPr id="5" name="组合 4"/>
          <p:cNvGrpSpPr/>
          <p:nvPr/>
        </p:nvGrpSpPr>
        <p:grpSpPr>
          <a:xfrm>
            <a:off x="8926513" y="3763963"/>
            <a:ext cx="1749425" cy="1749425"/>
            <a:chOff x="8926513" y="3763963"/>
            <a:chExt cx="1749425" cy="1749425"/>
          </a:xfrm>
        </p:grpSpPr>
        <p:sp>
          <p:nvSpPr>
            <p:cNvPr id="13320" name="矩形 8"/>
            <p:cNvSpPr>
              <a:spLocks noChangeArrowheads="1"/>
            </p:cNvSpPr>
            <p:nvPr/>
          </p:nvSpPr>
          <p:spPr bwMode="auto">
            <a:xfrm>
              <a:off x="8926513" y="3763963"/>
              <a:ext cx="1749425" cy="1749425"/>
            </a:xfrm>
            <a:prstGeom prst="rect">
              <a:avLst/>
            </a:prstGeom>
            <a:gradFill rotWithShape="1">
              <a:gsLst>
                <a:gs pos="0">
                  <a:srgbClr val="0F2437"/>
                </a:gs>
                <a:gs pos="50000">
                  <a:srgbClr val="284D7A"/>
                </a:gs>
                <a:gs pos="100000">
                  <a:srgbClr val="0F2437"/>
                </a:gs>
              </a:gsLst>
              <a:lin ang="5400000" scaled="1"/>
            </a:gradFill>
            <a:ln w="12700" cap="flat" cmpd="sng">
              <a:solidFill>
                <a:srgbClr val="E4E7E5"/>
              </a:solidFill>
              <a:bevel/>
            </a:ln>
          </p:spPr>
          <p:txBody>
            <a:bodyPr anchor="ctr"/>
            <a:lstStyle/>
            <a:p>
              <a:pPr algn="ctr"/>
              <a:endParaRPr lang="zh-CN" altLang="zh-CN">
                <a:solidFill>
                  <a:srgbClr val="FFFFFF"/>
                </a:solidFill>
                <a:latin typeface="+mn-lt"/>
                <a:ea typeface="+mn-ea"/>
                <a:cs typeface="+mn-ea"/>
                <a:sym typeface="+mn-lt"/>
              </a:endParaRPr>
            </a:p>
          </p:txBody>
        </p:sp>
        <p:sp>
          <p:nvSpPr>
            <p:cNvPr id="13324" name="文本框 22"/>
            <p:cNvSpPr>
              <a:spLocks noChangeArrowheads="1"/>
            </p:cNvSpPr>
            <p:nvPr/>
          </p:nvSpPr>
          <p:spPr bwMode="auto">
            <a:xfrm>
              <a:off x="9241672" y="4759881"/>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chemeClr val="bg1"/>
                  </a:solidFill>
                  <a:latin typeface="+mn-lt"/>
                  <a:ea typeface="+mn-ea"/>
                  <a:cs typeface="+mn-ea"/>
                  <a:sym typeface="+mn-lt"/>
                </a:rPr>
                <a:t>标题内容</a:t>
              </a:r>
              <a:endParaRPr lang="en-US" altLang="zh-CN" sz="1050" dirty="0">
                <a:solidFill>
                  <a:schemeClr val="bg1"/>
                </a:solidFill>
                <a:latin typeface="+mn-lt"/>
                <a:ea typeface="+mn-ea"/>
                <a:cs typeface="+mn-ea"/>
                <a:sym typeface="+mn-lt"/>
              </a:endParaRPr>
            </a:p>
          </p:txBody>
        </p:sp>
        <p:grpSp>
          <p:nvGrpSpPr>
            <p:cNvPr id="13334" name="组合 35"/>
            <p:cNvGrpSpPr/>
            <p:nvPr/>
          </p:nvGrpSpPr>
          <p:grpSpPr bwMode="auto">
            <a:xfrm>
              <a:off x="9586913" y="3983038"/>
              <a:ext cx="392112" cy="501650"/>
              <a:chOff x="0" y="0"/>
              <a:chExt cx="563561" cy="720725"/>
            </a:xfrm>
          </p:grpSpPr>
          <p:sp>
            <p:nvSpPr>
              <p:cNvPr id="13335" name="Freeform 32"/>
              <p:cNvSpPr>
                <a:spLocks noChangeArrowheads="1"/>
              </p:cNvSpPr>
              <p:nvPr/>
            </p:nvSpPr>
            <p:spPr bwMode="auto">
              <a:xfrm>
                <a:off x="209552"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13336" name="Freeform 33"/>
              <p:cNvSpPr>
                <a:spLocks noChangeArrowheads="1"/>
              </p:cNvSpPr>
              <p:nvPr/>
            </p:nvSpPr>
            <p:spPr bwMode="auto">
              <a:xfrm>
                <a:off x="0" y="439737"/>
                <a:ext cx="141289"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13337" name="Freeform 34"/>
              <p:cNvSpPr>
                <a:spLocks noChangeArrowheads="1"/>
              </p:cNvSpPr>
              <p:nvPr/>
            </p:nvSpPr>
            <p:spPr bwMode="auto">
              <a:xfrm>
                <a:off x="420686"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grpSp>
      </p:grpSp>
      <p:sp>
        <p:nvSpPr>
          <p:cNvPr id="2" name="文本占位符 1"/>
          <p:cNvSpPr>
            <a:spLocks noGrp="1"/>
          </p:cNvSpPr>
          <p:nvPr>
            <p:ph type="body" sz="quarter" idx="10"/>
          </p:nvPr>
        </p:nvSpPr>
        <p:spPr/>
        <p:txBody>
          <a:bodyPr/>
          <a:lstStyle/>
          <a:p>
            <a:r>
              <a:rPr lang="zh-CN" altLang="en-US" dirty="0">
                <a:cs typeface="+mn-ea"/>
                <a:sym typeface="+mn-lt"/>
              </a:rPr>
              <a:t>工作成果展示</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randombar(horizontal)">
                                      <p:cBhvr>
                                        <p:cTn id="7" dur="1000"/>
                                        <p:tgtEl>
                                          <p:spTgt spid="13316"/>
                                        </p:tgtEl>
                                      </p:cBhvr>
                                    </p:animEffect>
                                  </p:childTnLst>
                                </p:cTn>
                              </p:par>
                            </p:childTnLst>
                          </p:cTn>
                        </p:par>
                        <p:par>
                          <p:cTn id="8" fill="hold">
                            <p:stCondLst>
                              <p:cond delay="1000"/>
                            </p:stCondLst>
                            <p:childTnLst>
                              <p:par>
                                <p:cTn id="9" presetID="1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p:tgtEl>
                                          <p:spTgt spid="6"/>
                                        </p:tgtEl>
                                        <p:attrNameLst>
                                          <p:attrName>ppt_x</p:attrName>
                                        </p:attrNameLst>
                                      </p:cBhvr>
                                      <p:tavLst>
                                        <p:tav tm="0">
                                          <p:val>
                                            <p:strVal val="#ppt_x-#ppt_w*1.125000"/>
                                          </p:val>
                                        </p:tav>
                                        <p:tav tm="100000">
                                          <p:val>
                                            <p:strVal val="#ppt_x"/>
                                          </p:val>
                                        </p:tav>
                                      </p:tavLst>
                                    </p:anim>
                                    <p:animEffect transition="in" filter="wipe(right)">
                                      <p:cBhvr>
                                        <p:cTn id="12" dur="1000"/>
                                        <p:tgtEl>
                                          <p:spTgt spid="6"/>
                                        </p:tgtEl>
                                      </p:cBhvr>
                                    </p:animEffect>
                                  </p:childTnLst>
                                </p:cTn>
                              </p:par>
                              <p:par>
                                <p:cTn id="13" presetID="12" presetClass="entr" presetSubtype="8" fill="hold"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p:tgtEl>
                                          <p:spTgt spid="4"/>
                                        </p:tgtEl>
                                        <p:attrNameLst>
                                          <p:attrName>ppt_x</p:attrName>
                                        </p:attrNameLst>
                                      </p:cBhvr>
                                      <p:tavLst>
                                        <p:tav tm="0">
                                          <p:val>
                                            <p:strVal val="#ppt_x-#ppt_w*1.125000"/>
                                          </p:val>
                                        </p:tav>
                                        <p:tav tm="100000">
                                          <p:val>
                                            <p:strVal val="#ppt_x"/>
                                          </p:val>
                                        </p:tav>
                                      </p:tavLst>
                                    </p:anim>
                                    <p:animEffect transition="in" filter="wipe(right)">
                                      <p:cBhvr>
                                        <p:cTn id="16" dur="1000"/>
                                        <p:tgtEl>
                                          <p:spTgt spid="4"/>
                                        </p:tgtEl>
                                      </p:cBhvr>
                                    </p:animEffect>
                                  </p:childTnLst>
                                </p:cTn>
                              </p:par>
                              <p:par>
                                <p:cTn id="17" presetID="12" presetClass="entr" presetSubtype="8"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p:tgtEl>
                                          <p:spTgt spid="3"/>
                                        </p:tgtEl>
                                        <p:attrNameLst>
                                          <p:attrName>ppt_x</p:attrName>
                                        </p:attrNameLst>
                                      </p:cBhvr>
                                      <p:tavLst>
                                        <p:tav tm="0">
                                          <p:val>
                                            <p:strVal val="#ppt_x-#ppt_w*1.125000"/>
                                          </p:val>
                                        </p:tav>
                                        <p:tav tm="100000">
                                          <p:val>
                                            <p:strVal val="#ppt_x"/>
                                          </p:val>
                                        </p:tav>
                                      </p:tavLst>
                                    </p:anim>
                                    <p:animEffect transition="in" filter="wipe(right)">
                                      <p:cBhvr>
                                        <p:cTn id="20" dur="1000"/>
                                        <p:tgtEl>
                                          <p:spTgt spid="3"/>
                                        </p:tgtEl>
                                      </p:cBhvr>
                                    </p:animEffect>
                                  </p:childTnLst>
                                </p:cTn>
                              </p:par>
                              <p:par>
                                <p:cTn id="21" presetID="12" presetClass="entr" presetSubtype="8" fill="hold" nodeType="withEffect">
                                  <p:stCondLst>
                                    <p:cond delay="25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000"/>
                                        <p:tgtEl>
                                          <p:spTgt spid="5"/>
                                        </p:tgtEl>
                                        <p:attrNameLst>
                                          <p:attrName>ppt_x</p:attrName>
                                        </p:attrNameLst>
                                      </p:cBhvr>
                                      <p:tavLst>
                                        <p:tav tm="0">
                                          <p:val>
                                            <p:strVal val="#ppt_x-#ppt_w*1.125000"/>
                                          </p:val>
                                        </p:tav>
                                        <p:tav tm="100000">
                                          <p:val>
                                            <p:strVal val="#ppt_x"/>
                                          </p:val>
                                        </p:tav>
                                      </p:tavLst>
                                    </p:anim>
                                    <p:animEffect transition="in" filter="wipe(right)">
                                      <p:cBhvr>
                                        <p:cTn id="2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0F2437"/>
            </a:gs>
            <a:gs pos="50000">
              <a:srgbClr val="284D7A"/>
            </a:gs>
            <a:gs pos="100000">
              <a:srgbClr val="0F2437"/>
            </a:gs>
          </a:gsLst>
          <a:lin ang="5400000" scaled="1"/>
        </a:gradFill>
        <a:effectLst/>
      </p:bgPr>
    </p:bg>
    <p:spTree>
      <p:nvGrpSpPr>
        <p:cNvPr id="1" name=""/>
        <p:cNvGrpSpPr/>
        <p:nvPr/>
      </p:nvGrpSpPr>
      <p:grpSpPr>
        <a:xfrm>
          <a:off x="0" y="0"/>
          <a:ext cx="0" cy="0"/>
          <a:chOff x="0" y="0"/>
          <a:chExt cx="0" cy="0"/>
        </a:xfrm>
      </p:grpSpPr>
      <p:sp>
        <p:nvSpPr>
          <p:cNvPr id="14340" name="任意多边形 4"/>
          <p:cNvSpPr>
            <a:spLocks noChangeArrowheads="1"/>
          </p:cNvSpPr>
          <p:nvPr/>
        </p:nvSpPr>
        <p:spPr bwMode="auto">
          <a:xfrm>
            <a:off x="3924300" y="2408238"/>
            <a:ext cx="1898650" cy="2554287"/>
          </a:xfrm>
          <a:custGeom>
            <a:avLst/>
            <a:gdLst>
              <a:gd name="T0" fmla="*/ 1333781 w 2309323"/>
              <a:gd name="T1" fmla="*/ 0 h 3107284"/>
              <a:gd name="T2" fmla="*/ 1338028 w 2309323"/>
              <a:gd name="T3" fmla="*/ 108367 h 3107284"/>
              <a:gd name="T4" fmla="*/ 1436636 w 2309323"/>
              <a:gd name="T5" fmla="*/ 600312 h 3107284"/>
              <a:gd name="T6" fmla="*/ 1495575 w 2309323"/>
              <a:gd name="T7" fmla="*/ 746602 h 3107284"/>
              <a:gd name="T8" fmla="*/ 1899119 w 2309323"/>
              <a:gd name="T9" fmla="*/ 686068 h 3107284"/>
              <a:gd name="T10" fmla="*/ 1634102 w 2309323"/>
              <a:gd name="T11" fmla="*/ 1014607 h 3107284"/>
              <a:gd name="T12" fmla="*/ 1638203 w 2309323"/>
              <a:gd name="T13" fmla="*/ 1021918 h 3107284"/>
              <a:gd name="T14" fmla="*/ 2275653 w 2309323"/>
              <a:gd name="T15" fmla="*/ 1558036 h 3107284"/>
              <a:gd name="T16" fmla="*/ 2309323 w 2309323"/>
              <a:gd name="T17" fmla="*/ 1568473 h 3107284"/>
              <a:gd name="T18" fmla="*/ 2265694 w 2309323"/>
              <a:gd name="T19" fmla="*/ 1582928 h 3107284"/>
              <a:gd name="T20" fmla="*/ 1372821 w 2309323"/>
              <a:gd name="T21" fmla="*/ 2989629 h 3107284"/>
              <a:gd name="T22" fmla="*/ 1368210 w 2309323"/>
              <a:gd name="T23" fmla="*/ 3107284 h 3107284"/>
              <a:gd name="T24" fmla="*/ 1164986 w 2309323"/>
              <a:gd name="T25" fmla="*/ 3024034 h 3107284"/>
              <a:gd name="T26" fmla="*/ 0 w 2309323"/>
              <a:gd name="T27" fmla="*/ 1546590 h 3107284"/>
              <a:gd name="T28" fmla="*/ 1164986 w 2309323"/>
              <a:gd name="T29" fmla="*/ 69147 h 31072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09323"/>
              <a:gd name="T46" fmla="*/ 0 h 3107284"/>
              <a:gd name="T47" fmla="*/ 2309323 w 2309323"/>
              <a:gd name="T48" fmla="*/ 3107284 h 310728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09323" h="3107284">
                <a:moveTo>
                  <a:pt x="1333781" y="0"/>
                </a:moveTo>
                <a:lnTo>
                  <a:pt x="1338028" y="108367"/>
                </a:lnTo>
                <a:cubicBezTo>
                  <a:pt x="1351666" y="281403"/>
                  <a:pt x="1385571" y="446719"/>
                  <a:pt x="1436636" y="600312"/>
                </a:cubicBezTo>
                <a:lnTo>
                  <a:pt x="1495575" y="746602"/>
                </a:lnTo>
                <a:lnTo>
                  <a:pt x="1899119" y="686068"/>
                </a:lnTo>
                <a:lnTo>
                  <a:pt x="1634102" y="1014607"/>
                </a:lnTo>
                <a:lnTo>
                  <a:pt x="1638203" y="1021918"/>
                </a:lnTo>
                <a:cubicBezTo>
                  <a:pt x="1802759" y="1274205"/>
                  <a:pt x="2023527" y="1463586"/>
                  <a:pt x="2275653" y="1558036"/>
                </a:cubicBezTo>
                <a:lnTo>
                  <a:pt x="2309323" y="1568473"/>
                </a:lnTo>
                <a:lnTo>
                  <a:pt x="2265694" y="1582928"/>
                </a:lnTo>
                <a:cubicBezTo>
                  <a:pt x="1784665" y="1775710"/>
                  <a:pt x="1425266" y="2324207"/>
                  <a:pt x="1372821" y="2989629"/>
                </a:cubicBezTo>
                <a:lnTo>
                  <a:pt x="1368210" y="3107284"/>
                </a:lnTo>
                <a:lnTo>
                  <a:pt x="1164986" y="3024034"/>
                </a:lnTo>
                <a:cubicBezTo>
                  <a:pt x="462117" y="2703843"/>
                  <a:pt x="0" y="2161606"/>
                  <a:pt x="0" y="1546590"/>
                </a:cubicBezTo>
                <a:cubicBezTo>
                  <a:pt x="0" y="931574"/>
                  <a:pt x="462117" y="389337"/>
                  <a:pt x="1164986" y="69147"/>
                </a:cubicBezTo>
                <a:close/>
              </a:path>
            </a:pathLst>
          </a:cu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14341" name="任意多边形 5"/>
          <p:cNvSpPr>
            <a:spLocks noChangeArrowheads="1"/>
          </p:cNvSpPr>
          <p:nvPr/>
        </p:nvSpPr>
        <p:spPr bwMode="auto">
          <a:xfrm>
            <a:off x="5141913" y="2201863"/>
            <a:ext cx="1908175" cy="1731962"/>
          </a:xfrm>
          <a:custGeom>
            <a:avLst/>
            <a:gdLst>
              <a:gd name="T0" fmla="*/ 1160500 w 2320998"/>
              <a:gd name="T1" fmla="*/ 0 h 2107137"/>
              <a:gd name="T2" fmla="*/ 2189021 w 2320998"/>
              <a:gd name="T3" fmla="*/ 141603 h 2107137"/>
              <a:gd name="T4" fmla="*/ 2318397 w 2320998"/>
              <a:gd name="T5" fmla="*/ 184103 h 2107137"/>
              <a:gd name="T6" fmla="*/ 2320998 w 2320998"/>
              <a:gd name="T7" fmla="*/ 250486 h 2107137"/>
              <a:gd name="T8" fmla="*/ 1394380 w 2320998"/>
              <a:gd name="T9" fmla="*/ 1715429 h 2107137"/>
              <a:gd name="T10" fmla="*/ 1306388 w 2320998"/>
              <a:gd name="T11" fmla="*/ 1732732 h 2107137"/>
              <a:gd name="T12" fmla="*/ 1160499 w 2320998"/>
              <a:gd name="T13" fmla="*/ 2107137 h 2107137"/>
              <a:gd name="T14" fmla="*/ 1014610 w 2320998"/>
              <a:gd name="T15" fmla="*/ 1732732 h 2107137"/>
              <a:gd name="T16" fmla="*/ 926618 w 2320998"/>
              <a:gd name="T17" fmla="*/ 1715429 h 2107137"/>
              <a:gd name="T18" fmla="*/ 339903 w 2320998"/>
              <a:gd name="T19" fmla="*/ 1307839 h 2107137"/>
              <a:gd name="T20" fmla="*/ 270102 w 2320998"/>
              <a:gd name="T21" fmla="*/ 1208880 h 2107137"/>
              <a:gd name="T22" fmla="*/ 542789 w 2320998"/>
              <a:gd name="T23" fmla="*/ 870833 h 2107137"/>
              <a:gd name="T24" fmla="*/ 128737 w 2320998"/>
              <a:gd name="T25" fmla="*/ 932943 h 2107137"/>
              <a:gd name="T26" fmla="*/ 91198 w 2320998"/>
              <a:gd name="T27" fmla="*/ 832533 h 2107137"/>
              <a:gd name="T28" fmla="*/ 0 w 2320998"/>
              <a:gd name="T29" fmla="*/ 250486 h 2107137"/>
              <a:gd name="T30" fmla="*/ 2602 w 2320998"/>
              <a:gd name="T31" fmla="*/ 184104 h 2107137"/>
              <a:gd name="T32" fmla="*/ 131980 w 2320998"/>
              <a:gd name="T33" fmla="*/ 141603 h 2107137"/>
              <a:gd name="T34" fmla="*/ 1160500 w 2320998"/>
              <a:gd name="T35" fmla="*/ 0 h 210713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320998"/>
              <a:gd name="T55" fmla="*/ 0 h 2107137"/>
              <a:gd name="T56" fmla="*/ 2320998 w 2320998"/>
              <a:gd name="T57" fmla="*/ 2107137 h 210713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320998" h="2107137">
                <a:moveTo>
                  <a:pt x="1160500" y="0"/>
                </a:moveTo>
                <a:cubicBezTo>
                  <a:pt x="1525332" y="0"/>
                  <a:pt x="1872895" y="50421"/>
                  <a:pt x="2189021" y="141603"/>
                </a:cubicBezTo>
                <a:lnTo>
                  <a:pt x="2318397" y="184103"/>
                </a:lnTo>
                <a:lnTo>
                  <a:pt x="2320998" y="250486"/>
                </a:lnTo>
                <a:cubicBezTo>
                  <a:pt x="2320998" y="973100"/>
                  <a:pt x="1923200" y="1575995"/>
                  <a:pt x="1394380" y="1715429"/>
                </a:cubicBezTo>
                <a:lnTo>
                  <a:pt x="1306388" y="1732732"/>
                </a:lnTo>
                <a:lnTo>
                  <a:pt x="1160499" y="2107137"/>
                </a:lnTo>
                <a:lnTo>
                  <a:pt x="1014610" y="1732732"/>
                </a:lnTo>
                <a:lnTo>
                  <a:pt x="926618" y="1715429"/>
                </a:lnTo>
                <a:cubicBezTo>
                  <a:pt x="699981" y="1655672"/>
                  <a:pt x="497410" y="1510789"/>
                  <a:pt x="339903" y="1307839"/>
                </a:cubicBezTo>
                <a:lnTo>
                  <a:pt x="270102" y="1208880"/>
                </a:lnTo>
                <a:lnTo>
                  <a:pt x="542789" y="870833"/>
                </a:lnTo>
                <a:lnTo>
                  <a:pt x="128737" y="932943"/>
                </a:lnTo>
                <a:lnTo>
                  <a:pt x="91198" y="832533"/>
                </a:lnTo>
                <a:cubicBezTo>
                  <a:pt x="32473" y="653635"/>
                  <a:pt x="0" y="456947"/>
                  <a:pt x="0" y="250486"/>
                </a:cubicBezTo>
                <a:lnTo>
                  <a:pt x="2602" y="184104"/>
                </a:lnTo>
                <a:lnTo>
                  <a:pt x="131980" y="141603"/>
                </a:lnTo>
                <a:cubicBezTo>
                  <a:pt x="448106" y="50421"/>
                  <a:pt x="795668" y="0"/>
                  <a:pt x="1160500" y="0"/>
                </a:cubicBezTo>
                <a:close/>
              </a:path>
            </a:pathLst>
          </a:cu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14342" name="任意多边形 6"/>
          <p:cNvSpPr>
            <a:spLocks noChangeArrowheads="1"/>
          </p:cNvSpPr>
          <p:nvPr/>
        </p:nvSpPr>
        <p:spPr bwMode="auto">
          <a:xfrm>
            <a:off x="5157788" y="3752850"/>
            <a:ext cx="1955800" cy="1411288"/>
          </a:xfrm>
          <a:custGeom>
            <a:avLst/>
            <a:gdLst>
              <a:gd name="T0" fmla="*/ 1284624 w 2379354"/>
              <a:gd name="T1" fmla="*/ 0 h 1717440"/>
              <a:gd name="T2" fmla="*/ 1394380 w 2379354"/>
              <a:gd name="T3" fmla="*/ 21584 h 1717440"/>
              <a:gd name="T4" fmla="*/ 1990881 w 2379354"/>
              <a:gd name="T5" fmla="*/ 441934 h 1717440"/>
              <a:gd name="T6" fmla="*/ 2000524 w 2379354"/>
              <a:gd name="T7" fmla="*/ 455770 h 1717440"/>
              <a:gd name="T8" fmla="*/ 2379354 w 2379354"/>
              <a:gd name="T9" fmla="*/ 398943 h 1717440"/>
              <a:gd name="T10" fmla="*/ 2141326 w 2379354"/>
              <a:gd name="T11" fmla="*/ 694024 h 1717440"/>
              <a:gd name="T12" fmla="*/ 2167246 w 2379354"/>
              <a:gd name="T13" fmla="*/ 742219 h 1717440"/>
              <a:gd name="T14" fmla="*/ 2320998 w 2379354"/>
              <a:gd name="T15" fmla="*/ 1486526 h 1717440"/>
              <a:gd name="T16" fmla="*/ 2319429 w 2379354"/>
              <a:gd name="T17" fmla="*/ 1526564 h 1717440"/>
              <a:gd name="T18" fmla="*/ 2169436 w 2379354"/>
              <a:gd name="T19" fmla="*/ 1575838 h 1717440"/>
              <a:gd name="T20" fmla="*/ 1140915 w 2379354"/>
              <a:gd name="T21" fmla="*/ 1717440 h 1717440"/>
              <a:gd name="T22" fmla="*/ 112395 w 2379354"/>
              <a:gd name="T23" fmla="*/ 1575838 h 1717440"/>
              <a:gd name="T24" fmla="*/ 2080 w 2379354"/>
              <a:gd name="T25" fmla="*/ 1539599 h 1717440"/>
              <a:gd name="T26" fmla="*/ 0 w 2379354"/>
              <a:gd name="T27" fmla="*/ 1486526 h 1717440"/>
              <a:gd name="T28" fmla="*/ 926618 w 2379354"/>
              <a:gd name="T29" fmla="*/ 21584 h 1717440"/>
              <a:gd name="T30" fmla="*/ 999992 w 2379354"/>
              <a:gd name="T31" fmla="*/ 7155 h 1717440"/>
              <a:gd name="T32" fmla="*/ 1140914 w 2379354"/>
              <a:gd name="T33" fmla="*/ 368813 h 171744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79354"/>
              <a:gd name="T52" fmla="*/ 0 h 1717440"/>
              <a:gd name="T53" fmla="*/ 2379354 w 2379354"/>
              <a:gd name="T54" fmla="*/ 1717440 h 171744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79354" h="1717440">
                <a:moveTo>
                  <a:pt x="1284624" y="0"/>
                </a:moveTo>
                <a:lnTo>
                  <a:pt x="1394380" y="21584"/>
                </a:lnTo>
                <a:cubicBezTo>
                  <a:pt x="1625739" y="82586"/>
                  <a:pt x="1832019" y="232298"/>
                  <a:pt x="1990881" y="441934"/>
                </a:cubicBezTo>
                <a:lnTo>
                  <a:pt x="2000524" y="455770"/>
                </a:lnTo>
                <a:lnTo>
                  <a:pt x="2379354" y="398943"/>
                </a:lnTo>
                <a:lnTo>
                  <a:pt x="2141326" y="694024"/>
                </a:lnTo>
                <a:lnTo>
                  <a:pt x="2167246" y="742219"/>
                </a:lnTo>
                <a:cubicBezTo>
                  <a:pt x="2265058" y="961402"/>
                  <a:pt x="2320998" y="1215546"/>
                  <a:pt x="2320998" y="1486526"/>
                </a:cubicBezTo>
                <a:lnTo>
                  <a:pt x="2319429" y="1526564"/>
                </a:lnTo>
                <a:lnTo>
                  <a:pt x="2169436" y="1575838"/>
                </a:lnTo>
                <a:cubicBezTo>
                  <a:pt x="1853310" y="1667019"/>
                  <a:pt x="1505747" y="1717440"/>
                  <a:pt x="1140915" y="1717440"/>
                </a:cubicBezTo>
                <a:cubicBezTo>
                  <a:pt x="776083" y="1717440"/>
                  <a:pt x="428521" y="1667019"/>
                  <a:pt x="112395" y="1575838"/>
                </a:cubicBezTo>
                <a:lnTo>
                  <a:pt x="2080" y="1539599"/>
                </a:lnTo>
                <a:lnTo>
                  <a:pt x="0" y="1486526"/>
                </a:lnTo>
                <a:cubicBezTo>
                  <a:pt x="0" y="763913"/>
                  <a:pt x="397798" y="161017"/>
                  <a:pt x="926618" y="21584"/>
                </a:cubicBezTo>
                <a:lnTo>
                  <a:pt x="999992" y="7155"/>
                </a:lnTo>
                <a:lnTo>
                  <a:pt x="1140914" y="368813"/>
                </a:lnTo>
                <a:close/>
              </a:path>
            </a:pathLst>
          </a:cu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14343" name="任意多边形 7"/>
          <p:cNvSpPr>
            <a:spLocks noChangeArrowheads="1"/>
          </p:cNvSpPr>
          <p:nvPr/>
        </p:nvSpPr>
        <p:spPr bwMode="auto">
          <a:xfrm>
            <a:off x="6372225" y="2408238"/>
            <a:ext cx="1895475" cy="3492500"/>
          </a:xfrm>
          <a:custGeom>
            <a:avLst/>
            <a:gdLst>
              <a:gd name="T0" fmla="*/ 971378 w 2305159"/>
              <a:gd name="T1" fmla="*/ 0 h 4248639"/>
              <a:gd name="T2" fmla="*/ 1140174 w 2305159"/>
              <a:gd name="T3" fmla="*/ 69147 h 4248639"/>
              <a:gd name="T4" fmla="*/ 2305159 w 2305159"/>
              <a:gd name="T5" fmla="*/ 1546590 h 4248639"/>
              <a:gd name="T6" fmla="*/ 1905908 w 2305159"/>
              <a:gd name="T7" fmla="*/ 2488780 h 4248639"/>
              <a:gd name="T8" fmla="*/ 1875299 w 2305159"/>
              <a:gd name="T9" fmla="*/ 2519731 h 4248639"/>
              <a:gd name="T10" fmla="*/ 2055324 w 2305159"/>
              <a:gd name="T11" fmla="*/ 4248639 h 4248639"/>
              <a:gd name="T12" fmla="*/ 1310805 w 2305159"/>
              <a:gd name="T13" fmla="*/ 2935833 h 4248639"/>
              <a:gd name="T14" fmla="*/ 1140174 w 2305159"/>
              <a:gd name="T15" fmla="*/ 3024034 h 4248639"/>
              <a:gd name="T16" fmla="*/ 944880 w 2305159"/>
              <a:gd name="T17" fmla="*/ 3104035 h 4248639"/>
              <a:gd name="T18" fmla="*/ 940397 w 2305159"/>
              <a:gd name="T19" fmla="*/ 2989629 h 4248639"/>
              <a:gd name="T20" fmla="*/ 761673 w 2305159"/>
              <a:gd name="T21" fmla="*/ 2302950 h 4248639"/>
              <a:gd name="T22" fmla="*/ 760213 w 2305159"/>
              <a:gd name="T23" fmla="*/ 2300304 h 4248639"/>
              <a:gd name="T24" fmla="*/ 1025901 w 2305159"/>
              <a:gd name="T25" fmla="*/ 1970933 h 4248639"/>
              <a:gd name="T26" fmla="*/ 599788 w 2305159"/>
              <a:gd name="T27" fmla="*/ 2034852 h 4248639"/>
              <a:gd name="T28" fmla="*/ 527596 w 2305159"/>
              <a:gd name="T29" fmla="*/ 1937283 h 4248639"/>
              <a:gd name="T30" fmla="*/ 47523 w 2305159"/>
              <a:gd name="T31" fmla="*/ 1582928 h 4248639"/>
              <a:gd name="T32" fmla="*/ 0 w 2305159"/>
              <a:gd name="T33" fmla="*/ 1567183 h 4248639"/>
              <a:gd name="T34" fmla="*/ 29506 w 2305159"/>
              <a:gd name="T35" fmla="*/ 1558036 h 4248639"/>
              <a:gd name="T36" fmla="*/ 967131 w 2305159"/>
              <a:gd name="T37" fmla="*/ 108367 h 424863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05159"/>
              <a:gd name="T58" fmla="*/ 0 h 4248639"/>
              <a:gd name="T59" fmla="*/ 2305159 w 2305159"/>
              <a:gd name="T60" fmla="*/ 4248639 h 424863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05159" h="4248639">
                <a:moveTo>
                  <a:pt x="971378" y="0"/>
                </a:moveTo>
                <a:lnTo>
                  <a:pt x="1140174" y="69147"/>
                </a:lnTo>
                <a:cubicBezTo>
                  <a:pt x="1843042" y="389337"/>
                  <a:pt x="2305159" y="931574"/>
                  <a:pt x="2305159" y="1546590"/>
                </a:cubicBezTo>
                <a:cubicBezTo>
                  <a:pt x="2305159" y="1892537"/>
                  <a:pt x="2158943" y="2215455"/>
                  <a:pt x="1905908" y="2488780"/>
                </a:cubicBezTo>
                <a:lnTo>
                  <a:pt x="1875299" y="2519731"/>
                </a:lnTo>
                <a:lnTo>
                  <a:pt x="2055324" y="4248639"/>
                </a:lnTo>
                <a:lnTo>
                  <a:pt x="1310805" y="2935833"/>
                </a:lnTo>
                <a:lnTo>
                  <a:pt x="1140174" y="3024034"/>
                </a:lnTo>
                <a:lnTo>
                  <a:pt x="944880" y="3104035"/>
                </a:lnTo>
                <a:lnTo>
                  <a:pt x="940397" y="2989629"/>
                </a:lnTo>
                <a:cubicBezTo>
                  <a:pt x="920730" y="2740096"/>
                  <a:pt x="857898" y="2507005"/>
                  <a:pt x="761673" y="2302950"/>
                </a:cubicBezTo>
                <a:lnTo>
                  <a:pt x="760213" y="2300304"/>
                </a:lnTo>
                <a:lnTo>
                  <a:pt x="1025901" y="1970933"/>
                </a:lnTo>
                <a:lnTo>
                  <a:pt x="599788" y="2034852"/>
                </a:lnTo>
                <a:lnTo>
                  <a:pt x="527596" y="1937283"/>
                </a:lnTo>
                <a:cubicBezTo>
                  <a:pt x="391191" y="1777537"/>
                  <a:pt x="227910" y="1655221"/>
                  <a:pt x="47523" y="1582928"/>
                </a:cubicBezTo>
                <a:lnTo>
                  <a:pt x="0" y="1567183"/>
                </a:lnTo>
                <a:lnTo>
                  <a:pt x="29506" y="1558036"/>
                </a:lnTo>
                <a:cubicBezTo>
                  <a:pt x="533759" y="1369135"/>
                  <a:pt x="912579" y="800512"/>
                  <a:pt x="967131" y="108367"/>
                </a:cubicBezTo>
                <a:close/>
              </a:path>
            </a:pathLst>
          </a:cu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grpSp>
        <p:nvGrpSpPr>
          <p:cNvPr id="14344" name="组合 8"/>
          <p:cNvGrpSpPr/>
          <p:nvPr/>
        </p:nvGrpSpPr>
        <p:grpSpPr bwMode="auto">
          <a:xfrm>
            <a:off x="4386263" y="3529013"/>
            <a:ext cx="533400" cy="404812"/>
            <a:chOff x="0" y="0"/>
            <a:chExt cx="509646" cy="387231"/>
          </a:xfrm>
        </p:grpSpPr>
        <p:sp>
          <p:nvSpPr>
            <p:cNvPr id="14345" name="Freeform 20"/>
            <p:cNvSpPr>
              <a:spLocks noEditPoints="1" noChangeArrowheads="1"/>
            </p:cNvSpPr>
            <p:nvPr/>
          </p:nvSpPr>
          <p:spPr bwMode="auto">
            <a:xfrm>
              <a:off x="0" y="51839"/>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sp>
          <p:nvSpPr>
            <p:cNvPr id="14346" name="Freeform 21"/>
            <p:cNvSpPr>
              <a:spLocks noEditPoints="1" noChangeArrowheads="1"/>
            </p:cNvSpPr>
            <p:nvPr/>
          </p:nvSpPr>
          <p:spPr bwMode="auto">
            <a:xfrm>
              <a:off x="309785" y="0"/>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grpSp>
      <p:grpSp>
        <p:nvGrpSpPr>
          <p:cNvPr id="14347" name="组合 11"/>
          <p:cNvGrpSpPr/>
          <p:nvPr/>
        </p:nvGrpSpPr>
        <p:grpSpPr bwMode="auto">
          <a:xfrm>
            <a:off x="5921375" y="2647950"/>
            <a:ext cx="428625" cy="411163"/>
            <a:chOff x="0" y="0"/>
            <a:chExt cx="2438400" cy="2332038"/>
          </a:xfrm>
        </p:grpSpPr>
        <p:sp>
          <p:nvSpPr>
            <p:cNvPr id="14348" name="Freeform 25"/>
            <p:cNvSpPr>
              <a:spLocks noChangeArrowheads="1"/>
            </p:cNvSpPr>
            <p:nvPr/>
          </p:nvSpPr>
          <p:spPr bwMode="auto">
            <a:xfrm>
              <a:off x="893763" y="1676400"/>
              <a:ext cx="655638" cy="655638"/>
            </a:xfrm>
            <a:custGeom>
              <a:avLst/>
              <a:gdLst>
                <a:gd name="T0" fmla="*/ 206 w 413"/>
                <a:gd name="T1" fmla="*/ 413 h 413"/>
                <a:gd name="T2" fmla="*/ 0 w 413"/>
                <a:gd name="T3" fmla="*/ 0 h 413"/>
                <a:gd name="T4" fmla="*/ 413 w 413"/>
                <a:gd name="T5" fmla="*/ 0 h 413"/>
                <a:gd name="T6" fmla="*/ 206 w 413"/>
                <a:gd name="T7" fmla="*/ 413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sp>
          <p:nvSpPr>
            <p:cNvPr id="14349" name="任意多边形 16"/>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grpSp>
      <p:grpSp>
        <p:nvGrpSpPr>
          <p:cNvPr id="14350" name="组合 17"/>
          <p:cNvGrpSpPr/>
          <p:nvPr/>
        </p:nvGrpSpPr>
        <p:grpSpPr bwMode="auto">
          <a:xfrm>
            <a:off x="5864225" y="4352925"/>
            <a:ext cx="377825" cy="482600"/>
            <a:chOff x="0" y="0"/>
            <a:chExt cx="563562" cy="720725"/>
          </a:xfrm>
        </p:grpSpPr>
        <p:sp>
          <p:nvSpPr>
            <p:cNvPr id="14351" name="Freeform 32"/>
            <p:cNvSpPr>
              <a:spLocks noChangeArrowheads="1"/>
            </p:cNvSpPr>
            <p:nvPr/>
          </p:nvSpPr>
          <p:spPr bwMode="auto">
            <a:xfrm>
              <a:off x="209550"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14352" name="Freeform 33"/>
            <p:cNvSpPr>
              <a:spLocks noChangeArrowheads="1"/>
            </p:cNvSpPr>
            <p:nvPr/>
          </p:nvSpPr>
          <p:spPr bwMode="auto">
            <a:xfrm>
              <a:off x="0" y="43973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14353" name="Freeform 34"/>
            <p:cNvSpPr>
              <a:spLocks noChangeArrowheads="1"/>
            </p:cNvSpPr>
            <p:nvPr/>
          </p:nvSpPr>
          <p:spPr bwMode="auto">
            <a:xfrm>
              <a:off x="420687"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grpSp>
      <p:grpSp>
        <p:nvGrpSpPr>
          <p:cNvPr id="14354" name="组合 21"/>
          <p:cNvGrpSpPr/>
          <p:nvPr/>
        </p:nvGrpSpPr>
        <p:grpSpPr bwMode="auto">
          <a:xfrm>
            <a:off x="7450138" y="3349625"/>
            <a:ext cx="417512" cy="466725"/>
            <a:chOff x="0" y="0"/>
            <a:chExt cx="402656" cy="450303"/>
          </a:xfrm>
        </p:grpSpPr>
        <p:sp>
          <p:nvSpPr>
            <p:cNvPr id="14355" name="Freeform 108"/>
            <p:cNvSpPr>
              <a:spLocks noEditPoints="1" noChangeArrowheads="1"/>
            </p:cNvSpPr>
            <p:nvPr/>
          </p:nvSpPr>
          <p:spPr bwMode="auto">
            <a:xfrm>
              <a:off x="69134" y="167228"/>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14356" name="Freeform 109"/>
            <p:cNvSpPr>
              <a:spLocks noEditPoints="1" noChangeArrowheads="1"/>
            </p:cNvSpPr>
            <p:nvPr/>
          </p:nvSpPr>
          <p:spPr bwMode="auto">
            <a:xfrm>
              <a:off x="197125" y="129859"/>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14357" name="Freeform 110"/>
            <p:cNvSpPr>
              <a:spLocks noEditPoints="1" noChangeArrowheads="1"/>
            </p:cNvSpPr>
            <p:nvPr/>
          </p:nvSpPr>
          <p:spPr bwMode="auto">
            <a:xfrm>
              <a:off x="82213" y="181242"/>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14358" name="Freeform 111"/>
            <p:cNvSpPr>
              <a:spLocks noEditPoints="1" noChangeArrowheads="1"/>
            </p:cNvSpPr>
            <p:nvPr/>
          </p:nvSpPr>
          <p:spPr bwMode="auto">
            <a:xfrm>
              <a:off x="172834" y="105568"/>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14359" name="Freeform 112"/>
            <p:cNvSpPr>
              <a:spLocks noEditPoints="1" noChangeArrowheads="1"/>
            </p:cNvSpPr>
            <p:nvPr/>
          </p:nvSpPr>
          <p:spPr bwMode="auto">
            <a:xfrm>
              <a:off x="0" y="0"/>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grpSp>
      <p:sp>
        <p:nvSpPr>
          <p:cNvPr id="14360" name="文本框 27"/>
          <p:cNvSpPr>
            <a:spLocks noChangeArrowheads="1"/>
          </p:cNvSpPr>
          <p:nvPr/>
        </p:nvSpPr>
        <p:spPr bwMode="auto">
          <a:xfrm>
            <a:off x="1350963" y="1965325"/>
            <a:ext cx="2441694" cy="154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600" b="1" dirty="0">
                <a:solidFill>
                  <a:srgbClr val="10263B"/>
                </a:solidFill>
                <a:latin typeface="+mj-ea"/>
                <a:ea typeface="+mj-ea"/>
                <a:cs typeface="+mn-ea"/>
                <a:sym typeface="+mn-lt"/>
              </a:rPr>
              <a:t>   </a:t>
            </a:r>
            <a:r>
              <a:rPr lang="zh-CN" altLang="en-US" sz="1400" b="1" dirty="0">
                <a:solidFill>
                  <a:srgbClr val="10263B"/>
                </a:solidFill>
                <a:latin typeface="+mj-ea"/>
                <a:ea typeface="+mj-ea"/>
                <a:cs typeface="+mn-ea"/>
                <a:sym typeface="+mn-lt"/>
              </a:rPr>
              <a:t>点击输入标题内容</a:t>
            </a:r>
            <a:endParaRPr lang="zh-CN" altLang="en-US" sz="1400" b="1" dirty="0">
              <a:solidFill>
                <a:srgbClr val="10263B"/>
              </a:solidFill>
              <a:latin typeface="+mj-ea"/>
              <a:ea typeface="+mj-ea"/>
              <a:cs typeface="+mn-ea"/>
              <a:sym typeface="+mn-lt"/>
            </a:endParaRPr>
          </a:p>
          <a:p>
            <a:pPr>
              <a:lnSpc>
                <a:spcPct val="150000"/>
              </a:lnSpc>
            </a:pPr>
            <a:r>
              <a:rPr lang="zh-CN" altLang="en-US" sz="1100" dirty="0">
                <a:solidFill>
                  <a:srgbClr val="10263B"/>
                </a:solidFill>
                <a:latin typeface="+mj-ea"/>
                <a:ea typeface="+mj-ea"/>
                <a:cs typeface="+mn-ea"/>
                <a:sym typeface="+mn-lt"/>
              </a:rPr>
              <a:t>单击此处添加文本单击此处添加文本</a:t>
            </a:r>
            <a:endParaRPr lang="en-US" altLang="zh-CN" sz="1100" dirty="0">
              <a:solidFill>
                <a:srgbClr val="10263B"/>
              </a:solidFill>
              <a:latin typeface="+mj-ea"/>
              <a:ea typeface="+mj-ea"/>
              <a:cs typeface="+mn-ea"/>
              <a:sym typeface="+mn-lt"/>
            </a:endParaRPr>
          </a:p>
          <a:p>
            <a:pPr>
              <a:lnSpc>
                <a:spcPct val="150000"/>
              </a:lnSpc>
            </a:pPr>
            <a:r>
              <a:rPr lang="zh-CN" altLang="en-US" sz="1100" dirty="0">
                <a:solidFill>
                  <a:srgbClr val="10263B"/>
                </a:solidFill>
                <a:latin typeface="+mj-ea"/>
                <a:ea typeface="+mj-ea"/>
                <a:cs typeface="+mn-ea"/>
                <a:sym typeface="+mn-lt"/>
              </a:rPr>
              <a:t>单击此处添加文本单击此处添加文本</a:t>
            </a:r>
            <a:endParaRPr lang="en-US" altLang="zh-CN" sz="1100" dirty="0">
              <a:solidFill>
                <a:srgbClr val="10263B"/>
              </a:solidFill>
              <a:latin typeface="+mj-ea"/>
              <a:ea typeface="+mj-ea"/>
              <a:cs typeface="+mn-ea"/>
              <a:sym typeface="+mn-lt"/>
            </a:endParaRPr>
          </a:p>
          <a:p>
            <a:pPr>
              <a:lnSpc>
                <a:spcPct val="150000"/>
              </a:lnSpc>
            </a:pPr>
            <a:endParaRPr lang="zh-CN" altLang="en-US" sz="1100" dirty="0">
              <a:solidFill>
                <a:srgbClr val="10263B"/>
              </a:solidFill>
              <a:latin typeface="+mj-ea"/>
              <a:ea typeface="+mj-ea"/>
              <a:cs typeface="+mn-ea"/>
              <a:sym typeface="+mn-lt"/>
            </a:endParaRPr>
          </a:p>
          <a:p>
            <a:pPr>
              <a:lnSpc>
                <a:spcPct val="150000"/>
              </a:lnSpc>
            </a:pPr>
            <a:endParaRPr lang="zh-CN" altLang="en-US" sz="1400" dirty="0">
              <a:solidFill>
                <a:srgbClr val="10263B"/>
              </a:solidFill>
              <a:latin typeface="+mj-ea"/>
              <a:ea typeface="+mj-ea"/>
              <a:cs typeface="+mn-ea"/>
              <a:sym typeface="+mn-lt"/>
            </a:endParaRPr>
          </a:p>
        </p:txBody>
      </p:sp>
      <p:sp>
        <p:nvSpPr>
          <p:cNvPr id="14361" name="文本框 28"/>
          <p:cNvSpPr>
            <a:spLocks noChangeArrowheads="1"/>
          </p:cNvSpPr>
          <p:nvPr/>
        </p:nvSpPr>
        <p:spPr bwMode="auto">
          <a:xfrm>
            <a:off x="1350963" y="4729163"/>
            <a:ext cx="2441694" cy="1508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600" b="1" dirty="0">
                <a:solidFill>
                  <a:srgbClr val="10263B"/>
                </a:solidFill>
                <a:latin typeface="+mj-ea"/>
                <a:ea typeface="+mj-ea"/>
                <a:cs typeface="+mn-ea"/>
                <a:sym typeface="+mn-lt"/>
              </a:rPr>
              <a:t>   </a:t>
            </a:r>
            <a:r>
              <a:rPr lang="zh-CN" altLang="en-US" sz="1400" b="1" dirty="0">
                <a:solidFill>
                  <a:srgbClr val="10263B"/>
                </a:solidFill>
                <a:latin typeface="+mj-ea"/>
                <a:ea typeface="+mj-ea"/>
                <a:cs typeface="+mn-ea"/>
                <a:sym typeface="+mn-lt"/>
              </a:rPr>
              <a:t>点击输入标题内容</a:t>
            </a:r>
            <a:endParaRPr lang="zh-CN" altLang="en-US" sz="1400" b="1" dirty="0">
              <a:solidFill>
                <a:srgbClr val="10263B"/>
              </a:solidFill>
              <a:latin typeface="+mj-ea"/>
              <a:ea typeface="+mj-ea"/>
              <a:cs typeface="+mn-ea"/>
              <a:sym typeface="+mn-lt"/>
            </a:endParaRPr>
          </a:p>
          <a:p>
            <a:pPr>
              <a:lnSpc>
                <a:spcPct val="150000"/>
              </a:lnSpc>
            </a:pPr>
            <a:r>
              <a:rPr lang="zh-CN" altLang="en-US" sz="1100" dirty="0">
                <a:solidFill>
                  <a:srgbClr val="10263B"/>
                </a:solidFill>
                <a:latin typeface="+mj-ea"/>
                <a:ea typeface="+mj-ea"/>
                <a:cs typeface="+mn-ea"/>
                <a:sym typeface="+mn-lt"/>
              </a:rPr>
              <a:t>单击此处添加文本单击此处添加文本</a:t>
            </a:r>
            <a:endParaRPr lang="en-US" altLang="zh-CN" sz="1100" dirty="0">
              <a:solidFill>
                <a:srgbClr val="10263B"/>
              </a:solidFill>
              <a:latin typeface="+mj-ea"/>
              <a:ea typeface="+mj-ea"/>
              <a:cs typeface="+mn-ea"/>
              <a:sym typeface="+mn-lt"/>
            </a:endParaRPr>
          </a:p>
          <a:p>
            <a:pPr>
              <a:lnSpc>
                <a:spcPct val="150000"/>
              </a:lnSpc>
            </a:pPr>
            <a:r>
              <a:rPr lang="zh-CN" altLang="en-US" sz="1100" dirty="0">
                <a:solidFill>
                  <a:srgbClr val="10263B"/>
                </a:solidFill>
                <a:latin typeface="+mj-ea"/>
                <a:ea typeface="+mj-ea"/>
                <a:cs typeface="+mn-ea"/>
                <a:sym typeface="+mn-lt"/>
              </a:rPr>
              <a:t>单击此处添加文本单击此处添加文本</a:t>
            </a:r>
            <a:endParaRPr lang="en-US" altLang="zh-CN" sz="1100" dirty="0">
              <a:solidFill>
                <a:srgbClr val="10263B"/>
              </a:solidFill>
              <a:latin typeface="+mj-ea"/>
              <a:ea typeface="+mj-ea"/>
              <a:cs typeface="+mn-ea"/>
              <a:sym typeface="+mn-lt"/>
            </a:endParaRPr>
          </a:p>
          <a:p>
            <a:pPr>
              <a:lnSpc>
                <a:spcPct val="150000"/>
              </a:lnSpc>
            </a:pPr>
            <a:endParaRPr lang="zh-CN" altLang="en-US" sz="1100" dirty="0">
              <a:solidFill>
                <a:srgbClr val="10263B"/>
              </a:solidFill>
              <a:latin typeface="+mj-ea"/>
              <a:ea typeface="+mj-ea"/>
              <a:cs typeface="+mn-ea"/>
              <a:sym typeface="+mn-lt"/>
            </a:endParaRPr>
          </a:p>
          <a:p>
            <a:pPr>
              <a:lnSpc>
                <a:spcPct val="150000"/>
              </a:lnSpc>
            </a:pPr>
            <a:endParaRPr lang="zh-CN" altLang="en-US" sz="1400" dirty="0">
              <a:solidFill>
                <a:srgbClr val="10263B"/>
              </a:solidFill>
              <a:latin typeface="+mj-ea"/>
              <a:ea typeface="+mj-ea"/>
              <a:cs typeface="+mn-ea"/>
              <a:sym typeface="+mn-lt"/>
            </a:endParaRPr>
          </a:p>
        </p:txBody>
      </p:sp>
      <p:sp>
        <p:nvSpPr>
          <p:cNvPr id="14362" name="文本框 29"/>
          <p:cNvSpPr>
            <a:spLocks noChangeArrowheads="1"/>
          </p:cNvSpPr>
          <p:nvPr/>
        </p:nvSpPr>
        <p:spPr bwMode="auto">
          <a:xfrm>
            <a:off x="8564563" y="1965325"/>
            <a:ext cx="2441694" cy="1508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600" b="1" dirty="0">
                <a:solidFill>
                  <a:srgbClr val="10263B"/>
                </a:solidFill>
                <a:latin typeface="+mj-ea"/>
                <a:ea typeface="+mj-ea"/>
                <a:cs typeface="+mn-ea"/>
                <a:sym typeface="+mn-lt"/>
              </a:rPr>
              <a:t>   </a:t>
            </a:r>
            <a:r>
              <a:rPr lang="zh-CN" altLang="en-US" sz="1400" b="1" dirty="0">
                <a:solidFill>
                  <a:srgbClr val="10263B"/>
                </a:solidFill>
                <a:latin typeface="+mj-ea"/>
                <a:ea typeface="+mj-ea"/>
                <a:cs typeface="+mn-ea"/>
                <a:sym typeface="+mn-lt"/>
              </a:rPr>
              <a:t>点击输入标题内容</a:t>
            </a:r>
            <a:endParaRPr lang="zh-CN" altLang="en-US" sz="1400" b="1" dirty="0">
              <a:solidFill>
                <a:srgbClr val="10263B"/>
              </a:solidFill>
              <a:latin typeface="+mj-ea"/>
              <a:ea typeface="+mj-ea"/>
              <a:cs typeface="+mn-ea"/>
              <a:sym typeface="+mn-lt"/>
            </a:endParaRPr>
          </a:p>
          <a:p>
            <a:pPr>
              <a:lnSpc>
                <a:spcPct val="150000"/>
              </a:lnSpc>
            </a:pPr>
            <a:r>
              <a:rPr lang="zh-CN" altLang="en-US" sz="1100" dirty="0">
                <a:solidFill>
                  <a:srgbClr val="10263B"/>
                </a:solidFill>
                <a:latin typeface="+mj-ea"/>
                <a:ea typeface="+mj-ea"/>
                <a:cs typeface="+mn-ea"/>
                <a:sym typeface="+mn-lt"/>
              </a:rPr>
              <a:t>单击此处添加文本单击此处添加文本</a:t>
            </a:r>
            <a:endParaRPr lang="en-US" altLang="zh-CN" sz="1100" dirty="0">
              <a:solidFill>
                <a:srgbClr val="10263B"/>
              </a:solidFill>
              <a:latin typeface="+mj-ea"/>
              <a:ea typeface="+mj-ea"/>
              <a:cs typeface="+mn-ea"/>
              <a:sym typeface="+mn-lt"/>
            </a:endParaRPr>
          </a:p>
          <a:p>
            <a:pPr>
              <a:lnSpc>
                <a:spcPct val="150000"/>
              </a:lnSpc>
            </a:pPr>
            <a:r>
              <a:rPr lang="zh-CN" altLang="en-US" sz="1100" dirty="0">
                <a:solidFill>
                  <a:srgbClr val="10263B"/>
                </a:solidFill>
                <a:latin typeface="+mj-ea"/>
                <a:ea typeface="+mj-ea"/>
                <a:cs typeface="+mn-ea"/>
                <a:sym typeface="+mn-lt"/>
              </a:rPr>
              <a:t>单击此处添加文本单击此处添加文本</a:t>
            </a:r>
            <a:endParaRPr lang="en-US" altLang="zh-CN" sz="1100" dirty="0">
              <a:solidFill>
                <a:srgbClr val="10263B"/>
              </a:solidFill>
              <a:latin typeface="+mj-ea"/>
              <a:ea typeface="+mj-ea"/>
              <a:cs typeface="+mn-ea"/>
              <a:sym typeface="+mn-lt"/>
            </a:endParaRPr>
          </a:p>
          <a:p>
            <a:pPr>
              <a:lnSpc>
                <a:spcPct val="150000"/>
              </a:lnSpc>
            </a:pPr>
            <a:endParaRPr lang="zh-CN" altLang="en-US" sz="1100" dirty="0">
              <a:solidFill>
                <a:srgbClr val="10263B"/>
              </a:solidFill>
              <a:latin typeface="+mj-ea"/>
              <a:ea typeface="+mj-ea"/>
              <a:cs typeface="+mn-ea"/>
              <a:sym typeface="+mn-lt"/>
            </a:endParaRPr>
          </a:p>
          <a:p>
            <a:pPr>
              <a:lnSpc>
                <a:spcPct val="150000"/>
              </a:lnSpc>
            </a:pPr>
            <a:endParaRPr lang="zh-CN" altLang="en-US" sz="1400" dirty="0">
              <a:solidFill>
                <a:srgbClr val="10263B"/>
              </a:solidFill>
              <a:latin typeface="+mj-ea"/>
              <a:ea typeface="+mj-ea"/>
              <a:cs typeface="+mn-ea"/>
              <a:sym typeface="+mn-lt"/>
            </a:endParaRPr>
          </a:p>
        </p:txBody>
      </p:sp>
      <p:sp>
        <p:nvSpPr>
          <p:cNvPr id="14363" name="文本框 30"/>
          <p:cNvSpPr>
            <a:spLocks noChangeArrowheads="1"/>
          </p:cNvSpPr>
          <p:nvPr/>
        </p:nvSpPr>
        <p:spPr bwMode="auto">
          <a:xfrm>
            <a:off x="8564563" y="4729163"/>
            <a:ext cx="2441694" cy="1508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600" b="1" dirty="0">
                <a:solidFill>
                  <a:srgbClr val="10263B"/>
                </a:solidFill>
                <a:latin typeface="+mj-ea"/>
                <a:ea typeface="+mj-ea"/>
                <a:cs typeface="+mn-ea"/>
                <a:sym typeface="+mn-lt"/>
              </a:rPr>
              <a:t>   </a:t>
            </a:r>
            <a:r>
              <a:rPr lang="zh-CN" altLang="en-US" sz="1400" b="1" dirty="0">
                <a:solidFill>
                  <a:srgbClr val="10263B"/>
                </a:solidFill>
                <a:latin typeface="+mj-ea"/>
                <a:ea typeface="+mj-ea"/>
                <a:cs typeface="+mn-ea"/>
                <a:sym typeface="+mn-lt"/>
              </a:rPr>
              <a:t>点击输入标题内容</a:t>
            </a:r>
            <a:endParaRPr lang="zh-CN" altLang="en-US" sz="1400" b="1" dirty="0">
              <a:solidFill>
                <a:srgbClr val="10263B"/>
              </a:solidFill>
              <a:latin typeface="+mj-ea"/>
              <a:ea typeface="+mj-ea"/>
              <a:cs typeface="+mn-ea"/>
              <a:sym typeface="+mn-lt"/>
            </a:endParaRPr>
          </a:p>
          <a:p>
            <a:pPr>
              <a:lnSpc>
                <a:spcPct val="150000"/>
              </a:lnSpc>
            </a:pPr>
            <a:r>
              <a:rPr lang="zh-CN" altLang="en-US" sz="1100" dirty="0">
                <a:solidFill>
                  <a:srgbClr val="10263B"/>
                </a:solidFill>
                <a:latin typeface="+mj-ea"/>
                <a:ea typeface="+mj-ea"/>
                <a:cs typeface="+mn-ea"/>
                <a:sym typeface="+mn-lt"/>
              </a:rPr>
              <a:t>单击此处添加文本单击此处添加文本</a:t>
            </a:r>
            <a:endParaRPr lang="en-US" altLang="zh-CN" sz="1100" dirty="0">
              <a:solidFill>
                <a:srgbClr val="10263B"/>
              </a:solidFill>
              <a:latin typeface="+mj-ea"/>
              <a:ea typeface="+mj-ea"/>
              <a:cs typeface="+mn-ea"/>
              <a:sym typeface="+mn-lt"/>
            </a:endParaRPr>
          </a:p>
          <a:p>
            <a:pPr>
              <a:lnSpc>
                <a:spcPct val="150000"/>
              </a:lnSpc>
            </a:pPr>
            <a:r>
              <a:rPr lang="zh-CN" altLang="en-US" sz="1100" dirty="0">
                <a:solidFill>
                  <a:srgbClr val="10263B"/>
                </a:solidFill>
                <a:latin typeface="+mj-ea"/>
                <a:ea typeface="+mj-ea"/>
                <a:cs typeface="+mn-ea"/>
                <a:sym typeface="+mn-lt"/>
              </a:rPr>
              <a:t>单击此处添加文本单击此处添加文本</a:t>
            </a:r>
            <a:endParaRPr lang="en-US" altLang="zh-CN" sz="1100" dirty="0">
              <a:solidFill>
                <a:srgbClr val="10263B"/>
              </a:solidFill>
              <a:latin typeface="+mj-ea"/>
              <a:ea typeface="+mj-ea"/>
              <a:cs typeface="+mn-ea"/>
              <a:sym typeface="+mn-lt"/>
            </a:endParaRPr>
          </a:p>
          <a:p>
            <a:pPr>
              <a:lnSpc>
                <a:spcPct val="150000"/>
              </a:lnSpc>
            </a:pPr>
            <a:endParaRPr lang="zh-CN" altLang="en-US" sz="1100" dirty="0">
              <a:solidFill>
                <a:srgbClr val="10263B"/>
              </a:solidFill>
              <a:latin typeface="+mj-ea"/>
              <a:ea typeface="+mj-ea"/>
              <a:cs typeface="+mn-ea"/>
              <a:sym typeface="+mn-lt"/>
            </a:endParaRPr>
          </a:p>
          <a:p>
            <a:pPr>
              <a:lnSpc>
                <a:spcPct val="150000"/>
              </a:lnSpc>
            </a:pPr>
            <a:endParaRPr lang="zh-CN" altLang="en-US" sz="1400" dirty="0">
              <a:solidFill>
                <a:srgbClr val="10263B"/>
              </a:solidFill>
              <a:latin typeface="+mj-ea"/>
              <a:ea typeface="+mj-ea"/>
              <a:cs typeface="+mn-ea"/>
              <a:sym typeface="+mn-lt"/>
            </a:endParaRPr>
          </a:p>
        </p:txBody>
      </p:sp>
      <p:sp>
        <p:nvSpPr>
          <p:cNvPr id="2" name="文本占位符 1"/>
          <p:cNvSpPr>
            <a:spLocks noGrp="1"/>
          </p:cNvSpPr>
          <p:nvPr>
            <p:ph type="body" sz="quarter" idx="10"/>
          </p:nvPr>
        </p:nvSpPr>
        <p:spPr/>
        <p:txBody>
          <a:bodyPr/>
          <a:lstStyle/>
          <a:p>
            <a:r>
              <a:rPr lang="zh-CN" altLang="en-US" dirty="0">
                <a:cs typeface="+mn-ea"/>
                <a:sym typeface="+mn-lt"/>
              </a:rPr>
              <a:t>工作成果展示</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343"/>
                                        </p:tgtEl>
                                        <p:attrNameLst>
                                          <p:attrName>style.visibility</p:attrName>
                                        </p:attrNameLst>
                                      </p:cBhvr>
                                      <p:to>
                                        <p:strVal val="visible"/>
                                      </p:to>
                                    </p:set>
                                    <p:animEffect transition="in" filter="wipe(down)">
                                      <p:cBhvr>
                                        <p:cTn id="7" dur="500"/>
                                        <p:tgtEl>
                                          <p:spTgt spid="1434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4342"/>
                                        </p:tgtEl>
                                        <p:attrNameLst>
                                          <p:attrName>style.visibility</p:attrName>
                                        </p:attrNameLst>
                                      </p:cBhvr>
                                      <p:to>
                                        <p:strVal val="visible"/>
                                      </p:to>
                                    </p:set>
                                    <p:animEffect transition="in" filter="wipe(right)">
                                      <p:cBhvr>
                                        <p:cTn id="11" dur="500"/>
                                        <p:tgtEl>
                                          <p:spTgt spid="1434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4341"/>
                                        </p:tgtEl>
                                        <p:attrNameLst>
                                          <p:attrName>style.visibility</p:attrName>
                                        </p:attrNameLst>
                                      </p:cBhvr>
                                      <p:to>
                                        <p:strVal val="visible"/>
                                      </p:to>
                                    </p:set>
                                    <p:animEffect transition="in" filter="wipe(down)">
                                      <p:cBhvr>
                                        <p:cTn id="15" dur="500"/>
                                        <p:tgtEl>
                                          <p:spTgt spid="14341"/>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4340"/>
                                        </p:tgtEl>
                                        <p:attrNameLst>
                                          <p:attrName>style.visibility</p:attrName>
                                        </p:attrNameLst>
                                      </p:cBhvr>
                                      <p:to>
                                        <p:strVal val="visible"/>
                                      </p:to>
                                    </p:set>
                                    <p:animEffect transition="in" filter="wipe(right)">
                                      <p:cBhvr>
                                        <p:cTn id="19" dur="500"/>
                                        <p:tgtEl>
                                          <p:spTgt spid="14340"/>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14354"/>
                                        </p:tgtEl>
                                        <p:attrNameLst>
                                          <p:attrName>style.visibility</p:attrName>
                                        </p:attrNameLst>
                                      </p:cBhvr>
                                      <p:to>
                                        <p:strVal val="visible"/>
                                      </p:to>
                                    </p:set>
                                    <p:animEffect transition="in" filter="randombar(horizontal)">
                                      <p:cBhvr>
                                        <p:cTn id="23" dur="500"/>
                                        <p:tgtEl>
                                          <p:spTgt spid="14354"/>
                                        </p:tgtEl>
                                      </p:cBhvr>
                                    </p:animEffect>
                                  </p:childTnLst>
                                </p:cTn>
                              </p:par>
                              <p:par>
                                <p:cTn id="24" presetID="14" presetClass="entr" presetSubtype="10" fill="hold" nodeType="withEffect">
                                  <p:stCondLst>
                                    <p:cond delay="0"/>
                                  </p:stCondLst>
                                  <p:childTnLst>
                                    <p:set>
                                      <p:cBhvr>
                                        <p:cTn id="25" dur="1" fill="hold">
                                          <p:stCondLst>
                                            <p:cond delay="0"/>
                                          </p:stCondLst>
                                        </p:cTn>
                                        <p:tgtEl>
                                          <p:spTgt spid="14347"/>
                                        </p:tgtEl>
                                        <p:attrNameLst>
                                          <p:attrName>style.visibility</p:attrName>
                                        </p:attrNameLst>
                                      </p:cBhvr>
                                      <p:to>
                                        <p:strVal val="visible"/>
                                      </p:to>
                                    </p:set>
                                    <p:animEffect transition="in" filter="randombar(horizontal)">
                                      <p:cBhvr>
                                        <p:cTn id="26" dur="500"/>
                                        <p:tgtEl>
                                          <p:spTgt spid="14347"/>
                                        </p:tgtEl>
                                      </p:cBhvr>
                                    </p:animEffect>
                                  </p:childTnLst>
                                </p:cTn>
                              </p:par>
                              <p:par>
                                <p:cTn id="27" presetID="14" presetClass="entr" presetSubtype="10" fill="hold" nodeType="withEffect">
                                  <p:stCondLst>
                                    <p:cond delay="0"/>
                                  </p:stCondLst>
                                  <p:childTnLst>
                                    <p:set>
                                      <p:cBhvr>
                                        <p:cTn id="28" dur="1" fill="hold">
                                          <p:stCondLst>
                                            <p:cond delay="0"/>
                                          </p:stCondLst>
                                        </p:cTn>
                                        <p:tgtEl>
                                          <p:spTgt spid="14350"/>
                                        </p:tgtEl>
                                        <p:attrNameLst>
                                          <p:attrName>style.visibility</p:attrName>
                                        </p:attrNameLst>
                                      </p:cBhvr>
                                      <p:to>
                                        <p:strVal val="visible"/>
                                      </p:to>
                                    </p:set>
                                    <p:animEffect transition="in" filter="randombar(horizontal)">
                                      <p:cBhvr>
                                        <p:cTn id="29" dur="500"/>
                                        <p:tgtEl>
                                          <p:spTgt spid="14350"/>
                                        </p:tgtEl>
                                      </p:cBhvr>
                                    </p:animEffect>
                                  </p:childTnLst>
                                </p:cTn>
                              </p:par>
                              <p:par>
                                <p:cTn id="30" presetID="14" presetClass="entr" presetSubtype="10" fill="hold" nodeType="withEffect">
                                  <p:stCondLst>
                                    <p:cond delay="0"/>
                                  </p:stCondLst>
                                  <p:childTnLst>
                                    <p:set>
                                      <p:cBhvr>
                                        <p:cTn id="31" dur="1" fill="hold">
                                          <p:stCondLst>
                                            <p:cond delay="0"/>
                                          </p:stCondLst>
                                        </p:cTn>
                                        <p:tgtEl>
                                          <p:spTgt spid="14344"/>
                                        </p:tgtEl>
                                        <p:attrNameLst>
                                          <p:attrName>style.visibility</p:attrName>
                                        </p:attrNameLst>
                                      </p:cBhvr>
                                      <p:to>
                                        <p:strVal val="visible"/>
                                      </p:to>
                                    </p:set>
                                    <p:animEffect transition="in" filter="randombar(horizontal)">
                                      <p:cBhvr>
                                        <p:cTn id="32" dur="500"/>
                                        <p:tgtEl>
                                          <p:spTgt spid="14344"/>
                                        </p:tgtEl>
                                      </p:cBhvr>
                                    </p:animEffect>
                                  </p:childTnLst>
                                </p:cTn>
                              </p:par>
                            </p:childTnLst>
                          </p:cTn>
                        </p:par>
                        <p:par>
                          <p:cTn id="33" fill="hold">
                            <p:stCondLst>
                              <p:cond delay="2500"/>
                            </p:stCondLst>
                            <p:childTnLst>
                              <p:par>
                                <p:cTn id="34" presetID="14" presetClass="entr" presetSubtype="10" fill="hold" grpId="0" nodeType="afterEffect">
                                  <p:stCondLst>
                                    <p:cond delay="0"/>
                                  </p:stCondLst>
                                  <p:iterate type="lt">
                                    <p:tmPct val="10000"/>
                                  </p:iterate>
                                  <p:childTnLst>
                                    <p:set>
                                      <p:cBhvr>
                                        <p:cTn id="35" dur="1" fill="hold">
                                          <p:stCondLst>
                                            <p:cond delay="0"/>
                                          </p:stCondLst>
                                        </p:cTn>
                                        <p:tgtEl>
                                          <p:spTgt spid="14361"/>
                                        </p:tgtEl>
                                        <p:attrNameLst>
                                          <p:attrName>style.visibility</p:attrName>
                                        </p:attrNameLst>
                                      </p:cBhvr>
                                      <p:to>
                                        <p:strVal val="visible"/>
                                      </p:to>
                                    </p:set>
                                    <p:animEffect transition="in" filter="randombar(horizontal)">
                                      <p:cBhvr>
                                        <p:cTn id="36" dur="500"/>
                                        <p:tgtEl>
                                          <p:spTgt spid="14361"/>
                                        </p:tgtEl>
                                      </p:cBhvr>
                                    </p:animEffect>
                                  </p:childTnLst>
                                </p:cTn>
                              </p:par>
                              <p:par>
                                <p:cTn id="37" presetID="14" presetClass="entr" presetSubtype="10" fill="hold" grpId="0" nodeType="withEffect">
                                  <p:stCondLst>
                                    <p:cond delay="0"/>
                                  </p:stCondLst>
                                  <p:iterate type="lt">
                                    <p:tmPct val="10000"/>
                                  </p:iterate>
                                  <p:childTnLst>
                                    <p:set>
                                      <p:cBhvr>
                                        <p:cTn id="38" dur="1" fill="hold">
                                          <p:stCondLst>
                                            <p:cond delay="0"/>
                                          </p:stCondLst>
                                        </p:cTn>
                                        <p:tgtEl>
                                          <p:spTgt spid="14360"/>
                                        </p:tgtEl>
                                        <p:attrNameLst>
                                          <p:attrName>style.visibility</p:attrName>
                                        </p:attrNameLst>
                                      </p:cBhvr>
                                      <p:to>
                                        <p:strVal val="visible"/>
                                      </p:to>
                                    </p:set>
                                    <p:animEffect transition="in" filter="randombar(horizontal)">
                                      <p:cBhvr>
                                        <p:cTn id="39" dur="500"/>
                                        <p:tgtEl>
                                          <p:spTgt spid="14360"/>
                                        </p:tgtEl>
                                      </p:cBhvr>
                                    </p:animEffect>
                                  </p:childTnLst>
                                </p:cTn>
                              </p:par>
                              <p:par>
                                <p:cTn id="40" presetID="14" presetClass="entr" presetSubtype="10" fill="hold" grpId="0" nodeType="withEffect">
                                  <p:stCondLst>
                                    <p:cond delay="0"/>
                                  </p:stCondLst>
                                  <p:iterate type="lt">
                                    <p:tmPct val="10000"/>
                                  </p:iterate>
                                  <p:childTnLst>
                                    <p:set>
                                      <p:cBhvr>
                                        <p:cTn id="41" dur="1" fill="hold">
                                          <p:stCondLst>
                                            <p:cond delay="0"/>
                                          </p:stCondLst>
                                        </p:cTn>
                                        <p:tgtEl>
                                          <p:spTgt spid="14362"/>
                                        </p:tgtEl>
                                        <p:attrNameLst>
                                          <p:attrName>style.visibility</p:attrName>
                                        </p:attrNameLst>
                                      </p:cBhvr>
                                      <p:to>
                                        <p:strVal val="visible"/>
                                      </p:to>
                                    </p:set>
                                    <p:animEffect transition="in" filter="randombar(horizontal)">
                                      <p:cBhvr>
                                        <p:cTn id="42" dur="500"/>
                                        <p:tgtEl>
                                          <p:spTgt spid="14362"/>
                                        </p:tgtEl>
                                      </p:cBhvr>
                                    </p:animEffect>
                                  </p:childTnLst>
                                </p:cTn>
                              </p:par>
                              <p:par>
                                <p:cTn id="43" presetID="14" presetClass="entr" presetSubtype="10" fill="hold" grpId="0" nodeType="withEffect">
                                  <p:stCondLst>
                                    <p:cond delay="0"/>
                                  </p:stCondLst>
                                  <p:iterate type="lt">
                                    <p:tmPct val="10000"/>
                                  </p:iterate>
                                  <p:childTnLst>
                                    <p:set>
                                      <p:cBhvr>
                                        <p:cTn id="44" dur="1" fill="hold">
                                          <p:stCondLst>
                                            <p:cond delay="0"/>
                                          </p:stCondLst>
                                        </p:cTn>
                                        <p:tgtEl>
                                          <p:spTgt spid="14363"/>
                                        </p:tgtEl>
                                        <p:attrNameLst>
                                          <p:attrName>style.visibility</p:attrName>
                                        </p:attrNameLst>
                                      </p:cBhvr>
                                      <p:to>
                                        <p:strVal val="visible"/>
                                      </p:to>
                                    </p:set>
                                    <p:animEffect transition="in" filter="randombar(horizontal)">
                                      <p:cBhvr>
                                        <p:cTn id="45" dur="500"/>
                                        <p:tgtEl>
                                          <p:spTgt spid="14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animBg="1"/>
      <p:bldP spid="14341" grpId="0" animBg="1"/>
      <p:bldP spid="14342" grpId="0" animBg="1"/>
      <p:bldP spid="14343" grpId="0" animBg="1"/>
      <p:bldP spid="14360" grpId="0"/>
      <p:bldP spid="14361" grpId="0"/>
      <p:bldP spid="14362" grpId="0"/>
      <p:bldP spid="1436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0F2437"/>
            </a:gs>
            <a:gs pos="50000">
              <a:srgbClr val="284D7A"/>
            </a:gs>
            <a:gs pos="100000">
              <a:srgbClr val="0F2437"/>
            </a:gs>
          </a:gsLst>
          <a:lin ang="5400000" scaled="1"/>
        </a:gradFill>
        <a:effectLst/>
      </p:bgPr>
    </p:bg>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477050" y="4650094"/>
            <a:ext cx="2309600" cy="914400"/>
          </a:xfrm>
        </p:spPr>
        <p:txBody>
          <a:bodyPr/>
          <a:lstStyle/>
          <a:p>
            <a:r>
              <a:rPr lang="en-US" altLang="zh-CN" dirty="0"/>
              <a:t>04</a:t>
            </a:r>
            <a:endParaRPr lang="zh-CN" altLang="en-US" dirty="0"/>
          </a:p>
        </p:txBody>
      </p:sp>
      <p:sp>
        <p:nvSpPr>
          <p:cNvPr id="3" name="文本占位符 2"/>
          <p:cNvSpPr>
            <a:spLocks noGrp="1"/>
          </p:cNvSpPr>
          <p:nvPr>
            <p:ph type="body" sz="quarter" idx="12"/>
          </p:nvPr>
        </p:nvSpPr>
        <p:spPr/>
        <p:txBody>
          <a:bodyPr/>
          <a:lstStyle/>
          <a:p>
            <a:pPr algn="ctr"/>
            <a:r>
              <a:rPr lang="zh-CN" altLang="en-US" dirty="0"/>
              <a:t>点击输入副标题</a:t>
            </a:r>
            <a:endParaRPr lang="zh-CN" altLang="en-US" dirty="0"/>
          </a:p>
          <a:p>
            <a:pPr algn="ctr"/>
            <a:r>
              <a:rPr lang="zh-CN" altLang="en-US" dirty="0"/>
              <a:t>点击输入副标题</a:t>
            </a:r>
            <a:endParaRPr lang="zh-CN" altLang="en-US" dirty="0"/>
          </a:p>
          <a:p>
            <a:pPr algn="ctr"/>
            <a:r>
              <a:rPr lang="zh-CN" altLang="en-US" dirty="0"/>
              <a:t>点击输入副标题</a:t>
            </a:r>
            <a:endParaRPr lang="zh-CN" altLang="en-US" dirty="0"/>
          </a:p>
        </p:txBody>
      </p:sp>
      <p:sp>
        <p:nvSpPr>
          <p:cNvPr id="4" name="文本占位符 3"/>
          <p:cNvSpPr>
            <a:spLocks noGrp="1"/>
          </p:cNvSpPr>
          <p:nvPr>
            <p:ph type="body" sz="quarter" idx="13"/>
          </p:nvPr>
        </p:nvSpPr>
        <p:spPr/>
        <p:txBody>
          <a:bodyPr/>
          <a:lstStyle/>
          <a:p>
            <a:r>
              <a:rPr lang="zh-CN" altLang="en-US" dirty="0"/>
              <a:t>工作存在不足</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0F2437"/>
            </a:gs>
            <a:gs pos="50000">
              <a:srgbClr val="284D7A"/>
            </a:gs>
            <a:gs pos="100000">
              <a:srgbClr val="0F2437"/>
            </a:gs>
          </a:gsLst>
          <a:lin ang="5400000" scaled="1"/>
        </a:gradFill>
        <a:effectLst/>
      </p:bgPr>
    </p:bg>
    <p:spTree>
      <p:nvGrpSpPr>
        <p:cNvPr id="1" name=""/>
        <p:cNvGrpSpPr/>
        <p:nvPr/>
      </p:nvGrpSpPr>
      <p:grpSpPr>
        <a:xfrm>
          <a:off x="0" y="0"/>
          <a:ext cx="0" cy="0"/>
          <a:chOff x="0" y="0"/>
          <a:chExt cx="0" cy="0"/>
        </a:xfrm>
      </p:grpSpPr>
      <p:sp>
        <p:nvSpPr>
          <p:cNvPr id="21508" name="矩形 4"/>
          <p:cNvSpPr>
            <a:spLocks noChangeArrowheads="1"/>
          </p:cNvSpPr>
          <p:nvPr/>
        </p:nvSpPr>
        <p:spPr bwMode="auto">
          <a:xfrm>
            <a:off x="1104900" y="1990725"/>
            <a:ext cx="2238375" cy="579438"/>
          </a:xfrm>
          <a:prstGeom prst="rect">
            <a:avLst/>
          </a:pr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1200">
              <a:solidFill>
                <a:srgbClr val="FFFFFF"/>
              </a:solidFill>
              <a:latin typeface="+mn-lt"/>
              <a:ea typeface="+mn-ea"/>
              <a:cs typeface="+mn-ea"/>
              <a:sym typeface="+mn-lt"/>
            </a:endParaRPr>
          </a:p>
        </p:txBody>
      </p:sp>
      <p:sp>
        <p:nvSpPr>
          <p:cNvPr id="21509" name="矩形 5"/>
          <p:cNvSpPr>
            <a:spLocks noChangeArrowheads="1"/>
          </p:cNvSpPr>
          <p:nvPr/>
        </p:nvSpPr>
        <p:spPr bwMode="auto">
          <a:xfrm>
            <a:off x="1104900" y="2570163"/>
            <a:ext cx="2238375" cy="1924050"/>
          </a:xfrm>
          <a:prstGeom prst="rect">
            <a:avLst/>
          </a:prstGeom>
          <a:blipFill dpi="0" rotWithShape="1">
            <a:blip r:embed="rId1"/>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grpSp>
        <p:nvGrpSpPr>
          <p:cNvPr id="21510" name="组合 6"/>
          <p:cNvGrpSpPr/>
          <p:nvPr/>
        </p:nvGrpSpPr>
        <p:grpSpPr bwMode="auto">
          <a:xfrm>
            <a:off x="1104900" y="4494213"/>
            <a:ext cx="2238375" cy="388937"/>
            <a:chOff x="0" y="0"/>
            <a:chExt cx="2754339" cy="480061"/>
          </a:xfrm>
        </p:grpSpPr>
        <p:sp>
          <p:nvSpPr>
            <p:cNvPr id="21511" name="矩形 7"/>
            <p:cNvSpPr>
              <a:spLocks noChangeArrowheads="1"/>
            </p:cNvSpPr>
            <p:nvPr/>
          </p:nvSpPr>
          <p:spPr bwMode="auto">
            <a:xfrm>
              <a:off x="0" y="0"/>
              <a:ext cx="2754339" cy="228600"/>
            </a:xfrm>
            <a:prstGeom prst="rect">
              <a:avLst/>
            </a:prstGeom>
            <a:solidFill>
              <a:srgbClr val="284D7A"/>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21512" name="等腰三角形 8"/>
            <p:cNvSpPr>
              <a:spLocks noChangeArrowheads="1"/>
            </p:cNvSpPr>
            <p:nvPr/>
          </p:nvSpPr>
          <p:spPr bwMode="auto">
            <a:xfrm flipV="1">
              <a:off x="969405" y="134917"/>
              <a:ext cx="815528" cy="345144"/>
            </a:xfrm>
            <a:prstGeom prst="triangle">
              <a:avLst>
                <a:gd name="adj" fmla="val 50000"/>
              </a:avLst>
            </a:prstGeom>
            <a:solidFill>
              <a:srgbClr val="284D7A"/>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grpSp>
      <p:sp>
        <p:nvSpPr>
          <p:cNvPr id="21513" name="矩形 9"/>
          <p:cNvSpPr>
            <a:spLocks noChangeArrowheads="1"/>
          </p:cNvSpPr>
          <p:nvPr/>
        </p:nvSpPr>
        <p:spPr bwMode="auto">
          <a:xfrm>
            <a:off x="3686175" y="1990725"/>
            <a:ext cx="2238375" cy="579438"/>
          </a:xfrm>
          <a:prstGeom prst="rect">
            <a:avLst/>
          </a:pr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1200">
              <a:solidFill>
                <a:srgbClr val="FFFFFF"/>
              </a:solidFill>
              <a:latin typeface="+mn-lt"/>
              <a:ea typeface="+mn-ea"/>
              <a:cs typeface="+mn-ea"/>
              <a:sym typeface="+mn-lt"/>
            </a:endParaRPr>
          </a:p>
        </p:txBody>
      </p:sp>
      <p:sp>
        <p:nvSpPr>
          <p:cNvPr id="21514" name="矩形 10"/>
          <p:cNvSpPr>
            <a:spLocks noChangeArrowheads="1"/>
          </p:cNvSpPr>
          <p:nvPr/>
        </p:nvSpPr>
        <p:spPr bwMode="auto">
          <a:xfrm>
            <a:off x="3686175" y="2570163"/>
            <a:ext cx="2238375" cy="1924050"/>
          </a:xfrm>
          <a:prstGeom prst="rect">
            <a:avLst/>
          </a:prstGeom>
          <a:blipFill dpi="0" rotWithShape="1">
            <a:blip r:embed="rId2"/>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grpSp>
        <p:nvGrpSpPr>
          <p:cNvPr id="21515" name="组合 11"/>
          <p:cNvGrpSpPr/>
          <p:nvPr/>
        </p:nvGrpSpPr>
        <p:grpSpPr bwMode="auto">
          <a:xfrm>
            <a:off x="3686175" y="4494213"/>
            <a:ext cx="2238375" cy="388937"/>
            <a:chOff x="0" y="0"/>
            <a:chExt cx="2754339" cy="480061"/>
          </a:xfrm>
        </p:grpSpPr>
        <p:sp>
          <p:nvSpPr>
            <p:cNvPr id="21516" name="矩形 12"/>
            <p:cNvSpPr>
              <a:spLocks noChangeArrowheads="1"/>
            </p:cNvSpPr>
            <p:nvPr/>
          </p:nvSpPr>
          <p:spPr bwMode="auto">
            <a:xfrm>
              <a:off x="0" y="0"/>
              <a:ext cx="2754339" cy="228600"/>
            </a:xfrm>
            <a:prstGeom prst="rect">
              <a:avLst/>
            </a:prstGeom>
            <a:solidFill>
              <a:srgbClr val="284D7A"/>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21517" name="等腰三角形 16"/>
            <p:cNvSpPr>
              <a:spLocks noChangeArrowheads="1"/>
            </p:cNvSpPr>
            <p:nvPr/>
          </p:nvSpPr>
          <p:spPr bwMode="auto">
            <a:xfrm flipV="1">
              <a:off x="969405" y="134917"/>
              <a:ext cx="815528" cy="345144"/>
            </a:xfrm>
            <a:prstGeom prst="triangle">
              <a:avLst>
                <a:gd name="adj" fmla="val 50000"/>
              </a:avLst>
            </a:prstGeom>
            <a:solidFill>
              <a:srgbClr val="284D7A"/>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grpSp>
      <p:sp>
        <p:nvSpPr>
          <p:cNvPr id="21518" name="矩形 17"/>
          <p:cNvSpPr>
            <a:spLocks noChangeArrowheads="1"/>
          </p:cNvSpPr>
          <p:nvPr/>
        </p:nvSpPr>
        <p:spPr bwMode="auto">
          <a:xfrm>
            <a:off x="6265863" y="1990725"/>
            <a:ext cx="2238375" cy="579438"/>
          </a:xfrm>
          <a:prstGeom prst="rect">
            <a:avLst/>
          </a:pr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1200">
              <a:solidFill>
                <a:srgbClr val="FFFFFF"/>
              </a:solidFill>
              <a:latin typeface="+mn-lt"/>
              <a:ea typeface="+mn-ea"/>
              <a:cs typeface="+mn-ea"/>
              <a:sym typeface="+mn-lt"/>
            </a:endParaRPr>
          </a:p>
        </p:txBody>
      </p:sp>
      <p:sp>
        <p:nvSpPr>
          <p:cNvPr id="21519" name="矩形 18"/>
          <p:cNvSpPr>
            <a:spLocks noChangeArrowheads="1"/>
          </p:cNvSpPr>
          <p:nvPr/>
        </p:nvSpPr>
        <p:spPr bwMode="auto">
          <a:xfrm>
            <a:off x="6265863" y="2570163"/>
            <a:ext cx="2238375" cy="1924050"/>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grpSp>
        <p:nvGrpSpPr>
          <p:cNvPr id="21520" name="组合 19"/>
          <p:cNvGrpSpPr/>
          <p:nvPr/>
        </p:nvGrpSpPr>
        <p:grpSpPr bwMode="auto">
          <a:xfrm>
            <a:off x="6265863" y="4494213"/>
            <a:ext cx="2238375" cy="388937"/>
            <a:chOff x="0" y="0"/>
            <a:chExt cx="2754339" cy="480061"/>
          </a:xfrm>
        </p:grpSpPr>
        <p:sp>
          <p:nvSpPr>
            <p:cNvPr id="21521" name="矩形 20"/>
            <p:cNvSpPr>
              <a:spLocks noChangeArrowheads="1"/>
            </p:cNvSpPr>
            <p:nvPr/>
          </p:nvSpPr>
          <p:spPr bwMode="auto">
            <a:xfrm>
              <a:off x="0" y="0"/>
              <a:ext cx="2754339" cy="228600"/>
            </a:xfrm>
            <a:prstGeom prst="rect">
              <a:avLst/>
            </a:prstGeom>
            <a:solidFill>
              <a:srgbClr val="284D7A"/>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21522" name="等腰三角形 21"/>
            <p:cNvSpPr>
              <a:spLocks noChangeArrowheads="1"/>
            </p:cNvSpPr>
            <p:nvPr/>
          </p:nvSpPr>
          <p:spPr bwMode="auto">
            <a:xfrm flipV="1">
              <a:off x="969405" y="134917"/>
              <a:ext cx="815528" cy="345144"/>
            </a:xfrm>
            <a:prstGeom prst="triangle">
              <a:avLst>
                <a:gd name="adj" fmla="val 50000"/>
              </a:avLst>
            </a:prstGeom>
            <a:solidFill>
              <a:srgbClr val="284D7A"/>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grpSp>
      <p:sp>
        <p:nvSpPr>
          <p:cNvPr id="21523" name="矩形 22"/>
          <p:cNvSpPr>
            <a:spLocks noChangeArrowheads="1"/>
          </p:cNvSpPr>
          <p:nvPr/>
        </p:nvSpPr>
        <p:spPr bwMode="auto">
          <a:xfrm>
            <a:off x="8847138" y="1990725"/>
            <a:ext cx="2238375" cy="579438"/>
          </a:xfrm>
          <a:prstGeom prst="rect">
            <a:avLst/>
          </a:pr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sz="1200">
              <a:solidFill>
                <a:srgbClr val="FFFFFF"/>
              </a:solidFill>
              <a:latin typeface="+mn-lt"/>
              <a:ea typeface="+mn-ea"/>
              <a:cs typeface="+mn-ea"/>
              <a:sym typeface="+mn-lt"/>
            </a:endParaRPr>
          </a:p>
        </p:txBody>
      </p:sp>
      <p:sp>
        <p:nvSpPr>
          <p:cNvPr id="21524" name="矩形 23"/>
          <p:cNvSpPr>
            <a:spLocks noChangeArrowheads="1"/>
          </p:cNvSpPr>
          <p:nvPr/>
        </p:nvSpPr>
        <p:spPr bwMode="auto">
          <a:xfrm>
            <a:off x="8847138" y="2570163"/>
            <a:ext cx="2238375" cy="1924050"/>
          </a:xfrm>
          <a:prstGeom prst="rect">
            <a:avLst/>
          </a:prstGeom>
          <a:blipFill dpi="0" rotWithShape="1">
            <a:blip r:embed="rId4"/>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grpSp>
        <p:nvGrpSpPr>
          <p:cNvPr id="21525" name="组合 24"/>
          <p:cNvGrpSpPr/>
          <p:nvPr/>
        </p:nvGrpSpPr>
        <p:grpSpPr bwMode="auto">
          <a:xfrm>
            <a:off x="8847138" y="4494213"/>
            <a:ext cx="2238375" cy="388937"/>
            <a:chOff x="0" y="0"/>
            <a:chExt cx="2754339" cy="480061"/>
          </a:xfrm>
        </p:grpSpPr>
        <p:sp>
          <p:nvSpPr>
            <p:cNvPr id="21526" name="矩形 25"/>
            <p:cNvSpPr>
              <a:spLocks noChangeArrowheads="1"/>
            </p:cNvSpPr>
            <p:nvPr/>
          </p:nvSpPr>
          <p:spPr bwMode="auto">
            <a:xfrm>
              <a:off x="0" y="0"/>
              <a:ext cx="2754339" cy="228600"/>
            </a:xfrm>
            <a:prstGeom prst="rect">
              <a:avLst/>
            </a:prstGeom>
            <a:solidFill>
              <a:srgbClr val="284D7A"/>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21527" name="等腰三角形 26"/>
            <p:cNvSpPr>
              <a:spLocks noChangeArrowheads="1"/>
            </p:cNvSpPr>
            <p:nvPr/>
          </p:nvSpPr>
          <p:spPr bwMode="auto">
            <a:xfrm flipV="1">
              <a:off x="969405" y="134917"/>
              <a:ext cx="815528" cy="345144"/>
            </a:xfrm>
            <a:prstGeom prst="triangle">
              <a:avLst>
                <a:gd name="adj" fmla="val 50000"/>
              </a:avLst>
            </a:prstGeom>
            <a:solidFill>
              <a:srgbClr val="284D7A"/>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grpSp>
      <p:sp>
        <p:nvSpPr>
          <p:cNvPr id="21528" name="文本框 27"/>
          <p:cNvSpPr>
            <a:spLocks noChangeArrowheads="1"/>
          </p:cNvSpPr>
          <p:nvPr/>
        </p:nvSpPr>
        <p:spPr bwMode="auto">
          <a:xfrm>
            <a:off x="1612623" y="2091524"/>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chemeClr val="bg1"/>
                </a:solidFill>
                <a:latin typeface="+mn-lt"/>
                <a:ea typeface="+mn-ea"/>
                <a:cs typeface="+mn-ea"/>
                <a:sym typeface="+mn-lt"/>
              </a:rPr>
              <a:t>输入标题</a:t>
            </a:r>
            <a:endParaRPr lang="en-US" altLang="zh-CN" sz="1100" b="1" dirty="0">
              <a:solidFill>
                <a:schemeClr val="bg1"/>
              </a:solidFill>
              <a:latin typeface="+mn-lt"/>
              <a:ea typeface="+mn-ea"/>
              <a:cs typeface="+mn-ea"/>
              <a:sym typeface="+mn-lt"/>
            </a:endParaRPr>
          </a:p>
        </p:txBody>
      </p:sp>
      <p:sp>
        <p:nvSpPr>
          <p:cNvPr id="21529" name="文本框 28"/>
          <p:cNvSpPr>
            <a:spLocks noChangeArrowheads="1"/>
          </p:cNvSpPr>
          <p:nvPr/>
        </p:nvSpPr>
        <p:spPr bwMode="auto">
          <a:xfrm>
            <a:off x="4193898" y="2091524"/>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chemeClr val="bg1"/>
                </a:solidFill>
                <a:latin typeface="+mn-lt"/>
                <a:ea typeface="+mn-ea"/>
                <a:cs typeface="+mn-ea"/>
                <a:sym typeface="+mn-lt"/>
              </a:rPr>
              <a:t>输入标题</a:t>
            </a:r>
            <a:endParaRPr lang="en-US" altLang="zh-CN" sz="1100" b="1" dirty="0">
              <a:solidFill>
                <a:schemeClr val="bg1"/>
              </a:solidFill>
              <a:latin typeface="+mn-lt"/>
              <a:ea typeface="+mn-ea"/>
              <a:cs typeface="+mn-ea"/>
              <a:sym typeface="+mn-lt"/>
            </a:endParaRPr>
          </a:p>
        </p:txBody>
      </p:sp>
      <p:sp>
        <p:nvSpPr>
          <p:cNvPr id="21530" name="文本框 29"/>
          <p:cNvSpPr>
            <a:spLocks noChangeArrowheads="1"/>
          </p:cNvSpPr>
          <p:nvPr/>
        </p:nvSpPr>
        <p:spPr bwMode="auto">
          <a:xfrm>
            <a:off x="6773585" y="2074062"/>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chemeClr val="bg1"/>
                </a:solidFill>
                <a:latin typeface="+mn-lt"/>
                <a:ea typeface="+mn-ea"/>
                <a:cs typeface="+mn-ea"/>
                <a:sym typeface="+mn-lt"/>
              </a:rPr>
              <a:t>输入标题</a:t>
            </a:r>
            <a:endParaRPr lang="en-US" altLang="zh-CN" sz="1100" b="1" dirty="0">
              <a:solidFill>
                <a:schemeClr val="bg1"/>
              </a:solidFill>
              <a:latin typeface="+mn-lt"/>
              <a:ea typeface="+mn-ea"/>
              <a:cs typeface="+mn-ea"/>
              <a:sym typeface="+mn-lt"/>
            </a:endParaRPr>
          </a:p>
        </p:txBody>
      </p:sp>
      <p:sp>
        <p:nvSpPr>
          <p:cNvPr id="21531" name="文本框 30"/>
          <p:cNvSpPr>
            <a:spLocks noChangeArrowheads="1"/>
          </p:cNvSpPr>
          <p:nvPr/>
        </p:nvSpPr>
        <p:spPr bwMode="auto">
          <a:xfrm>
            <a:off x="9354860" y="2091524"/>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chemeClr val="bg1"/>
                </a:solidFill>
                <a:latin typeface="+mn-lt"/>
                <a:ea typeface="+mn-ea"/>
                <a:cs typeface="+mn-ea"/>
                <a:sym typeface="+mn-lt"/>
              </a:rPr>
              <a:t>输入标题</a:t>
            </a:r>
            <a:endParaRPr lang="en-US" altLang="zh-CN" sz="1100" b="1" dirty="0">
              <a:solidFill>
                <a:schemeClr val="bg1"/>
              </a:solidFill>
              <a:latin typeface="+mn-lt"/>
              <a:ea typeface="+mn-ea"/>
              <a:cs typeface="+mn-ea"/>
              <a:sym typeface="+mn-lt"/>
            </a:endParaRPr>
          </a:p>
        </p:txBody>
      </p:sp>
      <p:sp>
        <p:nvSpPr>
          <p:cNvPr id="21532" name="文本框 31"/>
          <p:cNvSpPr>
            <a:spLocks noChangeArrowheads="1"/>
          </p:cNvSpPr>
          <p:nvPr/>
        </p:nvSpPr>
        <p:spPr bwMode="auto">
          <a:xfrm>
            <a:off x="1372193" y="5073651"/>
            <a:ext cx="197267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rgbClr val="10263B"/>
                </a:solidFill>
                <a:latin typeface="+mn-lt"/>
                <a:ea typeface="+mn-ea"/>
                <a:cs typeface="+mn-ea"/>
                <a:sym typeface="+mn-lt"/>
              </a:rPr>
              <a:t>单击此处添加文本单击此处添加文本单击此处添加文本单击此处添加文本</a:t>
            </a:r>
            <a:endParaRPr lang="en-US" altLang="zh-CN" sz="1600" dirty="0">
              <a:solidFill>
                <a:srgbClr val="10263B"/>
              </a:solidFill>
              <a:latin typeface="+mn-lt"/>
              <a:ea typeface="+mn-ea"/>
              <a:cs typeface="+mn-ea"/>
              <a:sym typeface="+mn-lt"/>
            </a:endParaRPr>
          </a:p>
        </p:txBody>
      </p:sp>
      <p:sp>
        <p:nvSpPr>
          <p:cNvPr id="21533" name="文本框 32"/>
          <p:cNvSpPr>
            <a:spLocks noChangeArrowheads="1"/>
          </p:cNvSpPr>
          <p:nvPr/>
        </p:nvSpPr>
        <p:spPr bwMode="auto">
          <a:xfrm>
            <a:off x="3951881" y="5073651"/>
            <a:ext cx="197267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rgbClr val="10263B"/>
                </a:solidFill>
                <a:latin typeface="+mn-lt"/>
                <a:ea typeface="+mn-ea"/>
                <a:cs typeface="+mn-ea"/>
                <a:sym typeface="+mn-lt"/>
              </a:rPr>
              <a:t>单击此处添加文本单击此处添加文本单击此处添加文本单击此处添加文本</a:t>
            </a:r>
            <a:endParaRPr lang="en-US" altLang="zh-CN" sz="1600" dirty="0">
              <a:solidFill>
                <a:srgbClr val="10263B"/>
              </a:solidFill>
              <a:latin typeface="+mn-lt"/>
              <a:ea typeface="+mn-ea"/>
              <a:cs typeface="+mn-ea"/>
              <a:sym typeface="+mn-lt"/>
            </a:endParaRPr>
          </a:p>
        </p:txBody>
      </p:sp>
      <p:sp>
        <p:nvSpPr>
          <p:cNvPr id="21534" name="文本框 33"/>
          <p:cNvSpPr>
            <a:spLocks noChangeArrowheads="1"/>
          </p:cNvSpPr>
          <p:nvPr/>
        </p:nvSpPr>
        <p:spPr bwMode="auto">
          <a:xfrm>
            <a:off x="6533156" y="5073651"/>
            <a:ext cx="197267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rgbClr val="10263B"/>
                </a:solidFill>
                <a:latin typeface="+mn-lt"/>
                <a:ea typeface="+mn-ea"/>
                <a:cs typeface="+mn-ea"/>
                <a:sym typeface="+mn-lt"/>
              </a:rPr>
              <a:t>单击此处添加文本击此处添加文本单击此处添加文本单击此处添加文本</a:t>
            </a:r>
            <a:endParaRPr lang="en-US" altLang="zh-CN" sz="1600" dirty="0">
              <a:solidFill>
                <a:srgbClr val="10263B"/>
              </a:solidFill>
              <a:latin typeface="+mn-lt"/>
              <a:ea typeface="+mn-ea"/>
              <a:cs typeface="+mn-ea"/>
              <a:sym typeface="+mn-lt"/>
            </a:endParaRPr>
          </a:p>
        </p:txBody>
      </p:sp>
      <p:sp>
        <p:nvSpPr>
          <p:cNvPr id="21535" name="文本框 34"/>
          <p:cNvSpPr>
            <a:spLocks noChangeArrowheads="1"/>
          </p:cNvSpPr>
          <p:nvPr/>
        </p:nvSpPr>
        <p:spPr bwMode="auto">
          <a:xfrm>
            <a:off x="9112843" y="5073651"/>
            <a:ext cx="197267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rgbClr val="10263B"/>
                </a:solidFill>
                <a:latin typeface="+mn-lt"/>
                <a:ea typeface="+mn-ea"/>
                <a:cs typeface="+mn-ea"/>
                <a:sym typeface="+mn-lt"/>
              </a:rPr>
              <a:t>单击此处添加文本单击此处添加文本单击此处添加文本单击此处添加文本</a:t>
            </a:r>
            <a:endParaRPr lang="en-US" altLang="zh-CN" sz="1600" dirty="0">
              <a:solidFill>
                <a:srgbClr val="10263B"/>
              </a:solidFill>
              <a:latin typeface="+mn-lt"/>
              <a:ea typeface="+mn-ea"/>
              <a:cs typeface="+mn-ea"/>
              <a:sym typeface="+mn-lt"/>
            </a:endParaRPr>
          </a:p>
        </p:txBody>
      </p:sp>
      <p:sp>
        <p:nvSpPr>
          <p:cNvPr id="2" name="文本占位符 1"/>
          <p:cNvSpPr>
            <a:spLocks noGrp="1"/>
          </p:cNvSpPr>
          <p:nvPr>
            <p:ph type="body" sz="quarter" idx="10"/>
          </p:nvPr>
        </p:nvSpPr>
        <p:spPr/>
        <p:txBody>
          <a:bodyPr/>
          <a:lstStyle/>
          <a:p>
            <a:r>
              <a:rPr lang="zh-CN" altLang="en-US" dirty="0"/>
              <a:t>工作存在不足</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afterEffect" p14:presetBounceEnd="40000">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14:bounceEnd="40000">
                                          <p:cBhvr additive="base">
                                            <p:cTn id="7" dur="1250" fill="hold"/>
                                            <p:tgtEl>
                                              <p:spTgt spid="21508"/>
                                            </p:tgtEl>
                                            <p:attrNameLst>
                                              <p:attrName>ppt_x</p:attrName>
                                            </p:attrNameLst>
                                          </p:cBhvr>
                                          <p:tavLst>
                                            <p:tav tm="0">
                                              <p:val>
                                                <p:strVal val="0-#ppt_w/2"/>
                                              </p:val>
                                            </p:tav>
                                            <p:tav tm="100000">
                                              <p:val>
                                                <p:strVal val="#ppt_x"/>
                                              </p:val>
                                            </p:tav>
                                          </p:tavLst>
                                        </p:anim>
                                        <p:anim calcmode="lin" valueType="num" p14:bounceEnd="40000">
                                          <p:cBhvr additive="base">
                                            <p:cTn id="8" dur="1250" fill="hold"/>
                                            <p:tgtEl>
                                              <p:spTgt spid="21508"/>
                                            </p:tgtEl>
                                            <p:attrNameLst>
                                              <p:attrName>ppt_y</p:attrName>
                                            </p:attrNameLst>
                                          </p:cBhvr>
                                          <p:tavLst>
                                            <p:tav tm="0">
                                              <p:val>
                                                <p:strVal val="#ppt_y"/>
                                              </p:val>
                                            </p:tav>
                                            <p:tav tm="100000">
                                              <p:val>
                                                <p:strVal val="#ppt_y"/>
                                              </p:val>
                                            </p:tav>
                                          </p:tavLst>
                                        </p:anim>
                                      </p:childTnLst>
                                    </p:cTn>
                                  </p:par>
                                  <p:par>
                                    <p:cTn id="9" presetID="2" presetClass="entr" presetSubtype="8" accel="40000" fill="hold" grpId="0" nodeType="withEffect" p14:presetBounceEnd="40000">
                                      <p:stCondLst>
                                        <p:cond delay="250"/>
                                      </p:stCondLst>
                                      <p:childTnLst>
                                        <p:set>
                                          <p:cBhvr>
                                            <p:cTn id="10" dur="1" fill="hold">
                                              <p:stCondLst>
                                                <p:cond delay="0"/>
                                              </p:stCondLst>
                                            </p:cTn>
                                            <p:tgtEl>
                                              <p:spTgt spid="21513"/>
                                            </p:tgtEl>
                                            <p:attrNameLst>
                                              <p:attrName>style.visibility</p:attrName>
                                            </p:attrNameLst>
                                          </p:cBhvr>
                                          <p:to>
                                            <p:strVal val="visible"/>
                                          </p:to>
                                        </p:set>
                                        <p:anim calcmode="lin" valueType="num" p14:bounceEnd="40000">
                                          <p:cBhvr additive="base">
                                            <p:cTn id="11" dur="1250" fill="hold"/>
                                            <p:tgtEl>
                                              <p:spTgt spid="21513"/>
                                            </p:tgtEl>
                                            <p:attrNameLst>
                                              <p:attrName>ppt_x</p:attrName>
                                            </p:attrNameLst>
                                          </p:cBhvr>
                                          <p:tavLst>
                                            <p:tav tm="0">
                                              <p:val>
                                                <p:strVal val="0-#ppt_w/2"/>
                                              </p:val>
                                            </p:tav>
                                            <p:tav tm="100000">
                                              <p:val>
                                                <p:strVal val="#ppt_x"/>
                                              </p:val>
                                            </p:tav>
                                          </p:tavLst>
                                        </p:anim>
                                        <p:anim calcmode="lin" valueType="num" p14:bounceEnd="40000">
                                          <p:cBhvr additive="base">
                                            <p:cTn id="12" dur="1250" fill="hold"/>
                                            <p:tgtEl>
                                              <p:spTgt spid="21513"/>
                                            </p:tgtEl>
                                            <p:attrNameLst>
                                              <p:attrName>ppt_y</p:attrName>
                                            </p:attrNameLst>
                                          </p:cBhvr>
                                          <p:tavLst>
                                            <p:tav tm="0">
                                              <p:val>
                                                <p:strVal val="#ppt_y"/>
                                              </p:val>
                                            </p:tav>
                                            <p:tav tm="100000">
                                              <p:val>
                                                <p:strVal val="#ppt_y"/>
                                              </p:val>
                                            </p:tav>
                                          </p:tavLst>
                                        </p:anim>
                                      </p:childTnLst>
                                    </p:cTn>
                                  </p:par>
                                  <p:par>
                                    <p:cTn id="13" presetID="2" presetClass="entr" presetSubtype="8" accel="40000" fill="hold" grpId="0" nodeType="withEffect" p14:presetBounceEnd="40000">
                                      <p:stCondLst>
                                        <p:cond delay="500"/>
                                      </p:stCondLst>
                                      <p:childTnLst>
                                        <p:set>
                                          <p:cBhvr>
                                            <p:cTn id="14" dur="1" fill="hold">
                                              <p:stCondLst>
                                                <p:cond delay="0"/>
                                              </p:stCondLst>
                                            </p:cTn>
                                            <p:tgtEl>
                                              <p:spTgt spid="21518"/>
                                            </p:tgtEl>
                                            <p:attrNameLst>
                                              <p:attrName>style.visibility</p:attrName>
                                            </p:attrNameLst>
                                          </p:cBhvr>
                                          <p:to>
                                            <p:strVal val="visible"/>
                                          </p:to>
                                        </p:set>
                                        <p:anim calcmode="lin" valueType="num" p14:bounceEnd="40000">
                                          <p:cBhvr additive="base">
                                            <p:cTn id="15" dur="1250" fill="hold"/>
                                            <p:tgtEl>
                                              <p:spTgt spid="21518"/>
                                            </p:tgtEl>
                                            <p:attrNameLst>
                                              <p:attrName>ppt_x</p:attrName>
                                            </p:attrNameLst>
                                          </p:cBhvr>
                                          <p:tavLst>
                                            <p:tav tm="0">
                                              <p:val>
                                                <p:strVal val="0-#ppt_w/2"/>
                                              </p:val>
                                            </p:tav>
                                            <p:tav tm="100000">
                                              <p:val>
                                                <p:strVal val="#ppt_x"/>
                                              </p:val>
                                            </p:tav>
                                          </p:tavLst>
                                        </p:anim>
                                        <p:anim calcmode="lin" valueType="num" p14:bounceEnd="40000">
                                          <p:cBhvr additive="base">
                                            <p:cTn id="16" dur="1250" fill="hold"/>
                                            <p:tgtEl>
                                              <p:spTgt spid="21518"/>
                                            </p:tgtEl>
                                            <p:attrNameLst>
                                              <p:attrName>ppt_y</p:attrName>
                                            </p:attrNameLst>
                                          </p:cBhvr>
                                          <p:tavLst>
                                            <p:tav tm="0">
                                              <p:val>
                                                <p:strVal val="#ppt_y"/>
                                              </p:val>
                                            </p:tav>
                                            <p:tav tm="100000">
                                              <p:val>
                                                <p:strVal val="#ppt_y"/>
                                              </p:val>
                                            </p:tav>
                                          </p:tavLst>
                                        </p:anim>
                                      </p:childTnLst>
                                    </p:cTn>
                                  </p:par>
                                  <p:par>
                                    <p:cTn id="17" presetID="2" presetClass="entr" presetSubtype="8" accel="40000" fill="hold" grpId="0" nodeType="withEffect" p14:presetBounceEnd="40000">
                                      <p:stCondLst>
                                        <p:cond delay="750"/>
                                      </p:stCondLst>
                                      <p:childTnLst>
                                        <p:set>
                                          <p:cBhvr>
                                            <p:cTn id="18" dur="1" fill="hold">
                                              <p:stCondLst>
                                                <p:cond delay="0"/>
                                              </p:stCondLst>
                                            </p:cTn>
                                            <p:tgtEl>
                                              <p:spTgt spid="21523"/>
                                            </p:tgtEl>
                                            <p:attrNameLst>
                                              <p:attrName>style.visibility</p:attrName>
                                            </p:attrNameLst>
                                          </p:cBhvr>
                                          <p:to>
                                            <p:strVal val="visible"/>
                                          </p:to>
                                        </p:set>
                                        <p:anim calcmode="lin" valueType="num" p14:bounceEnd="40000">
                                          <p:cBhvr additive="base">
                                            <p:cTn id="19" dur="1250" fill="hold"/>
                                            <p:tgtEl>
                                              <p:spTgt spid="21523"/>
                                            </p:tgtEl>
                                            <p:attrNameLst>
                                              <p:attrName>ppt_x</p:attrName>
                                            </p:attrNameLst>
                                          </p:cBhvr>
                                          <p:tavLst>
                                            <p:tav tm="0">
                                              <p:val>
                                                <p:strVal val="0-#ppt_w/2"/>
                                              </p:val>
                                            </p:tav>
                                            <p:tav tm="100000">
                                              <p:val>
                                                <p:strVal val="#ppt_x"/>
                                              </p:val>
                                            </p:tav>
                                          </p:tavLst>
                                        </p:anim>
                                        <p:anim calcmode="lin" valueType="num" p14:bounceEnd="40000">
                                          <p:cBhvr additive="base">
                                            <p:cTn id="20" dur="1250" fill="hold"/>
                                            <p:tgtEl>
                                              <p:spTgt spid="21523"/>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21528"/>
                                            </p:tgtEl>
                                            <p:attrNameLst>
                                              <p:attrName>style.visibility</p:attrName>
                                            </p:attrNameLst>
                                          </p:cBhvr>
                                          <p:to>
                                            <p:strVal val="visible"/>
                                          </p:to>
                                        </p:set>
                                        <p:animEffect transition="in" filter="wipe(left)">
                                          <p:cBhvr>
                                            <p:cTn id="24" dur="500"/>
                                            <p:tgtEl>
                                              <p:spTgt spid="2152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1529"/>
                                            </p:tgtEl>
                                            <p:attrNameLst>
                                              <p:attrName>style.visibility</p:attrName>
                                            </p:attrNameLst>
                                          </p:cBhvr>
                                          <p:to>
                                            <p:strVal val="visible"/>
                                          </p:to>
                                        </p:set>
                                        <p:animEffect transition="in" filter="wipe(left)">
                                          <p:cBhvr>
                                            <p:cTn id="27" dur="500"/>
                                            <p:tgtEl>
                                              <p:spTgt spid="21529"/>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530"/>
                                            </p:tgtEl>
                                            <p:attrNameLst>
                                              <p:attrName>style.visibility</p:attrName>
                                            </p:attrNameLst>
                                          </p:cBhvr>
                                          <p:to>
                                            <p:strVal val="visible"/>
                                          </p:to>
                                        </p:set>
                                        <p:animEffect transition="in" filter="wipe(left)">
                                          <p:cBhvr>
                                            <p:cTn id="30" dur="500"/>
                                            <p:tgtEl>
                                              <p:spTgt spid="2153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1531"/>
                                            </p:tgtEl>
                                            <p:attrNameLst>
                                              <p:attrName>style.visibility</p:attrName>
                                            </p:attrNameLst>
                                          </p:cBhvr>
                                          <p:to>
                                            <p:strVal val="visible"/>
                                          </p:to>
                                        </p:set>
                                        <p:animEffect transition="in" filter="wipe(left)">
                                          <p:cBhvr>
                                            <p:cTn id="33" dur="500"/>
                                            <p:tgtEl>
                                              <p:spTgt spid="21531"/>
                                            </p:tgtEl>
                                          </p:cBhvr>
                                        </p:animEffect>
                                      </p:childTnLst>
                                    </p:cTn>
                                  </p:par>
                                </p:childTnLst>
                              </p:cTn>
                            </p:par>
                            <p:par>
                              <p:cTn id="34" fill="hold">
                                <p:stCondLst>
                                  <p:cond delay="2000"/>
                                </p:stCondLst>
                                <p:childTnLst>
                                  <p:par>
                                    <p:cTn id="35" presetID="22" presetClass="entr" presetSubtype="1" fill="hold" grpId="0" nodeType="afterEffect">
                                      <p:stCondLst>
                                        <p:cond delay="0"/>
                                      </p:stCondLst>
                                      <p:childTnLst>
                                        <p:set>
                                          <p:cBhvr>
                                            <p:cTn id="36" dur="1" fill="hold">
                                              <p:stCondLst>
                                                <p:cond delay="0"/>
                                              </p:stCondLst>
                                            </p:cTn>
                                            <p:tgtEl>
                                              <p:spTgt spid="21524"/>
                                            </p:tgtEl>
                                            <p:attrNameLst>
                                              <p:attrName>style.visibility</p:attrName>
                                            </p:attrNameLst>
                                          </p:cBhvr>
                                          <p:to>
                                            <p:strVal val="visible"/>
                                          </p:to>
                                        </p:set>
                                        <p:animEffect transition="in" filter="wipe(up)">
                                          <p:cBhvr>
                                            <p:cTn id="37" dur="500"/>
                                            <p:tgtEl>
                                              <p:spTgt spid="21524"/>
                                            </p:tgtEl>
                                          </p:cBhvr>
                                        </p:animEffect>
                                      </p:childTnLst>
                                    </p:cTn>
                                  </p:par>
                                  <p:par>
                                    <p:cTn id="38" presetID="22" presetClass="entr" presetSubtype="1" fill="hold" grpId="0" nodeType="withEffect">
                                      <p:stCondLst>
                                        <p:cond delay="250"/>
                                      </p:stCondLst>
                                      <p:childTnLst>
                                        <p:set>
                                          <p:cBhvr>
                                            <p:cTn id="39" dur="1" fill="hold">
                                              <p:stCondLst>
                                                <p:cond delay="0"/>
                                              </p:stCondLst>
                                            </p:cTn>
                                            <p:tgtEl>
                                              <p:spTgt spid="21519"/>
                                            </p:tgtEl>
                                            <p:attrNameLst>
                                              <p:attrName>style.visibility</p:attrName>
                                            </p:attrNameLst>
                                          </p:cBhvr>
                                          <p:to>
                                            <p:strVal val="visible"/>
                                          </p:to>
                                        </p:set>
                                        <p:animEffect transition="in" filter="wipe(up)">
                                          <p:cBhvr>
                                            <p:cTn id="40" dur="500"/>
                                            <p:tgtEl>
                                              <p:spTgt spid="21519"/>
                                            </p:tgtEl>
                                          </p:cBhvr>
                                        </p:animEffect>
                                      </p:childTnLst>
                                    </p:cTn>
                                  </p:par>
                                  <p:par>
                                    <p:cTn id="41" presetID="22" presetClass="entr" presetSubtype="1" fill="hold" grpId="0" nodeType="withEffect">
                                      <p:stCondLst>
                                        <p:cond delay="500"/>
                                      </p:stCondLst>
                                      <p:childTnLst>
                                        <p:set>
                                          <p:cBhvr>
                                            <p:cTn id="42" dur="1" fill="hold">
                                              <p:stCondLst>
                                                <p:cond delay="0"/>
                                              </p:stCondLst>
                                            </p:cTn>
                                            <p:tgtEl>
                                              <p:spTgt spid="21514"/>
                                            </p:tgtEl>
                                            <p:attrNameLst>
                                              <p:attrName>style.visibility</p:attrName>
                                            </p:attrNameLst>
                                          </p:cBhvr>
                                          <p:to>
                                            <p:strVal val="visible"/>
                                          </p:to>
                                        </p:set>
                                        <p:animEffect transition="in" filter="wipe(up)">
                                          <p:cBhvr>
                                            <p:cTn id="43" dur="500"/>
                                            <p:tgtEl>
                                              <p:spTgt spid="21514"/>
                                            </p:tgtEl>
                                          </p:cBhvr>
                                        </p:animEffect>
                                      </p:childTnLst>
                                    </p:cTn>
                                  </p:par>
                                  <p:par>
                                    <p:cTn id="44" presetID="22" presetClass="entr" presetSubtype="1" fill="hold" grpId="0" nodeType="withEffect">
                                      <p:stCondLst>
                                        <p:cond delay="750"/>
                                      </p:stCondLst>
                                      <p:childTnLst>
                                        <p:set>
                                          <p:cBhvr>
                                            <p:cTn id="45" dur="1" fill="hold">
                                              <p:stCondLst>
                                                <p:cond delay="0"/>
                                              </p:stCondLst>
                                            </p:cTn>
                                            <p:tgtEl>
                                              <p:spTgt spid="21509"/>
                                            </p:tgtEl>
                                            <p:attrNameLst>
                                              <p:attrName>style.visibility</p:attrName>
                                            </p:attrNameLst>
                                          </p:cBhvr>
                                          <p:to>
                                            <p:strVal val="visible"/>
                                          </p:to>
                                        </p:set>
                                        <p:animEffect transition="in" filter="wipe(up)">
                                          <p:cBhvr>
                                            <p:cTn id="46" dur="500"/>
                                            <p:tgtEl>
                                              <p:spTgt spid="21509"/>
                                            </p:tgtEl>
                                          </p:cBhvr>
                                        </p:animEffect>
                                      </p:childTnLst>
                                    </p:cTn>
                                  </p:par>
                                  <p:par>
                                    <p:cTn id="47" presetID="47" presetClass="entr" presetSubtype="0" fill="hold" nodeType="withEffect">
                                      <p:stCondLst>
                                        <p:cond delay="250"/>
                                      </p:stCondLst>
                                      <p:childTnLst>
                                        <p:set>
                                          <p:cBhvr>
                                            <p:cTn id="48" dur="1" fill="hold">
                                              <p:stCondLst>
                                                <p:cond delay="0"/>
                                              </p:stCondLst>
                                            </p:cTn>
                                            <p:tgtEl>
                                              <p:spTgt spid="21525"/>
                                            </p:tgtEl>
                                            <p:attrNameLst>
                                              <p:attrName>style.visibility</p:attrName>
                                            </p:attrNameLst>
                                          </p:cBhvr>
                                          <p:to>
                                            <p:strVal val="visible"/>
                                          </p:to>
                                        </p:set>
                                        <p:animEffect transition="in" filter="fade">
                                          <p:cBhvr>
                                            <p:cTn id="49" dur="1000"/>
                                            <p:tgtEl>
                                              <p:spTgt spid="21525"/>
                                            </p:tgtEl>
                                          </p:cBhvr>
                                        </p:animEffect>
                                        <p:anim calcmode="lin" valueType="num">
                                          <p:cBhvr>
                                            <p:cTn id="50" dur="1000" fill="hold"/>
                                            <p:tgtEl>
                                              <p:spTgt spid="21525"/>
                                            </p:tgtEl>
                                            <p:attrNameLst>
                                              <p:attrName>ppt_x</p:attrName>
                                            </p:attrNameLst>
                                          </p:cBhvr>
                                          <p:tavLst>
                                            <p:tav tm="0">
                                              <p:val>
                                                <p:strVal val="#ppt_x"/>
                                              </p:val>
                                            </p:tav>
                                            <p:tav tm="100000">
                                              <p:val>
                                                <p:strVal val="#ppt_x"/>
                                              </p:val>
                                            </p:tav>
                                          </p:tavLst>
                                        </p:anim>
                                        <p:anim calcmode="lin" valueType="num">
                                          <p:cBhvr>
                                            <p:cTn id="51" dur="1000" fill="hold"/>
                                            <p:tgtEl>
                                              <p:spTgt spid="21525"/>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500"/>
                                      </p:stCondLst>
                                      <p:childTnLst>
                                        <p:set>
                                          <p:cBhvr>
                                            <p:cTn id="53" dur="1" fill="hold">
                                              <p:stCondLst>
                                                <p:cond delay="0"/>
                                              </p:stCondLst>
                                            </p:cTn>
                                            <p:tgtEl>
                                              <p:spTgt spid="21510"/>
                                            </p:tgtEl>
                                            <p:attrNameLst>
                                              <p:attrName>style.visibility</p:attrName>
                                            </p:attrNameLst>
                                          </p:cBhvr>
                                          <p:to>
                                            <p:strVal val="visible"/>
                                          </p:to>
                                        </p:set>
                                        <p:animEffect transition="in" filter="fade">
                                          <p:cBhvr>
                                            <p:cTn id="54" dur="1000"/>
                                            <p:tgtEl>
                                              <p:spTgt spid="21510"/>
                                            </p:tgtEl>
                                          </p:cBhvr>
                                        </p:animEffect>
                                        <p:anim calcmode="lin" valueType="num">
                                          <p:cBhvr>
                                            <p:cTn id="55" dur="1000" fill="hold"/>
                                            <p:tgtEl>
                                              <p:spTgt spid="21510"/>
                                            </p:tgtEl>
                                            <p:attrNameLst>
                                              <p:attrName>ppt_x</p:attrName>
                                            </p:attrNameLst>
                                          </p:cBhvr>
                                          <p:tavLst>
                                            <p:tav tm="0">
                                              <p:val>
                                                <p:strVal val="#ppt_x"/>
                                              </p:val>
                                            </p:tav>
                                            <p:tav tm="100000">
                                              <p:val>
                                                <p:strVal val="#ppt_x"/>
                                              </p:val>
                                            </p:tav>
                                          </p:tavLst>
                                        </p:anim>
                                        <p:anim calcmode="lin" valueType="num">
                                          <p:cBhvr>
                                            <p:cTn id="56" dur="1000" fill="hold"/>
                                            <p:tgtEl>
                                              <p:spTgt spid="21510"/>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750"/>
                                      </p:stCondLst>
                                      <p:childTnLst>
                                        <p:set>
                                          <p:cBhvr>
                                            <p:cTn id="58" dur="1" fill="hold">
                                              <p:stCondLst>
                                                <p:cond delay="0"/>
                                              </p:stCondLst>
                                            </p:cTn>
                                            <p:tgtEl>
                                              <p:spTgt spid="21515"/>
                                            </p:tgtEl>
                                            <p:attrNameLst>
                                              <p:attrName>style.visibility</p:attrName>
                                            </p:attrNameLst>
                                          </p:cBhvr>
                                          <p:to>
                                            <p:strVal val="visible"/>
                                          </p:to>
                                        </p:set>
                                        <p:animEffect transition="in" filter="fade">
                                          <p:cBhvr>
                                            <p:cTn id="59" dur="1000"/>
                                            <p:tgtEl>
                                              <p:spTgt spid="21515"/>
                                            </p:tgtEl>
                                          </p:cBhvr>
                                        </p:animEffect>
                                        <p:anim calcmode="lin" valueType="num">
                                          <p:cBhvr>
                                            <p:cTn id="60" dur="1000" fill="hold"/>
                                            <p:tgtEl>
                                              <p:spTgt spid="21515"/>
                                            </p:tgtEl>
                                            <p:attrNameLst>
                                              <p:attrName>ppt_x</p:attrName>
                                            </p:attrNameLst>
                                          </p:cBhvr>
                                          <p:tavLst>
                                            <p:tav tm="0">
                                              <p:val>
                                                <p:strVal val="#ppt_x"/>
                                              </p:val>
                                            </p:tav>
                                            <p:tav tm="100000">
                                              <p:val>
                                                <p:strVal val="#ppt_x"/>
                                              </p:val>
                                            </p:tav>
                                          </p:tavLst>
                                        </p:anim>
                                        <p:anim calcmode="lin" valueType="num">
                                          <p:cBhvr>
                                            <p:cTn id="61" dur="1000" fill="hold"/>
                                            <p:tgtEl>
                                              <p:spTgt spid="2151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500"/>
                                      </p:stCondLst>
                                      <p:childTnLst>
                                        <p:set>
                                          <p:cBhvr>
                                            <p:cTn id="63" dur="1" fill="hold">
                                              <p:stCondLst>
                                                <p:cond delay="0"/>
                                              </p:stCondLst>
                                            </p:cTn>
                                            <p:tgtEl>
                                              <p:spTgt spid="21520"/>
                                            </p:tgtEl>
                                            <p:attrNameLst>
                                              <p:attrName>style.visibility</p:attrName>
                                            </p:attrNameLst>
                                          </p:cBhvr>
                                          <p:to>
                                            <p:strVal val="visible"/>
                                          </p:to>
                                        </p:set>
                                        <p:animEffect transition="in" filter="fade">
                                          <p:cBhvr>
                                            <p:cTn id="64" dur="1000"/>
                                            <p:tgtEl>
                                              <p:spTgt spid="21520"/>
                                            </p:tgtEl>
                                          </p:cBhvr>
                                        </p:animEffect>
                                        <p:anim calcmode="lin" valueType="num">
                                          <p:cBhvr>
                                            <p:cTn id="65" dur="1000" fill="hold"/>
                                            <p:tgtEl>
                                              <p:spTgt spid="21520"/>
                                            </p:tgtEl>
                                            <p:attrNameLst>
                                              <p:attrName>ppt_x</p:attrName>
                                            </p:attrNameLst>
                                          </p:cBhvr>
                                          <p:tavLst>
                                            <p:tav tm="0">
                                              <p:val>
                                                <p:strVal val="#ppt_x"/>
                                              </p:val>
                                            </p:tav>
                                            <p:tav tm="100000">
                                              <p:val>
                                                <p:strVal val="#ppt_x"/>
                                              </p:val>
                                            </p:tav>
                                          </p:tavLst>
                                        </p:anim>
                                        <p:anim calcmode="lin" valueType="num">
                                          <p:cBhvr>
                                            <p:cTn id="66" dur="1000" fill="hold"/>
                                            <p:tgtEl>
                                              <p:spTgt spid="21520"/>
                                            </p:tgtEl>
                                            <p:attrNameLst>
                                              <p:attrName>ppt_y</p:attrName>
                                            </p:attrNameLst>
                                          </p:cBhvr>
                                          <p:tavLst>
                                            <p:tav tm="0">
                                              <p:val>
                                                <p:strVal val="#ppt_y-.1"/>
                                              </p:val>
                                            </p:tav>
                                            <p:tav tm="100000">
                                              <p:val>
                                                <p:strVal val="#ppt_y"/>
                                              </p:val>
                                            </p:tav>
                                          </p:tavLst>
                                        </p:anim>
                                      </p:childTnLst>
                                    </p:cTn>
                                  </p:par>
                                </p:childTnLst>
                              </p:cTn>
                            </p:par>
                            <p:par>
                              <p:cTn id="67" fill="hold">
                                <p:stCondLst>
                                  <p:cond delay="2500"/>
                                </p:stCondLst>
                                <p:childTnLst>
                                  <p:par>
                                    <p:cTn id="68" presetID="22" presetClass="entr" presetSubtype="1" fill="hold" grpId="0" nodeType="afterEffect">
                                      <p:stCondLst>
                                        <p:cond delay="0"/>
                                      </p:stCondLst>
                                      <p:childTnLst>
                                        <p:set>
                                          <p:cBhvr>
                                            <p:cTn id="69" dur="1" fill="hold">
                                              <p:stCondLst>
                                                <p:cond delay="0"/>
                                              </p:stCondLst>
                                            </p:cTn>
                                            <p:tgtEl>
                                              <p:spTgt spid="21532"/>
                                            </p:tgtEl>
                                            <p:attrNameLst>
                                              <p:attrName>style.visibility</p:attrName>
                                            </p:attrNameLst>
                                          </p:cBhvr>
                                          <p:to>
                                            <p:strVal val="visible"/>
                                          </p:to>
                                        </p:set>
                                        <p:animEffect transition="in" filter="wipe(up)">
                                          <p:cBhvr>
                                            <p:cTn id="70" dur="1500"/>
                                            <p:tgtEl>
                                              <p:spTgt spid="21532"/>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21533"/>
                                            </p:tgtEl>
                                            <p:attrNameLst>
                                              <p:attrName>style.visibility</p:attrName>
                                            </p:attrNameLst>
                                          </p:cBhvr>
                                          <p:to>
                                            <p:strVal val="visible"/>
                                          </p:to>
                                        </p:set>
                                        <p:animEffect transition="in" filter="wipe(up)">
                                          <p:cBhvr>
                                            <p:cTn id="73" dur="1500"/>
                                            <p:tgtEl>
                                              <p:spTgt spid="21533"/>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21534"/>
                                            </p:tgtEl>
                                            <p:attrNameLst>
                                              <p:attrName>style.visibility</p:attrName>
                                            </p:attrNameLst>
                                          </p:cBhvr>
                                          <p:to>
                                            <p:strVal val="visible"/>
                                          </p:to>
                                        </p:set>
                                        <p:animEffect transition="in" filter="wipe(up)">
                                          <p:cBhvr>
                                            <p:cTn id="76" dur="1500"/>
                                            <p:tgtEl>
                                              <p:spTgt spid="21534"/>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21535"/>
                                            </p:tgtEl>
                                            <p:attrNameLst>
                                              <p:attrName>style.visibility</p:attrName>
                                            </p:attrNameLst>
                                          </p:cBhvr>
                                          <p:to>
                                            <p:strVal val="visible"/>
                                          </p:to>
                                        </p:set>
                                        <p:animEffect transition="in" filter="wipe(up)">
                                          <p:cBhvr>
                                            <p:cTn id="79" dur="1500"/>
                                            <p:tgtEl>
                                              <p:spTgt spid="21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animBg="1"/>
          <p:bldP spid="21509" grpId="0" animBg="1"/>
          <p:bldP spid="21513" grpId="0" animBg="1"/>
          <p:bldP spid="21514" grpId="0" animBg="1"/>
          <p:bldP spid="21518" grpId="0" animBg="1"/>
          <p:bldP spid="21519" grpId="0" animBg="1"/>
          <p:bldP spid="21523" grpId="0" animBg="1"/>
          <p:bldP spid="21524" grpId="0" animBg="1"/>
          <p:bldP spid="21528" grpId="0"/>
          <p:bldP spid="21529" grpId="0"/>
          <p:bldP spid="21530" grpId="0"/>
          <p:bldP spid="21531" grpId="0"/>
          <p:bldP spid="21532" grpId="0"/>
          <p:bldP spid="21533" grpId="0"/>
          <p:bldP spid="21534" grpId="0"/>
          <p:bldP spid="215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after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additive="base">
                                            <p:cTn id="7" dur="1250" fill="hold"/>
                                            <p:tgtEl>
                                              <p:spTgt spid="21508"/>
                                            </p:tgtEl>
                                            <p:attrNameLst>
                                              <p:attrName>ppt_x</p:attrName>
                                            </p:attrNameLst>
                                          </p:cBhvr>
                                          <p:tavLst>
                                            <p:tav tm="0">
                                              <p:val>
                                                <p:strVal val="0-#ppt_w/2"/>
                                              </p:val>
                                            </p:tav>
                                            <p:tav tm="100000">
                                              <p:val>
                                                <p:strVal val="#ppt_x"/>
                                              </p:val>
                                            </p:tav>
                                          </p:tavLst>
                                        </p:anim>
                                        <p:anim calcmode="lin" valueType="num">
                                          <p:cBhvr additive="base">
                                            <p:cTn id="8" dur="1250" fill="hold"/>
                                            <p:tgtEl>
                                              <p:spTgt spid="21508"/>
                                            </p:tgtEl>
                                            <p:attrNameLst>
                                              <p:attrName>ppt_y</p:attrName>
                                            </p:attrNameLst>
                                          </p:cBhvr>
                                          <p:tavLst>
                                            <p:tav tm="0">
                                              <p:val>
                                                <p:strVal val="#ppt_y"/>
                                              </p:val>
                                            </p:tav>
                                            <p:tav tm="100000">
                                              <p:val>
                                                <p:strVal val="#ppt_y"/>
                                              </p:val>
                                            </p:tav>
                                          </p:tavLst>
                                        </p:anim>
                                      </p:childTnLst>
                                    </p:cTn>
                                  </p:par>
                                  <p:par>
                                    <p:cTn id="9" presetID="2" presetClass="entr" presetSubtype="8" accel="40000" fill="hold" grpId="0" nodeType="withEffect">
                                      <p:stCondLst>
                                        <p:cond delay="250"/>
                                      </p:stCondLst>
                                      <p:childTnLst>
                                        <p:set>
                                          <p:cBhvr>
                                            <p:cTn id="10" dur="1" fill="hold">
                                              <p:stCondLst>
                                                <p:cond delay="0"/>
                                              </p:stCondLst>
                                            </p:cTn>
                                            <p:tgtEl>
                                              <p:spTgt spid="21513"/>
                                            </p:tgtEl>
                                            <p:attrNameLst>
                                              <p:attrName>style.visibility</p:attrName>
                                            </p:attrNameLst>
                                          </p:cBhvr>
                                          <p:to>
                                            <p:strVal val="visible"/>
                                          </p:to>
                                        </p:set>
                                        <p:anim calcmode="lin" valueType="num">
                                          <p:cBhvr additive="base">
                                            <p:cTn id="11" dur="1250" fill="hold"/>
                                            <p:tgtEl>
                                              <p:spTgt spid="21513"/>
                                            </p:tgtEl>
                                            <p:attrNameLst>
                                              <p:attrName>ppt_x</p:attrName>
                                            </p:attrNameLst>
                                          </p:cBhvr>
                                          <p:tavLst>
                                            <p:tav tm="0">
                                              <p:val>
                                                <p:strVal val="0-#ppt_w/2"/>
                                              </p:val>
                                            </p:tav>
                                            <p:tav tm="100000">
                                              <p:val>
                                                <p:strVal val="#ppt_x"/>
                                              </p:val>
                                            </p:tav>
                                          </p:tavLst>
                                        </p:anim>
                                        <p:anim calcmode="lin" valueType="num">
                                          <p:cBhvr additive="base">
                                            <p:cTn id="12" dur="1250" fill="hold"/>
                                            <p:tgtEl>
                                              <p:spTgt spid="21513"/>
                                            </p:tgtEl>
                                            <p:attrNameLst>
                                              <p:attrName>ppt_y</p:attrName>
                                            </p:attrNameLst>
                                          </p:cBhvr>
                                          <p:tavLst>
                                            <p:tav tm="0">
                                              <p:val>
                                                <p:strVal val="#ppt_y"/>
                                              </p:val>
                                            </p:tav>
                                            <p:tav tm="100000">
                                              <p:val>
                                                <p:strVal val="#ppt_y"/>
                                              </p:val>
                                            </p:tav>
                                          </p:tavLst>
                                        </p:anim>
                                      </p:childTnLst>
                                    </p:cTn>
                                  </p:par>
                                  <p:par>
                                    <p:cTn id="13" presetID="2" presetClass="entr" presetSubtype="8" accel="40000" fill="hold" grpId="0" nodeType="withEffect">
                                      <p:stCondLst>
                                        <p:cond delay="500"/>
                                      </p:stCondLst>
                                      <p:childTnLst>
                                        <p:set>
                                          <p:cBhvr>
                                            <p:cTn id="14" dur="1" fill="hold">
                                              <p:stCondLst>
                                                <p:cond delay="0"/>
                                              </p:stCondLst>
                                            </p:cTn>
                                            <p:tgtEl>
                                              <p:spTgt spid="21518"/>
                                            </p:tgtEl>
                                            <p:attrNameLst>
                                              <p:attrName>style.visibility</p:attrName>
                                            </p:attrNameLst>
                                          </p:cBhvr>
                                          <p:to>
                                            <p:strVal val="visible"/>
                                          </p:to>
                                        </p:set>
                                        <p:anim calcmode="lin" valueType="num">
                                          <p:cBhvr additive="base">
                                            <p:cTn id="15" dur="1250" fill="hold"/>
                                            <p:tgtEl>
                                              <p:spTgt spid="21518"/>
                                            </p:tgtEl>
                                            <p:attrNameLst>
                                              <p:attrName>ppt_x</p:attrName>
                                            </p:attrNameLst>
                                          </p:cBhvr>
                                          <p:tavLst>
                                            <p:tav tm="0">
                                              <p:val>
                                                <p:strVal val="0-#ppt_w/2"/>
                                              </p:val>
                                            </p:tav>
                                            <p:tav tm="100000">
                                              <p:val>
                                                <p:strVal val="#ppt_x"/>
                                              </p:val>
                                            </p:tav>
                                          </p:tavLst>
                                        </p:anim>
                                        <p:anim calcmode="lin" valueType="num">
                                          <p:cBhvr additive="base">
                                            <p:cTn id="16" dur="1250" fill="hold"/>
                                            <p:tgtEl>
                                              <p:spTgt spid="21518"/>
                                            </p:tgtEl>
                                            <p:attrNameLst>
                                              <p:attrName>ppt_y</p:attrName>
                                            </p:attrNameLst>
                                          </p:cBhvr>
                                          <p:tavLst>
                                            <p:tav tm="0">
                                              <p:val>
                                                <p:strVal val="#ppt_y"/>
                                              </p:val>
                                            </p:tav>
                                            <p:tav tm="100000">
                                              <p:val>
                                                <p:strVal val="#ppt_y"/>
                                              </p:val>
                                            </p:tav>
                                          </p:tavLst>
                                        </p:anim>
                                      </p:childTnLst>
                                    </p:cTn>
                                  </p:par>
                                  <p:par>
                                    <p:cTn id="17" presetID="2" presetClass="entr" presetSubtype="8" accel="40000" fill="hold" grpId="0" nodeType="withEffect">
                                      <p:stCondLst>
                                        <p:cond delay="750"/>
                                      </p:stCondLst>
                                      <p:childTnLst>
                                        <p:set>
                                          <p:cBhvr>
                                            <p:cTn id="18" dur="1" fill="hold">
                                              <p:stCondLst>
                                                <p:cond delay="0"/>
                                              </p:stCondLst>
                                            </p:cTn>
                                            <p:tgtEl>
                                              <p:spTgt spid="21523"/>
                                            </p:tgtEl>
                                            <p:attrNameLst>
                                              <p:attrName>style.visibility</p:attrName>
                                            </p:attrNameLst>
                                          </p:cBhvr>
                                          <p:to>
                                            <p:strVal val="visible"/>
                                          </p:to>
                                        </p:set>
                                        <p:anim calcmode="lin" valueType="num">
                                          <p:cBhvr additive="base">
                                            <p:cTn id="19" dur="1250" fill="hold"/>
                                            <p:tgtEl>
                                              <p:spTgt spid="21523"/>
                                            </p:tgtEl>
                                            <p:attrNameLst>
                                              <p:attrName>ppt_x</p:attrName>
                                            </p:attrNameLst>
                                          </p:cBhvr>
                                          <p:tavLst>
                                            <p:tav tm="0">
                                              <p:val>
                                                <p:strVal val="0-#ppt_w/2"/>
                                              </p:val>
                                            </p:tav>
                                            <p:tav tm="100000">
                                              <p:val>
                                                <p:strVal val="#ppt_x"/>
                                              </p:val>
                                            </p:tav>
                                          </p:tavLst>
                                        </p:anim>
                                        <p:anim calcmode="lin" valueType="num">
                                          <p:cBhvr additive="base">
                                            <p:cTn id="20" dur="1250" fill="hold"/>
                                            <p:tgtEl>
                                              <p:spTgt spid="21523"/>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21528"/>
                                            </p:tgtEl>
                                            <p:attrNameLst>
                                              <p:attrName>style.visibility</p:attrName>
                                            </p:attrNameLst>
                                          </p:cBhvr>
                                          <p:to>
                                            <p:strVal val="visible"/>
                                          </p:to>
                                        </p:set>
                                        <p:animEffect transition="in" filter="wipe(left)">
                                          <p:cBhvr>
                                            <p:cTn id="24" dur="500"/>
                                            <p:tgtEl>
                                              <p:spTgt spid="2152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1529"/>
                                            </p:tgtEl>
                                            <p:attrNameLst>
                                              <p:attrName>style.visibility</p:attrName>
                                            </p:attrNameLst>
                                          </p:cBhvr>
                                          <p:to>
                                            <p:strVal val="visible"/>
                                          </p:to>
                                        </p:set>
                                        <p:animEffect transition="in" filter="wipe(left)">
                                          <p:cBhvr>
                                            <p:cTn id="27" dur="500"/>
                                            <p:tgtEl>
                                              <p:spTgt spid="21529"/>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530"/>
                                            </p:tgtEl>
                                            <p:attrNameLst>
                                              <p:attrName>style.visibility</p:attrName>
                                            </p:attrNameLst>
                                          </p:cBhvr>
                                          <p:to>
                                            <p:strVal val="visible"/>
                                          </p:to>
                                        </p:set>
                                        <p:animEffect transition="in" filter="wipe(left)">
                                          <p:cBhvr>
                                            <p:cTn id="30" dur="500"/>
                                            <p:tgtEl>
                                              <p:spTgt spid="2153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1531"/>
                                            </p:tgtEl>
                                            <p:attrNameLst>
                                              <p:attrName>style.visibility</p:attrName>
                                            </p:attrNameLst>
                                          </p:cBhvr>
                                          <p:to>
                                            <p:strVal val="visible"/>
                                          </p:to>
                                        </p:set>
                                        <p:animEffect transition="in" filter="wipe(left)">
                                          <p:cBhvr>
                                            <p:cTn id="33" dur="500"/>
                                            <p:tgtEl>
                                              <p:spTgt spid="21531"/>
                                            </p:tgtEl>
                                          </p:cBhvr>
                                        </p:animEffect>
                                      </p:childTnLst>
                                    </p:cTn>
                                  </p:par>
                                </p:childTnLst>
                              </p:cTn>
                            </p:par>
                            <p:par>
                              <p:cTn id="34" fill="hold">
                                <p:stCondLst>
                                  <p:cond delay="2000"/>
                                </p:stCondLst>
                                <p:childTnLst>
                                  <p:par>
                                    <p:cTn id="35" presetID="22" presetClass="entr" presetSubtype="1" fill="hold" grpId="0" nodeType="afterEffect">
                                      <p:stCondLst>
                                        <p:cond delay="0"/>
                                      </p:stCondLst>
                                      <p:childTnLst>
                                        <p:set>
                                          <p:cBhvr>
                                            <p:cTn id="36" dur="1" fill="hold">
                                              <p:stCondLst>
                                                <p:cond delay="0"/>
                                              </p:stCondLst>
                                            </p:cTn>
                                            <p:tgtEl>
                                              <p:spTgt spid="21524"/>
                                            </p:tgtEl>
                                            <p:attrNameLst>
                                              <p:attrName>style.visibility</p:attrName>
                                            </p:attrNameLst>
                                          </p:cBhvr>
                                          <p:to>
                                            <p:strVal val="visible"/>
                                          </p:to>
                                        </p:set>
                                        <p:animEffect transition="in" filter="wipe(up)">
                                          <p:cBhvr>
                                            <p:cTn id="37" dur="500"/>
                                            <p:tgtEl>
                                              <p:spTgt spid="21524"/>
                                            </p:tgtEl>
                                          </p:cBhvr>
                                        </p:animEffect>
                                      </p:childTnLst>
                                    </p:cTn>
                                  </p:par>
                                  <p:par>
                                    <p:cTn id="38" presetID="22" presetClass="entr" presetSubtype="1" fill="hold" grpId="0" nodeType="withEffect">
                                      <p:stCondLst>
                                        <p:cond delay="250"/>
                                      </p:stCondLst>
                                      <p:childTnLst>
                                        <p:set>
                                          <p:cBhvr>
                                            <p:cTn id="39" dur="1" fill="hold">
                                              <p:stCondLst>
                                                <p:cond delay="0"/>
                                              </p:stCondLst>
                                            </p:cTn>
                                            <p:tgtEl>
                                              <p:spTgt spid="21519"/>
                                            </p:tgtEl>
                                            <p:attrNameLst>
                                              <p:attrName>style.visibility</p:attrName>
                                            </p:attrNameLst>
                                          </p:cBhvr>
                                          <p:to>
                                            <p:strVal val="visible"/>
                                          </p:to>
                                        </p:set>
                                        <p:animEffect transition="in" filter="wipe(up)">
                                          <p:cBhvr>
                                            <p:cTn id="40" dur="500"/>
                                            <p:tgtEl>
                                              <p:spTgt spid="21519"/>
                                            </p:tgtEl>
                                          </p:cBhvr>
                                        </p:animEffect>
                                      </p:childTnLst>
                                    </p:cTn>
                                  </p:par>
                                  <p:par>
                                    <p:cTn id="41" presetID="22" presetClass="entr" presetSubtype="1" fill="hold" grpId="0" nodeType="withEffect">
                                      <p:stCondLst>
                                        <p:cond delay="500"/>
                                      </p:stCondLst>
                                      <p:childTnLst>
                                        <p:set>
                                          <p:cBhvr>
                                            <p:cTn id="42" dur="1" fill="hold">
                                              <p:stCondLst>
                                                <p:cond delay="0"/>
                                              </p:stCondLst>
                                            </p:cTn>
                                            <p:tgtEl>
                                              <p:spTgt spid="21514"/>
                                            </p:tgtEl>
                                            <p:attrNameLst>
                                              <p:attrName>style.visibility</p:attrName>
                                            </p:attrNameLst>
                                          </p:cBhvr>
                                          <p:to>
                                            <p:strVal val="visible"/>
                                          </p:to>
                                        </p:set>
                                        <p:animEffect transition="in" filter="wipe(up)">
                                          <p:cBhvr>
                                            <p:cTn id="43" dur="500"/>
                                            <p:tgtEl>
                                              <p:spTgt spid="21514"/>
                                            </p:tgtEl>
                                          </p:cBhvr>
                                        </p:animEffect>
                                      </p:childTnLst>
                                    </p:cTn>
                                  </p:par>
                                  <p:par>
                                    <p:cTn id="44" presetID="22" presetClass="entr" presetSubtype="1" fill="hold" grpId="0" nodeType="withEffect">
                                      <p:stCondLst>
                                        <p:cond delay="750"/>
                                      </p:stCondLst>
                                      <p:childTnLst>
                                        <p:set>
                                          <p:cBhvr>
                                            <p:cTn id="45" dur="1" fill="hold">
                                              <p:stCondLst>
                                                <p:cond delay="0"/>
                                              </p:stCondLst>
                                            </p:cTn>
                                            <p:tgtEl>
                                              <p:spTgt spid="21509"/>
                                            </p:tgtEl>
                                            <p:attrNameLst>
                                              <p:attrName>style.visibility</p:attrName>
                                            </p:attrNameLst>
                                          </p:cBhvr>
                                          <p:to>
                                            <p:strVal val="visible"/>
                                          </p:to>
                                        </p:set>
                                        <p:animEffect transition="in" filter="wipe(up)">
                                          <p:cBhvr>
                                            <p:cTn id="46" dur="500"/>
                                            <p:tgtEl>
                                              <p:spTgt spid="21509"/>
                                            </p:tgtEl>
                                          </p:cBhvr>
                                        </p:animEffect>
                                      </p:childTnLst>
                                    </p:cTn>
                                  </p:par>
                                  <p:par>
                                    <p:cTn id="47" presetID="47" presetClass="entr" presetSubtype="0" fill="hold" nodeType="withEffect">
                                      <p:stCondLst>
                                        <p:cond delay="250"/>
                                      </p:stCondLst>
                                      <p:childTnLst>
                                        <p:set>
                                          <p:cBhvr>
                                            <p:cTn id="48" dur="1" fill="hold">
                                              <p:stCondLst>
                                                <p:cond delay="0"/>
                                              </p:stCondLst>
                                            </p:cTn>
                                            <p:tgtEl>
                                              <p:spTgt spid="21525"/>
                                            </p:tgtEl>
                                            <p:attrNameLst>
                                              <p:attrName>style.visibility</p:attrName>
                                            </p:attrNameLst>
                                          </p:cBhvr>
                                          <p:to>
                                            <p:strVal val="visible"/>
                                          </p:to>
                                        </p:set>
                                        <p:animEffect transition="in" filter="fade">
                                          <p:cBhvr>
                                            <p:cTn id="49" dur="1000"/>
                                            <p:tgtEl>
                                              <p:spTgt spid="21525"/>
                                            </p:tgtEl>
                                          </p:cBhvr>
                                        </p:animEffect>
                                        <p:anim calcmode="lin" valueType="num">
                                          <p:cBhvr>
                                            <p:cTn id="50" dur="1000" fill="hold"/>
                                            <p:tgtEl>
                                              <p:spTgt spid="21525"/>
                                            </p:tgtEl>
                                            <p:attrNameLst>
                                              <p:attrName>ppt_x</p:attrName>
                                            </p:attrNameLst>
                                          </p:cBhvr>
                                          <p:tavLst>
                                            <p:tav tm="0">
                                              <p:val>
                                                <p:strVal val="#ppt_x"/>
                                              </p:val>
                                            </p:tav>
                                            <p:tav tm="100000">
                                              <p:val>
                                                <p:strVal val="#ppt_x"/>
                                              </p:val>
                                            </p:tav>
                                          </p:tavLst>
                                        </p:anim>
                                        <p:anim calcmode="lin" valueType="num">
                                          <p:cBhvr>
                                            <p:cTn id="51" dur="1000" fill="hold"/>
                                            <p:tgtEl>
                                              <p:spTgt spid="21525"/>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500"/>
                                      </p:stCondLst>
                                      <p:childTnLst>
                                        <p:set>
                                          <p:cBhvr>
                                            <p:cTn id="53" dur="1" fill="hold">
                                              <p:stCondLst>
                                                <p:cond delay="0"/>
                                              </p:stCondLst>
                                            </p:cTn>
                                            <p:tgtEl>
                                              <p:spTgt spid="21510"/>
                                            </p:tgtEl>
                                            <p:attrNameLst>
                                              <p:attrName>style.visibility</p:attrName>
                                            </p:attrNameLst>
                                          </p:cBhvr>
                                          <p:to>
                                            <p:strVal val="visible"/>
                                          </p:to>
                                        </p:set>
                                        <p:animEffect transition="in" filter="fade">
                                          <p:cBhvr>
                                            <p:cTn id="54" dur="1000"/>
                                            <p:tgtEl>
                                              <p:spTgt spid="21510"/>
                                            </p:tgtEl>
                                          </p:cBhvr>
                                        </p:animEffect>
                                        <p:anim calcmode="lin" valueType="num">
                                          <p:cBhvr>
                                            <p:cTn id="55" dur="1000" fill="hold"/>
                                            <p:tgtEl>
                                              <p:spTgt spid="21510"/>
                                            </p:tgtEl>
                                            <p:attrNameLst>
                                              <p:attrName>ppt_x</p:attrName>
                                            </p:attrNameLst>
                                          </p:cBhvr>
                                          <p:tavLst>
                                            <p:tav tm="0">
                                              <p:val>
                                                <p:strVal val="#ppt_x"/>
                                              </p:val>
                                            </p:tav>
                                            <p:tav tm="100000">
                                              <p:val>
                                                <p:strVal val="#ppt_x"/>
                                              </p:val>
                                            </p:tav>
                                          </p:tavLst>
                                        </p:anim>
                                        <p:anim calcmode="lin" valueType="num">
                                          <p:cBhvr>
                                            <p:cTn id="56" dur="1000" fill="hold"/>
                                            <p:tgtEl>
                                              <p:spTgt spid="21510"/>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750"/>
                                      </p:stCondLst>
                                      <p:childTnLst>
                                        <p:set>
                                          <p:cBhvr>
                                            <p:cTn id="58" dur="1" fill="hold">
                                              <p:stCondLst>
                                                <p:cond delay="0"/>
                                              </p:stCondLst>
                                            </p:cTn>
                                            <p:tgtEl>
                                              <p:spTgt spid="21515"/>
                                            </p:tgtEl>
                                            <p:attrNameLst>
                                              <p:attrName>style.visibility</p:attrName>
                                            </p:attrNameLst>
                                          </p:cBhvr>
                                          <p:to>
                                            <p:strVal val="visible"/>
                                          </p:to>
                                        </p:set>
                                        <p:animEffect transition="in" filter="fade">
                                          <p:cBhvr>
                                            <p:cTn id="59" dur="1000"/>
                                            <p:tgtEl>
                                              <p:spTgt spid="21515"/>
                                            </p:tgtEl>
                                          </p:cBhvr>
                                        </p:animEffect>
                                        <p:anim calcmode="lin" valueType="num">
                                          <p:cBhvr>
                                            <p:cTn id="60" dur="1000" fill="hold"/>
                                            <p:tgtEl>
                                              <p:spTgt spid="21515"/>
                                            </p:tgtEl>
                                            <p:attrNameLst>
                                              <p:attrName>ppt_x</p:attrName>
                                            </p:attrNameLst>
                                          </p:cBhvr>
                                          <p:tavLst>
                                            <p:tav tm="0">
                                              <p:val>
                                                <p:strVal val="#ppt_x"/>
                                              </p:val>
                                            </p:tav>
                                            <p:tav tm="100000">
                                              <p:val>
                                                <p:strVal val="#ppt_x"/>
                                              </p:val>
                                            </p:tav>
                                          </p:tavLst>
                                        </p:anim>
                                        <p:anim calcmode="lin" valueType="num">
                                          <p:cBhvr>
                                            <p:cTn id="61" dur="1000" fill="hold"/>
                                            <p:tgtEl>
                                              <p:spTgt spid="2151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500"/>
                                      </p:stCondLst>
                                      <p:childTnLst>
                                        <p:set>
                                          <p:cBhvr>
                                            <p:cTn id="63" dur="1" fill="hold">
                                              <p:stCondLst>
                                                <p:cond delay="0"/>
                                              </p:stCondLst>
                                            </p:cTn>
                                            <p:tgtEl>
                                              <p:spTgt spid="21520"/>
                                            </p:tgtEl>
                                            <p:attrNameLst>
                                              <p:attrName>style.visibility</p:attrName>
                                            </p:attrNameLst>
                                          </p:cBhvr>
                                          <p:to>
                                            <p:strVal val="visible"/>
                                          </p:to>
                                        </p:set>
                                        <p:animEffect transition="in" filter="fade">
                                          <p:cBhvr>
                                            <p:cTn id="64" dur="1000"/>
                                            <p:tgtEl>
                                              <p:spTgt spid="21520"/>
                                            </p:tgtEl>
                                          </p:cBhvr>
                                        </p:animEffect>
                                        <p:anim calcmode="lin" valueType="num">
                                          <p:cBhvr>
                                            <p:cTn id="65" dur="1000" fill="hold"/>
                                            <p:tgtEl>
                                              <p:spTgt spid="21520"/>
                                            </p:tgtEl>
                                            <p:attrNameLst>
                                              <p:attrName>ppt_x</p:attrName>
                                            </p:attrNameLst>
                                          </p:cBhvr>
                                          <p:tavLst>
                                            <p:tav tm="0">
                                              <p:val>
                                                <p:strVal val="#ppt_x"/>
                                              </p:val>
                                            </p:tav>
                                            <p:tav tm="100000">
                                              <p:val>
                                                <p:strVal val="#ppt_x"/>
                                              </p:val>
                                            </p:tav>
                                          </p:tavLst>
                                        </p:anim>
                                        <p:anim calcmode="lin" valueType="num">
                                          <p:cBhvr>
                                            <p:cTn id="66" dur="1000" fill="hold"/>
                                            <p:tgtEl>
                                              <p:spTgt spid="21520"/>
                                            </p:tgtEl>
                                            <p:attrNameLst>
                                              <p:attrName>ppt_y</p:attrName>
                                            </p:attrNameLst>
                                          </p:cBhvr>
                                          <p:tavLst>
                                            <p:tav tm="0">
                                              <p:val>
                                                <p:strVal val="#ppt_y-.1"/>
                                              </p:val>
                                            </p:tav>
                                            <p:tav tm="100000">
                                              <p:val>
                                                <p:strVal val="#ppt_y"/>
                                              </p:val>
                                            </p:tav>
                                          </p:tavLst>
                                        </p:anim>
                                      </p:childTnLst>
                                    </p:cTn>
                                  </p:par>
                                </p:childTnLst>
                              </p:cTn>
                            </p:par>
                            <p:par>
                              <p:cTn id="67" fill="hold">
                                <p:stCondLst>
                                  <p:cond delay="2500"/>
                                </p:stCondLst>
                                <p:childTnLst>
                                  <p:par>
                                    <p:cTn id="68" presetID="22" presetClass="entr" presetSubtype="1" fill="hold" grpId="0" nodeType="afterEffect">
                                      <p:stCondLst>
                                        <p:cond delay="0"/>
                                      </p:stCondLst>
                                      <p:childTnLst>
                                        <p:set>
                                          <p:cBhvr>
                                            <p:cTn id="69" dur="1" fill="hold">
                                              <p:stCondLst>
                                                <p:cond delay="0"/>
                                              </p:stCondLst>
                                            </p:cTn>
                                            <p:tgtEl>
                                              <p:spTgt spid="21532"/>
                                            </p:tgtEl>
                                            <p:attrNameLst>
                                              <p:attrName>style.visibility</p:attrName>
                                            </p:attrNameLst>
                                          </p:cBhvr>
                                          <p:to>
                                            <p:strVal val="visible"/>
                                          </p:to>
                                        </p:set>
                                        <p:animEffect transition="in" filter="wipe(up)">
                                          <p:cBhvr>
                                            <p:cTn id="70" dur="1500"/>
                                            <p:tgtEl>
                                              <p:spTgt spid="21532"/>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21533"/>
                                            </p:tgtEl>
                                            <p:attrNameLst>
                                              <p:attrName>style.visibility</p:attrName>
                                            </p:attrNameLst>
                                          </p:cBhvr>
                                          <p:to>
                                            <p:strVal val="visible"/>
                                          </p:to>
                                        </p:set>
                                        <p:animEffect transition="in" filter="wipe(up)">
                                          <p:cBhvr>
                                            <p:cTn id="73" dur="1500"/>
                                            <p:tgtEl>
                                              <p:spTgt spid="21533"/>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21534"/>
                                            </p:tgtEl>
                                            <p:attrNameLst>
                                              <p:attrName>style.visibility</p:attrName>
                                            </p:attrNameLst>
                                          </p:cBhvr>
                                          <p:to>
                                            <p:strVal val="visible"/>
                                          </p:to>
                                        </p:set>
                                        <p:animEffect transition="in" filter="wipe(up)">
                                          <p:cBhvr>
                                            <p:cTn id="76" dur="1500"/>
                                            <p:tgtEl>
                                              <p:spTgt spid="21534"/>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21535"/>
                                            </p:tgtEl>
                                            <p:attrNameLst>
                                              <p:attrName>style.visibility</p:attrName>
                                            </p:attrNameLst>
                                          </p:cBhvr>
                                          <p:to>
                                            <p:strVal val="visible"/>
                                          </p:to>
                                        </p:set>
                                        <p:animEffect transition="in" filter="wipe(up)">
                                          <p:cBhvr>
                                            <p:cTn id="79" dur="1500"/>
                                            <p:tgtEl>
                                              <p:spTgt spid="21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animBg="1"/>
          <p:bldP spid="21509" grpId="0" animBg="1"/>
          <p:bldP spid="21513" grpId="0" animBg="1"/>
          <p:bldP spid="21514" grpId="0" animBg="1"/>
          <p:bldP spid="21518" grpId="0" animBg="1"/>
          <p:bldP spid="21519" grpId="0" animBg="1"/>
          <p:bldP spid="21523" grpId="0" animBg="1"/>
          <p:bldP spid="21524" grpId="0" animBg="1"/>
          <p:bldP spid="21528" grpId="0"/>
          <p:bldP spid="21529" grpId="0"/>
          <p:bldP spid="21530" grpId="0"/>
          <p:bldP spid="21531" grpId="0"/>
          <p:bldP spid="21532" grpId="0"/>
          <p:bldP spid="21533" grpId="0"/>
          <p:bldP spid="21534" grpId="0"/>
          <p:bldP spid="21535"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Elbow Connector 47"/>
          <p:cNvCxnSpPr>
            <a:cxnSpLocks noChangeShapeType="1"/>
          </p:cNvCxnSpPr>
          <p:nvPr/>
        </p:nvCxnSpPr>
        <p:spPr bwMode="auto">
          <a:xfrm rot="10800000" flipV="1">
            <a:off x="3601426" y="3192555"/>
            <a:ext cx="1791587" cy="1394867"/>
          </a:xfrm>
          <a:prstGeom prst="bentConnector3">
            <a:avLst>
              <a:gd name="adj1" fmla="val 50000"/>
            </a:avLst>
          </a:prstGeom>
          <a:noFill/>
          <a:ln w="12700" algn="ctr">
            <a:solidFill>
              <a:srgbClr val="ADBACA"/>
            </a:solidFill>
            <a:miter lim="800000"/>
            <a:tailEnd type="triangle" w="med" len="med"/>
          </a:ln>
          <a:extLst>
            <a:ext uri="{909E8E84-426E-40DD-AFC4-6F175D3DCCD1}">
              <a14:hiddenFill xmlns:a14="http://schemas.microsoft.com/office/drawing/2010/main">
                <a:noFill/>
              </a14:hiddenFill>
            </a:ext>
          </a:extLst>
        </p:spPr>
      </p:cxnSp>
      <p:cxnSp>
        <p:nvCxnSpPr>
          <p:cNvPr id="27" name="Elbow Connector 50"/>
          <p:cNvCxnSpPr>
            <a:cxnSpLocks noChangeShapeType="1"/>
          </p:cNvCxnSpPr>
          <p:nvPr/>
        </p:nvCxnSpPr>
        <p:spPr bwMode="auto">
          <a:xfrm rot="10800000">
            <a:off x="2335096" y="3192556"/>
            <a:ext cx="3238822" cy="479238"/>
          </a:xfrm>
          <a:prstGeom prst="bentConnector3">
            <a:avLst>
              <a:gd name="adj1" fmla="val 50000"/>
            </a:avLst>
          </a:prstGeom>
          <a:noFill/>
          <a:ln w="12700" algn="ctr">
            <a:solidFill>
              <a:srgbClr val="ADBACA"/>
            </a:solidFill>
            <a:miter lim="800000"/>
            <a:tailEnd type="triangle" w="med" len="med"/>
          </a:ln>
          <a:extLst>
            <a:ext uri="{909E8E84-426E-40DD-AFC4-6F175D3DCCD1}">
              <a14:hiddenFill xmlns:a14="http://schemas.microsoft.com/office/drawing/2010/main">
                <a:noFill/>
              </a14:hiddenFill>
            </a:ext>
          </a:extLst>
        </p:spPr>
      </p:cxnSp>
      <p:sp>
        <p:nvSpPr>
          <p:cNvPr id="30" name="Oval 59"/>
          <p:cNvSpPr>
            <a:spLocks noChangeAspect="1"/>
          </p:cNvSpPr>
          <p:nvPr/>
        </p:nvSpPr>
        <p:spPr>
          <a:xfrm flipH="1">
            <a:off x="8401737" y="4422387"/>
            <a:ext cx="552234" cy="552234"/>
          </a:xfrm>
          <a:prstGeom prst="ellipse">
            <a:avLst/>
          </a:prstGeom>
          <a:gradFill>
            <a:gsLst>
              <a:gs pos="0">
                <a:srgbClr val="0F2437"/>
              </a:gs>
              <a:gs pos="50000">
                <a:srgbClr val="284D7A"/>
              </a:gs>
              <a:gs pos="100000">
                <a:srgbClr val="0F2437"/>
              </a:gs>
            </a:gsLst>
            <a:lin ang="5400000" scaled="1"/>
          </a:gradFill>
          <a:ln w="12700" cap="flat" cmpd="sng" algn="ctr">
            <a:noFill/>
            <a:prstDash val="solid"/>
            <a:miter lim="800000"/>
          </a:ln>
          <a:effectLst/>
        </p:spPr>
        <p:txBody>
          <a:bodyPr anchor="ctr"/>
          <a:lstStyle/>
          <a:p>
            <a:pPr algn="ctr" defTabSz="913765" fontAlgn="auto">
              <a:spcBef>
                <a:spcPts val="0"/>
              </a:spcBef>
              <a:spcAft>
                <a:spcPts val="0"/>
              </a:spcAft>
              <a:defRPr/>
            </a:pPr>
            <a:endParaRPr lang="en-AU"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1" name="Elbow Connector 60"/>
          <p:cNvCxnSpPr>
            <a:cxnSpLocks noChangeShapeType="1"/>
          </p:cNvCxnSpPr>
          <p:nvPr/>
        </p:nvCxnSpPr>
        <p:spPr bwMode="auto">
          <a:xfrm rot="10800000">
            <a:off x="3585557" y="1654868"/>
            <a:ext cx="1655115" cy="1099708"/>
          </a:xfrm>
          <a:prstGeom prst="bentConnector3">
            <a:avLst>
              <a:gd name="adj1" fmla="val 50000"/>
            </a:avLst>
          </a:prstGeom>
          <a:noFill/>
          <a:ln w="12700" algn="ctr">
            <a:solidFill>
              <a:srgbClr val="ADBACA"/>
            </a:solidFill>
            <a:miter lim="800000"/>
            <a:tailEnd type="triangle" w="med" len="med"/>
          </a:ln>
          <a:extLst>
            <a:ext uri="{909E8E84-426E-40DD-AFC4-6F175D3DCCD1}">
              <a14:hiddenFill xmlns:a14="http://schemas.microsoft.com/office/drawing/2010/main">
                <a:noFill/>
              </a14:hiddenFill>
            </a:ext>
          </a:extLst>
        </p:spPr>
      </p:cxnSp>
      <p:cxnSp>
        <p:nvCxnSpPr>
          <p:cNvPr id="32" name="Elbow Connector 61"/>
          <p:cNvCxnSpPr>
            <a:cxnSpLocks noChangeShapeType="1"/>
          </p:cNvCxnSpPr>
          <p:nvPr/>
        </p:nvCxnSpPr>
        <p:spPr bwMode="auto">
          <a:xfrm>
            <a:off x="6380052" y="2745056"/>
            <a:ext cx="3268973" cy="326897"/>
          </a:xfrm>
          <a:prstGeom prst="bentConnector3">
            <a:avLst>
              <a:gd name="adj1" fmla="val 43648"/>
            </a:avLst>
          </a:prstGeom>
          <a:noFill/>
          <a:ln w="12700" algn="ctr">
            <a:solidFill>
              <a:srgbClr val="ADBACA"/>
            </a:solidFill>
            <a:miter lim="800000"/>
            <a:tailEnd type="triangle" w="med" len="med"/>
          </a:ln>
          <a:extLst>
            <a:ext uri="{909E8E84-426E-40DD-AFC4-6F175D3DCCD1}">
              <a14:hiddenFill xmlns:a14="http://schemas.microsoft.com/office/drawing/2010/main">
                <a:noFill/>
              </a14:hiddenFill>
            </a:ext>
          </a:extLst>
        </p:spPr>
      </p:cxnSp>
      <p:cxnSp>
        <p:nvCxnSpPr>
          <p:cNvPr id="33" name="Elbow Connector 62"/>
          <p:cNvCxnSpPr>
            <a:cxnSpLocks noChangeShapeType="1"/>
          </p:cNvCxnSpPr>
          <p:nvPr/>
        </p:nvCxnSpPr>
        <p:spPr bwMode="auto">
          <a:xfrm>
            <a:off x="6713297" y="3232227"/>
            <a:ext cx="1610684" cy="1499602"/>
          </a:xfrm>
          <a:prstGeom prst="bentConnector3">
            <a:avLst>
              <a:gd name="adj1" fmla="val 58593"/>
            </a:avLst>
          </a:prstGeom>
          <a:noFill/>
          <a:ln w="12700" algn="ctr">
            <a:solidFill>
              <a:srgbClr val="ADBACA"/>
            </a:solidFill>
            <a:miter lim="800000"/>
            <a:tailEnd type="triangle" w="med" len="med"/>
          </a:ln>
          <a:extLst>
            <a:ext uri="{909E8E84-426E-40DD-AFC4-6F175D3DCCD1}">
              <a14:hiddenFill xmlns:a14="http://schemas.microsoft.com/office/drawing/2010/main">
                <a:noFill/>
              </a14:hiddenFill>
            </a:ext>
          </a:extLst>
        </p:spPr>
      </p:cxnSp>
      <p:cxnSp>
        <p:nvCxnSpPr>
          <p:cNvPr id="34" name="Elbow Connector 63"/>
          <p:cNvCxnSpPr>
            <a:cxnSpLocks noChangeShapeType="1"/>
          </p:cNvCxnSpPr>
          <p:nvPr/>
        </p:nvCxnSpPr>
        <p:spPr bwMode="auto">
          <a:xfrm rot="10800000" flipH="1">
            <a:off x="6387987" y="1632652"/>
            <a:ext cx="1848715" cy="2093095"/>
          </a:xfrm>
          <a:prstGeom prst="bentConnector3">
            <a:avLst>
              <a:gd name="adj1" fmla="val 49000"/>
            </a:avLst>
          </a:prstGeom>
          <a:noFill/>
          <a:ln w="12700" algn="ctr">
            <a:solidFill>
              <a:srgbClr val="ADBACA"/>
            </a:solidFill>
            <a:miter lim="800000"/>
            <a:tailEnd type="triangle" w="med" len="med"/>
          </a:ln>
          <a:extLst>
            <a:ext uri="{909E8E84-426E-40DD-AFC4-6F175D3DCCD1}">
              <a14:hiddenFill xmlns:a14="http://schemas.microsoft.com/office/drawing/2010/main">
                <a:noFill/>
              </a14:hiddenFill>
            </a:ext>
          </a:extLst>
        </p:spPr>
      </p:cxnSp>
      <p:sp>
        <p:nvSpPr>
          <p:cNvPr id="35" name="Oval 19"/>
          <p:cNvSpPr>
            <a:spLocks noChangeArrowheads="1"/>
          </p:cNvSpPr>
          <p:nvPr/>
        </p:nvSpPr>
        <p:spPr bwMode="auto">
          <a:xfrm>
            <a:off x="4991533" y="2349922"/>
            <a:ext cx="1856650" cy="1850302"/>
          </a:xfrm>
          <a:prstGeom prst="ellipse">
            <a:avLst/>
          </a:prstGeom>
          <a:gradFill>
            <a:gsLst>
              <a:gs pos="0">
                <a:srgbClr val="284D7A"/>
              </a:gs>
              <a:gs pos="100000">
                <a:srgbClr val="12293F"/>
              </a:gs>
            </a:gsLst>
            <a:lin ang="5400000" scaled="1"/>
          </a:gradFill>
          <a:ln>
            <a:noFill/>
          </a:ln>
        </p:spPr>
        <p:txBody>
          <a:bodyPr anchor="ctr"/>
          <a:lstStyle/>
          <a:p>
            <a:pPr algn="ctr" defTabSz="913765" fontAlgn="auto">
              <a:spcBef>
                <a:spcPts val="0"/>
              </a:spcBef>
              <a:spcAft>
                <a:spcPts val="0"/>
              </a:spcAft>
              <a:defRPr/>
            </a:pPr>
            <a:endParaRPr lang="en-US"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文本框 35"/>
          <p:cNvSpPr txBox="1"/>
          <p:nvPr/>
        </p:nvSpPr>
        <p:spPr>
          <a:xfrm>
            <a:off x="5231151" y="3068779"/>
            <a:ext cx="1309177" cy="399894"/>
          </a:xfrm>
          <a:prstGeom prst="rect">
            <a:avLst/>
          </a:prstGeom>
          <a:noFill/>
        </p:spPr>
        <p:txBody>
          <a:bodyPr>
            <a:spAutoFit/>
          </a:bodyPr>
          <a:lstStyle/>
          <a:p>
            <a:pPr fontAlgn="auto">
              <a:spcBef>
                <a:spcPts val="0"/>
              </a:spcBef>
              <a:spcAft>
                <a:spcPts val="0"/>
              </a:spcAft>
              <a:defRPr/>
            </a:pPr>
            <a:r>
              <a:rPr lang="zh-CN" altLang="en-US" sz="2000" b="1" dirty="0">
                <a:solidFill>
                  <a:prstClr val="white"/>
                </a:solidFill>
                <a:ea typeface="微软雅黑" panose="020B0503020204020204" pitchFamily="34" charset="-122"/>
                <a:cs typeface="+mn-ea"/>
                <a:sym typeface="Arial" panose="020B0604020202020204" pitchFamily="34" charset="0"/>
              </a:rPr>
              <a:t>编辑标题</a:t>
            </a:r>
            <a:endParaRPr lang="zh-CN" altLang="en-US" sz="2000" b="1" dirty="0">
              <a:solidFill>
                <a:prstClr val="white"/>
              </a:solidFill>
              <a:ea typeface="微软雅黑" panose="020B0503020204020204" pitchFamily="34" charset="-122"/>
              <a:cs typeface="+mn-ea"/>
              <a:sym typeface="Arial" panose="020B0604020202020204" pitchFamily="34" charset="0"/>
            </a:endParaRPr>
          </a:p>
        </p:txBody>
      </p:sp>
      <p:grpSp>
        <p:nvGrpSpPr>
          <p:cNvPr id="4" name="组合 3"/>
          <p:cNvGrpSpPr/>
          <p:nvPr/>
        </p:nvGrpSpPr>
        <p:grpSpPr>
          <a:xfrm>
            <a:off x="2904785" y="1366056"/>
            <a:ext cx="552234" cy="552234"/>
            <a:chOff x="2905919" y="1365250"/>
            <a:chExt cx="552450" cy="552450"/>
          </a:xfrm>
        </p:grpSpPr>
        <p:sp>
          <p:nvSpPr>
            <p:cNvPr id="23" name="Oval 35"/>
            <p:cNvSpPr>
              <a:spLocks noChangeAspect="1"/>
            </p:cNvSpPr>
            <p:nvPr/>
          </p:nvSpPr>
          <p:spPr>
            <a:xfrm>
              <a:off x="2905919" y="1365250"/>
              <a:ext cx="552450" cy="552450"/>
            </a:xfrm>
            <a:prstGeom prst="ellipse">
              <a:avLst/>
            </a:prstGeom>
            <a:gradFill>
              <a:gsLst>
                <a:gs pos="0">
                  <a:srgbClr val="0F2437"/>
                </a:gs>
                <a:gs pos="50000">
                  <a:srgbClr val="284D7A"/>
                </a:gs>
                <a:gs pos="100000">
                  <a:srgbClr val="0F2437"/>
                </a:gs>
              </a:gsLst>
              <a:lin ang="5400000" scaled="1"/>
            </a:gradFill>
            <a:ln w="12700" cap="flat" cmpd="sng" algn="ctr">
              <a:noFill/>
              <a:prstDash val="solid"/>
              <a:miter lim="800000"/>
            </a:ln>
            <a:effectLst/>
          </p:spPr>
          <p:txBody>
            <a:bodyPr anchor="ctr"/>
            <a:lstStyle/>
            <a:p>
              <a:pPr algn="ctr" defTabSz="913765" fontAlgn="auto">
                <a:spcBef>
                  <a:spcPts val="0"/>
                </a:spcBef>
                <a:spcAft>
                  <a:spcPts val="0"/>
                </a:spcAft>
                <a:defRPr/>
              </a:pPr>
              <a:endParaRPr lang="en-US"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91"/>
            <p:cNvSpPr/>
            <p:nvPr/>
          </p:nvSpPr>
          <p:spPr bwMode="auto">
            <a:xfrm>
              <a:off x="3117057" y="1490663"/>
              <a:ext cx="130175" cy="258762"/>
            </a:xfrm>
            <a:custGeom>
              <a:avLst/>
              <a:gdLst>
                <a:gd name="T0" fmla="*/ 144 w 144"/>
                <a:gd name="T1" fmla="*/ 72 h 288"/>
                <a:gd name="T2" fmla="*/ 72 w 144"/>
                <a:gd name="T3" fmla="*/ 0 h 288"/>
                <a:gd name="T4" fmla="*/ 0 w 144"/>
                <a:gd name="T5" fmla="*/ 72 h 288"/>
                <a:gd name="T6" fmla="*/ 36 w 144"/>
                <a:gd name="T7" fmla="*/ 134 h 288"/>
                <a:gd name="T8" fmla="*/ 0 w 144"/>
                <a:gd name="T9" fmla="*/ 288 h 288"/>
                <a:gd name="T10" fmla="*/ 144 w 144"/>
                <a:gd name="T11" fmla="*/ 288 h 288"/>
                <a:gd name="T12" fmla="*/ 109 w 144"/>
                <a:gd name="T13" fmla="*/ 134 h 288"/>
                <a:gd name="T14" fmla="*/ 144 w 144"/>
                <a:gd name="T15" fmla="*/ 72 h 2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288">
                  <a:moveTo>
                    <a:pt x="144" y="72"/>
                  </a:moveTo>
                  <a:cubicBezTo>
                    <a:pt x="144" y="32"/>
                    <a:pt x="112" y="0"/>
                    <a:pt x="72" y="0"/>
                  </a:cubicBezTo>
                  <a:cubicBezTo>
                    <a:pt x="33" y="0"/>
                    <a:pt x="0" y="32"/>
                    <a:pt x="0" y="72"/>
                  </a:cubicBezTo>
                  <a:cubicBezTo>
                    <a:pt x="0" y="98"/>
                    <a:pt x="14" y="121"/>
                    <a:pt x="36" y="134"/>
                  </a:cubicBezTo>
                  <a:cubicBezTo>
                    <a:pt x="0" y="288"/>
                    <a:pt x="0" y="288"/>
                    <a:pt x="0" y="288"/>
                  </a:cubicBezTo>
                  <a:cubicBezTo>
                    <a:pt x="144" y="288"/>
                    <a:pt x="144" y="288"/>
                    <a:pt x="144" y="288"/>
                  </a:cubicBezTo>
                  <a:cubicBezTo>
                    <a:pt x="109" y="134"/>
                    <a:pt x="109" y="134"/>
                    <a:pt x="109" y="134"/>
                  </a:cubicBezTo>
                  <a:cubicBezTo>
                    <a:pt x="130" y="121"/>
                    <a:pt x="144" y="98"/>
                    <a:pt x="144" y="72"/>
                  </a:cubicBezTo>
                  <a:close/>
                </a:path>
              </a:pathLst>
            </a:custGeom>
            <a:solidFill>
              <a:schemeClr val="bg1"/>
            </a:solidFill>
            <a:ln>
              <a:noFill/>
            </a:ln>
          </p:spPr>
          <p:txBody>
            <a:bodyPr/>
            <a:lstStyle/>
            <a:p>
              <a:pPr fontAlgn="auto">
                <a:spcBef>
                  <a:spcPts val="0"/>
                </a:spcBef>
                <a:spcAft>
                  <a:spcPts val="0"/>
                </a:spcAft>
                <a:defRPr/>
              </a:pPr>
              <a:endParaRPr lang="zh-CN" alt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8" name="Freeform 92"/>
          <p:cNvSpPr>
            <a:spLocks noEditPoints="1"/>
          </p:cNvSpPr>
          <p:nvPr/>
        </p:nvSpPr>
        <p:spPr bwMode="auto">
          <a:xfrm>
            <a:off x="8560426" y="4581075"/>
            <a:ext cx="258662" cy="260248"/>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85 w 288"/>
              <a:gd name="T11" fmla="*/ 226 h 288"/>
              <a:gd name="T12" fmla="*/ 104 w 288"/>
              <a:gd name="T13" fmla="*/ 226 h 288"/>
              <a:gd name="T14" fmla="*/ 124 w 288"/>
              <a:gd name="T15" fmla="*/ 139 h 288"/>
              <a:gd name="T16" fmla="*/ 104 w 288"/>
              <a:gd name="T17" fmla="*/ 104 h 288"/>
              <a:gd name="T18" fmla="*/ 145 w 288"/>
              <a:gd name="T19" fmla="*/ 63 h 288"/>
              <a:gd name="T20" fmla="*/ 185 w 288"/>
              <a:gd name="T21" fmla="*/ 104 h 288"/>
              <a:gd name="T22" fmla="*/ 165 w 288"/>
              <a:gd name="T23" fmla="*/ 139 h 288"/>
              <a:gd name="T24" fmla="*/ 185 w 288"/>
              <a:gd name="T25" fmla="*/ 2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185" y="226"/>
                </a:moveTo>
                <a:cubicBezTo>
                  <a:pt x="104" y="226"/>
                  <a:pt x="104" y="226"/>
                  <a:pt x="104" y="226"/>
                </a:cubicBezTo>
                <a:cubicBezTo>
                  <a:pt x="124" y="139"/>
                  <a:pt x="124" y="139"/>
                  <a:pt x="124" y="139"/>
                </a:cubicBezTo>
                <a:cubicBezTo>
                  <a:pt x="112" y="132"/>
                  <a:pt x="104" y="119"/>
                  <a:pt x="104" y="104"/>
                </a:cubicBezTo>
                <a:cubicBezTo>
                  <a:pt x="104" y="81"/>
                  <a:pt x="122" y="63"/>
                  <a:pt x="145" y="63"/>
                </a:cubicBezTo>
                <a:cubicBezTo>
                  <a:pt x="167" y="63"/>
                  <a:pt x="185" y="81"/>
                  <a:pt x="185" y="104"/>
                </a:cubicBezTo>
                <a:cubicBezTo>
                  <a:pt x="185" y="119"/>
                  <a:pt x="177" y="132"/>
                  <a:pt x="165" y="139"/>
                </a:cubicBezTo>
                <a:lnTo>
                  <a:pt x="185" y="226"/>
                </a:lnTo>
                <a:close/>
              </a:path>
            </a:pathLst>
          </a:custGeom>
          <a:solidFill>
            <a:schemeClr val="bg1"/>
          </a:solidFill>
          <a:ln>
            <a:noFill/>
          </a:ln>
        </p:spPr>
        <p:txBody>
          <a:bodyPr/>
          <a:lstStyle/>
          <a:p>
            <a:pPr fontAlgn="auto">
              <a:spcBef>
                <a:spcPts val="0"/>
              </a:spcBef>
              <a:spcAft>
                <a:spcPts val="0"/>
              </a:spcAft>
              <a:defRPr/>
            </a:pPr>
            <a:endParaRPr lang="zh-CN" alt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 name="组合 5"/>
          <p:cNvGrpSpPr/>
          <p:nvPr/>
        </p:nvGrpSpPr>
        <p:grpSpPr>
          <a:xfrm>
            <a:off x="2904785" y="4312893"/>
            <a:ext cx="552234" cy="552234"/>
            <a:chOff x="2905919" y="4313238"/>
            <a:chExt cx="552450" cy="552450"/>
          </a:xfrm>
        </p:grpSpPr>
        <p:sp>
          <p:nvSpPr>
            <p:cNvPr id="25" name="Oval 45"/>
            <p:cNvSpPr>
              <a:spLocks noChangeAspect="1"/>
            </p:cNvSpPr>
            <p:nvPr/>
          </p:nvSpPr>
          <p:spPr>
            <a:xfrm>
              <a:off x="2905919" y="4313238"/>
              <a:ext cx="552450" cy="552450"/>
            </a:xfrm>
            <a:prstGeom prst="ellipse">
              <a:avLst/>
            </a:prstGeom>
            <a:gradFill>
              <a:gsLst>
                <a:gs pos="0">
                  <a:srgbClr val="0F2437"/>
                </a:gs>
                <a:gs pos="50000">
                  <a:srgbClr val="284D7A"/>
                </a:gs>
                <a:gs pos="100000">
                  <a:srgbClr val="0F2437"/>
                </a:gs>
              </a:gsLst>
              <a:lin ang="5400000" scaled="1"/>
            </a:gradFill>
            <a:ln w="12700" cap="flat" cmpd="sng" algn="ctr">
              <a:noFill/>
              <a:prstDash val="solid"/>
              <a:miter lim="800000"/>
            </a:ln>
            <a:effectLst/>
          </p:spPr>
          <p:txBody>
            <a:bodyPr anchor="ctr"/>
            <a:lstStyle/>
            <a:p>
              <a:pPr algn="ctr" defTabSz="913765" fontAlgn="auto">
                <a:spcBef>
                  <a:spcPts val="0"/>
                </a:spcBef>
                <a:spcAft>
                  <a:spcPts val="0"/>
                </a:spcAft>
                <a:defRPr/>
              </a:pPr>
              <a:endParaRPr lang="en-US"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93"/>
            <p:cNvSpPr>
              <a:spLocks noEditPoints="1"/>
            </p:cNvSpPr>
            <p:nvPr/>
          </p:nvSpPr>
          <p:spPr bwMode="auto">
            <a:xfrm>
              <a:off x="3085307" y="4438650"/>
              <a:ext cx="193675" cy="260350"/>
            </a:xfrm>
            <a:custGeom>
              <a:avLst/>
              <a:gdLst>
                <a:gd name="T0" fmla="*/ 188 w 216"/>
                <a:gd name="T1" fmla="*/ 126 h 288"/>
                <a:gd name="T2" fmla="*/ 188 w 216"/>
                <a:gd name="T3" fmla="*/ 79 h 288"/>
                <a:gd name="T4" fmla="*/ 109 w 216"/>
                <a:gd name="T5" fmla="*/ 0 h 288"/>
                <a:gd name="T6" fmla="*/ 108 w 216"/>
                <a:gd name="T7" fmla="*/ 0 h 288"/>
                <a:gd name="T8" fmla="*/ 106 w 216"/>
                <a:gd name="T9" fmla="*/ 0 h 288"/>
                <a:gd name="T10" fmla="*/ 28 w 216"/>
                <a:gd name="T11" fmla="*/ 79 h 288"/>
                <a:gd name="T12" fmla="*/ 28 w 216"/>
                <a:gd name="T13" fmla="*/ 126 h 288"/>
                <a:gd name="T14" fmla="*/ 0 w 216"/>
                <a:gd name="T15" fmla="*/ 126 h 288"/>
                <a:gd name="T16" fmla="*/ 0 w 216"/>
                <a:gd name="T17" fmla="*/ 288 h 288"/>
                <a:gd name="T18" fmla="*/ 216 w 216"/>
                <a:gd name="T19" fmla="*/ 288 h 288"/>
                <a:gd name="T20" fmla="*/ 216 w 216"/>
                <a:gd name="T21" fmla="*/ 126 h 288"/>
                <a:gd name="T22" fmla="*/ 188 w 216"/>
                <a:gd name="T23" fmla="*/ 126 h 288"/>
                <a:gd name="T24" fmla="*/ 133 w 216"/>
                <a:gd name="T25" fmla="*/ 259 h 288"/>
                <a:gd name="T26" fmla="*/ 84 w 216"/>
                <a:gd name="T27" fmla="*/ 259 h 288"/>
                <a:gd name="T28" fmla="*/ 96 w 216"/>
                <a:gd name="T29" fmla="*/ 206 h 288"/>
                <a:gd name="T30" fmla="*/ 84 w 216"/>
                <a:gd name="T31" fmla="*/ 185 h 288"/>
                <a:gd name="T32" fmla="*/ 108 w 216"/>
                <a:gd name="T33" fmla="*/ 161 h 288"/>
                <a:gd name="T34" fmla="*/ 133 w 216"/>
                <a:gd name="T35" fmla="*/ 185 h 288"/>
                <a:gd name="T36" fmla="*/ 120 w 216"/>
                <a:gd name="T37" fmla="*/ 206 h 288"/>
                <a:gd name="T38" fmla="*/ 133 w 216"/>
                <a:gd name="T39" fmla="*/ 259 h 288"/>
                <a:gd name="T40" fmla="*/ 148 w 216"/>
                <a:gd name="T41" fmla="*/ 126 h 288"/>
                <a:gd name="T42" fmla="*/ 67 w 216"/>
                <a:gd name="T43" fmla="*/ 126 h 288"/>
                <a:gd name="T44" fmla="*/ 67 w 216"/>
                <a:gd name="T45" fmla="*/ 79 h 288"/>
                <a:gd name="T46" fmla="*/ 106 w 216"/>
                <a:gd name="T47" fmla="*/ 40 h 288"/>
                <a:gd name="T48" fmla="*/ 108 w 216"/>
                <a:gd name="T49" fmla="*/ 40 h 288"/>
                <a:gd name="T50" fmla="*/ 109 w 216"/>
                <a:gd name="T51" fmla="*/ 40 h 288"/>
                <a:gd name="T52" fmla="*/ 148 w 216"/>
                <a:gd name="T53" fmla="*/ 79 h 288"/>
                <a:gd name="T54" fmla="*/ 148 w 216"/>
                <a:gd name="T55" fmla="*/ 1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chemeClr val="bg1"/>
            </a:solidFill>
            <a:ln>
              <a:noFill/>
            </a:ln>
          </p:spPr>
          <p:txBody>
            <a:bodyPr/>
            <a:lstStyle/>
            <a:p>
              <a:pPr fontAlgn="auto">
                <a:spcBef>
                  <a:spcPts val="0"/>
                </a:spcBef>
                <a:spcAft>
                  <a:spcPts val="0"/>
                </a:spcAft>
                <a:defRPr/>
              </a:pPr>
              <a:endParaRPr lang="zh-CN" alt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组合 4"/>
          <p:cNvGrpSpPr/>
          <p:nvPr/>
        </p:nvGrpSpPr>
        <p:grpSpPr>
          <a:xfrm>
            <a:off x="1638455" y="2910091"/>
            <a:ext cx="550648" cy="552234"/>
            <a:chOff x="1639094" y="2909888"/>
            <a:chExt cx="550863" cy="552450"/>
          </a:xfrm>
        </p:grpSpPr>
        <p:sp>
          <p:nvSpPr>
            <p:cNvPr id="24" name="Oval 39"/>
            <p:cNvSpPr>
              <a:spLocks noChangeAspect="1"/>
            </p:cNvSpPr>
            <p:nvPr/>
          </p:nvSpPr>
          <p:spPr>
            <a:xfrm>
              <a:off x="1639094" y="2909888"/>
              <a:ext cx="550863" cy="552450"/>
            </a:xfrm>
            <a:prstGeom prst="ellipse">
              <a:avLst/>
            </a:prstGeom>
            <a:gradFill>
              <a:gsLst>
                <a:gs pos="0">
                  <a:srgbClr val="0F2437"/>
                </a:gs>
                <a:gs pos="50000">
                  <a:srgbClr val="284D7A"/>
                </a:gs>
                <a:gs pos="100000">
                  <a:srgbClr val="0F2437"/>
                </a:gs>
              </a:gsLst>
              <a:lin ang="5400000" scaled="1"/>
            </a:gradFill>
            <a:ln w="12700" cap="flat" cmpd="sng" algn="ctr">
              <a:noFill/>
              <a:prstDash val="solid"/>
              <a:miter lim="800000"/>
            </a:ln>
            <a:effectLst/>
          </p:spPr>
          <p:txBody>
            <a:bodyPr anchor="ctr"/>
            <a:lstStyle/>
            <a:p>
              <a:pPr algn="ctr" defTabSz="913765" fontAlgn="auto">
                <a:spcBef>
                  <a:spcPts val="0"/>
                </a:spcBef>
                <a:spcAft>
                  <a:spcPts val="0"/>
                </a:spcAft>
                <a:defRPr/>
              </a:pPr>
              <a:endParaRPr lang="en-AU"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94"/>
            <p:cNvSpPr>
              <a:spLocks noEditPoints="1"/>
            </p:cNvSpPr>
            <p:nvPr/>
          </p:nvSpPr>
          <p:spPr bwMode="auto">
            <a:xfrm>
              <a:off x="1785144" y="3048000"/>
              <a:ext cx="258763" cy="241300"/>
            </a:xfrm>
            <a:custGeom>
              <a:avLst/>
              <a:gdLst>
                <a:gd name="T0" fmla="*/ 215 w 288"/>
                <a:gd name="T1" fmla="*/ 0 h 269"/>
                <a:gd name="T2" fmla="*/ 213 w 288"/>
                <a:gd name="T3" fmla="*/ 0 h 269"/>
                <a:gd name="T4" fmla="*/ 212 w 288"/>
                <a:gd name="T5" fmla="*/ 0 h 269"/>
                <a:gd name="T6" fmla="*/ 139 w 288"/>
                <a:gd name="T7" fmla="*/ 73 h 269"/>
                <a:gd name="T8" fmla="*/ 139 w 288"/>
                <a:gd name="T9" fmla="*/ 117 h 269"/>
                <a:gd name="T10" fmla="*/ 0 w 288"/>
                <a:gd name="T11" fmla="*/ 117 h 269"/>
                <a:gd name="T12" fmla="*/ 0 w 288"/>
                <a:gd name="T13" fmla="*/ 269 h 269"/>
                <a:gd name="T14" fmla="*/ 202 w 288"/>
                <a:gd name="T15" fmla="*/ 269 h 269"/>
                <a:gd name="T16" fmla="*/ 202 w 288"/>
                <a:gd name="T17" fmla="*/ 117 h 269"/>
                <a:gd name="T18" fmla="*/ 175 w 288"/>
                <a:gd name="T19" fmla="*/ 117 h 269"/>
                <a:gd name="T20" fmla="*/ 175 w 288"/>
                <a:gd name="T21" fmla="*/ 73 h 269"/>
                <a:gd name="T22" fmla="*/ 212 w 288"/>
                <a:gd name="T23" fmla="*/ 36 h 269"/>
                <a:gd name="T24" fmla="*/ 214 w 288"/>
                <a:gd name="T25" fmla="*/ 36 h 269"/>
                <a:gd name="T26" fmla="*/ 215 w 288"/>
                <a:gd name="T27" fmla="*/ 36 h 269"/>
                <a:gd name="T28" fmla="*/ 251 w 288"/>
                <a:gd name="T29" fmla="*/ 73 h 269"/>
                <a:gd name="T30" fmla="*/ 251 w 288"/>
                <a:gd name="T31" fmla="*/ 91 h 269"/>
                <a:gd name="T32" fmla="*/ 264 w 288"/>
                <a:gd name="T33" fmla="*/ 91 h 269"/>
                <a:gd name="T34" fmla="*/ 264 w 288"/>
                <a:gd name="T35" fmla="*/ 95 h 269"/>
                <a:gd name="T36" fmla="*/ 251 w 288"/>
                <a:gd name="T37" fmla="*/ 107 h 269"/>
                <a:gd name="T38" fmla="*/ 251 w 288"/>
                <a:gd name="T39" fmla="*/ 117 h 269"/>
                <a:gd name="T40" fmla="*/ 288 w 288"/>
                <a:gd name="T41" fmla="*/ 117 h 269"/>
                <a:gd name="T42" fmla="*/ 288 w 288"/>
                <a:gd name="T43" fmla="*/ 73 h 269"/>
                <a:gd name="T44" fmla="*/ 215 w 288"/>
                <a:gd name="T45" fmla="*/ 0 h 269"/>
                <a:gd name="T46" fmla="*/ 124 w 288"/>
                <a:gd name="T47" fmla="*/ 241 h 269"/>
                <a:gd name="T48" fmla="*/ 78 w 288"/>
                <a:gd name="T49" fmla="*/ 241 h 269"/>
                <a:gd name="T50" fmla="*/ 89 w 288"/>
                <a:gd name="T51" fmla="*/ 192 h 269"/>
                <a:gd name="T52" fmla="*/ 78 w 288"/>
                <a:gd name="T53" fmla="*/ 172 h 269"/>
                <a:gd name="T54" fmla="*/ 101 w 288"/>
                <a:gd name="T55" fmla="*/ 149 h 269"/>
                <a:gd name="T56" fmla="*/ 124 w 288"/>
                <a:gd name="T57" fmla="*/ 172 h 269"/>
                <a:gd name="T58" fmla="*/ 112 w 288"/>
                <a:gd name="T59" fmla="*/ 192 h 269"/>
                <a:gd name="T60" fmla="*/ 124 w 288"/>
                <a:gd name="T61" fmla="*/ 24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69">
                  <a:moveTo>
                    <a:pt x="215" y="0"/>
                  </a:moveTo>
                  <a:cubicBezTo>
                    <a:pt x="214" y="0"/>
                    <a:pt x="214" y="0"/>
                    <a:pt x="213" y="0"/>
                  </a:cubicBezTo>
                  <a:cubicBezTo>
                    <a:pt x="213" y="0"/>
                    <a:pt x="212" y="0"/>
                    <a:pt x="212" y="0"/>
                  </a:cubicBezTo>
                  <a:cubicBezTo>
                    <a:pt x="172" y="0"/>
                    <a:pt x="139" y="33"/>
                    <a:pt x="139" y="73"/>
                  </a:cubicBezTo>
                  <a:cubicBezTo>
                    <a:pt x="139" y="73"/>
                    <a:pt x="139" y="99"/>
                    <a:pt x="139" y="117"/>
                  </a:cubicBezTo>
                  <a:cubicBezTo>
                    <a:pt x="0" y="117"/>
                    <a:pt x="0" y="117"/>
                    <a:pt x="0" y="117"/>
                  </a:cubicBezTo>
                  <a:cubicBezTo>
                    <a:pt x="0" y="269"/>
                    <a:pt x="0" y="269"/>
                    <a:pt x="0" y="269"/>
                  </a:cubicBezTo>
                  <a:cubicBezTo>
                    <a:pt x="202" y="269"/>
                    <a:pt x="202" y="269"/>
                    <a:pt x="202" y="269"/>
                  </a:cubicBezTo>
                  <a:cubicBezTo>
                    <a:pt x="202" y="117"/>
                    <a:pt x="202" y="117"/>
                    <a:pt x="202" y="117"/>
                  </a:cubicBezTo>
                  <a:cubicBezTo>
                    <a:pt x="175" y="117"/>
                    <a:pt x="175" y="117"/>
                    <a:pt x="175" y="117"/>
                  </a:cubicBezTo>
                  <a:cubicBezTo>
                    <a:pt x="175" y="99"/>
                    <a:pt x="175" y="73"/>
                    <a:pt x="175" y="73"/>
                  </a:cubicBezTo>
                  <a:cubicBezTo>
                    <a:pt x="175" y="53"/>
                    <a:pt x="192" y="36"/>
                    <a:pt x="212" y="36"/>
                  </a:cubicBezTo>
                  <a:cubicBezTo>
                    <a:pt x="213" y="36"/>
                    <a:pt x="214" y="36"/>
                    <a:pt x="214" y="36"/>
                  </a:cubicBezTo>
                  <a:cubicBezTo>
                    <a:pt x="214" y="36"/>
                    <a:pt x="214" y="36"/>
                    <a:pt x="215" y="36"/>
                  </a:cubicBezTo>
                  <a:cubicBezTo>
                    <a:pt x="235" y="36"/>
                    <a:pt x="251" y="53"/>
                    <a:pt x="251" y="73"/>
                  </a:cubicBezTo>
                  <a:cubicBezTo>
                    <a:pt x="251" y="73"/>
                    <a:pt x="251" y="81"/>
                    <a:pt x="251" y="91"/>
                  </a:cubicBezTo>
                  <a:cubicBezTo>
                    <a:pt x="264" y="91"/>
                    <a:pt x="264" y="91"/>
                    <a:pt x="264" y="91"/>
                  </a:cubicBezTo>
                  <a:cubicBezTo>
                    <a:pt x="264" y="95"/>
                    <a:pt x="264" y="95"/>
                    <a:pt x="264" y="95"/>
                  </a:cubicBezTo>
                  <a:cubicBezTo>
                    <a:pt x="251" y="107"/>
                    <a:pt x="251" y="107"/>
                    <a:pt x="251" y="107"/>
                  </a:cubicBezTo>
                  <a:cubicBezTo>
                    <a:pt x="251" y="111"/>
                    <a:pt x="251" y="114"/>
                    <a:pt x="251" y="117"/>
                  </a:cubicBezTo>
                  <a:cubicBezTo>
                    <a:pt x="288" y="117"/>
                    <a:pt x="288" y="117"/>
                    <a:pt x="288" y="117"/>
                  </a:cubicBezTo>
                  <a:cubicBezTo>
                    <a:pt x="288" y="99"/>
                    <a:pt x="288" y="73"/>
                    <a:pt x="288" y="73"/>
                  </a:cubicBezTo>
                  <a:cubicBezTo>
                    <a:pt x="288" y="33"/>
                    <a:pt x="255" y="0"/>
                    <a:pt x="215" y="0"/>
                  </a:cubicBezTo>
                  <a:close/>
                  <a:moveTo>
                    <a:pt x="124" y="241"/>
                  </a:moveTo>
                  <a:cubicBezTo>
                    <a:pt x="78" y="241"/>
                    <a:pt x="78" y="241"/>
                    <a:pt x="78" y="241"/>
                  </a:cubicBezTo>
                  <a:cubicBezTo>
                    <a:pt x="89" y="192"/>
                    <a:pt x="89" y="192"/>
                    <a:pt x="89" y="192"/>
                  </a:cubicBezTo>
                  <a:cubicBezTo>
                    <a:pt x="82" y="188"/>
                    <a:pt x="78" y="181"/>
                    <a:pt x="78" y="172"/>
                  </a:cubicBezTo>
                  <a:cubicBezTo>
                    <a:pt x="78" y="160"/>
                    <a:pt x="88" y="149"/>
                    <a:pt x="101" y="149"/>
                  </a:cubicBezTo>
                  <a:cubicBezTo>
                    <a:pt x="113" y="149"/>
                    <a:pt x="124" y="160"/>
                    <a:pt x="124" y="172"/>
                  </a:cubicBezTo>
                  <a:cubicBezTo>
                    <a:pt x="124" y="181"/>
                    <a:pt x="119" y="188"/>
                    <a:pt x="112" y="192"/>
                  </a:cubicBezTo>
                  <a:lnTo>
                    <a:pt x="124" y="241"/>
                  </a:lnTo>
                  <a:close/>
                </a:path>
              </a:pathLst>
            </a:custGeom>
            <a:solidFill>
              <a:schemeClr val="bg1"/>
            </a:solidFill>
            <a:ln>
              <a:noFill/>
            </a:ln>
          </p:spPr>
          <p:txBody>
            <a:bodyPr/>
            <a:lstStyle/>
            <a:p>
              <a:pPr fontAlgn="auto">
                <a:spcBef>
                  <a:spcPts val="0"/>
                </a:spcBef>
                <a:spcAft>
                  <a:spcPts val="0"/>
                </a:spcAft>
                <a:defRPr/>
              </a:pPr>
              <a:endParaRPr lang="zh-CN" alt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 name="组合 1"/>
          <p:cNvGrpSpPr/>
          <p:nvPr/>
        </p:nvGrpSpPr>
        <p:grpSpPr>
          <a:xfrm>
            <a:off x="9831517" y="2754577"/>
            <a:ext cx="550647" cy="552234"/>
            <a:chOff x="9835357" y="2754313"/>
            <a:chExt cx="550862" cy="552450"/>
          </a:xfrm>
        </p:grpSpPr>
        <p:sp>
          <p:nvSpPr>
            <p:cNvPr id="29" name="Oval 56"/>
            <p:cNvSpPr>
              <a:spLocks noChangeAspect="1"/>
            </p:cNvSpPr>
            <p:nvPr/>
          </p:nvSpPr>
          <p:spPr>
            <a:xfrm flipH="1">
              <a:off x="9835357" y="2754313"/>
              <a:ext cx="550862" cy="552450"/>
            </a:xfrm>
            <a:prstGeom prst="ellipse">
              <a:avLst/>
            </a:prstGeom>
            <a:gradFill>
              <a:gsLst>
                <a:gs pos="0">
                  <a:srgbClr val="0F2437"/>
                </a:gs>
                <a:gs pos="50000">
                  <a:srgbClr val="284D7A"/>
                </a:gs>
                <a:gs pos="100000">
                  <a:srgbClr val="0F2437"/>
                </a:gs>
              </a:gsLst>
              <a:lin ang="5400000" scaled="1"/>
            </a:gradFill>
            <a:ln w="12700" cap="flat" cmpd="sng" algn="ctr">
              <a:noFill/>
              <a:prstDash val="solid"/>
              <a:miter lim="800000"/>
            </a:ln>
            <a:effectLst/>
          </p:spPr>
          <p:txBody>
            <a:bodyPr anchor="ctr"/>
            <a:lstStyle/>
            <a:p>
              <a:pPr algn="ctr" defTabSz="913765" fontAlgn="auto">
                <a:spcBef>
                  <a:spcPts val="0"/>
                </a:spcBef>
                <a:spcAft>
                  <a:spcPts val="0"/>
                </a:spcAft>
                <a:defRPr/>
              </a:pPr>
              <a:endParaRPr lang="en-US"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112"/>
            <p:cNvSpPr>
              <a:spLocks noEditPoints="1"/>
            </p:cNvSpPr>
            <p:nvPr/>
          </p:nvSpPr>
          <p:spPr bwMode="auto">
            <a:xfrm>
              <a:off x="9981407" y="2908300"/>
              <a:ext cx="258762" cy="260350"/>
            </a:xfrm>
            <a:custGeom>
              <a:avLst/>
              <a:gdLst>
                <a:gd name="T0" fmla="*/ 179 w 288"/>
                <a:gd name="T1" fmla="*/ 120 h 288"/>
                <a:gd name="T2" fmla="*/ 183 w 288"/>
                <a:gd name="T3" fmla="*/ 92 h 288"/>
                <a:gd name="T4" fmla="*/ 92 w 288"/>
                <a:gd name="T5" fmla="*/ 0 h 288"/>
                <a:gd name="T6" fmla="*/ 0 w 288"/>
                <a:gd name="T7" fmla="*/ 92 h 288"/>
                <a:gd name="T8" fmla="*/ 92 w 288"/>
                <a:gd name="T9" fmla="*/ 183 h 288"/>
                <a:gd name="T10" fmla="*/ 121 w 288"/>
                <a:gd name="T11" fmla="*/ 178 h 288"/>
                <a:gd name="T12" fmla="*/ 142 w 288"/>
                <a:gd name="T13" fmla="*/ 199 h 288"/>
                <a:gd name="T14" fmla="*/ 186 w 288"/>
                <a:gd name="T15" fmla="*/ 199 h 288"/>
                <a:gd name="T16" fmla="*/ 186 w 288"/>
                <a:gd name="T17" fmla="*/ 244 h 288"/>
                <a:gd name="T18" fmla="*/ 186 w 288"/>
                <a:gd name="T19" fmla="*/ 244 h 288"/>
                <a:gd name="T20" fmla="*/ 230 w 288"/>
                <a:gd name="T21" fmla="*/ 244 h 288"/>
                <a:gd name="T22" fmla="*/ 230 w 288"/>
                <a:gd name="T23" fmla="*/ 288 h 288"/>
                <a:gd name="T24" fmla="*/ 230 w 288"/>
                <a:gd name="T25" fmla="*/ 288 h 288"/>
                <a:gd name="T26" fmla="*/ 288 w 288"/>
                <a:gd name="T27" fmla="*/ 288 h 288"/>
                <a:gd name="T28" fmla="*/ 288 w 288"/>
                <a:gd name="T29" fmla="*/ 288 h 288"/>
                <a:gd name="T30" fmla="*/ 288 w 288"/>
                <a:gd name="T31" fmla="*/ 288 h 288"/>
                <a:gd name="T32" fmla="*/ 288 w 288"/>
                <a:gd name="T33" fmla="*/ 230 h 288"/>
                <a:gd name="T34" fmla="*/ 179 w 288"/>
                <a:gd name="T35" fmla="*/ 120 h 288"/>
                <a:gd name="T36" fmla="*/ 73 w 288"/>
                <a:gd name="T37" fmla="*/ 103 h 288"/>
                <a:gd name="T38" fmla="*/ 42 w 288"/>
                <a:gd name="T39" fmla="*/ 72 h 288"/>
                <a:gd name="T40" fmla="*/ 73 w 288"/>
                <a:gd name="T41" fmla="*/ 41 h 288"/>
                <a:gd name="T42" fmla="*/ 104 w 288"/>
                <a:gd name="T43" fmla="*/ 72 h 288"/>
                <a:gd name="T44" fmla="*/ 73 w 288"/>
                <a:gd name="T45" fmla="*/ 10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a:noFill/>
            </a:ln>
          </p:spPr>
          <p:txBody>
            <a:bodyPr/>
            <a:lstStyle/>
            <a:p>
              <a:pPr fontAlgn="auto">
                <a:spcBef>
                  <a:spcPts val="0"/>
                </a:spcBef>
                <a:spcAft>
                  <a:spcPts val="0"/>
                </a:spcAft>
                <a:defRPr/>
              </a:pPr>
              <a:endParaRPr lang="zh-CN" alt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组合 2"/>
          <p:cNvGrpSpPr/>
          <p:nvPr/>
        </p:nvGrpSpPr>
        <p:grpSpPr>
          <a:xfrm>
            <a:off x="8373174" y="1356535"/>
            <a:ext cx="552234" cy="552234"/>
            <a:chOff x="8376444" y="1355725"/>
            <a:chExt cx="552450" cy="552450"/>
          </a:xfrm>
        </p:grpSpPr>
        <p:sp>
          <p:nvSpPr>
            <p:cNvPr id="28" name="Oval 53"/>
            <p:cNvSpPr>
              <a:spLocks noChangeAspect="1"/>
            </p:cNvSpPr>
            <p:nvPr/>
          </p:nvSpPr>
          <p:spPr>
            <a:xfrm flipH="1">
              <a:off x="8376444" y="1355725"/>
              <a:ext cx="552450" cy="552450"/>
            </a:xfrm>
            <a:prstGeom prst="ellipse">
              <a:avLst/>
            </a:prstGeom>
            <a:gradFill>
              <a:gsLst>
                <a:gs pos="0">
                  <a:srgbClr val="0F2437"/>
                </a:gs>
                <a:gs pos="50000">
                  <a:srgbClr val="284D7A"/>
                </a:gs>
                <a:gs pos="100000">
                  <a:srgbClr val="0F2437"/>
                </a:gs>
              </a:gsLst>
              <a:lin ang="5400000" scaled="1"/>
            </a:gradFill>
            <a:ln w="12700" cap="flat" cmpd="sng" algn="ctr">
              <a:noFill/>
              <a:prstDash val="solid"/>
              <a:miter lim="800000"/>
            </a:ln>
            <a:effectLst/>
          </p:spPr>
          <p:txBody>
            <a:bodyPr anchor="ctr"/>
            <a:lstStyle/>
            <a:p>
              <a:pPr algn="ctr" defTabSz="913765" fontAlgn="auto">
                <a:spcBef>
                  <a:spcPts val="0"/>
                </a:spcBef>
                <a:spcAft>
                  <a:spcPts val="0"/>
                </a:spcAft>
                <a:defRPr/>
              </a:pPr>
              <a:endParaRPr lang="en-US"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113"/>
            <p:cNvSpPr>
              <a:spLocks noEditPoints="1"/>
            </p:cNvSpPr>
            <p:nvPr/>
          </p:nvSpPr>
          <p:spPr bwMode="auto">
            <a:xfrm>
              <a:off x="8565357" y="1500188"/>
              <a:ext cx="173037" cy="260350"/>
            </a:xfrm>
            <a:custGeom>
              <a:avLst/>
              <a:gdLst>
                <a:gd name="T0" fmla="*/ 174 w 192"/>
                <a:gd name="T1" fmla="*/ 107 h 289"/>
                <a:gd name="T2" fmla="*/ 187 w 192"/>
                <a:gd name="T3" fmla="*/ 75 h 289"/>
                <a:gd name="T4" fmla="*/ 165 w 192"/>
                <a:gd name="T5" fmla="*/ 23 h 289"/>
                <a:gd name="T6" fmla="*/ 104 w 192"/>
                <a:gd name="T7" fmla="*/ 0 h 289"/>
                <a:gd name="T8" fmla="*/ 25 w 192"/>
                <a:gd name="T9" fmla="*/ 61 h 289"/>
                <a:gd name="T10" fmla="*/ 36 w 192"/>
                <a:gd name="T11" fmla="*/ 100 h 289"/>
                <a:gd name="T12" fmla="*/ 34 w 192"/>
                <a:gd name="T13" fmla="*/ 164 h 289"/>
                <a:gd name="T14" fmla="*/ 36 w 192"/>
                <a:gd name="T15" fmla="*/ 201 h 289"/>
                <a:gd name="T16" fmla="*/ 14 w 192"/>
                <a:gd name="T17" fmla="*/ 210 h 289"/>
                <a:gd name="T18" fmla="*/ 0 w 192"/>
                <a:gd name="T19" fmla="*/ 241 h 289"/>
                <a:gd name="T20" fmla="*/ 11 w 192"/>
                <a:gd name="T21" fmla="*/ 270 h 289"/>
                <a:gd name="T22" fmla="*/ 11 w 192"/>
                <a:gd name="T23" fmla="*/ 270 h 289"/>
                <a:gd name="T24" fmla="*/ 66 w 192"/>
                <a:gd name="T25" fmla="*/ 203 h 289"/>
                <a:gd name="T26" fmla="*/ 64 w 192"/>
                <a:gd name="T27" fmla="*/ 196 h 289"/>
                <a:gd name="T28" fmla="*/ 55 w 192"/>
                <a:gd name="T29" fmla="*/ 180 h 289"/>
                <a:gd name="T30" fmla="*/ 55 w 192"/>
                <a:gd name="T31" fmla="*/ 91 h 289"/>
                <a:gd name="T32" fmla="*/ 55 w 192"/>
                <a:gd name="T33" fmla="*/ 86 h 289"/>
                <a:gd name="T34" fmla="*/ 45 w 192"/>
                <a:gd name="T35" fmla="*/ 66 h 289"/>
                <a:gd name="T36" fmla="*/ 63 w 192"/>
                <a:gd name="T37" fmla="*/ 33 h 289"/>
                <a:gd name="T38" fmla="*/ 104 w 192"/>
                <a:gd name="T39" fmla="*/ 20 h 289"/>
                <a:gd name="T40" fmla="*/ 152 w 192"/>
                <a:gd name="T41" fmla="*/ 37 h 289"/>
                <a:gd name="T42" fmla="*/ 168 w 192"/>
                <a:gd name="T43" fmla="*/ 73 h 289"/>
                <a:gd name="T44" fmla="*/ 158 w 192"/>
                <a:gd name="T45" fmla="*/ 95 h 289"/>
                <a:gd name="T46" fmla="*/ 143 w 192"/>
                <a:gd name="T47" fmla="*/ 91 h 289"/>
                <a:gd name="T48" fmla="*/ 150 w 192"/>
                <a:gd name="T49" fmla="*/ 103 h 289"/>
                <a:gd name="T50" fmla="*/ 134 w 192"/>
                <a:gd name="T51" fmla="*/ 101 h 289"/>
                <a:gd name="T52" fmla="*/ 64 w 192"/>
                <a:gd name="T53" fmla="*/ 101 h 289"/>
                <a:gd name="T54" fmla="*/ 77 w 192"/>
                <a:gd name="T55" fmla="*/ 180 h 289"/>
                <a:gd name="T56" fmla="*/ 94 w 192"/>
                <a:gd name="T57" fmla="*/ 213 h 289"/>
                <a:gd name="T58" fmla="*/ 77 w 192"/>
                <a:gd name="T59" fmla="*/ 230 h 289"/>
                <a:gd name="T60" fmla="*/ 77 w 192"/>
                <a:gd name="T61" fmla="*/ 264 h 289"/>
                <a:gd name="T62" fmla="*/ 99 w 192"/>
                <a:gd name="T63" fmla="*/ 287 h 289"/>
                <a:gd name="T64" fmla="*/ 99 w 192"/>
                <a:gd name="T65" fmla="*/ 287 h 289"/>
                <a:gd name="T66" fmla="*/ 121 w 192"/>
                <a:gd name="T67" fmla="*/ 180 h 289"/>
                <a:gd name="T68" fmla="*/ 148 w 192"/>
                <a:gd name="T69" fmla="*/ 127 h 289"/>
                <a:gd name="T70" fmla="*/ 162 w 192"/>
                <a:gd name="T71" fmla="*/ 136 h 289"/>
                <a:gd name="T72" fmla="*/ 134 w 192"/>
                <a:gd name="T73" fmla="*/ 188 h 289"/>
                <a:gd name="T74" fmla="*/ 141 w 192"/>
                <a:gd name="T75" fmla="*/ 271 h 289"/>
                <a:gd name="T76" fmla="*/ 167 w 192"/>
                <a:gd name="T77" fmla="*/ 289 h 289"/>
                <a:gd name="T78" fmla="*/ 184 w 192"/>
                <a:gd name="T79" fmla="*/ 263 h 289"/>
                <a:gd name="T80" fmla="*/ 164 w 192"/>
                <a:gd name="T81" fmla="*/ 249 h 289"/>
                <a:gd name="T82" fmla="*/ 178 w 192"/>
                <a:gd name="T83" fmla="*/ 229 h 289"/>
                <a:gd name="T84" fmla="*/ 171 w 192"/>
                <a:gd name="T85" fmla="*/ 196 h 289"/>
                <a:gd name="T86" fmla="*/ 179 w 192"/>
                <a:gd name="T87" fmla="*/ 169 h 289"/>
                <a:gd name="T88" fmla="*/ 99 w 192"/>
                <a:gd name="T89" fmla="*/ 138 h 289"/>
                <a:gd name="T90" fmla="*/ 87 w 192"/>
                <a:gd name="T91" fmla="*/ 109 h 289"/>
                <a:gd name="T92" fmla="*/ 111 w 192"/>
                <a:gd name="T93" fmla="*/ 10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289">
                  <a:moveTo>
                    <a:pt x="179" y="169"/>
                  </a:moveTo>
                  <a:cubicBezTo>
                    <a:pt x="192" y="149"/>
                    <a:pt x="190" y="123"/>
                    <a:pt x="174" y="107"/>
                  </a:cubicBezTo>
                  <a:cubicBezTo>
                    <a:pt x="181" y="98"/>
                    <a:pt x="186" y="87"/>
                    <a:pt x="187" y="75"/>
                  </a:cubicBezTo>
                  <a:cubicBezTo>
                    <a:pt x="187" y="75"/>
                    <a:pt x="187" y="75"/>
                    <a:pt x="187" y="75"/>
                  </a:cubicBezTo>
                  <a:cubicBezTo>
                    <a:pt x="187" y="73"/>
                    <a:pt x="187" y="72"/>
                    <a:pt x="187" y="70"/>
                  </a:cubicBezTo>
                  <a:cubicBezTo>
                    <a:pt x="187" y="52"/>
                    <a:pt x="179" y="35"/>
                    <a:pt x="165" y="23"/>
                  </a:cubicBezTo>
                  <a:cubicBezTo>
                    <a:pt x="151" y="10"/>
                    <a:pt x="133" y="2"/>
                    <a:pt x="112" y="1"/>
                  </a:cubicBezTo>
                  <a:cubicBezTo>
                    <a:pt x="109" y="0"/>
                    <a:pt x="106" y="0"/>
                    <a:pt x="104" y="0"/>
                  </a:cubicBezTo>
                  <a:cubicBezTo>
                    <a:pt x="84" y="0"/>
                    <a:pt x="65" y="6"/>
                    <a:pt x="51" y="17"/>
                  </a:cubicBezTo>
                  <a:cubicBezTo>
                    <a:pt x="37" y="28"/>
                    <a:pt x="27" y="43"/>
                    <a:pt x="25" y="61"/>
                  </a:cubicBezTo>
                  <a:cubicBezTo>
                    <a:pt x="25" y="63"/>
                    <a:pt x="25" y="65"/>
                    <a:pt x="25" y="66"/>
                  </a:cubicBezTo>
                  <a:cubicBezTo>
                    <a:pt x="25" y="78"/>
                    <a:pt x="29" y="90"/>
                    <a:pt x="36" y="100"/>
                  </a:cubicBezTo>
                  <a:cubicBezTo>
                    <a:pt x="24" y="113"/>
                    <a:pt x="19" y="132"/>
                    <a:pt x="26" y="150"/>
                  </a:cubicBezTo>
                  <a:cubicBezTo>
                    <a:pt x="28" y="155"/>
                    <a:pt x="31" y="160"/>
                    <a:pt x="34" y="164"/>
                  </a:cubicBezTo>
                  <a:cubicBezTo>
                    <a:pt x="28" y="179"/>
                    <a:pt x="28" y="179"/>
                    <a:pt x="28" y="179"/>
                  </a:cubicBezTo>
                  <a:cubicBezTo>
                    <a:pt x="36" y="201"/>
                    <a:pt x="36" y="201"/>
                    <a:pt x="36" y="201"/>
                  </a:cubicBezTo>
                  <a:cubicBezTo>
                    <a:pt x="14" y="210"/>
                    <a:pt x="14" y="210"/>
                    <a:pt x="14" y="210"/>
                  </a:cubicBezTo>
                  <a:cubicBezTo>
                    <a:pt x="14" y="210"/>
                    <a:pt x="14" y="210"/>
                    <a:pt x="14" y="210"/>
                  </a:cubicBezTo>
                  <a:cubicBezTo>
                    <a:pt x="23" y="232"/>
                    <a:pt x="23" y="232"/>
                    <a:pt x="23" y="232"/>
                  </a:cubicBezTo>
                  <a:cubicBezTo>
                    <a:pt x="0" y="241"/>
                    <a:pt x="0" y="241"/>
                    <a:pt x="0" y="241"/>
                  </a:cubicBezTo>
                  <a:cubicBezTo>
                    <a:pt x="0" y="241"/>
                    <a:pt x="0" y="241"/>
                    <a:pt x="0" y="241"/>
                  </a:cubicBezTo>
                  <a:cubicBezTo>
                    <a:pt x="11" y="270"/>
                    <a:pt x="11" y="270"/>
                    <a:pt x="11" y="270"/>
                  </a:cubicBezTo>
                  <a:cubicBezTo>
                    <a:pt x="11" y="270"/>
                    <a:pt x="11" y="270"/>
                    <a:pt x="11" y="270"/>
                  </a:cubicBezTo>
                  <a:cubicBezTo>
                    <a:pt x="11" y="270"/>
                    <a:pt x="11" y="270"/>
                    <a:pt x="11" y="270"/>
                  </a:cubicBezTo>
                  <a:cubicBezTo>
                    <a:pt x="41" y="259"/>
                    <a:pt x="41" y="259"/>
                    <a:pt x="41" y="259"/>
                  </a:cubicBezTo>
                  <a:cubicBezTo>
                    <a:pt x="66" y="203"/>
                    <a:pt x="66" y="203"/>
                    <a:pt x="66" y="203"/>
                  </a:cubicBezTo>
                  <a:cubicBezTo>
                    <a:pt x="64" y="202"/>
                    <a:pt x="64" y="202"/>
                    <a:pt x="64" y="202"/>
                  </a:cubicBezTo>
                  <a:cubicBezTo>
                    <a:pt x="64" y="196"/>
                    <a:pt x="64" y="196"/>
                    <a:pt x="64" y="196"/>
                  </a:cubicBezTo>
                  <a:cubicBezTo>
                    <a:pt x="64" y="188"/>
                    <a:pt x="64" y="188"/>
                    <a:pt x="64" y="188"/>
                  </a:cubicBezTo>
                  <a:cubicBezTo>
                    <a:pt x="61" y="185"/>
                    <a:pt x="57" y="183"/>
                    <a:pt x="55" y="180"/>
                  </a:cubicBezTo>
                  <a:cubicBezTo>
                    <a:pt x="43" y="168"/>
                    <a:pt x="36" y="153"/>
                    <a:pt x="36" y="136"/>
                  </a:cubicBezTo>
                  <a:cubicBezTo>
                    <a:pt x="36" y="119"/>
                    <a:pt x="43" y="103"/>
                    <a:pt x="55" y="91"/>
                  </a:cubicBezTo>
                  <a:cubicBezTo>
                    <a:pt x="58" y="88"/>
                    <a:pt x="61" y="86"/>
                    <a:pt x="65" y="83"/>
                  </a:cubicBezTo>
                  <a:cubicBezTo>
                    <a:pt x="61" y="84"/>
                    <a:pt x="58" y="85"/>
                    <a:pt x="55" y="86"/>
                  </a:cubicBezTo>
                  <a:cubicBezTo>
                    <a:pt x="54" y="87"/>
                    <a:pt x="52" y="87"/>
                    <a:pt x="51" y="88"/>
                  </a:cubicBezTo>
                  <a:cubicBezTo>
                    <a:pt x="47" y="81"/>
                    <a:pt x="45" y="74"/>
                    <a:pt x="45" y="66"/>
                  </a:cubicBezTo>
                  <a:cubicBezTo>
                    <a:pt x="45" y="65"/>
                    <a:pt x="45" y="64"/>
                    <a:pt x="45" y="63"/>
                  </a:cubicBezTo>
                  <a:cubicBezTo>
                    <a:pt x="46" y="51"/>
                    <a:pt x="52" y="41"/>
                    <a:pt x="63" y="33"/>
                  </a:cubicBezTo>
                  <a:cubicBezTo>
                    <a:pt x="73" y="25"/>
                    <a:pt x="88" y="20"/>
                    <a:pt x="104" y="20"/>
                  </a:cubicBezTo>
                  <a:cubicBezTo>
                    <a:pt x="104" y="20"/>
                    <a:pt x="104" y="20"/>
                    <a:pt x="104" y="20"/>
                  </a:cubicBezTo>
                  <a:cubicBezTo>
                    <a:pt x="106" y="20"/>
                    <a:pt x="108" y="20"/>
                    <a:pt x="110" y="20"/>
                  </a:cubicBezTo>
                  <a:cubicBezTo>
                    <a:pt x="127" y="22"/>
                    <a:pt x="142" y="28"/>
                    <a:pt x="152" y="37"/>
                  </a:cubicBezTo>
                  <a:cubicBezTo>
                    <a:pt x="162" y="47"/>
                    <a:pt x="168" y="58"/>
                    <a:pt x="168" y="70"/>
                  </a:cubicBezTo>
                  <a:cubicBezTo>
                    <a:pt x="168" y="71"/>
                    <a:pt x="168" y="72"/>
                    <a:pt x="168" y="73"/>
                  </a:cubicBezTo>
                  <a:cubicBezTo>
                    <a:pt x="168" y="73"/>
                    <a:pt x="168" y="73"/>
                    <a:pt x="168" y="73"/>
                  </a:cubicBezTo>
                  <a:cubicBezTo>
                    <a:pt x="167" y="81"/>
                    <a:pt x="164" y="89"/>
                    <a:pt x="158" y="95"/>
                  </a:cubicBezTo>
                  <a:cubicBezTo>
                    <a:pt x="153" y="93"/>
                    <a:pt x="148" y="92"/>
                    <a:pt x="143" y="91"/>
                  </a:cubicBezTo>
                  <a:cubicBezTo>
                    <a:pt x="143" y="91"/>
                    <a:pt x="143" y="91"/>
                    <a:pt x="143" y="91"/>
                  </a:cubicBezTo>
                  <a:cubicBezTo>
                    <a:pt x="147" y="95"/>
                    <a:pt x="149" y="98"/>
                    <a:pt x="152" y="102"/>
                  </a:cubicBezTo>
                  <a:cubicBezTo>
                    <a:pt x="151" y="102"/>
                    <a:pt x="151" y="103"/>
                    <a:pt x="150" y="103"/>
                  </a:cubicBezTo>
                  <a:cubicBezTo>
                    <a:pt x="147" y="105"/>
                    <a:pt x="144" y="107"/>
                    <a:pt x="141" y="109"/>
                  </a:cubicBezTo>
                  <a:cubicBezTo>
                    <a:pt x="139" y="106"/>
                    <a:pt x="137" y="103"/>
                    <a:pt x="134" y="101"/>
                  </a:cubicBezTo>
                  <a:cubicBezTo>
                    <a:pt x="125" y="91"/>
                    <a:pt x="112" y="86"/>
                    <a:pt x="99" y="86"/>
                  </a:cubicBezTo>
                  <a:cubicBezTo>
                    <a:pt x="86" y="86"/>
                    <a:pt x="74" y="91"/>
                    <a:pt x="64" y="101"/>
                  </a:cubicBezTo>
                  <a:cubicBezTo>
                    <a:pt x="45" y="120"/>
                    <a:pt x="45" y="152"/>
                    <a:pt x="64" y="171"/>
                  </a:cubicBezTo>
                  <a:cubicBezTo>
                    <a:pt x="68" y="175"/>
                    <a:pt x="72" y="178"/>
                    <a:pt x="77" y="180"/>
                  </a:cubicBezTo>
                  <a:cubicBezTo>
                    <a:pt x="77" y="196"/>
                    <a:pt x="77" y="196"/>
                    <a:pt x="77" y="196"/>
                  </a:cubicBezTo>
                  <a:cubicBezTo>
                    <a:pt x="94" y="213"/>
                    <a:pt x="94" y="213"/>
                    <a:pt x="94" y="213"/>
                  </a:cubicBezTo>
                  <a:cubicBezTo>
                    <a:pt x="77" y="230"/>
                    <a:pt x="77" y="230"/>
                    <a:pt x="77" y="230"/>
                  </a:cubicBezTo>
                  <a:cubicBezTo>
                    <a:pt x="77" y="230"/>
                    <a:pt x="77" y="230"/>
                    <a:pt x="77" y="230"/>
                  </a:cubicBezTo>
                  <a:cubicBezTo>
                    <a:pt x="94" y="247"/>
                    <a:pt x="94" y="247"/>
                    <a:pt x="94" y="247"/>
                  </a:cubicBezTo>
                  <a:cubicBezTo>
                    <a:pt x="77" y="264"/>
                    <a:pt x="77" y="264"/>
                    <a:pt x="77" y="264"/>
                  </a:cubicBezTo>
                  <a:cubicBezTo>
                    <a:pt x="77" y="264"/>
                    <a:pt x="77" y="264"/>
                    <a:pt x="77" y="264"/>
                  </a:cubicBezTo>
                  <a:cubicBezTo>
                    <a:pt x="99" y="287"/>
                    <a:pt x="99" y="287"/>
                    <a:pt x="99" y="287"/>
                  </a:cubicBezTo>
                  <a:cubicBezTo>
                    <a:pt x="99" y="287"/>
                    <a:pt x="99" y="287"/>
                    <a:pt x="99" y="287"/>
                  </a:cubicBezTo>
                  <a:cubicBezTo>
                    <a:pt x="99" y="287"/>
                    <a:pt x="99" y="287"/>
                    <a:pt x="99" y="287"/>
                  </a:cubicBezTo>
                  <a:cubicBezTo>
                    <a:pt x="121" y="264"/>
                    <a:pt x="121" y="264"/>
                    <a:pt x="121" y="264"/>
                  </a:cubicBezTo>
                  <a:cubicBezTo>
                    <a:pt x="121" y="180"/>
                    <a:pt x="121" y="180"/>
                    <a:pt x="121" y="180"/>
                  </a:cubicBezTo>
                  <a:cubicBezTo>
                    <a:pt x="126" y="178"/>
                    <a:pt x="130" y="175"/>
                    <a:pt x="134" y="171"/>
                  </a:cubicBezTo>
                  <a:cubicBezTo>
                    <a:pt x="146" y="159"/>
                    <a:pt x="151" y="143"/>
                    <a:pt x="148" y="127"/>
                  </a:cubicBezTo>
                  <a:cubicBezTo>
                    <a:pt x="152" y="125"/>
                    <a:pt x="156" y="123"/>
                    <a:pt x="160" y="120"/>
                  </a:cubicBezTo>
                  <a:cubicBezTo>
                    <a:pt x="161" y="125"/>
                    <a:pt x="162" y="131"/>
                    <a:pt x="162" y="136"/>
                  </a:cubicBezTo>
                  <a:cubicBezTo>
                    <a:pt x="162" y="153"/>
                    <a:pt x="155" y="168"/>
                    <a:pt x="143" y="180"/>
                  </a:cubicBezTo>
                  <a:cubicBezTo>
                    <a:pt x="141" y="183"/>
                    <a:pt x="138" y="185"/>
                    <a:pt x="134" y="188"/>
                  </a:cubicBezTo>
                  <a:cubicBezTo>
                    <a:pt x="134" y="239"/>
                    <a:pt x="134" y="239"/>
                    <a:pt x="134" y="239"/>
                  </a:cubicBezTo>
                  <a:cubicBezTo>
                    <a:pt x="141" y="271"/>
                    <a:pt x="141" y="271"/>
                    <a:pt x="141" y="271"/>
                  </a:cubicBezTo>
                  <a:cubicBezTo>
                    <a:pt x="167" y="289"/>
                    <a:pt x="167" y="289"/>
                    <a:pt x="167" y="289"/>
                  </a:cubicBezTo>
                  <a:cubicBezTo>
                    <a:pt x="167" y="289"/>
                    <a:pt x="167" y="289"/>
                    <a:pt x="167" y="289"/>
                  </a:cubicBezTo>
                  <a:cubicBezTo>
                    <a:pt x="167" y="289"/>
                    <a:pt x="167" y="289"/>
                    <a:pt x="167" y="289"/>
                  </a:cubicBezTo>
                  <a:cubicBezTo>
                    <a:pt x="184" y="263"/>
                    <a:pt x="184" y="263"/>
                    <a:pt x="184" y="263"/>
                  </a:cubicBezTo>
                  <a:cubicBezTo>
                    <a:pt x="184" y="263"/>
                    <a:pt x="184" y="263"/>
                    <a:pt x="184" y="263"/>
                  </a:cubicBezTo>
                  <a:cubicBezTo>
                    <a:pt x="164" y="249"/>
                    <a:pt x="164" y="249"/>
                    <a:pt x="164" y="249"/>
                  </a:cubicBezTo>
                  <a:cubicBezTo>
                    <a:pt x="178" y="229"/>
                    <a:pt x="178" y="229"/>
                    <a:pt x="178" y="229"/>
                  </a:cubicBezTo>
                  <a:cubicBezTo>
                    <a:pt x="178" y="229"/>
                    <a:pt x="178" y="229"/>
                    <a:pt x="178" y="229"/>
                  </a:cubicBezTo>
                  <a:cubicBezTo>
                    <a:pt x="158" y="216"/>
                    <a:pt x="158" y="216"/>
                    <a:pt x="158" y="216"/>
                  </a:cubicBezTo>
                  <a:cubicBezTo>
                    <a:pt x="171" y="196"/>
                    <a:pt x="171" y="196"/>
                    <a:pt x="171" y="196"/>
                  </a:cubicBezTo>
                  <a:cubicBezTo>
                    <a:pt x="168" y="180"/>
                    <a:pt x="168" y="180"/>
                    <a:pt x="168" y="180"/>
                  </a:cubicBezTo>
                  <a:cubicBezTo>
                    <a:pt x="172" y="177"/>
                    <a:pt x="176" y="173"/>
                    <a:pt x="179" y="169"/>
                  </a:cubicBezTo>
                  <a:close/>
                  <a:moveTo>
                    <a:pt x="111" y="133"/>
                  </a:moveTo>
                  <a:cubicBezTo>
                    <a:pt x="108" y="136"/>
                    <a:pt x="104" y="138"/>
                    <a:pt x="99" y="138"/>
                  </a:cubicBezTo>
                  <a:cubicBezTo>
                    <a:pt x="95" y="138"/>
                    <a:pt x="91" y="136"/>
                    <a:pt x="87" y="133"/>
                  </a:cubicBezTo>
                  <a:cubicBezTo>
                    <a:pt x="81" y="126"/>
                    <a:pt x="81" y="116"/>
                    <a:pt x="87" y="109"/>
                  </a:cubicBezTo>
                  <a:cubicBezTo>
                    <a:pt x="91" y="106"/>
                    <a:pt x="95" y="104"/>
                    <a:pt x="99" y="104"/>
                  </a:cubicBezTo>
                  <a:cubicBezTo>
                    <a:pt x="104" y="104"/>
                    <a:pt x="108" y="106"/>
                    <a:pt x="111" y="109"/>
                  </a:cubicBezTo>
                  <a:cubicBezTo>
                    <a:pt x="118" y="116"/>
                    <a:pt x="118" y="126"/>
                    <a:pt x="111" y="133"/>
                  </a:cubicBezTo>
                  <a:close/>
                </a:path>
              </a:pathLst>
            </a:custGeom>
            <a:solidFill>
              <a:schemeClr val="bg1"/>
            </a:solidFill>
            <a:ln>
              <a:noFill/>
            </a:ln>
          </p:spPr>
          <p:txBody>
            <a:bodyPr/>
            <a:lstStyle/>
            <a:p>
              <a:pPr fontAlgn="auto">
                <a:spcBef>
                  <a:spcPts val="0"/>
                </a:spcBef>
                <a:spcAft>
                  <a:spcPts val="0"/>
                </a:spcAft>
                <a:defRPr/>
              </a:pPr>
              <a:endParaRPr lang="zh-CN" alt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3" name="TextBox 13"/>
          <p:cNvSpPr txBox="1"/>
          <p:nvPr/>
        </p:nvSpPr>
        <p:spPr>
          <a:xfrm>
            <a:off x="2184341" y="2037307"/>
            <a:ext cx="1951863" cy="245966"/>
          </a:xfrm>
          <a:prstGeom prst="rect">
            <a:avLst/>
          </a:prstGeom>
          <a:noFill/>
        </p:spPr>
        <p:txBody>
          <a:bodyPr lIns="0" tIns="0" rIns="0" bIns="0">
            <a:spAutoFit/>
          </a:bodyPr>
          <a:lstStyle/>
          <a:p>
            <a:pPr algn="ctr" defTabSz="1216025" fontAlgn="auto">
              <a:spcBef>
                <a:spcPct val="20000"/>
              </a:spcBef>
              <a:spcAft>
                <a:spcPts val="0"/>
              </a:spcAft>
              <a:defRPr/>
            </a:pPr>
            <a:r>
              <a:rPr lang="zh-CN" altLang="en-US" sz="1600" b="1" dirty="0">
                <a:solidFill>
                  <a:srgbClr val="445469"/>
                </a:solidFill>
                <a:ea typeface="微软雅黑" panose="020B0503020204020204" pitchFamily="34" charset="-122"/>
                <a:cs typeface="+mn-ea"/>
                <a:sym typeface="Arial" panose="020B0604020202020204" pitchFamily="34" charset="0"/>
              </a:rPr>
              <a:t>单击编辑标题</a:t>
            </a:r>
            <a:endParaRPr lang="en-US" sz="1600" b="1" dirty="0">
              <a:solidFill>
                <a:srgbClr val="445469"/>
              </a:solidFill>
              <a:ea typeface="微软雅黑" panose="020B0503020204020204" pitchFamily="34" charset="-122"/>
              <a:cs typeface="+mn-ea"/>
              <a:sym typeface="Arial" panose="020B0604020202020204" pitchFamily="34" charset="0"/>
            </a:endParaRPr>
          </a:p>
        </p:txBody>
      </p:sp>
      <p:sp>
        <p:nvSpPr>
          <p:cNvPr id="44" name="TextBox 13"/>
          <p:cNvSpPr txBox="1"/>
          <p:nvPr/>
        </p:nvSpPr>
        <p:spPr>
          <a:xfrm>
            <a:off x="2460458" y="2322946"/>
            <a:ext cx="1401216" cy="185664"/>
          </a:xfrm>
          <a:prstGeom prst="rect">
            <a:avLst/>
          </a:prstGeom>
          <a:noFill/>
        </p:spPr>
        <p:txBody>
          <a:bodyPr lIns="0" tIns="0" rIns="0" bIns="0">
            <a:spAutoFit/>
          </a:bodyPr>
          <a:lstStyle/>
          <a:p>
            <a:pPr algn="ctr" defTabSz="1216025" fontAlgn="auto">
              <a:spcBef>
                <a:spcPct val="20000"/>
              </a:spcBef>
              <a:spcAft>
                <a:spcPts val="0"/>
              </a:spcAft>
              <a:defRPr/>
            </a:pPr>
            <a:r>
              <a:rPr lang="zh-CN" altLang="en-US" sz="1200" dirty="0">
                <a:solidFill>
                  <a:srgbClr val="445469"/>
                </a:solidFill>
                <a:ea typeface="微软雅黑" panose="020B0503020204020204" pitchFamily="34" charset="-122"/>
                <a:cs typeface="+mn-ea"/>
                <a:sym typeface="Arial" panose="020B0604020202020204" pitchFamily="34" charset="0"/>
              </a:rPr>
              <a:t>单击此处可</a:t>
            </a:r>
            <a:r>
              <a:rPr lang="zh-CN" altLang="en-US" sz="1200">
                <a:solidFill>
                  <a:srgbClr val="445469"/>
                </a:solidFill>
                <a:ea typeface="微软雅黑" panose="020B0503020204020204" pitchFamily="34" charset="-122"/>
                <a:cs typeface="+mn-ea"/>
                <a:sym typeface="Arial" panose="020B0604020202020204" pitchFamily="34" charset="0"/>
              </a:rPr>
              <a:t>编辑内容</a:t>
            </a:r>
            <a:endParaRPr lang="en-US" altLang="zh-CN" sz="1200" dirty="0">
              <a:solidFill>
                <a:srgbClr val="445469"/>
              </a:solidFill>
              <a:ea typeface="微软雅黑" panose="020B0503020204020204" pitchFamily="34" charset="-122"/>
              <a:cs typeface="+mn-ea"/>
              <a:sym typeface="Arial" panose="020B0604020202020204" pitchFamily="34" charset="0"/>
            </a:endParaRPr>
          </a:p>
        </p:txBody>
      </p:sp>
      <p:sp>
        <p:nvSpPr>
          <p:cNvPr id="45" name="TextBox 13"/>
          <p:cNvSpPr txBox="1"/>
          <p:nvPr/>
        </p:nvSpPr>
        <p:spPr>
          <a:xfrm>
            <a:off x="975139" y="3622600"/>
            <a:ext cx="1951863" cy="245967"/>
          </a:xfrm>
          <a:prstGeom prst="rect">
            <a:avLst/>
          </a:prstGeom>
          <a:noFill/>
        </p:spPr>
        <p:txBody>
          <a:bodyPr lIns="0" tIns="0" rIns="0" bIns="0">
            <a:spAutoFit/>
          </a:bodyPr>
          <a:lstStyle/>
          <a:p>
            <a:pPr algn="ctr" defTabSz="1216025" fontAlgn="auto">
              <a:spcBef>
                <a:spcPct val="20000"/>
              </a:spcBef>
              <a:spcAft>
                <a:spcPts val="0"/>
              </a:spcAft>
              <a:defRPr/>
            </a:pPr>
            <a:r>
              <a:rPr lang="zh-CN" altLang="en-US" sz="1600" b="1" dirty="0">
                <a:solidFill>
                  <a:srgbClr val="445469"/>
                </a:solidFill>
                <a:ea typeface="微软雅黑" panose="020B0503020204020204" pitchFamily="34" charset="-122"/>
                <a:cs typeface="+mn-ea"/>
                <a:sym typeface="Arial" panose="020B0604020202020204" pitchFamily="34" charset="0"/>
              </a:rPr>
              <a:t>单击编辑标题</a:t>
            </a:r>
            <a:endParaRPr lang="en-US" sz="1600" b="1" dirty="0">
              <a:solidFill>
                <a:srgbClr val="445469"/>
              </a:solidFill>
              <a:ea typeface="微软雅黑" panose="020B0503020204020204" pitchFamily="34" charset="-122"/>
              <a:cs typeface="+mn-ea"/>
              <a:sym typeface="Arial" panose="020B0604020202020204" pitchFamily="34" charset="0"/>
            </a:endParaRPr>
          </a:p>
        </p:txBody>
      </p:sp>
      <p:sp>
        <p:nvSpPr>
          <p:cNvPr id="46" name="TextBox 13"/>
          <p:cNvSpPr txBox="1"/>
          <p:nvPr/>
        </p:nvSpPr>
        <p:spPr>
          <a:xfrm>
            <a:off x="1249669" y="3908238"/>
            <a:ext cx="1401215" cy="184078"/>
          </a:xfrm>
          <a:prstGeom prst="rect">
            <a:avLst/>
          </a:prstGeom>
          <a:noFill/>
        </p:spPr>
        <p:txBody>
          <a:bodyPr lIns="0" tIns="0" rIns="0" bIns="0">
            <a:spAutoFit/>
          </a:bodyPr>
          <a:lstStyle/>
          <a:p>
            <a:pPr algn="ctr" defTabSz="1216025" fontAlgn="auto">
              <a:spcBef>
                <a:spcPct val="20000"/>
              </a:spcBef>
              <a:spcAft>
                <a:spcPts val="0"/>
              </a:spcAft>
              <a:defRPr/>
            </a:pPr>
            <a:r>
              <a:rPr lang="zh-CN" altLang="en-US" sz="1200" dirty="0">
                <a:solidFill>
                  <a:srgbClr val="445469"/>
                </a:solidFill>
                <a:ea typeface="微软雅黑" panose="020B0503020204020204" pitchFamily="34" charset="-122"/>
                <a:cs typeface="+mn-ea"/>
                <a:sym typeface="Arial" panose="020B0604020202020204" pitchFamily="34" charset="0"/>
              </a:rPr>
              <a:t>单击此处可</a:t>
            </a:r>
            <a:r>
              <a:rPr lang="zh-CN" altLang="en-US" sz="1200">
                <a:solidFill>
                  <a:srgbClr val="445469"/>
                </a:solidFill>
                <a:ea typeface="微软雅黑" panose="020B0503020204020204" pitchFamily="34" charset="-122"/>
                <a:cs typeface="+mn-ea"/>
                <a:sym typeface="Arial" panose="020B0604020202020204" pitchFamily="34" charset="0"/>
              </a:rPr>
              <a:t>编辑内容</a:t>
            </a:r>
            <a:endParaRPr lang="en-US" altLang="zh-CN" sz="1200" dirty="0">
              <a:solidFill>
                <a:srgbClr val="445469"/>
              </a:solidFill>
              <a:ea typeface="微软雅黑" panose="020B0503020204020204" pitchFamily="34" charset="-122"/>
              <a:cs typeface="+mn-ea"/>
              <a:sym typeface="Arial" panose="020B0604020202020204" pitchFamily="34" charset="0"/>
            </a:endParaRPr>
          </a:p>
        </p:txBody>
      </p:sp>
      <p:sp>
        <p:nvSpPr>
          <p:cNvPr id="47" name="TextBox 13"/>
          <p:cNvSpPr txBox="1"/>
          <p:nvPr/>
        </p:nvSpPr>
        <p:spPr>
          <a:xfrm>
            <a:off x="2270033" y="4974622"/>
            <a:ext cx="1951863" cy="245967"/>
          </a:xfrm>
          <a:prstGeom prst="rect">
            <a:avLst/>
          </a:prstGeom>
          <a:noFill/>
        </p:spPr>
        <p:txBody>
          <a:bodyPr lIns="0" tIns="0" rIns="0" bIns="0">
            <a:spAutoFit/>
          </a:bodyPr>
          <a:lstStyle/>
          <a:p>
            <a:pPr algn="ctr" defTabSz="1216025" fontAlgn="auto">
              <a:spcBef>
                <a:spcPct val="20000"/>
              </a:spcBef>
              <a:spcAft>
                <a:spcPts val="0"/>
              </a:spcAft>
              <a:defRPr/>
            </a:pPr>
            <a:r>
              <a:rPr lang="zh-CN" altLang="en-US" sz="1600" b="1" dirty="0">
                <a:solidFill>
                  <a:srgbClr val="445469"/>
                </a:solidFill>
                <a:ea typeface="微软雅黑" panose="020B0503020204020204" pitchFamily="34" charset="-122"/>
                <a:cs typeface="+mn-ea"/>
                <a:sym typeface="Arial" panose="020B0604020202020204" pitchFamily="34" charset="0"/>
              </a:rPr>
              <a:t>单击编辑标题</a:t>
            </a:r>
            <a:endParaRPr lang="en-US" sz="1600" b="1" dirty="0">
              <a:solidFill>
                <a:srgbClr val="445469"/>
              </a:solidFill>
              <a:ea typeface="微软雅黑" panose="020B0503020204020204" pitchFamily="34" charset="-122"/>
              <a:cs typeface="+mn-ea"/>
              <a:sym typeface="Arial" panose="020B0604020202020204" pitchFamily="34" charset="0"/>
            </a:endParaRPr>
          </a:p>
        </p:txBody>
      </p:sp>
      <p:sp>
        <p:nvSpPr>
          <p:cNvPr id="48" name="TextBox 13"/>
          <p:cNvSpPr txBox="1"/>
          <p:nvPr/>
        </p:nvSpPr>
        <p:spPr>
          <a:xfrm>
            <a:off x="2544563" y="5260260"/>
            <a:ext cx="1401215" cy="184078"/>
          </a:xfrm>
          <a:prstGeom prst="rect">
            <a:avLst/>
          </a:prstGeom>
          <a:noFill/>
        </p:spPr>
        <p:txBody>
          <a:bodyPr lIns="0" tIns="0" rIns="0" bIns="0">
            <a:spAutoFit/>
          </a:bodyPr>
          <a:lstStyle/>
          <a:p>
            <a:pPr algn="ctr" defTabSz="1216025" fontAlgn="auto">
              <a:spcBef>
                <a:spcPct val="20000"/>
              </a:spcBef>
              <a:spcAft>
                <a:spcPts val="0"/>
              </a:spcAft>
              <a:defRPr/>
            </a:pPr>
            <a:r>
              <a:rPr lang="zh-CN" altLang="en-US" sz="1200" dirty="0">
                <a:solidFill>
                  <a:srgbClr val="445469"/>
                </a:solidFill>
                <a:ea typeface="微软雅黑" panose="020B0503020204020204" pitchFamily="34" charset="-122"/>
                <a:cs typeface="+mn-ea"/>
                <a:sym typeface="Arial" panose="020B0604020202020204" pitchFamily="34" charset="0"/>
              </a:rPr>
              <a:t>单击此处可</a:t>
            </a:r>
            <a:r>
              <a:rPr lang="zh-CN" altLang="en-US" sz="1200">
                <a:solidFill>
                  <a:srgbClr val="445469"/>
                </a:solidFill>
                <a:ea typeface="微软雅黑" panose="020B0503020204020204" pitchFamily="34" charset="-122"/>
                <a:cs typeface="+mn-ea"/>
                <a:sym typeface="Arial" panose="020B0604020202020204" pitchFamily="34" charset="0"/>
              </a:rPr>
              <a:t>编辑内容</a:t>
            </a:r>
            <a:endParaRPr lang="en-US" altLang="zh-CN" sz="1200" dirty="0">
              <a:solidFill>
                <a:srgbClr val="445469"/>
              </a:solidFill>
              <a:ea typeface="微软雅黑" panose="020B0503020204020204" pitchFamily="34" charset="-122"/>
              <a:cs typeface="+mn-ea"/>
              <a:sym typeface="Arial" panose="020B0604020202020204" pitchFamily="34" charset="0"/>
            </a:endParaRPr>
          </a:p>
        </p:txBody>
      </p:sp>
      <p:sp>
        <p:nvSpPr>
          <p:cNvPr id="49" name="TextBox 13"/>
          <p:cNvSpPr txBox="1"/>
          <p:nvPr/>
        </p:nvSpPr>
        <p:spPr>
          <a:xfrm>
            <a:off x="7697163" y="2046828"/>
            <a:ext cx="1951863" cy="245966"/>
          </a:xfrm>
          <a:prstGeom prst="rect">
            <a:avLst/>
          </a:prstGeom>
          <a:noFill/>
        </p:spPr>
        <p:txBody>
          <a:bodyPr lIns="0" tIns="0" rIns="0" bIns="0">
            <a:spAutoFit/>
          </a:bodyPr>
          <a:lstStyle/>
          <a:p>
            <a:pPr algn="ctr" defTabSz="1216025" fontAlgn="auto">
              <a:spcBef>
                <a:spcPct val="20000"/>
              </a:spcBef>
              <a:spcAft>
                <a:spcPts val="0"/>
              </a:spcAft>
              <a:defRPr/>
            </a:pPr>
            <a:r>
              <a:rPr lang="zh-CN" altLang="en-US" sz="1600" b="1" dirty="0">
                <a:solidFill>
                  <a:srgbClr val="445469"/>
                </a:solidFill>
                <a:ea typeface="微软雅黑" panose="020B0503020204020204" pitchFamily="34" charset="-122"/>
                <a:cs typeface="+mn-ea"/>
                <a:sym typeface="Arial" panose="020B0604020202020204" pitchFamily="34" charset="0"/>
              </a:rPr>
              <a:t>单击编辑标题</a:t>
            </a:r>
            <a:endParaRPr lang="en-US" sz="1600" b="1" dirty="0">
              <a:solidFill>
                <a:srgbClr val="445469"/>
              </a:solidFill>
              <a:ea typeface="微软雅黑" panose="020B0503020204020204" pitchFamily="34" charset="-122"/>
              <a:cs typeface="+mn-ea"/>
              <a:sym typeface="Arial" panose="020B0604020202020204" pitchFamily="34" charset="0"/>
            </a:endParaRPr>
          </a:p>
        </p:txBody>
      </p:sp>
      <p:sp>
        <p:nvSpPr>
          <p:cNvPr id="50" name="TextBox 13"/>
          <p:cNvSpPr txBox="1"/>
          <p:nvPr/>
        </p:nvSpPr>
        <p:spPr>
          <a:xfrm>
            <a:off x="7973280" y="2332467"/>
            <a:ext cx="1401216" cy="185664"/>
          </a:xfrm>
          <a:prstGeom prst="rect">
            <a:avLst/>
          </a:prstGeom>
          <a:noFill/>
        </p:spPr>
        <p:txBody>
          <a:bodyPr lIns="0" tIns="0" rIns="0" bIns="0">
            <a:spAutoFit/>
          </a:bodyPr>
          <a:lstStyle/>
          <a:p>
            <a:pPr algn="ctr" defTabSz="1216025" fontAlgn="auto">
              <a:spcBef>
                <a:spcPct val="20000"/>
              </a:spcBef>
              <a:spcAft>
                <a:spcPts val="0"/>
              </a:spcAft>
              <a:defRPr/>
            </a:pPr>
            <a:r>
              <a:rPr lang="zh-CN" altLang="en-US" sz="1200" dirty="0">
                <a:solidFill>
                  <a:srgbClr val="445469"/>
                </a:solidFill>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ea typeface="微软雅黑" panose="020B0503020204020204" pitchFamily="34" charset="-122"/>
              <a:cs typeface="+mn-ea"/>
              <a:sym typeface="Arial" panose="020B0604020202020204" pitchFamily="34" charset="0"/>
            </a:endParaRPr>
          </a:p>
        </p:txBody>
      </p:sp>
      <p:sp>
        <p:nvSpPr>
          <p:cNvPr id="51" name="TextBox 13"/>
          <p:cNvSpPr txBox="1"/>
          <p:nvPr/>
        </p:nvSpPr>
        <p:spPr>
          <a:xfrm>
            <a:off x="9504620" y="3444869"/>
            <a:ext cx="1951863" cy="245967"/>
          </a:xfrm>
          <a:prstGeom prst="rect">
            <a:avLst/>
          </a:prstGeom>
          <a:noFill/>
        </p:spPr>
        <p:txBody>
          <a:bodyPr lIns="0" tIns="0" rIns="0" bIns="0">
            <a:spAutoFit/>
          </a:bodyPr>
          <a:lstStyle/>
          <a:p>
            <a:pPr defTabSz="1216025" fontAlgn="auto">
              <a:spcBef>
                <a:spcPct val="20000"/>
              </a:spcBef>
              <a:spcAft>
                <a:spcPts val="0"/>
              </a:spcAft>
              <a:defRPr/>
            </a:pPr>
            <a:r>
              <a:rPr lang="zh-CN" altLang="en-US" sz="1600" b="1" dirty="0">
                <a:solidFill>
                  <a:srgbClr val="445469"/>
                </a:solidFill>
                <a:ea typeface="微软雅黑" panose="020B0503020204020204" pitchFamily="34" charset="-122"/>
                <a:cs typeface="+mn-ea"/>
                <a:sym typeface="Arial" panose="020B0604020202020204" pitchFamily="34" charset="0"/>
              </a:rPr>
              <a:t>单击编辑标题</a:t>
            </a:r>
            <a:endParaRPr lang="en-US" sz="1600" b="1" dirty="0">
              <a:solidFill>
                <a:srgbClr val="445469"/>
              </a:solidFill>
              <a:ea typeface="微软雅黑" panose="020B0503020204020204" pitchFamily="34" charset="-122"/>
              <a:cs typeface="+mn-ea"/>
              <a:sym typeface="Arial" panose="020B0604020202020204" pitchFamily="34" charset="0"/>
            </a:endParaRPr>
          </a:p>
        </p:txBody>
      </p:sp>
      <p:sp>
        <p:nvSpPr>
          <p:cNvPr id="52" name="TextBox 13"/>
          <p:cNvSpPr txBox="1"/>
          <p:nvPr/>
        </p:nvSpPr>
        <p:spPr>
          <a:xfrm>
            <a:off x="9504619" y="3730507"/>
            <a:ext cx="1401215" cy="185665"/>
          </a:xfrm>
          <a:prstGeom prst="rect">
            <a:avLst/>
          </a:prstGeom>
          <a:noFill/>
        </p:spPr>
        <p:txBody>
          <a:bodyPr lIns="0" tIns="0" rIns="0" bIns="0">
            <a:spAutoFit/>
          </a:bodyPr>
          <a:lstStyle/>
          <a:p>
            <a:pPr defTabSz="1216025" fontAlgn="auto">
              <a:spcBef>
                <a:spcPct val="20000"/>
              </a:spcBef>
              <a:spcAft>
                <a:spcPts val="0"/>
              </a:spcAft>
              <a:defRPr/>
            </a:pPr>
            <a:r>
              <a:rPr lang="zh-CN" altLang="en-US" sz="1200" dirty="0">
                <a:solidFill>
                  <a:srgbClr val="445469"/>
                </a:solidFill>
                <a:ea typeface="微软雅黑" panose="020B0503020204020204" pitchFamily="34" charset="-122"/>
                <a:cs typeface="+mn-ea"/>
                <a:sym typeface="Arial" panose="020B0604020202020204" pitchFamily="34" charset="0"/>
              </a:rPr>
              <a:t>单击此处可</a:t>
            </a:r>
            <a:r>
              <a:rPr lang="zh-CN" altLang="en-US" sz="1200">
                <a:solidFill>
                  <a:srgbClr val="445469"/>
                </a:solidFill>
                <a:ea typeface="微软雅黑" panose="020B0503020204020204" pitchFamily="34" charset="-122"/>
                <a:cs typeface="+mn-ea"/>
                <a:sym typeface="Arial" panose="020B0604020202020204" pitchFamily="34" charset="0"/>
              </a:rPr>
              <a:t>编辑内容</a:t>
            </a:r>
            <a:endParaRPr lang="en-US" altLang="zh-CN" sz="1200" dirty="0">
              <a:solidFill>
                <a:srgbClr val="445469"/>
              </a:solidFill>
              <a:ea typeface="微软雅黑" panose="020B0503020204020204" pitchFamily="34" charset="-122"/>
              <a:cs typeface="+mn-ea"/>
              <a:sym typeface="Arial" panose="020B0604020202020204" pitchFamily="34" charset="0"/>
            </a:endParaRPr>
          </a:p>
        </p:txBody>
      </p:sp>
      <p:sp>
        <p:nvSpPr>
          <p:cNvPr id="53" name="TextBox 13"/>
          <p:cNvSpPr txBox="1"/>
          <p:nvPr/>
        </p:nvSpPr>
        <p:spPr>
          <a:xfrm>
            <a:off x="7759051" y="5104746"/>
            <a:ext cx="1953449" cy="245967"/>
          </a:xfrm>
          <a:prstGeom prst="rect">
            <a:avLst/>
          </a:prstGeom>
          <a:noFill/>
        </p:spPr>
        <p:txBody>
          <a:bodyPr lIns="0" tIns="0" rIns="0" bIns="0">
            <a:spAutoFit/>
          </a:bodyPr>
          <a:lstStyle/>
          <a:p>
            <a:pPr algn="ctr" defTabSz="1216025" fontAlgn="auto">
              <a:spcBef>
                <a:spcPct val="20000"/>
              </a:spcBef>
              <a:spcAft>
                <a:spcPts val="0"/>
              </a:spcAft>
              <a:defRPr/>
            </a:pPr>
            <a:r>
              <a:rPr lang="zh-CN" altLang="en-US" sz="1600" b="1" dirty="0">
                <a:solidFill>
                  <a:srgbClr val="445469"/>
                </a:solidFill>
                <a:ea typeface="微软雅黑" panose="020B0503020204020204" pitchFamily="34" charset="-122"/>
                <a:cs typeface="+mn-ea"/>
                <a:sym typeface="Arial" panose="020B0604020202020204" pitchFamily="34" charset="0"/>
              </a:rPr>
              <a:t>单击编辑标题</a:t>
            </a:r>
            <a:endParaRPr lang="en-US" sz="1600" b="1" dirty="0">
              <a:solidFill>
                <a:srgbClr val="445469"/>
              </a:solidFill>
              <a:ea typeface="微软雅黑" panose="020B0503020204020204" pitchFamily="34" charset="-122"/>
              <a:cs typeface="+mn-ea"/>
              <a:sym typeface="Arial" panose="020B0604020202020204" pitchFamily="34" charset="0"/>
            </a:endParaRPr>
          </a:p>
        </p:txBody>
      </p:sp>
      <p:sp>
        <p:nvSpPr>
          <p:cNvPr id="54" name="TextBox 13"/>
          <p:cNvSpPr txBox="1"/>
          <p:nvPr/>
        </p:nvSpPr>
        <p:spPr>
          <a:xfrm>
            <a:off x="8035168" y="5390384"/>
            <a:ext cx="1401215" cy="184078"/>
          </a:xfrm>
          <a:prstGeom prst="rect">
            <a:avLst/>
          </a:prstGeom>
          <a:noFill/>
        </p:spPr>
        <p:txBody>
          <a:bodyPr lIns="0" tIns="0" rIns="0" bIns="0">
            <a:spAutoFit/>
          </a:bodyPr>
          <a:lstStyle/>
          <a:p>
            <a:pPr algn="ctr" defTabSz="1216025" fontAlgn="auto">
              <a:spcBef>
                <a:spcPct val="20000"/>
              </a:spcBef>
              <a:spcAft>
                <a:spcPts val="0"/>
              </a:spcAft>
              <a:defRPr/>
            </a:pPr>
            <a:r>
              <a:rPr lang="zh-CN" altLang="en-US" sz="1200" dirty="0">
                <a:solidFill>
                  <a:srgbClr val="445469"/>
                </a:solidFill>
                <a:ea typeface="微软雅黑" panose="020B0503020204020204" pitchFamily="34" charset="-122"/>
                <a:cs typeface="+mn-ea"/>
                <a:sym typeface="Arial" panose="020B0604020202020204" pitchFamily="34" charset="0"/>
              </a:rPr>
              <a:t>单击此处可</a:t>
            </a:r>
            <a:r>
              <a:rPr lang="zh-CN" altLang="en-US" sz="1200">
                <a:solidFill>
                  <a:srgbClr val="445469"/>
                </a:solidFill>
                <a:ea typeface="微软雅黑" panose="020B0503020204020204" pitchFamily="34" charset="-122"/>
                <a:cs typeface="+mn-ea"/>
                <a:sym typeface="Arial" panose="020B0604020202020204" pitchFamily="34" charset="0"/>
              </a:rPr>
              <a:t>编辑内容</a:t>
            </a:r>
            <a:endParaRPr lang="en-US" altLang="zh-CN" sz="1200" dirty="0">
              <a:solidFill>
                <a:srgbClr val="445469"/>
              </a:solidFill>
              <a:ea typeface="微软雅黑" panose="020B0503020204020204" pitchFamily="34" charset="-122"/>
              <a:cs typeface="+mn-ea"/>
              <a:sym typeface="Arial" panose="020B0604020202020204" pitchFamily="34" charset="0"/>
            </a:endParaRPr>
          </a:p>
        </p:txBody>
      </p:sp>
      <p:sp>
        <p:nvSpPr>
          <p:cNvPr id="7" name="文本占位符 6"/>
          <p:cNvSpPr>
            <a:spLocks noGrp="1"/>
          </p:cNvSpPr>
          <p:nvPr>
            <p:ph type="body" sz="quarter" idx="10"/>
          </p:nvPr>
        </p:nvSpPr>
        <p:spPr/>
        <p:txBody>
          <a:bodyPr/>
          <a:lstStyle/>
          <a:p>
            <a:r>
              <a:rPr lang="zh-CN" altLang="en-US" dirty="0"/>
              <a:t>工作存在不足</a:t>
            </a:r>
            <a:endParaRPr lang="zh-CN" altLang="en-US" dirty="0"/>
          </a:p>
        </p:txBody>
      </p:sp>
    </p:spTree>
  </p:cSld>
  <p:clrMapOvr>
    <a:masterClrMapping/>
  </p:clrMapOvr>
  <p:transition spd="slow"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randombar(horizontal)">
                                      <p:cBhvr>
                                        <p:cTn id="13" dur="500"/>
                                        <p:tgtEl>
                                          <p:spTgt spid="36"/>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par>
                                <p:cTn id="18" presetID="22" presetClass="entr" presetSubtype="8"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500"/>
                                        <p:tgtEl>
                                          <p:spTgt spid="32"/>
                                        </p:tgtEl>
                                      </p:cBhvr>
                                    </p:animEffect>
                                  </p:childTnLst>
                                </p:cTn>
                              </p:par>
                              <p:par>
                                <p:cTn id="21" presetID="22" presetClass="entr" presetSubtype="8"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par>
                          <p:cTn id="24" fill="hold">
                            <p:stCondLst>
                              <p:cond delay="1500"/>
                            </p:stCondLst>
                            <p:childTnLst>
                              <p:par>
                                <p:cTn id="25" presetID="22" presetClass="entr" presetSubtype="2"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right)">
                                      <p:cBhvr>
                                        <p:cTn id="27" dur="500"/>
                                        <p:tgtEl>
                                          <p:spTgt spid="31"/>
                                        </p:tgtEl>
                                      </p:cBhvr>
                                    </p:animEffect>
                                  </p:childTnLst>
                                </p:cTn>
                              </p:par>
                              <p:par>
                                <p:cTn id="28" presetID="22" presetClass="entr" presetSubtype="2"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right)">
                                      <p:cBhvr>
                                        <p:cTn id="30" dur="500"/>
                                        <p:tgtEl>
                                          <p:spTgt spid="27"/>
                                        </p:tgtEl>
                                      </p:cBhvr>
                                    </p:animEffect>
                                  </p:childTnLst>
                                </p:cTn>
                              </p:par>
                              <p:par>
                                <p:cTn id="31" presetID="22" presetClass="entr" presetSubtype="2"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right)">
                                      <p:cBhvr>
                                        <p:cTn id="33" dur="500"/>
                                        <p:tgtEl>
                                          <p:spTgt spid="26"/>
                                        </p:tgtEl>
                                      </p:cBhvr>
                                    </p:animEffect>
                                  </p:childTnLst>
                                </p:cTn>
                              </p:par>
                            </p:childTnLst>
                          </p:cTn>
                        </p:par>
                        <p:par>
                          <p:cTn id="34" fill="hold">
                            <p:stCondLst>
                              <p:cond delay="2000"/>
                            </p:stCondLst>
                            <p:childTnLst>
                              <p:par>
                                <p:cTn id="35" presetID="2" presetClass="entr" presetSubtype="4"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ppt_x"/>
                                          </p:val>
                                        </p:tav>
                                        <p:tav tm="100000">
                                          <p:val>
                                            <p:strVal val="#ppt_x"/>
                                          </p:val>
                                        </p:tav>
                                      </p:tavLst>
                                    </p:anim>
                                    <p:anim calcmode="lin" valueType="num">
                                      <p:cBhvr additive="base">
                                        <p:cTn id="38" dur="500" fill="hold"/>
                                        <p:tgtEl>
                                          <p:spTgt spid="30"/>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
                                        </p:tgtEl>
                                        <p:attrNameLst>
                                          <p:attrName>style.visibility</p:attrName>
                                        </p:attrNameLst>
                                      </p:cBhvr>
                                      <p:to>
                                        <p:strVal val="visible"/>
                                      </p:to>
                                    </p:set>
                                    <p:anim calcmode="lin" valueType="num">
                                      <p:cBhvr additive="base">
                                        <p:cTn id="45" dur="500" fill="hold"/>
                                        <p:tgtEl>
                                          <p:spTgt spid="2"/>
                                        </p:tgtEl>
                                        <p:attrNameLst>
                                          <p:attrName>ppt_x</p:attrName>
                                        </p:attrNameLst>
                                      </p:cBhvr>
                                      <p:tavLst>
                                        <p:tav tm="0">
                                          <p:val>
                                            <p:strVal val="#ppt_x"/>
                                          </p:val>
                                        </p:tav>
                                        <p:tav tm="100000">
                                          <p:val>
                                            <p:strVal val="#ppt_x"/>
                                          </p:val>
                                        </p:tav>
                                      </p:tavLst>
                                    </p:anim>
                                    <p:anim calcmode="lin" valueType="num">
                                      <p:cBhvr additive="base">
                                        <p:cTn id="46" dur="500" fill="hold"/>
                                        <p:tgtEl>
                                          <p:spTgt spid="2"/>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500" fill="hold"/>
                                        <p:tgtEl>
                                          <p:spTgt spid="4"/>
                                        </p:tgtEl>
                                        <p:attrNameLst>
                                          <p:attrName>ppt_x</p:attrName>
                                        </p:attrNameLst>
                                      </p:cBhvr>
                                      <p:tavLst>
                                        <p:tav tm="0">
                                          <p:val>
                                            <p:strVal val="#ppt_x"/>
                                          </p:val>
                                        </p:tav>
                                        <p:tav tm="100000">
                                          <p:val>
                                            <p:strVal val="#ppt_x"/>
                                          </p:val>
                                        </p:tav>
                                      </p:tavLst>
                                    </p:anim>
                                    <p:anim calcmode="lin" valueType="num">
                                      <p:cBhvr additive="base">
                                        <p:cTn id="54" dur="500" fill="hold"/>
                                        <p:tgtEl>
                                          <p:spTgt spid="4"/>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additive="base">
                                        <p:cTn id="57" dur="500" fill="hold"/>
                                        <p:tgtEl>
                                          <p:spTgt spid="5"/>
                                        </p:tgtEl>
                                        <p:attrNameLst>
                                          <p:attrName>ppt_x</p:attrName>
                                        </p:attrNameLst>
                                      </p:cBhvr>
                                      <p:tavLst>
                                        <p:tav tm="0">
                                          <p:val>
                                            <p:strVal val="#ppt_x"/>
                                          </p:val>
                                        </p:tav>
                                        <p:tav tm="100000">
                                          <p:val>
                                            <p:strVal val="#ppt_x"/>
                                          </p:val>
                                        </p:tav>
                                      </p:tavLst>
                                    </p:anim>
                                    <p:anim calcmode="lin" valueType="num">
                                      <p:cBhvr additive="base">
                                        <p:cTn id="58" dur="500" fill="hold"/>
                                        <p:tgtEl>
                                          <p:spTgt spid="5"/>
                                        </p:tgtEl>
                                        <p:attrNameLst>
                                          <p:attrName>ppt_y</p:attrName>
                                        </p:attrNameLst>
                                      </p:cBhvr>
                                      <p:tavLst>
                                        <p:tav tm="0">
                                          <p:val>
                                            <p:strVal val="1+#ppt_h/2"/>
                                          </p:val>
                                        </p:tav>
                                        <p:tav tm="100000">
                                          <p:val>
                                            <p:strVal val="#ppt_y"/>
                                          </p:val>
                                        </p:tav>
                                      </p:tavLst>
                                    </p:anim>
                                  </p:childTnLst>
                                </p:cTn>
                              </p:par>
                            </p:childTnLst>
                          </p:cTn>
                        </p:par>
                        <p:par>
                          <p:cTn id="59" fill="hold">
                            <p:stCondLst>
                              <p:cond delay="2500"/>
                            </p:stCondLst>
                            <p:childTnLst>
                              <p:par>
                                <p:cTn id="60" presetID="22" presetClass="entr" presetSubtype="8" fill="hold" grpId="0" nodeType="after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left)">
                                      <p:cBhvr>
                                        <p:cTn id="62" dur="500"/>
                                        <p:tgtEl>
                                          <p:spTgt spid="4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wipe(left)">
                                      <p:cBhvr>
                                        <p:cTn id="65" dur="500"/>
                                        <p:tgtEl>
                                          <p:spTgt spid="51"/>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wipe(left)">
                                      <p:cBhvr>
                                        <p:cTn id="68" dur="500"/>
                                        <p:tgtEl>
                                          <p:spTgt spid="53"/>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left)">
                                      <p:cBhvr>
                                        <p:cTn id="71" dur="500"/>
                                        <p:tgtEl>
                                          <p:spTgt spid="47"/>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left)">
                                      <p:cBhvr>
                                        <p:cTn id="74" dur="500"/>
                                        <p:tgtEl>
                                          <p:spTgt spid="4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childTnLst>
                          </p:cTn>
                        </p:par>
                        <p:par>
                          <p:cTn id="78" fill="hold">
                            <p:stCondLst>
                              <p:cond delay="3000"/>
                            </p:stCondLst>
                            <p:childTnLst>
                              <p:par>
                                <p:cTn id="79" presetID="14" presetClass="entr" presetSubtype="10" fill="hold" grpId="0" nodeType="afterEffect">
                                  <p:stCondLst>
                                    <p:cond delay="0"/>
                                  </p:stCondLst>
                                  <p:childTnLst>
                                    <p:set>
                                      <p:cBhvr>
                                        <p:cTn id="80" dur="1" fill="hold">
                                          <p:stCondLst>
                                            <p:cond delay="0"/>
                                          </p:stCondLst>
                                        </p:cTn>
                                        <p:tgtEl>
                                          <p:spTgt spid="48"/>
                                        </p:tgtEl>
                                        <p:attrNameLst>
                                          <p:attrName>style.visibility</p:attrName>
                                        </p:attrNameLst>
                                      </p:cBhvr>
                                      <p:to>
                                        <p:strVal val="visible"/>
                                      </p:to>
                                    </p:set>
                                    <p:animEffect transition="in" filter="randombar(horizontal)">
                                      <p:cBhvr>
                                        <p:cTn id="81" dur="500"/>
                                        <p:tgtEl>
                                          <p:spTgt spid="48"/>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46"/>
                                        </p:tgtEl>
                                        <p:attrNameLst>
                                          <p:attrName>style.visibility</p:attrName>
                                        </p:attrNameLst>
                                      </p:cBhvr>
                                      <p:to>
                                        <p:strVal val="visible"/>
                                      </p:to>
                                    </p:set>
                                    <p:animEffect transition="in" filter="randombar(horizontal)">
                                      <p:cBhvr>
                                        <p:cTn id="84" dur="500"/>
                                        <p:tgtEl>
                                          <p:spTgt spid="46"/>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44"/>
                                        </p:tgtEl>
                                        <p:attrNameLst>
                                          <p:attrName>style.visibility</p:attrName>
                                        </p:attrNameLst>
                                      </p:cBhvr>
                                      <p:to>
                                        <p:strVal val="visible"/>
                                      </p:to>
                                    </p:set>
                                    <p:animEffect transition="in" filter="randombar(horizontal)">
                                      <p:cBhvr>
                                        <p:cTn id="87" dur="500"/>
                                        <p:tgtEl>
                                          <p:spTgt spid="44"/>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50"/>
                                        </p:tgtEl>
                                        <p:attrNameLst>
                                          <p:attrName>style.visibility</p:attrName>
                                        </p:attrNameLst>
                                      </p:cBhvr>
                                      <p:to>
                                        <p:strVal val="visible"/>
                                      </p:to>
                                    </p:set>
                                    <p:animEffect transition="in" filter="randombar(horizontal)">
                                      <p:cBhvr>
                                        <p:cTn id="90" dur="500"/>
                                        <p:tgtEl>
                                          <p:spTgt spid="50"/>
                                        </p:tgtEl>
                                      </p:cBhvr>
                                    </p:animEffect>
                                  </p:childTnLst>
                                </p:cTn>
                              </p:par>
                              <p:par>
                                <p:cTn id="91" presetID="14" presetClass="entr" presetSubtype="10" fill="hold" grpId="0" nodeType="withEffect">
                                  <p:stCondLst>
                                    <p:cond delay="0"/>
                                  </p:stCondLst>
                                  <p:childTnLst>
                                    <p:set>
                                      <p:cBhvr>
                                        <p:cTn id="92" dur="1" fill="hold">
                                          <p:stCondLst>
                                            <p:cond delay="0"/>
                                          </p:stCondLst>
                                        </p:cTn>
                                        <p:tgtEl>
                                          <p:spTgt spid="52"/>
                                        </p:tgtEl>
                                        <p:attrNameLst>
                                          <p:attrName>style.visibility</p:attrName>
                                        </p:attrNameLst>
                                      </p:cBhvr>
                                      <p:to>
                                        <p:strVal val="visible"/>
                                      </p:to>
                                    </p:set>
                                    <p:animEffect transition="in" filter="randombar(horizontal)">
                                      <p:cBhvr>
                                        <p:cTn id="93" dur="500"/>
                                        <p:tgtEl>
                                          <p:spTgt spid="52"/>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54"/>
                                        </p:tgtEl>
                                        <p:attrNameLst>
                                          <p:attrName>style.visibility</p:attrName>
                                        </p:attrNameLst>
                                      </p:cBhvr>
                                      <p:to>
                                        <p:strVal val="visible"/>
                                      </p:to>
                                    </p:set>
                                    <p:animEffect transition="in" filter="randombar(horizontal)">
                                      <p:cBhvr>
                                        <p:cTn id="96"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5" grpId="0" animBg="1"/>
      <p:bldP spid="36" grpId="0"/>
      <p:bldP spid="43" grpId="0"/>
      <p:bldP spid="44" grpId="0"/>
      <p:bldP spid="45" grpId="0"/>
      <p:bldP spid="46" grpId="0"/>
      <p:bldP spid="47" grpId="0"/>
      <p:bldP spid="48" grpId="0"/>
      <p:bldP spid="49" grpId="0"/>
      <p:bldP spid="50" grpId="0"/>
      <p:bldP spid="51" grpId="0"/>
      <p:bldP spid="52" grpId="0"/>
      <p:bldP spid="53" grpId="0"/>
      <p:bldP spid="5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Oval 6"/>
          <p:cNvSpPr>
            <a:spLocks noChangeArrowheads="1"/>
          </p:cNvSpPr>
          <p:nvPr/>
        </p:nvSpPr>
        <p:spPr bwMode="auto">
          <a:xfrm>
            <a:off x="2813540" y="1351775"/>
            <a:ext cx="4256012" cy="4254425"/>
          </a:xfrm>
          <a:prstGeom prst="ellipse">
            <a:avLst/>
          </a:prstGeom>
          <a:noFill/>
          <a:ln w="11">
            <a:solidFill>
              <a:srgbClr val="A6A6A6"/>
            </a:solidFill>
            <a:prstDash val="dash"/>
            <a:rou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27654" name="Oval 7"/>
          <p:cNvSpPr>
            <a:spLocks noChangeArrowheads="1"/>
          </p:cNvSpPr>
          <p:nvPr/>
        </p:nvSpPr>
        <p:spPr bwMode="auto">
          <a:xfrm>
            <a:off x="4973283" y="1351775"/>
            <a:ext cx="4256012" cy="4254425"/>
          </a:xfrm>
          <a:prstGeom prst="ellipse">
            <a:avLst/>
          </a:prstGeom>
          <a:noFill/>
          <a:ln w="11">
            <a:solidFill>
              <a:srgbClr val="A6A6A6"/>
            </a:solidFill>
            <a:prstDash val="dash"/>
            <a:rou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27655" name="Line 16"/>
          <p:cNvSpPr>
            <a:spLocks noChangeShapeType="1"/>
          </p:cNvSpPr>
          <p:nvPr/>
        </p:nvSpPr>
        <p:spPr bwMode="auto">
          <a:xfrm>
            <a:off x="4097325" y="2388007"/>
            <a:ext cx="653552" cy="375827"/>
          </a:xfrm>
          <a:prstGeom prst="line">
            <a:avLst/>
          </a:prstGeom>
          <a:noFill/>
          <a:ln w="19050">
            <a:solidFill>
              <a:srgbClr val="2E2C2C"/>
            </a:solidFill>
            <a:round/>
            <a:tailEnd type="triangle" w="med" len="med"/>
          </a:ln>
          <a:extLst>
            <a:ext uri="{909E8E84-426E-40DD-AFC4-6F175D3DCCD1}">
              <a14:hiddenFill xmlns:a14="http://schemas.microsoft.com/office/drawing/2010/main">
                <a:noFill/>
              </a14:hiddenFill>
            </a:ext>
          </a:extLst>
        </p:spPr>
        <p:txBody>
          <a:bodyPr/>
          <a:lstStyle/>
          <a:p>
            <a:endParaRPr lang="zh-CN" altLang="en-US">
              <a:solidFill>
                <a:schemeClr val="bg1"/>
              </a:solidFill>
            </a:endParaRPr>
          </a:p>
        </p:txBody>
      </p:sp>
      <p:sp>
        <p:nvSpPr>
          <p:cNvPr id="27656" name="Line 17"/>
          <p:cNvSpPr>
            <a:spLocks noChangeShapeType="1"/>
          </p:cNvSpPr>
          <p:nvPr/>
        </p:nvSpPr>
        <p:spPr bwMode="auto">
          <a:xfrm flipV="1">
            <a:off x="4141758" y="4259203"/>
            <a:ext cx="582715" cy="334567"/>
          </a:xfrm>
          <a:prstGeom prst="line">
            <a:avLst/>
          </a:prstGeom>
          <a:noFill/>
          <a:ln w="19050">
            <a:solidFill>
              <a:srgbClr val="2E2C2C"/>
            </a:solidFill>
            <a:round/>
            <a:tailEnd type="triangle" w="med" len="med"/>
          </a:ln>
          <a:extLst>
            <a:ext uri="{909E8E84-426E-40DD-AFC4-6F175D3DCCD1}">
              <a14:hiddenFill xmlns:a14="http://schemas.microsoft.com/office/drawing/2010/main">
                <a:noFill/>
              </a14:hiddenFill>
            </a:ext>
          </a:extLst>
        </p:spPr>
        <p:txBody>
          <a:bodyPr/>
          <a:lstStyle/>
          <a:p>
            <a:endParaRPr lang="zh-CN" altLang="en-US">
              <a:solidFill>
                <a:schemeClr val="bg1"/>
              </a:solidFill>
            </a:endParaRPr>
          </a:p>
        </p:txBody>
      </p:sp>
      <p:sp>
        <p:nvSpPr>
          <p:cNvPr id="27657" name="Line 18"/>
          <p:cNvSpPr>
            <a:spLocks noChangeShapeType="1"/>
          </p:cNvSpPr>
          <p:nvPr/>
        </p:nvSpPr>
        <p:spPr bwMode="auto">
          <a:xfrm>
            <a:off x="3540329" y="3511518"/>
            <a:ext cx="996561" cy="0"/>
          </a:xfrm>
          <a:prstGeom prst="line">
            <a:avLst/>
          </a:prstGeom>
          <a:noFill/>
          <a:ln w="19050">
            <a:solidFill>
              <a:srgbClr val="2E2C2C"/>
            </a:solidFill>
            <a:round/>
            <a:tailEnd type="triangle" w="med" len="med"/>
          </a:ln>
          <a:extLst>
            <a:ext uri="{909E8E84-426E-40DD-AFC4-6F175D3DCCD1}">
              <a14:hiddenFill xmlns:a14="http://schemas.microsoft.com/office/drawing/2010/main">
                <a:noFill/>
              </a14:hiddenFill>
            </a:ext>
          </a:extLst>
        </p:spPr>
        <p:txBody>
          <a:bodyPr/>
          <a:lstStyle/>
          <a:p>
            <a:endParaRPr lang="zh-CN" altLang="en-US">
              <a:solidFill>
                <a:schemeClr val="bg1"/>
              </a:solidFill>
            </a:endParaRPr>
          </a:p>
        </p:txBody>
      </p:sp>
      <p:sp>
        <p:nvSpPr>
          <p:cNvPr id="27658" name="Line 19"/>
          <p:cNvSpPr>
            <a:spLocks noChangeShapeType="1"/>
          </p:cNvSpPr>
          <p:nvPr/>
        </p:nvSpPr>
        <p:spPr bwMode="auto">
          <a:xfrm flipH="1">
            <a:off x="7290816" y="2373724"/>
            <a:ext cx="651251" cy="374504"/>
          </a:xfrm>
          <a:prstGeom prst="line">
            <a:avLst/>
          </a:prstGeom>
          <a:noFill/>
          <a:ln w="19050">
            <a:solidFill>
              <a:srgbClr val="2E2C2C"/>
            </a:solidFill>
            <a:round/>
            <a:tailEnd type="triangle" w="med" len="med"/>
          </a:ln>
          <a:extLst>
            <a:ext uri="{909E8E84-426E-40DD-AFC4-6F175D3DCCD1}">
              <a14:hiddenFill xmlns:a14="http://schemas.microsoft.com/office/drawing/2010/main">
                <a:noFill/>
              </a14:hiddenFill>
            </a:ext>
          </a:extLst>
        </p:spPr>
        <p:txBody>
          <a:bodyPr/>
          <a:lstStyle/>
          <a:p>
            <a:endParaRPr lang="zh-CN" altLang="en-US">
              <a:solidFill>
                <a:schemeClr val="bg1"/>
              </a:solidFill>
            </a:endParaRPr>
          </a:p>
        </p:txBody>
      </p:sp>
      <p:sp>
        <p:nvSpPr>
          <p:cNvPr id="27659" name="Line 20"/>
          <p:cNvSpPr>
            <a:spLocks noChangeShapeType="1"/>
          </p:cNvSpPr>
          <p:nvPr/>
        </p:nvSpPr>
        <p:spPr bwMode="auto">
          <a:xfrm flipH="1" flipV="1">
            <a:off x="7215099" y="4187529"/>
            <a:ext cx="684122" cy="391959"/>
          </a:xfrm>
          <a:prstGeom prst="line">
            <a:avLst/>
          </a:prstGeom>
          <a:noFill/>
          <a:ln w="19050">
            <a:solidFill>
              <a:srgbClr val="2E2C2C"/>
            </a:solidFill>
            <a:round/>
            <a:tailEnd type="triangle" w="med" len="med"/>
          </a:ln>
          <a:extLst>
            <a:ext uri="{909E8E84-426E-40DD-AFC4-6F175D3DCCD1}">
              <a14:hiddenFill xmlns:a14="http://schemas.microsoft.com/office/drawing/2010/main">
                <a:noFill/>
              </a14:hiddenFill>
            </a:ext>
          </a:extLst>
        </p:spPr>
        <p:txBody>
          <a:bodyPr/>
          <a:lstStyle/>
          <a:p>
            <a:endParaRPr lang="zh-CN" altLang="en-US">
              <a:solidFill>
                <a:schemeClr val="bg1"/>
              </a:solidFill>
            </a:endParaRPr>
          </a:p>
        </p:txBody>
      </p:sp>
      <p:sp>
        <p:nvSpPr>
          <p:cNvPr id="27660" name="Line 21"/>
          <p:cNvSpPr>
            <a:spLocks noChangeShapeType="1"/>
          </p:cNvSpPr>
          <p:nvPr/>
        </p:nvSpPr>
        <p:spPr bwMode="auto">
          <a:xfrm flipH="1">
            <a:off x="7502502" y="3497235"/>
            <a:ext cx="998147" cy="0"/>
          </a:xfrm>
          <a:prstGeom prst="line">
            <a:avLst/>
          </a:prstGeom>
          <a:noFill/>
          <a:ln w="19050">
            <a:solidFill>
              <a:srgbClr val="2E2C2C"/>
            </a:solidFill>
            <a:round/>
            <a:tailEnd type="triangle" w="med" len="med"/>
          </a:ln>
          <a:extLst>
            <a:ext uri="{909E8E84-426E-40DD-AFC4-6F175D3DCCD1}">
              <a14:hiddenFill xmlns:a14="http://schemas.microsoft.com/office/drawing/2010/main">
                <a:noFill/>
              </a14:hiddenFill>
            </a:ext>
          </a:extLst>
        </p:spPr>
        <p:txBody>
          <a:bodyPr/>
          <a:lstStyle/>
          <a:p>
            <a:endParaRPr lang="zh-CN" altLang="en-US">
              <a:solidFill>
                <a:schemeClr val="bg1"/>
              </a:solidFill>
            </a:endParaRPr>
          </a:p>
        </p:txBody>
      </p:sp>
      <p:sp>
        <p:nvSpPr>
          <p:cNvPr id="27661" name="TextBox 12"/>
          <p:cNvSpPr txBox="1">
            <a:spLocks noChangeArrowheads="1"/>
          </p:cNvSpPr>
          <p:nvPr/>
        </p:nvSpPr>
        <p:spPr bwMode="auto">
          <a:xfrm>
            <a:off x="1234593" y="1712973"/>
            <a:ext cx="1815015" cy="830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10263B"/>
                </a:solidFill>
                <a:latin typeface="微软雅黑" panose="020B0503020204020204" pitchFamily="34" charset="-122"/>
                <a:ea typeface="微软雅黑" panose="020B0503020204020204" pitchFamily="34" charset="-122"/>
              </a:rPr>
              <a:t>这里可以添加主要内容这里可以添加主要内容</a:t>
            </a:r>
            <a:endParaRPr lang="zh-CN" altLang="en-US" sz="1600" dirty="0">
              <a:solidFill>
                <a:srgbClr val="10263B"/>
              </a:solidFill>
              <a:latin typeface="微软雅黑" panose="020B0503020204020204" pitchFamily="34" charset="-122"/>
              <a:ea typeface="微软雅黑" panose="020B0503020204020204" pitchFamily="34" charset="-122"/>
            </a:endParaRPr>
          </a:p>
        </p:txBody>
      </p:sp>
      <p:sp>
        <p:nvSpPr>
          <p:cNvPr id="27662" name="TextBox 13"/>
          <p:cNvSpPr txBox="1">
            <a:spLocks noChangeArrowheads="1"/>
          </p:cNvSpPr>
          <p:nvPr/>
        </p:nvSpPr>
        <p:spPr bwMode="auto">
          <a:xfrm>
            <a:off x="1056081" y="3187185"/>
            <a:ext cx="1474616" cy="107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10263B"/>
                </a:solidFill>
                <a:latin typeface="微软雅黑" panose="020B0503020204020204" pitchFamily="34" charset="-122"/>
                <a:ea typeface="微软雅黑" panose="020B0503020204020204" pitchFamily="34" charset="-122"/>
              </a:rPr>
              <a:t>这里可以添加主要内容这里可以添加主要内容</a:t>
            </a:r>
            <a:endParaRPr lang="zh-CN" altLang="en-US" sz="1600" dirty="0">
              <a:solidFill>
                <a:srgbClr val="10263B"/>
              </a:solidFill>
              <a:latin typeface="微软雅黑" panose="020B0503020204020204" pitchFamily="34" charset="-122"/>
              <a:ea typeface="微软雅黑" panose="020B0503020204020204" pitchFamily="34" charset="-122"/>
            </a:endParaRPr>
          </a:p>
        </p:txBody>
      </p:sp>
      <p:sp>
        <p:nvSpPr>
          <p:cNvPr id="27663" name="TextBox 14"/>
          <p:cNvSpPr txBox="1">
            <a:spLocks noChangeArrowheads="1"/>
          </p:cNvSpPr>
          <p:nvPr/>
        </p:nvSpPr>
        <p:spPr bwMode="auto">
          <a:xfrm>
            <a:off x="1234593" y="4742327"/>
            <a:ext cx="1815015" cy="830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10263B"/>
                </a:solidFill>
                <a:latin typeface="微软雅黑" panose="020B0503020204020204" pitchFamily="34" charset="-122"/>
                <a:ea typeface="微软雅黑" panose="020B0503020204020204" pitchFamily="34" charset="-122"/>
              </a:rPr>
              <a:t>这里可以添加主要内容这里可以添加主要内容</a:t>
            </a:r>
            <a:endParaRPr lang="zh-CN" altLang="en-US" sz="1600" dirty="0">
              <a:solidFill>
                <a:srgbClr val="10263B"/>
              </a:solidFill>
              <a:latin typeface="微软雅黑" panose="020B0503020204020204" pitchFamily="34" charset="-122"/>
              <a:ea typeface="微软雅黑" panose="020B0503020204020204" pitchFamily="34" charset="-122"/>
            </a:endParaRPr>
          </a:p>
        </p:txBody>
      </p:sp>
      <p:sp>
        <p:nvSpPr>
          <p:cNvPr id="27664" name="TextBox 15"/>
          <p:cNvSpPr txBox="1">
            <a:spLocks noChangeArrowheads="1"/>
          </p:cNvSpPr>
          <p:nvPr/>
        </p:nvSpPr>
        <p:spPr bwMode="auto">
          <a:xfrm>
            <a:off x="9064774" y="1545374"/>
            <a:ext cx="1925859" cy="830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10263B"/>
                </a:solidFill>
                <a:latin typeface="微软雅黑" panose="020B0503020204020204" pitchFamily="34" charset="-122"/>
                <a:ea typeface="微软雅黑" panose="020B0503020204020204" pitchFamily="34" charset="-122"/>
              </a:rPr>
              <a:t>这里可以添加主要内容这里可以添加主要内容</a:t>
            </a:r>
            <a:endParaRPr lang="zh-CN" altLang="en-US" sz="1600" dirty="0">
              <a:solidFill>
                <a:srgbClr val="10263B"/>
              </a:solidFill>
              <a:latin typeface="微软雅黑" panose="020B0503020204020204" pitchFamily="34" charset="-122"/>
              <a:ea typeface="微软雅黑" panose="020B0503020204020204" pitchFamily="34" charset="-122"/>
            </a:endParaRPr>
          </a:p>
        </p:txBody>
      </p:sp>
      <p:sp>
        <p:nvSpPr>
          <p:cNvPr id="27665" name="TextBox 16"/>
          <p:cNvSpPr txBox="1">
            <a:spLocks noChangeArrowheads="1"/>
          </p:cNvSpPr>
          <p:nvPr/>
        </p:nvSpPr>
        <p:spPr bwMode="auto">
          <a:xfrm>
            <a:off x="9583684" y="3019586"/>
            <a:ext cx="1783653" cy="82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rgbClr val="10263B"/>
                </a:solidFill>
                <a:latin typeface="微软雅黑" panose="020B0503020204020204" pitchFamily="34" charset="-122"/>
                <a:ea typeface="微软雅黑" panose="020B0503020204020204" pitchFamily="34" charset="-122"/>
              </a:rPr>
              <a:t>这里可以添加主要内容这里可以添加主要内容</a:t>
            </a:r>
            <a:endParaRPr lang="zh-CN" altLang="en-US" sz="1600" dirty="0">
              <a:solidFill>
                <a:srgbClr val="10263B"/>
              </a:solidFill>
              <a:latin typeface="微软雅黑" panose="020B0503020204020204" pitchFamily="34" charset="-122"/>
              <a:ea typeface="微软雅黑" panose="020B0503020204020204" pitchFamily="34" charset="-122"/>
            </a:endParaRPr>
          </a:p>
        </p:txBody>
      </p:sp>
      <p:sp>
        <p:nvSpPr>
          <p:cNvPr id="27666" name="TextBox 17"/>
          <p:cNvSpPr txBox="1">
            <a:spLocks noChangeArrowheads="1"/>
          </p:cNvSpPr>
          <p:nvPr/>
        </p:nvSpPr>
        <p:spPr bwMode="auto">
          <a:xfrm>
            <a:off x="9064774" y="4574729"/>
            <a:ext cx="1925859" cy="830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10263B"/>
                </a:solidFill>
                <a:latin typeface="微软雅黑" panose="020B0503020204020204" pitchFamily="34" charset="-122"/>
                <a:ea typeface="微软雅黑" panose="020B0503020204020204" pitchFamily="34" charset="-122"/>
              </a:rPr>
              <a:t>这里可以添加主要内容这里可以添加主要内容</a:t>
            </a:r>
            <a:endParaRPr lang="zh-CN" altLang="en-US" sz="1600">
              <a:solidFill>
                <a:srgbClr val="10263B"/>
              </a:solidFill>
              <a:latin typeface="微软雅黑" panose="020B0503020204020204" pitchFamily="34" charset="-122"/>
              <a:ea typeface="微软雅黑" panose="020B0503020204020204" pitchFamily="34" charset="-122"/>
            </a:endParaRPr>
          </a:p>
        </p:txBody>
      </p:sp>
      <p:grpSp>
        <p:nvGrpSpPr>
          <p:cNvPr id="27667" name="组合 18"/>
          <p:cNvGrpSpPr/>
          <p:nvPr/>
        </p:nvGrpSpPr>
        <p:grpSpPr bwMode="auto">
          <a:xfrm>
            <a:off x="3081722" y="1545374"/>
            <a:ext cx="1037820" cy="1037820"/>
            <a:chOff x="0" y="0"/>
            <a:chExt cx="1038225" cy="1038225"/>
          </a:xfrm>
        </p:grpSpPr>
        <p:sp>
          <p:nvSpPr>
            <p:cNvPr id="25638" name="Oval 10"/>
            <p:cNvSpPr>
              <a:spLocks noChangeArrowheads="1"/>
            </p:cNvSpPr>
            <p:nvPr/>
          </p:nvSpPr>
          <p:spPr bwMode="auto">
            <a:xfrm>
              <a:off x="0" y="0"/>
              <a:ext cx="1038225" cy="1038225"/>
            </a:xfrm>
            <a:prstGeom prst="ellipse">
              <a:avLst/>
            </a:prstGeom>
            <a:gradFill>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25639" name="TextBox 20"/>
            <p:cNvSpPr txBox="1">
              <a:spLocks noChangeArrowheads="1"/>
            </p:cNvSpPr>
            <p:nvPr/>
          </p:nvSpPr>
          <p:spPr bwMode="auto">
            <a:xfrm>
              <a:off x="112953" y="165169"/>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bg1"/>
                  </a:solidFill>
                  <a:latin typeface="微软雅黑" panose="020B0503020204020204" pitchFamily="34" charset="-122"/>
                  <a:ea typeface="微软雅黑" panose="020B0503020204020204" pitchFamily="34" charset="-122"/>
                </a:rPr>
                <a:t>标题文字</a:t>
              </a:r>
              <a:endParaRPr lang="en-US" altLang="zh-CN" sz="2000">
                <a:solidFill>
                  <a:schemeClr val="bg1"/>
                </a:solidFill>
                <a:latin typeface="微软雅黑" panose="020B0503020204020204" pitchFamily="34" charset="-122"/>
                <a:ea typeface="微软雅黑" panose="020B0503020204020204" pitchFamily="34" charset="-122"/>
              </a:endParaRPr>
            </a:p>
          </p:txBody>
        </p:sp>
      </p:grpSp>
      <p:grpSp>
        <p:nvGrpSpPr>
          <p:cNvPr id="27670" name="组合 21"/>
          <p:cNvGrpSpPr/>
          <p:nvPr/>
        </p:nvGrpSpPr>
        <p:grpSpPr bwMode="auto">
          <a:xfrm>
            <a:off x="2445382" y="2970392"/>
            <a:ext cx="1037820" cy="1037820"/>
            <a:chOff x="0" y="0"/>
            <a:chExt cx="1038225" cy="1038225"/>
          </a:xfrm>
        </p:grpSpPr>
        <p:sp>
          <p:nvSpPr>
            <p:cNvPr id="25636" name="Oval 12"/>
            <p:cNvSpPr>
              <a:spLocks noChangeArrowheads="1"/>
            </p:cNvSpPr>
            <p:nvPr/>
          </p:nvSpPr>
          <p:spPr bwMode="auto">
            <a:xfrm>
              <a:off x="0" y="0"/>
              <a:ext cx="1038225" cy="1038225"/>
            </a:xfrm>
            <a:prstGeom prst="ellipse">
              <a:avLst/>
            </a:prstGeom>
            <a:gradFill>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25637" name="TextBox 23"/>
            <p:cNvSpPr txBox="1">
              <a:spLocks noChangeArrowheads="1"/>
            </p:cNvSpPr>
            <p:nvPr/>
          </p:nvSpPr>
          <p:spPr bwMode="auto">
            <a:xfrm>
              <a:off x="80801" y="158962"/>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bg1"/>
                  </a:solidFill>
                  <a:latin typeface="微软雅黑" panose="020B0503020204020204" pitchFamily="34" charset="-122"/>
                  <a:ea typeface="微软雅黑" panose="020B0503020204020204" pitchFamily="34" charset="-122"/>
                </a:rPr>
                <a:t>标题文字</a:t>
              </a:r>
              <a:endParaRPr lang="en-US" altLang="zh-CN" sz="2000">
                <a:solidFill>
                  <a:schemeClr val="bg1"/>
                </a:solidFill>
                <a:latin typeface="微软雅黑" panose="020B0503020204020204" pitchFamily="34" charset="-122"/>
                <a:ea typeface="微软雅黑" panose="020B0503020204020204" pitchFamily="34" charset="-122"/>
              </a:endParaRPr>
            </a:p>
          </p:txBody>
        </p:sp>
      </p:grpSp>
      <p:grpSp>
        <p:nvGrpSpPr>
          <p:cNvPr id="27673" name="组合 24"/>
          <p:cNvGrpSpPr/>
          <p:nvPr/>
        </p:nvGrpSpPr>
        <p:grpSpPr bwMode="auto">
          <a:xfrm>
            <a:off x="3081722" y="4362086"/>
            <a:ext cx="1037820" cy="1039407"/>
            <a:chOff x="0" y="0"/>
            <a:chExt cx="1038225" cy="1039812"/>
          </a:xfrm>
        </p:grpSpPr>
        <p:sp>
          <p:nvSpPr>
            <p:cNvPr id="25634" name="Oval 11"/>
            <p:cNvSpPr>
              <a:spLocks noChangeArrowheads="1"/>
            </p:cNvSpPr>
            <p:nvPr/>
          </p:nvSpPr>
          <p:spPr bwMode="auto">
            <a:xfrm>
              <a:off x="0" y="0"/>
              <a:ext cx="1038225" cy="1039812"/>
            </a:xfrm>
            <a:prstGeom prst="ellipse">
              <a:avLst/>
            </a:prstGeom>
            <a:gradFill>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25635" name="TextBox 26"/>
            <p:cNvSpPr txBox="1">
              <a:spLocks noChangeArrowheads="1"/>
            </p:cNvSpPr>
            <p:nvPr/>
          </p:nvSpPr>
          <p:spPr bwMode="auto">
            <a:xfrm>
              <a:off x="126601" y="172444"/>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bg1"/>
                  </a:solidFill>
                  <a:latin typeface="微软雅黑" panose="020B0503020204020204" pitchFamily="34" charset="-122"/>
                  <a:ea typeface="微软雅黑" panose="020B0503020204020204" pitchFamily="34" charset="-122"/>
                </a:rPr>
                <a:t>标题文字</a:t>
              </a:r>
              <a:endParaRPr lang="en-US" altLang="zh-CN" sz="2000">
                <a:solidFill>
                  <a:schemeClr val="bg1"/>
                </a:solidFill>
                <a:latin typeface="微软雅黑" panose="020B0503020204020204" pitchFamily="34" charset="-122"/>
                <a:ea typeface="微软雅黑" panose="020B0503020204020204" pitchFamily="34" charset="-122"/>
              </a:endParaRPr>
            </a:p>
          </p:txBody>
        </p:sp>
      </p:grpSp>
      <p:grpSp>
        <p:nvGrpSpPr>
          <p:cNvPr id="27676" name="组合 30"/>
          <p:cNvGrpSpPr/>
          <p:nvPr/>
        </p:nvGrpSpPr>
        <p:grpSpPr bwMode="auto">
          <a:xfrm>
            <a:off x="7935720" y="4347804"/>
            <a:ext cx="1037820" cy="1039407"/>
            <a:chOff x="0" y="0"/>
            <a:chExt cx="1038225" cy="1039812"/>
          </a:xfrm>
        </p:grpSpPr>
        <p:sp>
          <p:nvSpPr>
            <p:cNvPr id="25632" name="Oval 14"/>
            <p:cNvSpPr>
              <a:spLocks noChangeArrowheads="1"/>
            </p:cNvSpPr>
            <p:nvPr/>
          </p:nvSpPr>
          <p:spPr bwMode="auto">
            <a:xfrm>
              <a:off x="0" y="0"/>
              <a:ext cx="1038225" cy="1039812"/>
            </a:xfrm>
            <a:prstGeom prst="ellipse">
              <a:avLst/>
            </a:prstGeom>
            <a:gradFill>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25633" name="TextBox 32"/>
            <p:cNvSpPr txBox="1">
              <a:spLocks noChangeArrowheads="1"/>
            </p:cNvSpPr>
            <p:nvPr/>
          </p:nvSpPr>
          <p:spPr bwMode="auto">
            <a:xfrm>
              <a:off x="125346" y="172444"/>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bg1"/>
                  </a:solidFill>
                  <a:latin typeface="微软雅黑" panose="020B0503020204020204" pitchFamily="34" charset="-122"/>
                  <a:ea typeface="微软雅黑" panose="020B0503020204020204" pitchFamily="34" charset="-122"/>
                </a:rPr>
                <a:t>标题文字</a:t>
              </a:r>
              <a:endParaRPr lang="en-US" altLang="zh-CN" sz="2000">
                <a:solidFill>
                  <a:schemeClr val="bg1"/>
                </a:solidFill>
                <a:latin typeface="微软雅黑" panose="020B0503020204020204" pitchFamily="34" charset="-122"/>
                <a:ea typeface="微软雅黑" panose="020B0503020204020204" pitchFamily="34" charset="-122"/>
              </a:endParaRPr>
            </a:p>
          </p:txBody>
        </p:sp>
      </p:grpSp>
      <p:grpSp>
        <p:nvGrpSpPr>
          <p:cNvPr id="27679" name="组合 33"/>
          <p:cNvGrpSpPr/>
          <p:nvPr/>
        </p:nvGrpSpPr>
        <p:grpSpPr bwMode="auto">
          <a:xfrm>
            <a:off x="8572059" y="2956110"/>
            <a:ext cx="1037820" cy="1037820"/>
            <a:chOff x="0" y="0"/>
            <a:chExt cx="1038225" cy="1038225"/>
          </a:xfrm>
        </p:grpSpPr>
        <p:sp>
          <p:nvSpPr>
            <p:cNvPr id="25630" name="Oval 15"/>
            <p:cNvSpPr>
              <a:spLocks noChangeArrowheads="1"/>
            </p:cNvSpPr>
            <p:nvPr/>
          </p:nvSpPr>
          <p:spPr bwMode="auto">
            <a:xfrm>
              <a:off x="0" y="0"/>
              <a:ext cx="1038225" cy="1038225"/>
            </a:xfrm>
            <a:prstGeom prst="ellipse">
              <a:avLst/>
            </a:prstGeom>
            <a:gradFill>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25631" name="TextBox 35"/>
            <p:cNvSpPr txBox="1">
              <a:spLocks noChangeArrowheads="1"/>
            </p:cNvSpPr>
            <p:nvPr/>
          </p:nvSpPr>
          <p:spPr bwMode="auto">
            <a:xfrm>
              <a:off x="116555" y="158962"/>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chemeClr val="bg1"/>
                  </a:solidFill>
                  <a:latin typeface="微软雅黑" panose="020B0503020204020204" pitchFamily="34" charset="-122"/>
                  <a:ea typeface="微软雅黑" panose="020B0503020204020204" pitchFamily="34" charset="-122"/>
                </a:rPr>
                <a:t>标题文字</a:t>
              </a:r>
              <a:endParaRPr lang="en-US" altLang="zh-CN" sz="2000" dirty="0">
                <a:solidFill>
                  <a:schemeClr val="bg1"/>
                </a:solidFill>
                <a:latin typeface="微软雅黑" panose="020B0503020204020204" pitchFamily="34" charset="-122"/>
                <a:ea typeface="微软雅黑" panose="020B0503020204020204" pitchFamily="34" charset="-122"/>
              </a:endParaRPr>
            </a:p>
          </p:txBody>
        </p:sp>
      </p:grpSp>
      <p:grpSp>
        <p:nvGrpSpPr>
          <p:cNvPr id="27682" name="组合 36"/>
          <p:cNvGrpSpPr/>
          <p:nvPr/>
        </p:nvGrpSpPr>
        <p:grpSpPr bwMode="auto">
          <a:xfrm>
            <a:off x="7935720" y="1531092"/>
            <a:ext cx="1037820" cy="1037820"/>
            <a:chOff x="0" y="0"/>
            <a:chExt cx="1038225" cy="1038225"/>
          </a:xfrm>
        </p:grpSpPr>
        <p:sp>
          <p:nvSpPr>
            <p:cNvPr id="25628" name="Oval 13"/>
            <p:cNvSpPr>
              <a:spLocks noChangeArrowheads="1"/>
            </p:cNvSpPr>
            <p:nvPr/>
          </p:nvSpPr>
          <p:spPr bwMode="auto">
            <a:xfrm>
              <a:off x="0" y="0"/>
              <a:ext cx="1038225" cy="1038225"/>
            </a:xfrm>
            <a:prstGeom prst="ellipse">
              <a:avLst/>
            </a:prstGeom>
            <a:gradFill>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25629" name="TextBox 38"/>
            <p:cNvSpPr txBox="1">
              <a:spLocks noChangeArrowheads="1"/>
            </p:cNvSpPr>
            <p:nvPr/>
          </p:nvSpPr>
          <p:spPr bwMode="auto">
            <a:xfrm>
              <a:off x="111698" y="151522"/>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bg1"/>
                  </a:solidFill>
                  <a:latin typeface="微软雅黑" panose="020B0503020204020204" pitchFamily="34" charset="-122"/>
                  <a:ea typeface="微软雅黑" panose="020B0503020204020204" pitchFamily="34" charset="-122"/>
                </a:rPr>
                <a:t>标题文字</a:t>
              </a:r>
              <a:endParaRPr lang="en-US" altLang="zh-CN" sz="2000">
                <a:solidFill>
                  <a:schemeClr val="bg1"/>
                </a:solidFill>
                <a:latin typeface="微软雅黑" panose="020B0503020204020204" pitchFamily="34" charset="-122"/>
                <a:ea typeface="微软雅黑" panose="020B0503020204020204" pitchFamily="34" charset="-122"/>
              </a:endParaRPr>
            </a:p>
          </p:txBody>
        </p:sp>
      </p:grpSp>
      <p:sp>
        <p:nvSpPr>
          <p:cNvPr id="27685" name="Oval 8"/>
          <p:cNvSpPr>
            <a:spLocks noChangeArrowheads="1"/>
          </p:cNvSpPr>
          <p:nvPr/>
        </p:nvSpPr>
        <p:spPr bwMode="auto">
          <a:xfrm>
            <a:off x="4660668" y="2042067"/>
            <a:ext cx="2721499" cy="2721500"/>
          </a:xfrm>
          <a:prstGeom prst="ellipse">
            <a:avLst/>
          </a:prstGeom>
          <a:gradFill>
            <a:gsLst>
              <a:gs pos="0">
                <a:srgbClr val="0F2437"/>
              </a:gs>
              <a:gs pos="50000">
                <a:srgbClr val="284D7A"/>
              </a:gs>
              <a:gs pos="100000">
                <a:srgbClr val="0F2437"/>
              </a:gs>
            </a:gsLst>
            <a:lin ang="5400000" scaled="1"/>
          </a:gra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27686" name="Oval 9"/>
          <p:cNvSpPr>
            <a:spLocks noChangeArrowheads="1"/>
          </p:cNvSpPr>
          <p:nvPr/>
        </p:nvSpPr>
        <p:spPr bwMode="auto">
          <a:xfrm>
            <a:off x="5006608" y="2388006"/>
            <a:ext cx="2029619" cy="2031207"/>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27687" name="TextBox 41"/>
          <p:cNvSpPr txBox="1">
            <a:spLocks noChangeArrowheads="1"/>
          </p:cNvSpPr>
          <p:nvPr/>
        </p:nvSpPr>
        <p:spPr bwMode="auto">
          <a:xfrm>
            <a:off x="5273203" y="2970392"/>
            <a:ext cx="1498015" cy="891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600" dirty="0">
                <a:solidFill>
                  <a:srgbClr val="12293F"/>
                </a:solidFill>
                <a:latin typeface="微软雅黑" panose="020B0503020204020204" pitchFamily="34" charset="-122"/>
                <a:ea typeface="微软雅黑" panose="020B0503020204020204" pitchFamily="34" charset="-122"/>
              </a:rPr>
              <a:t>标题文字</a:t>
            </a:r>
            <a:endParaRPr lang="en-US" altLang="zh-CN" sz="2600" dirty="0">
              <a:solidFill>
                <a:srgbClr val="12293F"/>
              </a:soli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p:txBody>
          <a:bodyPr/>
          <a:lstStyle/>
          <a:p>
            <a:r>
              <a:rPr lang="zh-CN" altLang="en-US" dirty="0"/>
              <a:t>工作存在不足</a:t>
            </a:r>
            <a:endParaRPr lang="zh-CN" altLang="en-US" dirty="0"/>
          </a:p>
        </p:txBody>
      </p:sp>
    </p:spTree>
  </p:cSld>
  <p:clrMapOvr>
    <a:masterClrMapping/>
  </p:clrMapOvr>
  <p:transition spd="slow"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686"/>
                                        </p:tgtEl>
                                        <p:attrNameLst>
                                          <p:attrName>style.visibility</p:attrName>
                                        </p:attrNameLst>
                                      </p:cBhvr>
                                      <p:to>
                                        <p:strVal val="visible"/>
                                      </p:to>
                                    </p:set>
                                    <p:anim calcmode="lin" valueType="num">
                                      <p:cBhvr>
                                        <p:cTn id="7" dur="500" fill="hold"/>
                                        <p:tgtEl>
                                          <p:spTgt spid="27686"/>
                                        </p:tgtEl>
                                        <p:attrNameLst>
                                          <p:attrName>ppt_w</p:attrName>
                                        </p:attrNameLst>
                                      </p:cBhvr>
                                      <p:tavLst>
                                        <p:tav tm="0">
                                          <p:val>
                                            <p:fltVal val="0"/>
                                          </p:val>
                                        </p:tav>
                                        <p:tav tm="100000">
                                          <p:val>
                                            <p:strVal val="#ppt_w"/>
                                          </p:val>
                                        </p:tav>
                                      </p:tavLst>
                                    </p:anim>
                                    <p:anim calcmode="lin" valueType="num">
                                      <p:cBhvr>
                                        <p:cTn id="8" dur="500" fill="hold"/>
                                        <p:tgtEl>
                                          <p:spTgt spid="27686"/>
                                        </p:tgtEl>
                                        <p:attrNameLst>
                                          <p:attrName>ppt_h</p:attrName>
                                        </p:attrNameLst>
                                      </p:cBhvr>
                                      <p:tavLst>
                                        <p:tav tm="0">
                                          <p:val>
                                            <p:fltVal val="0"/>
                                          </p:val>
                                        </p:tav>
                                        <p:tav tm="100000">
                                          <p:val>
                                            <p:strVal val="#ppt_h"/>
                                          </p:val>
                                        </p:tav>
                                      </p:tavLst>
                                    </p:anim>
                                    <p:animEffect transition="in" filter="fade">
                                      <p:cBhvr>
                                        <p:cTn id="9" dur="500"/>
                                        <p:tgtEl>
                                          <p:spTgt spid="27686"/>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27685"/>
                                        </p:tgtEl>
                                        <p:attrNameLst>
                                          <p:attrName>style.visibility</p:attrName>
                                        </p:attrNameLst>
                                      </p:cBhvr>
                                      <p:to>
                                        <p:strVal val="visible"/>
                                      </p:to>
                                    </p:set>
                                    <p:anim calcmode="lin" valueType="num">
                                      <p:cBhvr>
                                        <p:cTn id="12" dur="500" fill="hold"/>
                                        <p:tgtEl>
                                          <p:spTgt spid="27685"/>
                                        </p:tgtEl>
                                        <p:attrNameLst>
                                          <p:attrName>ppt_w</p:attrName>
                                        </p:attrNameLst>
                                      </p:cBhvr>
                                      <p:tavLst>
                                        <p:tav tm="0">
                                          <p:val>
                                            <p:fltVal val="0"/>
                                          </p:val>
                                        </p:tav>
                                        <p:tav tm="100000">
                                          <p:val>
                                            <p:strVal val="#ppt_w"/>
                                          </p:val>
                                        </p:tav>
                                      </p:tavLst>
                                    </p:anim>
                                    <p:anim calcmode="lin" valueType="num">
                                      <p:cBhvr>
                                        <p:cTn id="13" dur="500" fill="hold"/>
                                        <p:tgtEl>
                                          <p:spTgt spid="27685"/>
                                        </p:tgtEl>
                                        <p:attrNameLst>
                                          <p:attrName>ppt_h</p:attrName>
                                        </p:attrNameLst>
                                      </p:cBhvr>
                                      <p:tavLst>
                                        <p:tav tm="0">
                                          <p:val>
                                            <p:fltVal val="0"/>
                                          </p:val>
                                        </p:tav>
                                        <p:tav tm="100000">
                                          <p:val>
                                            <p:strVal val="#ppt_h"/>
                                          </p:val>
                                        </p:tav>
                                      </p:tavLst>
                                    </p:anim>
                                    <p:animEffect transition="in" filter="fade">
                                      <p:cBhvr>
                                        <p:cTn id="14" dur="500"/>
                                        <p:tgtEl>
                                          <p:spTgt spid="2768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7687"/>
                                        </p:tgtEl>
                                        <p:attrNameLst>
                                          <p:attrName>style.visibility</p:attrName>
                                        </p:attrNameLst>
                                      </p:cBhvr>
                                      <p:to>
                                        <p:strVal val="visible"/>
                                      </p:to>
                                    </p:set>
                                    <p:anim calcmode="lin" valueType="num">
                                      <p:cBhvr>
                                        <p:cTn id="17" dur="500" fill="hold"/>
                                        <p:tgtEl>
                                          <p:spTgt spid="27687"/>
                                        </p:tgtEl>
                                        <p:attrNameLst>
                                          <p:attrName>ppt_w</p:attrName>
                                        </p:attrNameLst>
                                      </p:cBhvr>
                                      <p:tavLst>
                                        <p:tav tm="0">
                                          <p:val>
                                            <p:fltVal val="0"/>
                                          </p:val>
                                        </p:tav>
                                        <p:tav tm="100000">
                                          <p:val>
                                            <p:strVal val="#ppt_w"/>
                                          </p:val>
                                        </p:tav>
                                      </p:tavLst>
                                    </p:anim>
                                    <p:anim calcmode="lin" valueType="num">
                                      <p:cBhvr>
                                        <p:cTn id="18" dur="500" fill="hold"/>
                                        <p:tgtEl>
                                          <p:spTgt spid="27687"/>
                                        </p:tgtEl>
                                        <p:attrNameLst>
                                          <p:attrName>ppt_h</p:attrName>
                                        </p:attrNameLst>
                                      </p:cBhvr>
                                      <p:tavLst>
                                        <p:tav tm="0">
                                          <p:val>
                                            <p:fltVal val="0"/>
                                          </p:val>
                                        </p:tav>
                                        <p:tav tm="100000">
                                          <p:val>
                                            <p:strVal val="#ppt_h"/>
                                          </p:val>
                                        </p:tav>
                                      </p:tavLst>
                                    </p:anim>
                                    <p:animEffect transition="in" filter="fade">
                                      <p:cBhvr>
                                        <p:cTn id="19" dur="500"/>
                                        <p:tgtEl>
                                          <p:spTgt spid="27687"/>
                                        </p:tgtEl>
                                      </p:cBhvr>
                                    </p:animEffect>
                                  </p:childTnLst>
                                </p:cTn>
                              </p:par>
                            </p:childTnLst>
                          </p:cTn>
                        </p:par>
                        <p:par>
                          <p:cTn id="20" fill="hold">
                            <p:stCondLst>
                              <p:cond delay="500"/>
                            </p:stCondLst>
                            <p:childTnLst>
                              <p:par>
                                <p:cTn id="21" presetID="21" presetClass="entr" presetSubtype="1" fill="hold" grpId="0" nodeType="afterEffect">
                                  <p:stCondLst>
                                    <p:cond delay="0"/>
                                  </p:stCondLst>
                                  <p:childTnLst>
                                    <p:set>
                                      <p:cBhvr>
                                        <p:cTn id="22" dur="1" fill="hold">
                                          <p:stCondLst>
                                            <p:cond delay="0"/>
                                          </p:stCondLst>
                                        </p:cTn>
                                        <p:tgtEl>
                                          <p:spTgt spid="27654"/>
                                        </p:tgtEl>
                                        <p:attrNameLst>
                                          <p:attrName>style.visibility</p:attrName>
                                        </p:attrNameLst>
                                      </p:cBhvr>
                                      <p:to>
                                        <p:strVal val="visible"/>
                                      </p:to>
                                    </p:set>
                                    <p:animEffect transition="in" filter="wheel(1)">
                                      <p:cBhvr>
                                        <p:cTn id="23" dur="1000"/>
                                        <p:tgtEl>
                                          <p:spTgt spid="27654"/>
                                        </p:tgtEl>
                                      </p:cBhvr>
                                    </p:animEffect>
                                  </p:childTnLst>
                                </p:cTn>
                              </p:par>
                            </p:childTnLst>
                          </p:cTn>
                        </p:par>
                        <p:par>
                          <p:cTn id="24" fill="hold">
                            <p:stCondLst>
                              <p:cond delay="1500"/>
                            </p:stCondLst>
                            <p:childTnLst>
                              <p:par>
                                <p:cTn id="25" presetID="1" presetClass="entr" presetSubtype="0" fill="hold" nodeType="afterEffect">
                                  <p:stCondLst>
                                    <p:cond delay="0"/>
                                  </p:stCondLst>
                                  <p:childTnLst>
                                    <p:set>
                                      <p:cBhvr>
                                        <p:cTn id="26" dur="1" fill="hold">
                                          <p:stCondLst>
                                            <p:cond delay="0"/>
                                          </p:stCondLst>
                                        </p:cTn>
                                        <p:tgtEl>
                                          <p:spTgt spid="27682"/>
                                        </p:tgtEl>
                                        <p:attrNameLst>
                                          <p:attrName>style.visibility</p:attrName>
                                        </p:attrNameLst>
                                      </p:cBhvr>
                                      <p:to>
                                        <p:strVal val="visible"/>
                                      </p:to>
                                    </p:set>
                                  </p:childTnLst>
                                </p:cTn>
                              </p:par>
                              <p:par>
                                <p:cTn id="27" presetID="63" presetClass="path" presetSubtype="0" accel="50000" decel="50000" fill="hold" nodeType="withEffect">
                                  <p:stCondLst>
                                    <p:cond delay="0"/>
                                  </p:stCondLst>
                                  <p:childTnLst>
                                    <p:animMotion origin="layout" path="M -2.51366E-6 2.45143E-6 L -0.2165 0.20768 " pathEditMode="relative" rAng="0" ptsTypes="AA">
                                      <p:cBhvr>
                                        <p:cTn id="28" dur="500" spd="-99900" fill="hold"/>
                                        <p:tgtEl>
                                          <p:spTgt spid="27682"/>
                                        </p:tgtEl>
                                        <p:attrNameLst>
                                          <p:attrName>ppt_x</p:attrName>
                                          <p:attrName>ppt_y</p:attrName>
                                        </p:attrNameLst>
                                      </p:cBhvr>
                                      <p:rCtr x="-10700" y="10400"/>
                                    </p:animMotion>
                                  </p:childTnLst>
                                </p:cTn>
                              </p:par>
                              <p:par>
                                <p:cTn id="29" presetID="1" presetClass="entr" presetSubtype="0" fill="hold" nodeType="withEffect">
                                  <p:stCondLst>
                                    <p:cond delay="0"/>
                                  </p:stCondLst>
                                  <p:childTnLst>
                                    <p:set>
                                      <p:cBhvr>
                                        <p:cTn id="30" dur="1" fill="hold">
                                          <p:stCondLst>
                                            <p:cond delay="0"/>
                                          </p:stCondLst>
                                        </p:cTn>
                                        <p:tgtEl>
                                          <p:spTgt spid="27679"/>
                                        </p:tgtEl>
                                        <p:attrNameLst>
                                          <p:attrName>style.visibility</p:attrName>
                                        </p:attrNameLst>
                                      </p:cBhvr>
                                      <p:to>
                                        <p:strVal val="visible"/>
                                      </p:to>
                                    </p:set>
                                  </p:childTnLst>
                                </p:cTn>
                              </p:par>
                              <p:par>
                                <p:cTn id="31" presetID="63" presetClass="path" presetSubtype="0" accel="50000" decel="50000" fill="hold" nodeType="withEffect">
                                  <p:stCondLst>
                                    <p:cond delay="0"/>
                                  </p:stCondLst>
                                  <p:childTnLst>
                                    <p:animMotion origin="layout" path="M 4.70466E-6 4.37558E-6 L -0.26868 4.37558E-6 " pathEditMode="relative" rAng="0" ptsTypes="AA">
                                      <p:cBhvr>
                                        <p:cTn id="32" dur="500" spd="-99900" fill="hold"/>
                                        <p:tgtEl>
                                          <p:spTgt spid="27679"/>
                                        </p:tgtEl>
                                        <p:attrNameLst>
                                          <p:attrName>ppt_x</p:attrName>
                                          <p:attrName>ppt_y</p:attrName>
                                        </p:attrNameLst>
                                      </p:cBhvr>
                                      <p:rCtr x="-13300" y="0"/>
                                    </p:animMotion>
                                  </p:childTnLst>
                                </p:cTn>
                              </p:par>
                              <p:par>
                                <p:cTn id="33" presetID="1" presetClass="entr" presetSubtype="0" fill="hold" nodeType="withEffect">
                                  <p:stCondLst>
                                    <p:cond delay="0"/>
                                  </p:stCondLst>
                                  <p:childTnLst>
                                    <p:set>
                                      <p:cBhvr>
                                        <p:cTn id="34" dur="1" fill="hold">
                                          <p:stCondLst>
                                            <p:cond delay="0"/>
                                          </p:stCondLst>
                                        </p:cTn>
                                        <p:tgtEl>
                                          <p:spTgt spid="27676"/>
                                        </p:tgtEl>
                                        <p:attrNameLst>
                                          <p:attrName>style.visibility</p:attrName>
                                        </p:attrNameLst>
                                      </p:cBhvr>
                                      <p:to>
                                        <p:strVal val="visible"/>
                                      </p:to>
                                    </p:set>
                                  </p:childTnLst>
                                </p:cTn>
                              </p:par>
                              <p:par>
                                <p:cTn id="35" presetID="63" presetClass="path" presetSubtype="0" accel="50000" decel="50000" fill="hold" nodeType="withEffect">
                                  <p:stCondLst>
                                    <p:cond delay="0"/>
                                  </p:stCondLst>
                                  <p:childTnLst>
                                    <p:animMotion origin="layout" path="M -2.51366E-6 2.91397E-6 L -0.2165 -0.20282 " pathEditMode="relative" rAng="0" ptsTypes="AA">
                                      <p:cBhvr>
                                        <p:cTn id="36" dur="500" spd="-99900" fill="hold"/>
                                        <p:tgtEl>
                                          <p:spTgt spid="27676"/>
                                        </p:tgtEl>
                                        <p:attrNameLst>
                                          <p:attrName>ppt_x</p:attrName>
                                          <p:attrName>ppt_y</p:attrName>
                                        </p:attrNameLst>
                                      </p:cBhvr>
                                      <p:rCtr x="-10700" y="-10100"/>
                                    </p:animMotion>
                                  </p:childTnLst>
                                </p:cTn>
                              </p:par>
                            </p:childTnLst>
                          </p:cTn>
                        </p:par>
                        <p:par>
                          <p:cTn id="37" fill="hold">
                            <p:stCondLst>
                              <p:cond delay="1500"/>
                            </p:stCondLst>
                            <p:childTnLst>
                              <p:par>
                                <p:cTn id="38" presetID="22" presetClass="entr" presetSubtype="2" fill="hold" grpId="0" nodeType="afterEffect">
                                  <p:stCondLst>
                                    <p:cond delay="0"/>
                                  </p:stCondLst>
                                  <p:childTnLst>
                                    <p:set>
                                      <p:cBhvr>
                                        <p:cTn id="39" dur="1" fill="hold">
                                          <p:stCondLst>
                                            <p:cond delay="0"/>
                                          </p:stCondLst>
                                        </p:cTn>
                                        <p:tgtEl>
                                          <p:spTgt spid="27658"/>
                                        </p:tgtEl>
                                        <p:attrNameLst>
                                          <p:attrName>style.visibility</p:attrName>
                                        </p:attrNameLst>
                                      </p:cBhvr>
                                      <p:to>
                                        <p:strVal val="visible"/>
                                      </p:to>
                                    </p:set>
                                    <p:animEffect transition="in" filter="wipe(right)">
                                      <p:cBhvr>
                                        <p:cTn id="40" dur="500"/>
                                        <p:tgtEl>
                                          <p:spTgt spid="27658"/>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27660"/>
                                        </p:tgtEl>
                                        <p:attrNameLst>
                                          <p:attrName>style.visibility</p:attrName>
                                        </p:attrNameLst>
                                      </p:cBhvr>
                                      <p:to>
                                        <p:strVal val="visible"/>
                                      </p:to>
                                    </p:set>
                                    <p:animEffect transition="in" filter="wipe(right)">
                                      <p:cBhvr>
                                        <p:cTn id="43" dur="500"/>
                                        <p:tgtEl>
                                          <p:spTgt spid="27660"/>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7659"/>
                                        </p:tgtEl>
                                        <p:attrNameLst>
                                          <p:attrName>style.visibility</p:attrName>
                                        </p:attrNameLst>
                                      </p:cBhvr>
                                      <p:to>
                                        <p:strVal val="visible"/>
                                      </p:to>
                                    </p:set>
                                    <p:animEffect transition="in" filter="wipe(right)">
                                      <p:cBhvr>
                                        <p:cTn id="46" dur="500"/>
                                        <p:tgtEl>
                                          <p:spTgt spid="27659"/>
                                        </p:tgtEl>
                                      </p:cBhvr>
                                    </p:animEffect>
                                  </p:childTnLst>
                                </p:cTn>
                              </p:par>
                            </p:childTnLst>
                          </p:cTn>
                        </p:par>
                        <p:par>
                          <p:cTn id="47" fill="hold">
                            <p:stCondLst>
                              <p:cond delay="2000"/>
                            </p:stCondLst>
                            <p:childTnLst>
                              <p:par>
                                <p:cTn id="48" presetID="22" presetClass="entr" presetSubtype="8" fill="hold" grpId="0" nodeType="afterEffect">
                                  <p:stCondLst>
                                    <p:cond delay="0"/>
                                  </p:stCondLst>
                                  <p:childTnLst>
                                    <p:set>
                                      <p:cBhvr>
                                        <p:cTn id="49" dur="1" fill="hold">
                                          <p:stCondLst>
                                            <p:cond delay="0"/>
                                          </p:stCondLst>
                                        </p:cTn>
                                        <p:tgtEl>
                                          <p:spTgt spid="27664"/>
                                        </p:tgtEl>
                                        <p:attrNameLst>
                                          <p:attrName>style.visibility</p:attrName>
                                        </p:attrNameLst>
                                      </p:cBhvr>
                                      <p:to>
                                        <p:strVal val="visible"/>
                                      </p:to>
                                    </p:set>
                                    <p:animEffect transition="in" filter="wipe(left)">
                                      <p:cBhvr>
                                        <p:cTn id="50" dur="500"/>
                                        <p:tgtEl>
                                          <p:spTgt spid="27664"/>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7665"/>
                                        </p:tgtEl>
                                        <p:attrNameLst>
                                          <p:attrName>style.visibility</p:attrName>
                                        </p:attrNameLst>
                                      </p:cBhvr>
                                      <p:to>
                                        <p:strVal val="visible"/>
                                      </p:to>
                                    </p:set>
                                    <p:animEffect transition="in" filter="wipe(left)">
                                      <p:cBhvr>
                                        <p:cTn id="53" dur="500"/>
                                        <p:tgtEl>
                                          <p:spTgt spid="27665"/>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7666"/>
                                        </p:tgtEl>
                                        <p:attrNameLst>
                                          <p:attrName>style.visibility</p:attrName>
                                        </p:attrNameLst>
                                      </p:cBhvr>
                                      <p:to>
                                        <p:strVal val="visible"/>
                                      </p:to>
                                    </p:set>
                                    <p:animEffect transition="in" filter="wipe(left)">
                                      <p:cBhvr>
                                        <p:cTn id="56" dur="500"/>
                                        <p:tgtEl>
                                          <p:spTgt spid="27666"/>
                                        </p:tgtEl>
                                      </p:cBhvr>
                                    </p:animEffect>
                                  </p:childTnLst>
                                </p:cTn>
                              </p:par>
                            </p:childTnLst>
                          </p:cTn>
                        </p:par>
                        <p:par>
                          <p:cTn id="57" fill="hold">
                            <p:stCondLst>
                              <p:cond delay="2500"/>
                            </p:stCondLst>
                            <p:childTnLst>
                              <p:par>
                                <p:cTn id="58" presetID="21" presetClass="entr" presetSubtype="1" fill="hold" grpId="0" nodeType="afterEffect">
                                  <p:stCondLst>
                                    <p:cond delay="0"/>
                                  </p:stCondLst>
                                  <p:childTnLst>
                                    <p:set>
                                      <p:cBhvr>
                                        <p:cTn id="59" dur="1" fill="hold">
                                          <p:stCondLst>
                                            <p:cond delay="0"/>
                                          </p:stCondLst>
                                        </p:cTn>
                                        <p:tgtEl>
                                          <p:spTgt spid="27653"/>
                                        </p:tgtEl>
                                        <p:attrNameLst>
                                          <p:attrName>style.visibility</p:attrName>
                                        </p:attrNameLst>
                                      </p:cBhvr>
                                      <p:to>
                                        <p:strVal val="visible"/>
                                      </p:to>
                                    </p:set>
                                    <p:animEffect transition="in" filter="wheel(1)">
                                      <p:cBhvr>
                                        <p:cTn id="60" dur="1000"/>
                                        <p:tgtEl>
                                          <p:spTgt spid="27653"/>
                                        </p:tgtEl>
                                      </p:cBhvr>
                                    </p:animEffect>
                                  </p:childTnLst>
                                </p:cTn>
                              </p:par>
                            </p:childTnLst>
                          </p:cTn>
                        </p:par>
                        <p:par>
                          <p:cTn id="61" fill="hold">
                            <p:stCondLst>
                              <p:cond delay="3500"/>
                            </p:stCondLst>
                            <p:childTnLst>
                              <p:par>
                                <p:cTn id="62" presetID="1" presetClass="entr" presetSubtype="0" fill="hold" nodeType="afterEffect">
                                  <p:stCondLst>
                                    <p:cond delay="0"/>
                                  </p:stCondLst>
                                  <p:childTnLst>
                                    <p:set>
                                      <p:cBhvr>
                                        <p:cTn id="63" dur="1" fill="hold">
                                          <p:stCondLst>
                                            <p:cond delay="0"/>
                                          </p:stCondLst>
                                        </p:cTn>
                                        <p:tgtEl>
                                          <p:spTgt spid="27667"/>
                                        </p:tgtEl>
                                        <p:attrNameLst>
                                          <p:attrName>style.visibility</p:attrName>
                                        </p:attrNameLst>
                                      </p:cBhvr>
                                      <p:to>
                                        <p:strVal val="visible"/>
                                      </p:to>
                                    </p:set>
                                  </p:childTnLst>
                                </p:cTn>
                              </p:par>
                              <p:par>
                                <p:cTn id="64" presetID="63" presetClass="path" presetSubtype="0" accel="50000" decel="50000" fill="hold" nodeType="withEffect">
                                  <p:stCondLst>
                                    <p:cond delay="0"/>
                                  </p:stCondLst>
                                  <p:childTnLst>
                                    <p:animMotion origin="layout" path="M 3.5311E-6 2.45143E-6 L 0.22989 0.20768 " pathEditMode="relative" rAng="0" ptsTypes="AA">
                                      <p:cBhvr>
                                        <p:cTn id="65" dur="500" spd="-99900" fill="hold"/>
                                        <p:tgtEl>
                                          <p:spTgt spid="27667"/>
                                        </p:tgtEl>
                                        <p:attrNameLst>
                                          <p:attrName>ppt_x</p:attrName>
                                          <p:attrName>ppt_y</p:attrName>
                                        </p:attrNameLst>
                                      </p:cBhvr>
                                      <p:rCtr x="11500" y="10400"/>
                                    </p:animMotion>
                                  </p:childTnLst>
                                </p:cTn>
                              </p:par>
                              <p:par>
                                <p:cTn id="66" presetID="1" presetClass="entr" presetSubtype="0" fill="hold" nodeType="withEffect">
                                  <p:stCondLst>
                                    <p:cond delay="0"/>
                                  </p:stCondLst>
                                  <p:childTnLst>
                                    <p:set>
                                      <p:cBhvr>
                                        <p:cTn id="67" dur="1" fill="hold">
                                          <p:stCondLst>
                                            <p:cond delay="0"/>
                                          </p:stCondLst>
                                        </p:cTn>
                                        <p:tgtEl>
                                          <p:spTgt spid="27670"/>
                                        </p:tgtEl>
                                        <p:attrNameLst>
                                          <p:attrName>style.visibility</p:attrName>
                                        </p:attrNameLst>
                                      </p:cBhvr>
                                      <p:to>
                                        <p:strVal val="visible"/>
                                      </p:to>
                                    </p:set>
                                  </p:childTnLst>
                                </p:cTn>
                              </p:par>
                              <p:par>
                                <p:cTn id="68" presetID="63" presetClass="path" presetSubtype="0" accel="50000" decel="50000" fill="hold" nodeType="withEffect">
                                  <p:stCondLst>
                                    <p:cond delay="0"/>
                                  </p:stCondLst>
                                  <p:childTnLst>
                                    <p:animMotion origin="layout" path="M -3.68722E-6 4.37558E-6 L 0.28207 4.37558E-6 " pathEditMode="relative" rAng="0" ptsTypes="AA">
                                      <p:cBhvr>
                                        <p:cTn id="69" dur="500" spd="-99900" fill="hold"/>
                                        <p:tgtEl>
                                          <p:spTgt spid="27670"/>
                                        </p:tgtEl>
                                        <p:attrNameLst>
                                          <p:attrName>ppt_x</p:attrName>
                                          <p:attrName>ppt_y</p:attrName>
                                        </p:attrNameLst>
                                      </p:cBhvr>
                                      <p:rCtr x="14100" y="0"/>
                                    </p:animMotion>
                                  </p:childTnLst>
                                </p:cTn>
                              </p:par>
                              <p:par>
                                <p:cTn id="70" presetID="1" presetClass="entr" presetSubtype="0" fill="hold" nodeType="withEffect">
                                  <p:stCondLst>
                                    <p:cond delay="0"/>
                                  </p:stCondLst>
                                  <p:childTnLst>
                                    <p:set>
                                      <p:cBhvr>
                                        <p:cTn id="71" dur="1" fill="hold">
                                          <p:stCondLst>
                                            <p:cond delay="0"/>
                                          </p:stCondLst>
                                        </p:cTn>
                                        <p:tgtEl>
                                          <p:spTgt spid="27673"/>
                                        </p:tgtEl>
                                        <p:attrNameLst>
                                          <p:attrName>style.visibility</p:attrName>
                                        </p:attrNameLst>
                                      </p:cBhvr>
                                      <p:to>
                                        <p:strVal val="visible"/>
                                      </p:to>
                                    </p:set>
                                  </p:childTnLst>
                                </p:cTn>
                              </p:par>
                              <p:par>
                                <p:cTn id="72" presetID="63" presetClass="path" presetSubtype="0" accel="50000" decel="50000" fill="hold" nodeType="withEffect">
                                  <p:stCondLst>
                                    <p:cond delay="0"/>
                                  </p:stCondLst>
                                  <p:childTnLst>
                                    <p:animMotion origin="layout" path="M 3.5311E-6 2.91397E-6 L 0.22989 -0.20282 " pathEditMode="relative" rAng="0" ptsTypes="AA">
                                      <p:cBhvr>
                                        <p:cTn id="73" dur="500" spd="-99900" fill="hold"/>
                                        <p:tgtEl>
                                          <p:spTgt spid="27673"/>
                                        </p:tgtEl>
                                        <p:attrNameLst>
                                          <p:attrName>ppt_x</p:attrName>
                                          <p:attrName>ppt_y</p:attrName>
                                        </p:attrNameLst>
                                      </p:cBhvr>
                                      <p:rCtr x="11500" y="-10100"/>
                                    </p:animMotion>
                                  </p:childTnLst>
                                </p:cTn>
                              </p:par>
                            </p:childTnLst>
                          </p:cTn>
                        </p:par>
                        <p:par>
                          <p:cTn id="74" fill="hold">
                            <p:stCondLst>
                              <p:cond delay="3500"/>
                            </p:stCondLst>
                            <p:childTnLst>
                              <p:par>
                                <p:cTn id="75" presetID="22" presetClass="entr" presetSubtype="8" fill="hold" grpId="0" nodeType="afterEffect">
                                  <p:stCondLst>
                                    <p:cond delay="0"/>
                                  </p:stCondLst>
                                  <p:childTnLst>
                                    <p:set>
                                      <p:cBhvr>
                                        <p:cTn id="76" dur="1" fill="hold">
                                          <p:stCondLst>
                                            <p:cond delay="0"/>
                                          </p:stCondLst>
                                        </p:cTn>
                                        <p:tgtEl>
                                          <p:spTgt spid="27655"/>
                                        </p:tgtEl>
                                        <p:attrNameLst>
                                          <p:attrName>style.visibility</p:attrName>
                                        </p:attrNameLst>
                                      </p:cBhvr>
                                      <p:to>
                                        <p:strVal val="visible"/>
                                      </p:to>
                                    </p:set>
                                    <p:animEffect transition="in" filter="wipe(left)">
                                      <p:cBhvr>
                                        <p:cTn id="77" dur="500"/>
                                        <p:tgtEl>
                                          <p:spTgt spid="27655"/>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7656"/>
                                        </p:tgtEl>
                                        <p:attrNameLst>
                                          <p:attrName>style.visibility</p:attrName>
                                        </p:attrNameLst>
                                      </p:cBhvr>
                                      <p:to>
                                        <p:strVal val="visible"/>
                                      </p:to>
                                    </p:set>
                                    <p:animEffect transition="in" filter="wipe(left)">
                                      <p:cBhvr>
                                        <p:cTn id="80" dur="500"/>
                                        <p:tgtEl>
                                          <p:spTgt spid="27656"/>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7657"/>
                                        </p:tgtEl>
                                        <p:attrNameLst>
                                          <p:attrName>style.visibility</p:attrName>
                                        </p:attrNameLst>
                                      </p:cBhvr>
                                      <p:to>
                                        <p:strVal val="visible"/>
                                      </p:to>
                                    </p:set>
                                    <p:animEffect transition="in" filter="wipe(left)">
                                      <p:cBhvr>
                                        <p:cTn id="83" dur="500"/>
                                        <p:tgtEl>
                                          <p:spTgt spid="27657"/>
                                        </p:tgtEl>
                                      </p:cBhvr>
                                    </p:animEffect>
                                  </p:childTnLst>
                                </p:cTn>
                              </p:par>
                            </p:childTnLst>
                          </p:cTn>
                        </p:par>
                        <p:par>
                          <p:cTn id="84" fill="hold">
                            <p:stCondLst>
                              <p:cond delay="4000"/>
                            </p:stCondLst>
                            <p:childTnLst>
                              <p:par>
                                <p:cTn id="85" presetID="22" presetClass="entr" presetSubtype="2" fill="hold" grpId="0" nodeType="afterEffect">
                                  <p:stCondLst>
                                    <p:cond delay="0"/>
                                  </p:stCondLst>
                                  <p:childTnLst>
                                    <p:set>
                                      <p:cBhvr>
                                        <p:cTn id="86" dur="1" fill="hold">
                                          <p:stCondLst>
                                            <p:cond delay="0"/>
                                          </p:stCondLst>
                                        </p:cTn>
                                        <p:tgtEl>
                                          <p:spTgt spid="27661"/>
                                        </p:tgtEl>
                                        <p:attrNameLst>
                                          <p:attrName>style.visibility</p:attrName>
                                        </p:attrNameLst>
                                      </p:cBhvr>
                                      <p:to>
                                        <p:strVal val="visible"/>
                                      </p:to>
                                    </p:set>
                                    <p:animEffect transition="in" filter="wipe(right)">
                                      <p:cBhvr>
                                        <p:cTn id="87" dur="500"/>
                                        <p:tgtEl>
                                          <p:spTgt spid="27661"/>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27662"/>
                                        </p:tgtEl>
                                        <p:attrNameLst>
                                          <p:attrName>style.visibility</p:attrName>
                                        </p:attrNameLst>
                                      </p:cBhvr>
                                      <p:to>
                                        <p:strVal val="visible"/>
                                      </p:to>
                                    </p:set>
                                    <p:animEffect transition="in" filter="wipe(right)">
                                      <p:cBhvr>
                                        <p:cTn id="90" dur="500"/>
                                        <p:tgtEl>
                                          <p:spTgt spid="27662"/>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27663"/>
                                        </p:tgtEl>
                                        <p:attrNameLst>
                                          <p:attrName>style.visibility</p:attrName>
                                        </p:attrNameLst>
                                      </p:cBhvr>
                                      <p:to>
                                        <p:strVal val="visible"/>
                                      </p:to>
                                    </p:set>
                                    <p:animEffect transition="in" filter="wipe(right)">
                                      <p:cBhvr>
                                        <p:cTn id="93" dur="500"/>
                                        <p:tgtEl>
                                          <p:spTgt spid="276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animBg="1" autoUpdateAnimBg="0"/>
      <p:bldP spid="27654" grpId="0" animBg="1" autoUpdateAnimBg="0"/>
      <p:bldP spid="27655" grpId="0" animBg="1"/>
      <p:bldP spid="27656" grpId="0" animBg="1"/>
      <p:bldP spid="27657" grpId="0" animBg="1"/>
      <p:bldP spid="27658" grpId="0" animBg="1"/>
      <p:bldP spid="27659" grpId="0" animBg="1"/>
      <p:bldP spid="27660" grpId="0" animBg="1"/>
      <p:bldP spid="27661" grpId="0" autoUpdateAnimBg="0"/>
      <p:bldP spid="27662" grpId="0" autoUpdateAnimBg="0"/>
      <p:bldP spid="27663" grpId="0" autoUpdateAnimBg="0"/>
      <p:bldP spid="27664" grpId="0" autoUpdateAnimBg="0"/>
      <p:bldP spid="27665" grpId="0" autoUpdateAnimBg="0"/>
      <p:bldP spid="27666" grpId="0" autoUpdateAnimBg="0"/>
      <p:bldP spid="27685" grpId="0" animBg="1" autoUpdateAnimBg="0"/>
      <p:bldP spid="27686" grpId="0" animBg="1" autoUpdateAnimBg="0"/>
      <p:bldP spid="27687"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2"/>
          <p:cNvSpPr txBox="1"/>
          <p:nvPr/>
        </p:nvSpPr>
        <p:spPr>
          <a:xfrm>
            <a:off x="1713071" y="1319798"/>
            <a:ext cx="1877590" cy="399947"/>
          </a:xfrm>
          <a:prstGeom prst="rect">
            <a:avLst/>
          </a:prstGeom>
          <a:noFill/>
        </p:spPr>
        <p:txBody>
          <a:bodyPr wrap="square" lIns="121864" tIns="60933" rIns="121864" bIns="60933" rtlCol="0">
            <a:spAutoFit/>
          </a:bodyPr>
          <a:lstStyle/>
          <a:p>
            <a:r>
              <a:rPr lang="zh-CN" altLang="en-US" dirty="0">
                <a:solidFill>
                  <a:srgbClr val="10263B"/>
                </a:solidFill>
                <a:latin typeface="微软雅黑" panose="020B0503020204020204" pitchFamily="34" charset="-122"/>
                <a:ea typeface="微软雅黑" panose="020B0503020204020204" pitchFamily="34" charset="-122"/>
                <a:cs typeface="+mn-ea"/>
                <a:sym typeface="+mn-lt"/>
              </a:rPr>
              <a:t>点击修改标题</a:t>
            </a:r>
            <a:endParaRPr lang="zh-HK" altLang="en-US" dirty="0">
              <a:solidFill>
                <a:srgbClr val="10263B"/>
              </a:solidFill>
              <a:latin typeface="微软雅黑" panose="020B0503020204020204" pitchFamily="34" charset="-122"/>
              <a:ea typeface="微软雅黑" panose="020B0503020204020204" pitchFamily="34" charset="-122"/>
              <a:cs typeface="+mn-ea"/>
              <a:sym typeface="+mn-lt"/>
            </a:endParaRPr>
          </a:p>
        </p:txBody>
      </p:sp>
      <p:sp>
        <p:nvSpPr>
          <p:cNvPr id="32" name="矩形 31"/>
          <p:cNvSpPr/>
          <p:nvPr/>
        </p:nvSpPr>
        <p:spPr>
          <a:xfrm>
            <a:off x="1784664" y="1703478"/>
            <a:ext cx="1805998" cy="61173"/>
          </a:xfrm>
          <a:prstGeom prst="rect">
            <a:avLst/>
          </a:prstGeom>
          <a:gradFill>
            <a:gsLst>
              <a:gs pos="0">
                <a:srgbClr val="0F2437"/>
              </a:gs>
              <a:gs pos="50000">
                <a:srgbClr val="284D7A"/>
              </a:gs>
              <a:gs pos="100000">
                <a:srgbClr val="0F243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121864" tIns="60933" rIns="121864" bIns="60933" rtlCol="0" anchor="ctr"/>
          <a:lstStyle/>
          <a:p>
            <a:pPr algn="ctr"/>
            <a:endParaRPr lang="zh-HK" altLang="en-US" sz="2000">
              <a:solidFill>
                <a:srgbClr val="10263B"/>
              </a:solidFill>
              <a:cs typeface="+mn-ea"/>
              <a:sym typeface="+mn-lt"/>
            </a:endParaRPr>
          </a:p>
        </p:txBody>
      </p:sp>
      <p:sp>
        <p:nvSpPr>
          <p:cNvPr id="33" name="文本框 14"/>
          <p:cNvSpPr txBox="1"/>
          <p:nvPr/>
        </p:nvSpPr>
        <p:spPr>
          <a:xfrm>
            <a:off x="1713071" y="4134274"/>
            <a:ext cx="1877590" cy="399947"/>
          </a:xfrm>
          <a:prstGeom prst="rect">
            <a:avLst/>
          </a:prstGeom>
          <a:noFill/>
        </p:spPr>
        <p:txBody>
          <a:bodyPr wrap="square" lIns="121864" tIns="60933" rIns="121864" bIns="60933" rtlCol="0">
            <a:spAutoFit/>
          </a:bodyPr>
          <a:lstStyle/>
          <a:p>
            <a:r>
              <a:rPr lang="zh-CN" altLang="en-US" dirty="0">
                <a:solidFill>
                  <a:srgbClr val="10263B"/>
                </a:solidFill>
                <a:latin typeface="微软雅黑" panose="020B0503020204020204" pitchFamily="34" charset="-122"/>
                <a:ea typeface="微软雅黑" panose="020B0503020204020204" pitchFamily="34" charset="-122"/>
                <a:cs typeface="+mn-ea"/>
                <a:sym typeface="+mn-lt"/>
              </a:rPr>
              <a:t>点击修改标题</a:t>
            </a:r>
            <a:endParaRPr lang="zh-HK" altLang="en-US" dirty="0">
              <a:solidFill>
                <a:srgbClr val="10263B"/>
              </a:solidFill>
              <a:latin typeface="微软雅黑" panose="020B0503020204020204" pitchFamily="34" charset="-122"/>
              <a:ea typeface="微软雅黑" panose="020B0503020204020204" pitchFamily="34" charset="-122"/>
              <a:cs typeface="+mn-ea"/>
              <a:sym typeface="+mn-lt"/>
            </a:endParaRPr>
          </a:p>
        </p:txBody>
      </p:sp>
      <p:sp>
        <p:nvSpPr>
          <p:cNvPr id="34" name="矩形 33"/>
          <p:cNvSpPr/>
          <p:nvPr/>
        </p:nvSpPr>
        <p:spPr>
          <a:xfrm>
            <a:off x="1784664" y="4517954"/>
            <a:ext cx="1805998" cy="61173"/>
          </a:xfrm>
          <a:prstGeom prst="rect">
            <a:avLst/>
          </a:prstGeom>
          <a:gradFill>
            <a:gsLst>
              <a:gs pos="0">
                <a:srgbClr val="0F2437"/>
              </a:gs>
              <a:gs pos="50000">
                <a:srgbClr val="284D7A"/>
              </a:gs>
              <a:gs pos="100000">
                <a:srgbClr val="0F243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121864" tIns="60933" rIns="121864" bIns="60933" rtlCol="0" anchor="ctr"/>
          <a:lstStyle/>
          <a:p>
            <a:pPr algn="ctr"/>
            <a:endParaRPr lang="zh-HK" altLang="en-US" sz="2000">
              <a:solidFill>
                <a:srgbClr val="10263B"/>
              </a:solidFill>
              <a:cs typeface="+mn-ea"/>
              <a:sym typeface="+mn-lt"/>
            </a:endParaRPr>
          </a:p>
        </p:txBody>
      </p:sp>
      <p:sp>
        <p:nvSpPr>
          <p:cNvPr id="35" name="矩形 34"/>
          <p:cNvSpPr/>
          <p:nvPr/>
        </p:nvSpPr>
        <p:spPr>
          <a:xfrm>
            <a:off x="1707239" y="1979261"/>
            <a:ext cx="2762880" cy="962959"/>
          </a:xfrm>
          <a:prstGeom prst="rect">
            <a:avLst/>
          </a:prstGeom>
        </p:spPr>
        <p:txBody>
          <a:bodyPr wrap="square" lIns="121864" tIns="60933" rIns="121864" bIns="60933">
            <a:spAutoFit/>
          </a:bodyPr>
          <a:lstStyle/>
          <a:p>
            <a:pPr>
              <a:lnSpc>
                <a:spcPct val="130000"/>
              </a:lnSpc>
            </a:pPr>
            <a:r>
              <a:rPr lang="zh-CN" altLang="en-US" sz="1400" dirty="0">
                <a:solidFill>
                  <a:srgbClr val="10263B"/>
                </a:solidFill>
                <a:cs typeface="+mn-ea"/>
                <a:sym typeface="+mn-lt"/>
              </a:rPr>
              <a:t>点击修改内容点击修改内容点击修改内容点击修改内容点击修改内容点击修改内容点击修改内容</a:t>
            </a:r>
            <a:endParaRPr lang="zh-CN" altLang="en-US" sz="1400" dirty="0">
              <a:solidFill>
                <a:srgbClr val="10263B"/>
              </a:solidFill>
              <a:cs typeface="+mn-ea"/>
              <a:sym typeface="+mn-lt"/>
            </a:endParaRPr>
          </a:p>
        </p:txBody>
      </p:sp>
      <p:sp>
        <p:nvSpPr>
          <p:cNvPr id="36" name="矩形 35"/>
          <p:cNvSpPr/>
          <p:nvPr/>
        </p:nvSpPr>
        <p:spPr>
          <a:xfrm>
            <a:off x="1707239" y="4812278"/>
            <a:ext cx="2762880" cy="962959"/>
          </a:xfrm>
          <a:prstGeom prst="rect">
            <a:avLst/>
          </a:prstGeom>
        </p:spPr>
        <p:txBody>
          <a:bodyPr wrap="square" lIns="121864" tIns="60933" rIns="121864" bIns="60933">
            <a:spAutoFit/>
          </a:bodyPr>
          <a:lstStyle/>
          <a:p>
            <a:pPr>
              <a:lnSpc>
                <a:spcPct val="130000"/>
              </a:lnSpc>
            </a:pPr>
            <a:r>
              <a:rPr lang="zh-CN" altLang="en-US" sz="1400" dirty="0">
                <a:solidFill>
                  <a:srgbClr val="10263B"/>
                </a:solidFill>
                <a:cs typeface="+mn-ea"/>
                <a:sym typeface="+mn-lt"/>
              </a:rPr>
              <a:t>点击修改内容点击修改内容点击修改内容点击修改内容点击修改内容点击修改内容点击修改内容</a:t>
            </a:r>
            <a:endParaRPr lang="zh-CN" altLang="en-US" sz="1400" dirty="0">
              <a:solidFill>
                <a:srgbClr val="10263B"/>
              </a:solidFill>
              <a:cs typeface="+mn-ea"/>
              <a:sym typeface="+mn-lt"/>
            </a:endParaRPr>
          </a:p>
        </p:txBody>
      </p:sp>
      <p:sp>
        <p:nvSpPr>
          <p:cNvPr id="37" name="文本框 18"/>
          <p:cNvSpPr txBox="1"/>
          <p:nvPr/>
        </p:nvSpPr>
        <p:spPr>
          <a:xfrm>
            <a:off x="7379234" y="1319798"/>
            <a:ext cx="1877590" cy="399947"/>
          </a:xfrm>
          <a:prstGeom prst="rect">
            <a:avLst/>
          </a:prstGeom>
          <a:noFill/>
        </p:spPr>
        <p:txBody>
          <a:bodyPr wrap="square" lIns="121864" tIns="60933" rIns="121864" bIns="60933" rtlCol="0">
            <a:spAutoFit/>
          </a:bodyPr>
          <a:lstStyle/>
          <a:p>
            <a:r>
              <a:rPr lang="zh-CN" altLang="en-US" dirty="0">
                <a:solidFill>
                  <a:srgbClr val="10263B"/>
                </a:solidFill>
                <a:latin typeface="微软雅黑" panose="020B0503020204020204" pitchFamily="34" charset="-122"/>
                <a:ea typeface="微软雅黑" panose="020B0503020204020204" pitchFamily="34" charset="-122"/>
                <a:cs typeface="+mn-ea"/>
                <a:sym typeface="+mn-lt"/>
              </a:rPr>
              <a:t>点击修改标题</a:t>
            </a:r>
            <a:endParaRPr lang="zh-HK" altLang="en-US" dirty="0">
              <a:solidFill>
                <a:srgbClr val="10263B"/>
              </a:solidFill>
              <a:latin typeface="微软雅黑" panose="020B0503020204020204" pitchFamily="34" charset="-122"/>
              <a:ea typeface="微软雅黑" panose="020B0503020204020204" pitchFamily="34" charset="-122"/>
              <a:cs typeface="+mn-ea"/>
              <a:sym typeface="+mn-lt"/>
            </a:endParaRPr>
          </a:p>
        </p:txBody>
      </p:sp>
      <p:sp>
        <p:nvSpPr>
          <p:cNvPr id="38" name="矩形 37"/>
          <p:cNvSpPr/>
          <p:nvPr/>
        </p:nvSpPr>
        <p:spPr>
          <a:xfrm>
            <a:off x="7450826" y="1703478"/>
            <a:ext cx="1805998" cy="61173"/>
          </a:xfrm>
          <a:prstGeom prst="rect">
            <a:avLst/>
          </a:prstGeom>
          <a:gradFill>
            <a:gsLst>
              <a:gs pos="0">
                <a:srgbClr val="0F2437"/>
              </a:gs>
              <a:gs pos="50000">
                <a:srgbClr val="284D7A"/>
              </a:gs>
              <a:gs pos="100000">
                <a:srgbClr val="0F243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121864" tIns="60933" rIns="121864" bIns="60933" rtlCol="0" anchor="ctr"/>
          <a:lstStyle/>
          <a:p>
            <a:pPr algn="ctr"/>
            <a:endParaRPr lang="zh-HK" altLang="en-US" sz="2000">
              <a:solidFill>
                <a:srgbClr val="10263B"/>
              </a:solidFill>
              <a:cs typeface="+mn-ea"/>
              <a:sym typeface="+mn-lt"/>
            </a:endParaRPr>
          </a:p>
        </p:txBody>
      </p:sp>
      <p:sp>
        <p:nvSpPr>
          <p:cNvPr id="39" name="文本框 20"/>
          <p:cNvSpPr txBox="1"/>
          <p:nvPr/>
        </p:nvSpPr>
        <p:spPr>
          <a:xfrm>
            <a:off x="7379234" y="4134274"/>
            <a:ext cx="1877590" cy="399947"/>
          </a:xfrm>
          <a:prstGeom prst="rect">
            <a:avLst/>
          </a:prstGeom>
          <a:noFill/>
        </p:spPr>
        <p:txBody>
          <a:bodyPr wrap="square" lIns="121864" tIns="60933" rIns="121864" bIns="60933" rtlCol="0">
            <a:spAutoFit/>
          </a:bodyPr>
          <a:lstStyle/>
          <a:p>
            <a:r>
              <a:rPr lang="zh-CN" altLang="en-US" dirty="0">
                <a:solidFill>
                  <a:srgbClr val="10263B"/>
                </a:solidFill>
                <a:latin typeface="微软雅黑" panose="020B0503020204020204" pitchFamily="34" charset="-122"/>
                <a:ea typeface="微软雅黑" panose="020B0503020204020204" pitchFamily="34" charset="-122"/>
                <a:cs typeface="+mn-ea"/>
                <a:sym typeface="+mn-lt"/>
              </a:rPr>
              <a:t>点击修改标题</a:t>
            </a:r>
            <a:endParaRPr lang="zh-HK" altLang="en-US" dirty="0">
              <a:solidFill>
                <a:srgbClr val="10263B"/>
              </a:solidFill>
              <a:latin typeface="微软雅黑" panose="020B0503020204020204" pitchFamily="34" charset="-122"/>
              <a:ea typeface="微软雅黑" panose="020B0503020204020204" pitchFamily="34" charset="-122"/>
              <a:cs typeface="+mn-ea"/>
              <a:sym typeface="+mn-lt"/>
            </a:endParaRPr>
          </a:p>
        </p:txBody>
      </p:sp>
      <p:sp>
        <p:nvSpPr>
          <p:cNvPr id="40" name="矩形 39"/>
          <p:cNvSpPr/>
          <p:nvPr/>
        </p:nvSpPr>
        <p:spPr>
          <a:xfrm>
            <a:off x="7450826" y="4517954"/>
            <a:ext cx="1805998" cy="61173"/>
          </a:xfrm>
          <a:prstGeom prst="rect">
            <a:avLst/>
          </a:prstGeom>
          <a:gradFill>
            <a:gsLst>
              <a:gs pos="0">
                <a:srgbClr val="0F2437"/>
              </a:gs>
              <a:gs pos="50000">
                <a:srgbClr val="284D7A"/>
              </a:gs>
              <a:gs pos="100000">
                <a:srgbClr val="0F243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121864" tIns="60933" rIns="121864" bIns="60933" rtlCol="0" anchor="ctr"/>
          <a:lstStyle/>
          <a:p>
            <a:pPr algn="ctr"/>
            <a:endParaRPr lang="zh-HK" altLang="en-US" sz="2000">
              <a:solidFill>
                <a:srgbClr val="10263B"/>
              </a:solidFill>
              <a:cs typeface="+mn-ea"/>
              <a:sym typeface="+mn-lt"/>
            </a:endParaRPr>
          </a:p>
        </p:txBody>
      </p:sp>
      <p:sp>
        <p:nvSpPr>
          <p:cNvPr id="41" name="矩形 40"/>
          <p:cNvSpPr/>
          <p:nvPr/>
        </p:nvSpPr>
        <p:spPr>
          <a:xfrm>
            <a:off x="7373403" y="1979261"/>
            <a:ext cx="2762880" cy="962959"/>
          </a:xfrm>
          <a:prstGeom prst="rect">
            <a:avLst/>
          </a:prstGeom>
        </p:spPr>
        <p:txBody>
          <a:bodyPr wrap="square" lIns="121864" tIns="60933" rIns="121864" bIns="60933">
            <a:spAutoFit/>
          </a:bodyPr>
          <a:lstStyle/>
          <a:p>
            <a:pPr>
              <a:lnSpc>
                <a:spcPct val="130000"/>
              </a:lnSpc>
            </a:pPr>
            <a:r>
              <a:rPr lang="zh-CN" altLang="en-US" sz="1400" dirty="0">
                <a:solidFill>
                  <a:srgbClr val="10263B"/>
                </a:solidFill>
                <a:cs typeface="+mn-ea"/>
                <a:sym typeface="+mn-lt"/>
              </a:rPr>
              <a:t>点击修改内容点击修改内容点击修改内容点击修改内容点击修改内容点击修改内容点击修改内容</a:t>
            </a:r>
            <a:endParaRPr lang="zh-CN" altLang="en-US" sz="1400" dirty="0">
              <a:solidFill>
                <a:srgbClr val="10263B"/>
              </a:solidFill>
              <a:cs typeface="+mn-ea"/>
              <a:sym typeface="+mn-lt"/>
            </a:endParaRPr>
          </a:p>
        </p:txBody>
      </p:sp>
      <p:sp>
        <p:nvSpPr>
          <p:cNvPr id="42" name="矩形 41"/>
          <p:cNvSpPr/>
          <p:nvPr/>
        </p:nvSpPr>
        <p:spPr>
          <a:xfrm>
            <a:off x="7373403" y="4812278"/>
            <a:ext cx="2762880" cy="962959"/>
          </a:xfrm>
          <a:prstGeom prst="rect">
            <a:avLst/>
          </a:prstGeom>
        </p:spPr>
        <p:txBody>
          <a:bodyPr wrap="square" lIns="121864" tIns="60933" rIns="121864" bIns="60933">
            <a:spAutoFit/>
          </a:bodyPr>
          <a:lstStyle/>
          <a:p>
            <a:pPr>
              <a:lnSpc>
                <a:spcPct val="130000"/>
              </a:lnSpc>
            </a:pPr>
            <a:r>
              <a:rPr lang="zh-CN" altLang="en-US" sz="1400" dirty="0">
                <a:solidFill>
                  <a:srgbClr val="10263B"/>
                </a:solidFill>
                <a:cs typeface="+mn-ea"/>
                <a:sym typeface="+mn-lt"/>
              </a:rPr>
              <a:t>点击修改内容点击修改内容点击修改内容点击修改内容点击修改内容点击修改内容点击修改内容</a:t>
            </a:r>
            <a:endParaRPr lang="zh-CN" altLang="en-US" sz="1400" dirty="0">
              <a:solidFill>
                <a:srgbClr val="10263B"/>
              </a:solidFill>
              <a:cs typeface="+mn-ea"/>
              <a:sym typeface="+mn-lt"/>
            </a:endParaRPr>
          </a:p>
        </p:txBody>
      </p:sp>
      <p:grpSp>
        <p:nvGrpSpPr>
          <p:cNvPr id="43" name="组合 42"/>
          <p:cNvGrpSpPr/>
          <p:nvPr/>
        </p:nvGrpSpPr>
        <p:grpSpPr>
          <a:xfrm rot="5400000">
            <a:off x="4471857" y="1990776"/>
            <a:ext cx="1480109" cy="1517770"/>
            <a:chOff x="1344737" y="2992388"/>
            <a:chExt cx="1182687" cy="1179513"/>
          </a:xfrm>
          <a:effectLst/>
        </p:grpSpPr>
        <p:sp>
          <p:nvSpPr>
            <p:cNvPr id="44" name="Freeform 8"/>
            <p:cNvSpPr>
              <a:spLocks noChangeArrowheads="1"/>
            </p:cNvSpPr>
            <p:nvPr/>
          </p:nvSpPr>
          <p:spPr bwMode="auto">
            <a:xfrm>
              <a:off x="1344737" y="2992388"/>
              <a:ext cx="1182687" cy="1179513"/>
            </a:xfrm>
            <a:custGeom>
              <a:avLst/>
              <a:gdLst>
                <a:gd name="T0" fmla="*/ 1012720 w 167"/>
                <a:gd name="T1" fmla="*/ 1005029 h 169"/>
                <a:gd name="T2" fmla="*/ 594884 w 167"/>
                <a:gd name="T3" fmla="*/ 1179513 h 169"/>
                <a:gd name="T4" fmla="*/ 0 w 167"/>
                <a:gd name="T5" fmla="*/ 586267 h 169"/>
                <a:gd name="T6" fmla="*/ 177049 w 167"/>
                <a:gd name="T7" fmla="*/ 174484 h 169"/>
                <a:gd name="T8" fmla="*/ 601966 w 167"/>
                <a:gd name="T9" fmla="*/ 0 h 169"/>
                <a:gd name="T10" fmla="*/ 1182687 w 167"/>
                <a:gd name="T11" fmla="*/ 0 h 169"/>
                <a:gd name="T12" fmla="*/ 1182687 w 167"/>
                <a:gd name="T13" fmla="*/ 586267 h 169"/>
                <a:gd name="T14" fmla="*/ 1012720 w 167"/>
                <a:gd name="T15" fmla="*/ 1005029 h 169"/>
                <a:gd name="T16" fmla="*/ 0 60000 65536"/>
                <a:gd name="T17" fmla="*/ 0 60000 65536"/>
                <a:gd name="T18" fmla="*/ 0 60000 65536"/>
                <a:gd name="T19" fmla="*/ 0 60000 65536"/>
                <a:gd name="T20" fmla="*/ 0 60000 65536"/>
                <a:gd name="T21" fmla="*/ 0 60000 65536"/>
                <a:gd name="T22" fmla="*/ 0 60000 65536"/>
                <a:gd name="T23" fmla="*/ 0 60000 65536"/>
                <a:gd name="T24" fmla="*/ 0 w 167"/>
                <a:gd name="T25" fmla="*/ 0 h 169"/>
                <a:gd name="T26" fmla="*/ 167 w 167"/>
                <a:gd name="T27" fmla="*/ 169 h 16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7" h="169">
                  <a:moveTo>
                    <a:pt x="143" y="144"/>
                  </a:moveTo>
                  <a:cubicBezTo>
                    <a:pt x="128" y="159"/>
                    <a:pt x="107" y="169"/>
                    <a:pt x="84" y="169"/>
                  </a:cubicBezTo>
                  <a:cubicBezTo>
                    <a:pt x="37" y="169"/>
                    <a:pt x="0" y="131"/>
                    <a:pt x="0" y="84"/>
                  </a:cubicBezTo>
                  <a:cubicBezTo>
                    <a:pt x="0" y="61"/>
                    <a:pt x="9" y="40"/>
                    <a:pt x="25" y="25"/>
                  </a:cubicBezTo>
                  <a:cubicBezTo>
                    <a:pt x="40" y="9"/>
                    <a:pt x="61" y="0"/>
                    <a:pt x="85" y="0"/>
                  </a:cubicBezTo>
                  <a:cubicBezTo>
                    <a:pt x="167" y="0"/>
                    <a:pt x="167" y="0"/>
                    <a:pt x="167" y="0"/>
                  </a:cubicBezTo>
                  <a:cubicBezTo>
                    <a:pt x="167" y="84"/>
                    <a:pt x="167" y="84"/>
                    <a:pt x="167" y="84"/>
                  </a:cubicBezTo>
                  <a:cubicBezTo>
                    <a:pt x="167" y="107"/>
                    <a:pt x="159" y="129"/>
                    <a:pt x="143" y="144"/>
                  </a:cubicBezTo>
                  <a:close/>
                </a:path>
              </a:pathLst>
            </a:custGeom>
            <a:gradFill>
              <a:gsLst>
                <a:gs pos="0">
                  <a:srgbClr val="0F2437"/>
                </a:gs>
                <a:gs pos="50000">
                  <a:srgbClr val="284D7A"/>
                </a:gs>
                <a:gs pos="100000">
                  <a:srgbClr val="0F2437"/>
                </a:gs>
              </a:gsLst>
              <a:lin ang="54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71295" tIns="35649" rIns="71295" bIns="35649" rtlCol="0" anchor="ctr"/>
            <a:lstStyle/>
            <a:p>
              <a:pPr algn="ctr"/>
              <a:endParaRPr lang="zh-CN" altLang="en-US" sz="3200">
                <a:solidFill>
                  <a:schemeClr val="bg1"/>
                </a:solidFill>
                <a:cs typeface="+mn-ea"/>
                <a:sym typeface="+mn-lt"/>
              </a:endParaRPr>
            </a:p>
          </p:txBody>
        </p:sp>
        <p:sp>
          <p:nvSpPr>
            <p:cNvPr id="45" name="矩形 114"/>
            <p:cNvSpPr>
              <a:spLocks noChangeArrowheads="1"/>
            </p:cNvSpPr>
            <p:nvPr/>
          </p:nvSpPr>
          <p:spPr bwMode="auto">
            <a:xfrm rot="16200000">
              <a:off x="1704142" y="3359713"/>
              <a:ext cx="607550" cy="534019"/>
            </a:xfrm>
            <a:prstGeom prst="rect">
              <a:avLst/>
            </a:prstGeom>
            <a:noFill/>
            <a:ln w="19050">
              <a:no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1295" tIns="35649" rIns="71295" bIns="35649" rtlCol="0" anchor="ctr"/>
            <a:lstStyle/>
            <a:p>
              <a:pPr algn="ctr"/>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grpSp>
      <p:grpSp>
        <p:nvGrpSpPr>
          <p:cNvPr id="46" name="组合 45"/>
          <p:cNvGrpSpPr/>
          <p:nvPr/>
        </p:nvGrpSpPr>
        <p:grpSpPr>
          <a:xfrm rot="5400000">
            <a:off x="4893645" y="3560271"/>
            <a:ext cx="1082765" cy="1098836"/>
            <a:chOff x="2584574" y="2992418"/>
            <a:chExt cx="865188" cy="853944"/>
          </a:xfrm>
          <a:effectLst/>
        </p:grpSpPr>
        <p:sp>
          <p:nvSpPr>
            <p:cNvPr id="47" name="Freeform 9"/>
            <p:cNvSpPr>
              <a:spLocks noChangeArrowheads="1"/>
            </p:cNvSpPr>
            <p:nvPr/>
          </p:nvSpPr>
          <p:spPr bwMode="auto">
            <a:xfrm>
              <a:off x="2584574" y="2992418"/>
              <a:ext cx="865188" cy="830263"/>
            </a:xfrm>
            <a:custGeom>
              <a:avLst/>
              <a:gdLst>
                <a:gd name="T0" fmla="*/ 865188 w 122"/>
                <a:gd name="T1" fmla="*/ 418620 h 119"/>
                <a:gd name="T2" fmla="*/ 744629 w 122"/>
                <a:gd name="T3" fmla="*/ 711654 h 119"/>
                <a:gd name="T4" fmla="*/ 432594 w 122"/>
                <a:gd name="T5" fmla="*/ 830263 h 119"/>
                <a:gd name="T6" fmla="*/ 0 w 122"/>
                <a:gd name="T7" fmla="*/ 418620 h 119"/>
                <a:gd name="T8" fmla="*/ 0 w 122"/>
                <a:gd name="T9" fmla="*/ 0 h 119"/>
                <a:gd name="T10" fmla="*/ 439686 w 122"/>
                <a:gd name="T11" fmla="*/ 0 h 119"/>
                <a:gd name="T12" fmla="*/ 865188 w 122"/>
                <a:gd name="T13" fmla="*/ 418620 h 119"/>
                <a:gd name="T14" fmla="*/ 0 60000 65536"/>
                <a:gd name="T15" fmla="*/ 0 60000 65536"/>
                <a:gd name="T16" fmla="*/ 0 60000 65536"/>
                <a:gd name="T17" fmla="*/ 0 60000 65536"/>
                <a:gd name="T18" fmla="*/ 0 60000 65536"/>
                <a:gd name="T19" fmla="*/ 0 60000 65536"/>
                <a:gd name="T20" fmla="*/ 0 60000 65536"/>
                <a:gd name="T21" fmla="*/ 0 w 122"/>
                <a:gd name="T22" fmla="*/ 0 h 119"/>
                <a:gd name="T23" fmla="*/ 122 w 122"/>
                <a:gd name="T24" fmla="*/ 119 h 1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2" h="119">
                  <a:moveTo>
                    <a:pt x="122" y="60"/>
                  </a:moveTo>
                  <a:cubicBezTo>
                    <a:pt x="122" y="76"/>
                    <a:pt x="115" y="91"/>
                    <a:pt x="105" y="102"/>
                  </a:cubicBezTo>
                  <a:cubicBezTo>
                    <a:pt x="94" y="113"/>
                    <a:pt x="78" y="119"/>
                    <a:pt x="61" y="119"/>
                  </a:cubicBezTo>
                  <a:cubicBezTo>
                    <a:pt x="28" y="119"/>
                    <a:pt x="0" y="93"/>
                    <a:pt x="0" y="60"/>
                  </a:cubicBezTo>
                  <a:cubicBezTo>
                    <a:pt x="0" y="0"/>
                    <a:pt x="0" y="0"/>
                    <a:pt x="0" y="0"/>
                  </a:cubicBezTo>
                  <a:cubicBezTo>
                    <a:pt x="62" y="0"/>
                    <a:pt x="62" y="0"/>
                    <a:pt x="62" y="0"/>
                  </a:cubicBezTo>
                  <a:cubicBezTo>
                    <a:pt x="95" y="0"/>
                    <a:pt x="122" y="27"/>
                    <a:pt x="122" y="60"/>
                  </a:cubicBezTo>
                  <a:close/>
                </a:path>
              </a:pathLst>
            </a:custGeom>
            <a:gradFill>
              <a:gsLst>
                <a:gs pos="0">
                  <a:srgbClr val="0F2437"/>
                </a:gs>
                <a:gs pos="50000">
                  <a:srgbClr val="284D7A"/>
                </a:gs>
                <a:gs pos="100000">
                  <a:srgbClr val="0F2437"/>
                </a:gs>
              </a:gsLst>
              <a:lin ang="54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71295" tIns="35649" rIns="71295" bIns="35649" rtlCol="0" anchor="ctr"/>
            <a:lstStyle/>
            <a:p>
              <a:pPr algn="ctr"/>
              <a:endParaRPr lang="zh-CN" altLang="en-US" sz="3200">
                <a:solidFill>
                  <a:schemeClr val="bg1"/>
                </a:solidFill>
                <a:cs typeface="+mn-ea"/>
                <a:sym typeface="+mn-lt"/>
              </a:endParaRPr>
            </a:p>
          </p:txBody>
        </p:sp>
        <p:sp>
          <p:nvSpPr>
            <p:cNvPr id="48" name="矩形 117"/>
            <p:cNvSpPr>
              <a:spLocks noChangeArrowheads="1"/>
            </p:cNvSpPr>
            <p:nvPr/>
          </p:nvSpPr>
          <p:spPr bwMode="auto">
            <a:xfrm rot="15826119">
              <a:off x="2745544" y="3275578"/>
              <a:ext cx="607549" cy="534020"/>
            </a:xfrm>
            <a:prstGeom prst="rect">
              <a:avLst/>
            </a:prstGeom>
            <a:noFill/>
            <a:ln w="19050">
              <a:no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1295" tIns="35649" rIns="71295" bIns="35649" rtlCol="0" anchor="ctr"/>
            <a:lstStyle/>
            <a:p>
              <a:pPr algn="ctr"/>
              <a:r>
                <a:rPr lang="en-US" altLang="zh-CN" sz="2000" dirty="0">
                  <a:solidFill>
                    <a:schemeClr val="bg1"/>
                  </a:solidFill>
                  <a:cs typeface="+mn-ea"/>
                  <a:sym typeface="+mn-lt"/>
                </a:rPr>
                <a:t>04</a:t>
              </a:r>
              <a:endParaRPr lang="zh-CN" altLang="en-US" sz="2000" dirty="0">
                <a:solidFill>
                  <a:schemeClr val="bg1"/>
                </a:solidFill>
                <a:cs typeface="+mn-ea"/>
                <a:sym typeface="+mn-lt"/>
              </a:endParaRPr>
            </a:p>
          </p:txBody>
        </p:sp>
      </p:grpSp>
      <p:grpSp>
        <p:nvGrpSpPr>
          <p:cNvPr id="49" name="组合 48"/>
          <p:cNvGrpSpPr/>
          <p:nvPr/>
        </p:nvGrpSpPr>
        <p:grpSpPr>
          <a:xfrm rot="5400000">
            <a:off x="6075725" y="3584365"/>
            <a:ext cx="1110579" cy="1150074"/>
            <a:chOff x="2613185" y="2043065"/>
            <a:chExt cx="887413" cy="893763"/>
          </a:xfrm>
          <a:effectLst/>
        </p:grpSpPr>
        <p:sp>
          <p:nvSpPr>
            <p:cNvPr id="50" name="Freeform 10"/>
            <p:cNvSpPr>
              <a:spLocks noChangeArrowheads="1"/>
            </p:cNvSpPr>
            <p:nvPr/>
          </p:nvSpPr>
          <p:spPr bwMode="auto">
            <a:xfrm>
              <a:off x="2613185" y="2043065"/>
              <a:ext cx="887413" cy="893763"/>
            </a:xfrm>
            <a:custGeom>
              <a:avLst/>
              <a:gdLst>
                <a:gd name="T0" fmla="*/ 887413 w 125"/>
                <a:gd name="T1" fmla="*/ 446882 h 128"/>
                <a:gd name="T2" fmla="*/ 759626 w 125"/>
                <a:gd name="T3" fmla="*/ 761095 h 128"/>
                <a:gd name="T4" fmla="*/ 440157 w 125"/>
                <a:gd name="T5" fmla="*/ 893763 h 128"/>
                <a:gd name="T6" fmla="*/ 0 w 125"/>
                <a:gd name="T7" fmla="*/ 893763 h 128"/>
                <a:gd name="T8" fmla="*/ 0 w 125"/>
                <a:gd name="T9" fmla="*/ 446882 h 128"/>
                <a:gd name="T10" fmla="*/ 127787 w 125"/>
                <a:gd name="T11" fmla="*/ 132668 h 128"/>
                <a:gd name="T12" fmla="*/ 440157 w 125"/>
                <a:gd name="T13" fmla="*/ 0 h 128"/>
                <a:gd name="T14" fmla="*/ 887413 w 125"/>
                <a:gd name="T15" fmla="*/ 446882 h 128"/>
                <a:gd name="T16" fmla="*/ 0 60000 65536"/>
                <a:gd name="T17" fmla="*/ 0 60000 65536"/>
                <a:gd name="T18" fmla="*/ 0 60000 65536"/>
                <a:gd name="T19" fmla="*/ 0 60000 65536"/>
                <a:gd name="T20" fmla="*/ 0 60000 65536"/>
                <a:gd name="T21" fmla="*/ 0 60000 65536"/>
                <a:gd name="T22" fmla="*/ 0 60000 65536"/>
                <a:gd name="T23" fmla="*/ 0 60000 65536"/>
                <a:gd name="T24" fmla="*/ 0 w 125"/>
                <a:gd name="T25" fmla="*/ 0 h 128"/>
                <a:gd name="T26" fmla="*/ 125 w 125"/>
                <a:gd name="T27" fmla="*/ 128 h 1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5" h="128">
                  <a:moveTo>
                    <a:pt x="125" y="64"/>
                  </a:moveTo>
                  <a:cubicBezTo>
                    <a:pt x="125" y="81"/>
                    <a:pt x="118" y="97"/>
                    <a:pt x="107" y="109"/>
                  </a:cubicBezTo>
                  <a:cubicBezTo>
                    <a:pt x="95" y="120"/>
                    <a:pt x="79" y="128"/>
                    <a:pt x="62" y="128"/>
                  </a:cubicBezTo>
                  <a:cubicBezTo>
                    <a:pt x="0" y="128"/>
                    <a:pt x="0" y="128"/>
                    <a:pt x="0" y="128"/>
                  </a:cubicBezTo>
                  <a:cubicBezTo>
                    <a:pt x="0" y="64"/>
                    <a:pt x="0" y="64"/>
                    <a:pt x="0" y="64"/>
                  </a:cubicBezTo>
                  <a:cubicBezTo>
                    <a:pt x="0" y="46"/>
                    <a:pt x="6" y="30"/>
                    <a:pt x="18" y="19"/>
                  </a:cubicBezTo>
                  <a:cubicBezTo>
                    <a:pt x="29" y="7"/>
                    <a:pt x="45" y="0"/>
                    <a:pt x="62" y="0"/>
                  </a:cubicBezTo>
                  <a:cubicBezTo>
                    <a:pt x="97" y="0"/>
                    <a:pt x="125" y="29"/>
                    <a:pt x="125" y="64"/>
                  </a:cubicBezTo>
                  <a:close/>
                </a:path>
              </a:pathLst>
            </a:custGeom>
            <a:gradFill>
              <a:gsLst>
                <a:gs pos="0">
                  <a:srgbClr val="0F2437"/>
                </a:gs>
                <a:gs pos="50000">
                  <a:srgbClr val="284D7A"/>
                </a:gs>
                <a:gs pos="100000">
                  <a:srgbClr val="0F2437"/>
                </a:gs>
              </a:gsLst>
              <a:lin ang="54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71295" tIns="35649" rIns="71295" bIns="35649" rtlCol="0" anchor="ctr"/>
            <a:lstStyle/>
            <a:p>
              <a:pPr algn="ctr"/>
              <a:endParaRPr lang="zh-CN" altLang="en-US" sz="3200">
                <a:solidFill>
                  <a:schemeClr val="bg1"/>
                </a:solidFill>
                <a:cs typeface="+mn-ea"/>
                <a:sym typeface="+mn-lt"/>
              </a:endParaRPr>
            </a:p>
          </p:txBody>
        </p:sp>
        <p:sp>
          <p:nvSpPr>
            <p:cNvPr id="51" name="矩形 120"/>
            <p:cNvSpPr>
              <a:spLocks noChangeArrowheads="1"/>
            </p:cNvSpPr>
            <p:nvPr/>
          </p:nvSpPr>
          <p:spPr bwMode="auto">
            <a:xfrm rot="16200000">
              <a:off x="2801107" y="2124641"/>
              <a:ext cx="607549" cy="534019"/>
            </a:xfrm>
            <a:prstGeom prst="rect">
              <a:avLst/>
            </a:prstGeom>
            <a:noFill/>
            <a:ln w="19050">
              <a:no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1295" tIns="35649" rIns="71295" bIns="35649" rtlCol="0" anchor="ctr"/>
            <a:lstStyle/>
            <a:p>
              <a:pPr algn="ctr"/>
              <a:r>
                <a:rPr lang="en-US" altLang="zh-CN" sz="2000" dirty="0">
                  <a:solidFill>
                    <a:schemeClr val="bg1"/>
                  </a:solidFill>
                  <a:cs typeface="+mn-ea"/>
                  <a:sym typeface="+mn-lt"/>
                </a:rPr>
                <a:t>03</a:t>
              </a:r>
              <a:endParaRPr lang="zh-CN" altLang="en-US" sz="2000" dirty="0">
                <a:solidFill>
                  <a:schemeClr val="bg1"/>
                </a:solidFill>
                <a:cs typeface="+mn-ea"/>
                <a:sym typeface="+mn-lt"/>
              </a:endParaRPr>
            </a:p>
          </p:txBody>
        </p:sp>
      </p:grpSp>
      <p:grpSp>
        <p:nvGrpSpPr>
          <p:cNvPr id="52" name="组合 51"/>
          <p:cNvGrpSpPr/>
          <p:nvPr/>
        </p:nvGrpSpPr>
        <p:grpSpPr>
          <a:xfrm rot="5400000">
            <a:off x="6063451" y="2487999"/>
            <a:ext cx="1037070" cy="1052021"/>
            <a:chOff x="1727324" y="2119265"/>
            <a:chExt cx="828675" cy="817563"/>
          </a:xfrm>
          <a:effectLst/>
        </p:grpSpPr>
        <p:sp>
          <p:nvSpPr>
            <p:cNvPr id="53" name="Freeform 7"/>
            <p:cNvSpPr>
              <a:spLocks noChangeArrowheads="1"/>
            </p:cNvSpPr>
            <p:nvPr/>
          </p:nvSpPr>
          <p:spPr bwMode="auto">
            <a:xfrm>
              <a:off x="1727324" y="2119265"/>
              <a:ext cx="828675" cy="817563"/>
            </a:xfrm>
            <a:custGeom>
              <a:avLst/>
              <a:gdLst>
                <a:gd name="T0" fmla="*/ 0 w 117"/>
                <a:gd name="T1" fmla="*/ 412275 h 117"/>
                <a:gd name="T2" fmla="*/ 120406 w 117"/>
                <a:gd name="T3" fmla="*/ 118791 h 117"/>
                <a:gd name="T4" fmla="*/ 410796 w 117"/>
                <a:gd name="T5" fmla="*/ 0 h 117"/>
                <a:gd name="T6" fmla="*/ 828675 w 117"/>
                <a:gd name="T7" fmla="*/ 405288 h 117"/>
                <a:gd name="T8" fmla="*/ 828675 w 117"/>
                <a:gd name="T9" fmla="*/ 817563 h 117"/>
                <a:gd name="T10" fmla="*/ 403713 w 117"/>
                <a:gd name="T11" fmla="*/ 817563 h 117"/>
                <a:gd name="T12" fmla="*/ 0 w 117"/>
                <a:gd name="T13" fmla="*/ 412275 h 117"/>
                <a:gd name="T14" fmla="*/ 0 60000 65536"/>
                <a:gd name="T15" fmla="*/ 0 60000 65536"/>
                <a:gd name="T16" fmla="*/ 0 60000 65536"/>
                <a:gd name="T17" fmla="*/ 0 60000 65536"/>
                <a:gd name="T18" fmla="*/ 0 60000 65536"/>
                <a:gd name="T19" fmla="*/ 0 60000 65536"/>
                <a:gd name="T20" fmla="*/ 0 60000 65536"/>
                <a:gd name="T21" fmla="*/ 0 w 117"/>
                <a:gd name="T22" fmla="*/ 0 h 117"/>
                <a:gd name="T23" fmla="*/ 117 w 117"/>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7" h="117">
                  <a:moveTo>
                    <a:pt x="0" y="59"/>
                  </a:moveTo>
                  <a:cubicBezTo>
                    <a:pt x="0" y="43"/>
                    <a:pt x="6" y="28"/>
                    <a:pt x="17" y="17"/>
                  </a:cubicBezTo>
                  <a:cubicBezTo>
                    <a:pt x="27" y="7"/>
                    <a:pt x="43" y="0"/>
                    <a:pt x="58" y="0"/>
                  </a:cubicBezTo>
                  <a:cubicBezTo>
                    <a:pt x="90" y="0"/>
                    <a:pt x="117" y="26"/>
                    <a:pt x="117" y="58"/>
                  </a:cubicBezTo>
                  <a:cubicBezTo>
                    <a:pt x="117" y="117"/>
                    <a:pt x="117" y="117"/>
                    <a:pt x="117" y="117"/>
                  </a:cubicBezTo>
                  <a:cubicBezTo>
                    <a:pt x="57" y="117"/>
                    <a:pt x="57" y="117"/>
                    <a:pt x="57" y="117"/>
                  </a:cubicBezTo>
                  <a:cubicBezTo>
                    <a:pt x="26" y="117"/>
                    <a:pt x="0" y="90"/>
                    <a:pt x="0" y="59"/>
                  </a:cubicBezTo>
                  <a:close/>
                </a:path>
              </a:pathLst>
            </a:custGeom>
            <a:gradFill>
              <a:gsLst>
                <a:gs pos="0">
                  <a:srgbClr val="0F2437"/>
                </a:gs>
                <a:gs pos="50000">
                  <a:srgbClr val="284D7A"/>
                </a:gs>
                <a:gs pos="100000">
                  <a:srgbClr val="0F2437"/>
                </a:gs>
              </a:gsLst>
              <a:lin ang="54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71295" tIns="35649" rIns="71295" bIns="35649" rtlCol="0" anchor="ctr"/>
            <a:lstStyle/>
            <a:p>
              <a:pPr algn="ctr"/>
              <a:endParaRPr lang="zh-CN" altLang="en-US" sz="3200">
                <a:solidFill>
                  <a:schemeClr val="bg1"/>
                </a:solidFill>
                <a:cs typeface="+mn-ea"/>
                <a:sym typeface="+mn-lt"/>
              </a:endParaRPr>
            </a:p>
          </p:txBody>
        </p:sp>
        <p:sp>
          <p:nvSpPr>
            <p:cNvPr id="54" name="矩形 124"/>
            <p:cNvSpPr>
              <a:spLocks noChangeArrowheads="1"/>
            </p:cNvSpPr>
            <p:nvPr/>
          </p:nvSpPr>
          <p:spPr bwMode="auto">
            <a:xfrm rot="16200000">
              <a:off x="1820032" y="2162741"/>
              <a:ext cx="607550" cy="534019"/>
            </a:xfrm>
            <a:prstGeom prst="rect">
              <a:avLst/>
            </a:prstGeom>
            <a:noFill/>
            <a:ln w="19050">
              <a:no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1295" tIns="35649" rIns="71295" bIns="35649" rtlCol="0" anchor="ctr"/>
            <a:lstStyle/>
            <a:p>
              <a:pPr algn="ctr"/>
              <a:r>
                <a:rPr lang="en-US" altLang="zh-CN" sz="2000" dirty="0">
                  <a:solidFill>
                    <a:schemeClr val="bg1"/>
                  </a:solidFill>
                  <a:cs typeface="+mn-ea"/>
                  <a:sym typeface="+mn-lt"/>
                </a:rPr>
                <a:t>02</a:t>
              </a:r>
              <a:endParaRPr lang="zh-CN" altLang="en-US" sz="2000" dirty="0">
                <a:solidFill>
                  <a:schemeClr val="bg1"/>
                </a:solidFill>
                <a:cs typeface="+mn-ea"/>
                <a:sym typeface="+mn-lt"/>
              </a:endParaRPr>
            </a:p>
          </p:txBody>
        </p:sp>
      </p:grpSp>
      <p:sp>
        <p:nvSpPr>
          <p:cNvPr id="2" name="文本占位符 1"/>
          <p:cNvSpPr>
            <a:spLocks noGrp="1"/>
          </p:cNvSpPr>
          <p:nvPr>
            <p:ph type="body" sz="quarter" idx="10"/>
          </p:nvPr>
        </p:nvSpPr>
        <p:spPr/>
        <p:txBody>
          <a:bodyPr/>
          <a:lstStyle/>
          <a:p>
            <a:r>
              <a:rPr lang="zh-CN" altLang="en-US" dirty="0"/>
              <a:t>工作存在不足</a:t>
            </a:r>
            <a:endParaRPr lang="zh-CN" altLang="en-US" dirty="0"/>
          </a:p>
        </p:txBody>
      </p:sp>
    </p:spTree>
  </p:cSld>
  <p:clrMapOvr>
    <a:masterClrMapping/>
  </p:clrMapOvr>
  <p:transition spd="slow"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 calcmode="lin" valueType="num">
                                      <p:cBhvr>
                                        <p:cTn id="9" dur="500" fill="hold"/>
                                        <p:tgtEl>
                                          <p:spTgt spid="43"/>
                                        </p:tgtEl>
                                        <p:attrNameLst>
                                          <p:attrName>style.rotation</p:attrName>
                                        </p:attrNameLst>
                                      </p:cBhvr>
                                      <p:tavLst>
                                        <p:tav tm="0">
                                          <p:val>
                                            <p:fltVal val="360"/>
                                          </p:val>
                                        </p:tav>
                                        <p:tav tm="100000">
                                          <p:val>
                                            <p:fltVal val="0"/>
                                          </p:val>
                                        </p:tav>
                                      </p:tavLst>
                                    </p:anim>
                                    <p:animEffect transition="in" filter="fade">
                                      <p:cBhvr>
                                        <p:cTn id="10" dur="500"/>
                                        <p:tgtEl>
                                          <p:spTgt spid="43"/>
                                        </p:tgtEl>
                                      </p:cBhvr>
                                    </p:animEffect>
                                  </p:childTnLst>
                                </p:cTn>
                              </p:par>
                            </p:childTnLst>
                          </p:cTn>
                        </p:par>
                        <p:par>
                          <p:cTn id="11" fill="hold">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31"/>
                                        </p:tgtEl>
                                        <p:attrNameLst>
                                          <p:attrName>style.visibility</p:attrName>
                                        </p:attrNameLst>
                                      </p:cBhvr>
                                      <p:to>
                                        <p:strVal val="visible"/>
                                      </p:to>
                                    </p:set>
                                    <p:anim by="(-#ppt_w*2)" calcmode="lin" valueType="num">
                                      <p:cBhvr rctx="PPT">
                                        <p:cTn id="14" dur="125" autoRev="1" fill="hold">
                                          <p:stCondLst>
                                            <p:cond delay="0"/>
                                          </p:stCondLst>
                                        </p:cTn>
                                        <p:tgtEl>
                                          <p:spTgt spid="31"/>
                                        </p:tgtEl>
                                        <p:attrNameLst>
                                          <p:attrName>ppt_w</p:attrName>
                                        </p:attrNameLst>
                                      </p:cBhvr>
                                    </p:anim>
                                    <p:anim by="(#ppt_w*0.50)" calcmode="lin" valueType="num">
                                      <p:cBhvr>
                                        <p:cTn id="15" dur="125" decel="50000" autoRev="1" fill="hold">
                                          <p:stCondLst>
                                            <p:cond delay="0"/>
                                          </p:stCondLst>
                                        </p:cTn>
                                        <p:tgtEl>
                                          <p:spTgt spid="31"/>
                                        </p:tgtEl>
                                        <p:attrNameLst>
                                          <p:attrName>ppt_x</p:attrName>
                                        </p:attrNameLst>
                                      </p:cBhvr>
                                    </p:anim>
                                    <p:anim from="(-#ppt_h/2)" to="(#ppt_y)" calcmode="lin" valueType="num">
                                      <p:cBhvr>
                                        <p:cTn id="16" dur="250" fill="hold">
                                          <p:stCondLst>
                                            <p:cond delay="0"/>
                                          </p:stCondLst>
                                        </p:cTn>
                                        <p:tgtEl>
                                          <p:spTgt spid="31"/>
                                        </p:tgtEl>
                                        <p:attrNameLst>
                                          <p:attrName>ppt_y</p:attrName>
                                        </p:attrNameLst>
                                      </p:cBhvr>
                                    </p:anim>
                                    <p:animRot by="21600000">
                                      <p:cBhvr>
                                        <p:cTn id="17" dur="250" fill="hold">
                                          <p:stCondLst>
                                            <p:cond delay="0"/>
                                          </p:stCondLst>
                                        </p:cTn>
                                        <p:tgtEl>
                                          <p:spTgt spid="31"/>
                                        </p:tgtEl>
                                        <p:attrNameLst>
                                          <p:attrName>r</p:attrName>
                                        </p:attrNameLst>
                                      </p:cBhvr>
                                    </p:animRot>
                                  </p:childTnLst>
                                </p:cTn>
                              </p:par>
                            </p:childTnLst>
                          </p:cTn>
                        </p:par>
                        <p:par>
                          <p:cTn id="18" fill="hold">
                            <p:stCondLst>
                              <p:cond delay="875"/>
                            </p:stCondLst>
                            <p:childTnLst>
                              <p:par>
                                <p:cTn id="19" presetID="22" presetClass="entr" presetSubtype="8"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left)">
                                      <p:cBhvr>
                                        <p:cTn id="21" dur="500"/>
                                        <p:tgtEl>
                                          <p:spTgt spid="32"/>
                                        </p:tgtEl>
                                      </p:cBhvr>
                                    </p:animEffect>
                                  </p:childTnLst>
                                </p:cTn>
                              </p:par>
                              <p:par>
                                <p:cTn id="22" presetID="56" presetClass="entr" presetSubtype="0" fill="hold" grpId="0" nodeType="withEffect">
                                  <p:stCondLst>
                                    <p:cond delay="0"/>
                                  </p:stCondLst>
                                  <p:iterate type="lt">
                                    <p:tmPct val="10000"/>
                                  </p:iterate>
                                  <p:childTnLst>
                                    <p:set>
                                      <p:cBhvr>
                                        <p:cTn id="23" dur="1" fill="hold">
                                          <p:stCondLst>
                                            <p:cond delay="0"/>
                                          </p:stCondLst>
                                        </p:cTn>
                                        <p:tgtEl>
                                          <p:spTgt spid="35"/>
                                        </p:tgtEl>
                                        <p:attrNameLst>
                                          <p:attrName>style.visibility</p:attrName>
                                        </p:attrNameLst>
                                      </p:cBhvr>
                                      <p:to>
                                        <p:strVal val="visible"/>
                                      </p:to>
                                    </p:set>
                                    <p:anim by="(-#ppt_w*2)" calcmode="lin" valueType="num">
                                      <p:cBhvr rctx="PPT">
                                        <p:cTn id="24" dur="125" autoRev="1" fill="hold">
                                          <p:stCondLst>
                                            <p:cond delay="0"/>
                                          </p:stCondLst>
                                        </p:cTn>
                                        <p:tgtEl>
                                          <p:spTgt spid="35"/>
                                        </p:tgtEl>
                                        <p:attrNameLst>
                                          <p:attrName>ppt_w</p:attrName>
                                        </p:attrNameLst>
                                      </p:cBhvr>
                                    </p:anim>
                                    <p:anim by="(#ppt_w*0.50)" calcmode="lin" valueType="num">
                                      <p:cBhvr>
                                        <p:cTn id="25" dur="125" decel="50000" autoRev="1" fill="hold">
                                          <p:stCondLst>
                                            <p:cond delay="0"/>
                                          </p:stCondLst>
                                        </p:cTn>
                                        <p:tgtEl>
                                          <p:spTgt spid="35"/>
                                        </p:tgtEl>
                                        <p:attrNameLst>
                                          <p:attrName>ppt_x</p:attrName>
                                        </p:attrNameLst>
                                      </p:cBhvr>
                                    </p:anim>
                                    <p:anim from="(-#ppt_h/2)" to="(#ppt_y)" calcmode="lin" valueType="num">
                                      <p:cBhvr>
                                        <p:cTn id="26" dur="250" fill="hold">
                                          <p:stCondLst>
                                            <p:cond delay="0"/>
                                          </p:stCondLst>
                                        </p:cTn>
                                        <p:tgtEl>
                                          <p:spTgt spid="35"/>
                                        </p:tgtEl>
                                        <p:attrNameLst>
                                          <p:attrName>ppt_y</p:attrName>
                                        </p:attrNameLst>
                                      </p:cBhvr>
                                    </p:anim>
                                    <p:animRot by="21600000">
                                      <p:cBhvr>
                                        <p:cTn id="27" dur="250" fill="hold">
                                          <p:stCondLst>
                                            <p:cond delay="0"/>
                                          </p:stCondLst>
                                        </p:cTn>
                                        <p:tgtEl>
                                          <p:spTgt spid="35"/>
                                        </p:tgtEl>
                                        <p:attrNameLst>
                                          <p:attrName>r</p:attrName>
                                        </p:attrNameLst>
                                      </p:cBhvr>
                                    </p:animRot>
                                  </p:childTnLst>
                                </p:cTn>
                              </p:par>
                            </p:childTnLst>
                          </p:cTn>
                        </p:par>
                        <p:par>
                          <p:cTn id="28" fill="hold">
                            <p:stCondLst>
                              <p:cond delay="2150"/>
                            </p:stCondLst>
                            <p:childTnLst>
                              <p:par>
                                <p:cTn id="29" presetID="49" presetClass="entr" presetSubtype="0" decel="100000"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p:cTn id="31" dur="500" fill="hold"/>
                                        <p:tgtEl>
                                          <p:spTgt spid="52"/>
                                        </p:tgtEl>
                                        <p:attrNameLst>
                                          <p:attrName>ppt_w</p:attrName>
                                        </p:attrNameLst>
                                      </p:cBhvr>
                                      <p:tavLst>
                                        <p:tav tm="0">
                                          <p:val>
                                            <p:fltVal val="0"/>
                                          </p:val>
                                        </p:tav>
                                        <p:tav tm="100000">
                                          <p:val>
                                            <p:strVal val="#ppt_w"/>
                                          </p:val>
                                        </p:tav>
                                      </p:tavLst>
                                    </p:anim>
                                    <p:anim calcmode="lin" valueType="num">
                                      <p:cBhvr>
                                        <p:cTn id="32" dur="500" fill="hold"/>
                                        <p:tgtEl>
                                          <p:spTgt spid="52"/>
                                        </p:tgtEl>
                                        <p:attrNameLst>
                                          <p:attrName>ppt_h</p:attrName>
                                        </p:attrNameLst>
                                      </p:cBhvr>
                                      <p:tavLst>
                                        <p:tav tm="0">
                                          <p:val>
                                            <p:fltVal val="0"/>
                                          </p:val>
                                        </p:tav>
                                        <p:tav tm="100000">
                                          <p:val>
                                            <p:strVal val="#ppt_h"/>
                                          </p:val>
                                        </p:tav>
                                      </p:tavLst>
                                    </p:anim>
                                    <p:anim calcmode="lin" valueType="num">
                                      <p:cBhvr>
                                        <p:cTn id="33" dur="500" fill="hold"/>
                                        <p:tgtEl>
                                          <p:spTgt spid="52"/>
                                        </p:tgtEl>
                                        <p:attrNameLst>
                                          <p:attrName>style.rotation</p:attrName>
                                        </p:attrNameLst>
                                      </p:cBhvr>
                                      <p:tavLst>
                                        <p:tav tm="0">
                                          <p:val>
                                            <p:fltVal val="360"/>
                                          </p:val>
                                        </p:tav>
                                        <p:tav tm="100000">
                                          <p:val>
                                            <p:fltVal val="0"/>
                                          </p:val>
                                        </p:tav>
                                      </p:tavLst>
                                    </p:anim>
                                    <p:animEffect transition="in" filter="fade">
                                      <p:cBhvr>
                                        <p:cTn id="34" dur="500"/>
                                        <p:tgtEl>
                                          <p:spTgt spid="52"/>
                                        </p:tgtEl>
                                      </p:cBhvr>
                                    </p:animEffect>
                                  </p:childTnLst>
                                </p:cTn>
                              </p:par>
                              <p:par>
                                <p:cTn id="35" presetID="56" presetClass="entr" presetSubtype="0" fill="hold" grpId="0" nodeType="withEffect">
                                  <p:stCondLst>
                                    <p:cond delay="0"/>
                                  </p:stCondLst>
                                  <p:iterate type="lt">
                                    <p:tmPct val="10000"/>
                                  </p:iterate>
                                  <p:childTnLst>
                                    <p:set>
                                      <p:cBhvr>
                                        <p:cTn id="36" dur="1" fill="hold">
                                          <p:stCondLst>
                                            <p:cond delay="0"/>
                                          </p:stCondLst>
                                        </p:cTn>
                                        <p:tgtEl>
                                          <p:spTgt spid="37"/>
                                        </p:tgtEl>
                                        <p:attrNameLst>
                                          <p:attrName>style.visibility</p:attrName>
                                        </p:attrNameLst>
                                      </p:cBhvr>
                                      <p:to>
                                        <p:strVal val="visible"/>
                                      </p:to>
                                    </p:set>
                                    <p:anim by="(-#ppt_w*2)" calcmode="lin" valueType="num">
                                      <p:cBhvr rctx="PPT">
                                        <p:cTn id="37" dur="125" autoRev="1" fill="hold">
                                          <p:stCondLst>
                                            <p:cond delay="0"/>
                                          </p:stCondLst>
                                        </p:cTn>
                                        <p:tgtEl>
                                          <p:spTgt spid="37"/>
                                        </p:tgtEl>
                                        <p:attrNameLst>
                                          <p:attrName>ppt_w</p:attrName>
                                        </p:attrNameLst>
                                      </p:cBhvr>
                                    </p:anim>
                                    <p:anim by="(#ppt_w*0.50)" calcmode="lin" valueType="num">
                                      <p:cBhvr>
                                        <p:cTn id="38" dur="125" decel="50000" autoRev="1" fill="hold">
                                          <p:stCondLst>
                                            <p:cond delay="0"/>
                                          </p:stCondLst>
                                        </p:cTn>
                                        <p:tgtEl>
                                          <p:spTgt spid="37"/>
                                        </p:tgtEl>
                                        <p:attrNameLst>
                                          <p:attrName>ppt_x</p:attrName>
                                        </p:attrNameLst>
                                      </p:cBhvr>
                                    </p:anim>
                                    <p:anim from="(-#ppt_h/2)" to="(#ppt_y)" calcmode="lin" valueType="num">
                                      <p:cBhvr>
                                        <p:cTn id="39" dur="250" fill="hold">
                                          <p:stCondLst>
                                            <p:cond delay="0"/>
                                          </p:stCondLst>
                                        </p:cTn>
                                        <p:tgtEl>
                                          <p:spTgt spid="37"/>
                                        </p:tgtEl>
                                        <p:attrNameLst>
                                          <p:attrName>ppt_y</p:attrName>
                                        </p:attrNameLst>
                                      </p:cBhvr>
                                    </p:anim>
                                    <p:animRot by="21600000">
                                      <p:cBhvr>
                                        <p:cTn id="40" dur="250" fill="hold">
                                          <p:stCondLst>
                                            <p:cond delay="0"/>
                                          </p:stCondLst>
                                        </p:cTn>
                                        <p:tgtEl>
                                          <p:spTgt spid="37"/>
                                        </p:tgtEl>
                                        <p:attrNameLst>
                                          <p:attrName>r</p:attrName>
                                        </p:attrNameLst>
                                      </p:cBhvr>
                                    </p:animRot>
                                  </p:childTnLst>
                                </p:cTn>
                              </p:par>
                            </p:childTnLst>
                          </p:cTn>
                        </p:par>
                        <p:par>
                          <p:cTn id="41" fill="hold">
                            <p:stCondLst>
                              <p:cond delay="265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par>
                                <p:cTn id="45" presetID="56" presetClass="entr" presetSubtype="0" fill="hold" grpId="0" nodeType="withEffect">
                                  <p:stCondLst>
                                    <p:cond delay="0"/>
                                  </p:stCondLst>
                                  <p:iterate type="lt">
                                    <p:tmPct val="10000"/>
                                  </p:iterate>
                                  <p:childTnLst>
                                    <p:set>
                                      <p:cBhvr>
                                        <p:cTn id="46" dur="1" fill="hold">
                                          <p:stCondLst>
                                            <p:cond delay="0"/>
                                          </p:stCondLst>
                                        </p:cTn>
                                        <p:tgtEl>
                                          <p:spTgt spid="41"/>
                                        </p:tgtEl>
                                        <p:attrNameLst>
                                          <p:attrName>style.visibility</p:attrName>
                                        </p:attrNameLst>
                                      </p:cBhvr>
                                      <p:to>
                                        <p:strVal val="visible"/>
                                      </p:to>
                                    </p:set>
                                    <p:anim by="(-#ppt_w*2)" calcmode="lin" valueType="num">
                                      <p:cBhvr rctx="PPT">
                                        <p:cTn id="47" dur="125" autoRev="1" fill="hold">
                                          <p:stCondLst>
                                            <p:cond delay="0"/>
                                          </p:stCondLst>
                                        </p:cTn>
                                        <p:tgtEl>
                                          <p:spTgt spid="41"/>
                                        </p:tgtEl>
                                        <p:attrNameLst>
                                          <p:attrName>ppt_w</p:attrName>
                                        </p:attrNameLst>
                                      </p:cBhvr>
                                    </p:anim>
                                    <p:anim by="(#ppt_w*0.50)" calcmode="lin" valueType="num">
                                      <p:cBhvr>
                                        <p:cTn id="48" dur="125" decel="50000" autoRev="1" fill="hold">
                                          <p:stCondLst>
                                            <p:cond delay="0"/>
                                          </p:stCondLst>
                                        </p:cTn>
                                        <p:tgtEl>
                                          <p:spTgt spid="41"/>
                                        </p:tgtEl>
                                        <p:attrNameLst>
                                          <p:attrName>ppt_x</p:attrName>
                                        </p:attrNameLst>
                                      </p:cBhvr>
                                    </p:anim>
                                    <p:anim from="(-#ppt_h/2)" to="(#ppt_y)" calcmode="lin" valueType="num">
                                      <p:cBhvr>
                                        <p:cTn id="49" dur="250" fill="hold">
                                          <p:stCondLst>
                                            <p:cond delay="0"/>
                                          </p:stCondLst>
                                        </p:cTn>
                                        <p:tgtEl>
                                          <p:spTgt spid="41"/>
                                        </p:tgtEl>
                                        <p:attrNameLst>
                                          <p:attrName>ppt_y</p:attrName>
                                        </p:attrNameLst>
                                      </p:cBhvr>
                                    </p:anim>
                                    <p:animRot by="21600000">
                                      <p:cBhvr>
                                        <p:cTn id="50" dur="250" fill="hold">
                                          <p:stCondLst>
                                            <p:cond delay="0"/>
                                          </p:stCondLst>
                                        </p:cTn>
                                        <p:tgtEl>
                                          <p:spTgt spid="41"/>
                                        </p:tgtEl>
                                        <p:attrNameLst>
                                          <p:attrName>r</p:attrName>
                                        </p:attrNameLst>
                                      </p:cBhvr>
                                    </p:animRot>
                                  </p:childTnLst>
                                </p:cTn>
                              </p:par>
                            </p:childTnLst>
                          </p:cTn>
                        </p:par>
                        <p:par>
                          <p:cTn id="51" fill="hold">
                            <p:stCondLst>
                              <p:cond delay="3925"/>
                            </p:stCondLst>
                            <p:childTnLst>
                              <p:par>
                                <p:cTn id="52" presetID="49" presetClass="entr" presetSubtype="0" decel="100000" fill="hold" nodeType="after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p:cTn id="54" dur="500" fill="hold"/>
                                        <p:tgtEl>
                                          <p:spTgt spid="49"/>
                                        </p:tgtEl>
                                        <p:attrNameLst>
                                          <p:attrName>ppt_w</p:attrName>
                                        </p:attrNameLst>
                                      </p:cBhvr>
                                      <p:tavLst>
                                        <p:tav tm="0">
                                          <p:val>
                                            <p:fltVal val="0"/>
                                          </p:val>
                                        </p:tav>
                                        <p:tav tm="100000">
                                          <p:val>
                                            <p:strVal val="#ppt_w"/>
                                          </p:val>
                                        </p:tav>
                                      </p:tavLst>
                                    </p:anim>
                                    <p:anim calcmode="lin" valueType="num">
                                      <p:cBhvr>
                                        <p:cTn id="55" dur="500" fill="hold"/>
                                        <p:tgtEl>
                                          <p:spTgt spid="49"/>
                                        </p:tgtEl>
                                        <p:attrNameLst>
                                          <p:attrName>ppt_h</p:attrName>
                                        </p:attrNameLst>
                                      </p:cBhvr>
                                      <p:tavLst>
                                        <p:tav tm="0">
                                          <p:val>
                                            <p:fltVal val="0"/>
                                          </p:val>
                                        </p:tav>
                                        <p:tav tm="100000">
                                          <p:val>
                                            <p:strVal val="#ppt_h"/>
                                          </p:val>
                                        </p:tav>
                                      </p:tavLst>
                                    </p:anim>
                                    <p:anim calcmode="lin" valueType="num">
                                      <p:cBhvr>
                                        <p:cTn id="56" dur="500" fill="hold"/>
                                        <p:tgtEl>
                                          <p:spTgt spid="49"/>
                                        </p:tgtEl>
                                        <p:attrNameLst>
                                          <p:attrName>style.rotation</p:attrName>
                                        </p:attrNameLst>
                                      </p:cBhvr>
                                      <p:tavLst>
                                        <p:tav tm="0">
                                          <p:val>
                                            <p:fltVal val="360"/>
                                          </p:val>
                                        </p:tav>
                                        <p:tav tm="100000">
                                          <p:val>
                                            <p:fltVal val="0"/>
                                          </p:val>
                                        </p:tav>
                                      </p:tavLst>
                                    </p:anim>
                                    <p:animEffect transition="in" filter="fade">
                                      <p:cBhvr>
                                        <p:cTn id="57" dur="500"/>
                                        <p:tgtEl>
                                          <p:spTgt spid="49"/>
                                        </p:tgtEl>
                                      </p:cBhvr>
                                    </p:animEffect>
                                  </p:childTnLst>
                                </p:cTn>
                              </p:par>
                              <p:par>
                                <p:cTn id="58" presetID="56" presetClass="entr" presetSubtype="0" fill="hold" grpId="0" nodeType="withEffect">
                                  <p:stCondLst>
                                    <p:cond delay="0"/>
                                  </p:stCondLst>
                                  <p:iterate type="lt">
                                    <p:tmPct val="10000"/>
                                  </p:iterate>
                                  <p:childTnLst>
                                    <p:set>
                                      <p:cBhvr>
                                        <p:cTn id="59" dur="1" fill="hold">
                                          <p:stCondLst>
                                            <p:cond delay="0"/>
                                          </p:stCondLst>
                                        </p:cTn>
                                        <p:tgtEl>
                                          <p:spTgt spid="39"/>
                                        </p:tgtEl>
                                        <p:attrNameLst>
                                          <p:attrName>style.visibility</p:attrName>
                                        </p:attrNameLst>
                                      </p:cBhvr>
                                      <p:to>
                                        <p:strVal val="visible"/>
                                      </p:to>
                                    </p:set>
                                    <p:anim by="(-#ppt_w*2)" calcmode="lin" valueType="num">
                                      <p:cBhvr rctx="PPT">
                                        <p:cTn id="60" dur="125" autoRev="1" fill="hold">
                                          <p:stCondLst>
                                            <p:cond delay="0"/>
                                          </p:stCondLst>
                                        </p:cTn>
                                        <p:tgtEl>
                                          <p:spTgt spid="39"/>
                                        </p:tgtEl>
                                        <p:attrNameLst>
                                          <p:attrName>ppt_w</p:attrName>
                                        </p:attrNameLst>
                                      </p:cBhvr>
                                    </p:anim>
                                    <p:anim by="(#ppt_w*0.50)" calcmode="lin" valueType="num">
                                      <p:cBhvr>
                                        <p:cTn id="61" dur="125" decel="50000" autoRev="1" fill="hold">
                                          <p:stCondLst>
                                            <p:cond delay="0"/>
                                          </p:stCondLst>
                                        </p:cTn>
                                        <p:tgtEl>
                                          <p:spTgt spid="39"/>
                                        </p:tgtEl>
                                        <p:attrNameLst>
                                          <p:attrName>ppt_x</p:attrName>
                                        </p:attrNameLst>
                                      </p:cBhvr>
                                    </p:anim>
                                    <p:anim from="(-#ppt_h/2)" to="(#ppt_y)" calcmode="lin" valueType="num">
                                      <p:cBhvr>
                                        <p:cTn id="62" dur="250" fill="hold">
                                          <p:stCondLst>
                                            <p:cond delay="0"/>
                                          </p:stCondLst>
                                        </p:cTn>
                                        <p:tgtEl>
                                          <p:spTgt spid="39"/>
                                        </p:tgtEl>
                                        <p:attrNameLst>
                                          <p:attrName>ppt_y</p:attrName>
                                        </p:attrNameLst>
                                      </p:cBhvr>
                                    </p:anim>
                                    <p:animRot by="21600000">
                                      <p:cBhvr>
                                        <p:cTn id="63" dur="250" fill="hold">
                                          <p:stCondLst>
                                            <p:cond delay="0"/>
                                          </p:stCondLst>
                                        </p:cTn>
                                        <p:tgtEl>
                                          <p:spTgt spid="39"/>
                                        </p:tgtEl>
                                        <p:attrNameLst>
                                          <p:attrName>r</p:attrName>
                                        </p:attrNameLst>
                                      </p:cBhvr>
                                    </p:animRot>
                                  </p:childTnLst>
                                </p:cTn>
                              </p:par>
                            </p:childTnLst>
                          </p:cTn>
                        </p:par>
                        <p:par>
                          <p:cTn id="64" fill="hold">
                            <p:stCondLst>
                              <p:cond delay="4425"/>
                            </p:stCondLst>
                            <p:childTnLst>
                              <p:par>
                                <p:cTn id="65" presetID="22" presetClass="entr" presetSubtype="8" fill="hold" grpId="0" nodeType="afterEffect">
                                  <p:stCondLst>
                                    <p:cond delay="0"/>
                                  </p:stCondLst>
                                  <p:childTnLst>
                                    <p:set>
                                      <p:cBhvr>
                                        <p:cTn id="66" dur="1" fill="hold">
                                          <p:stCondLst>
                                            <p:cond delay="0"/>
                                          </p:stCondLst>
                                        </p:cTn>
                                        <p:tgtEl>
                                          <p:spTgt spid="40"/>
                                        </p:tgtEl>
                                        <p:attrNameLst>
                                          <p:attrName>style.visibility</p:attrName>
                                        </p:attrNameLst>
                                      </p:cBhvr>
                                      <p:to>
                                        <p:strVal val="visible"/>
                                      </p:to>
                                    </p:set>
                                    <p:animEffect transition="in" filter="wipe(left)">
                                      <p:cBhvr>
                                        <p:cTn id="67" dur="500"/>
                                        <p:tgtEl>
                                          <p:spTgt spid="40"/>
                                        </p:tgtEl>
                                      </p:cBhvr>
                                    </p:animEffect>
                                  </p:childTnLst>
                                </p:cTn>
                              </p:par>
                              <p:par>
                                <p:cTn id="68" presetID="56" presetClass="entr" presetSubtype="0" fill="hold" grpId="0" nodeType="withEffect">
                                  <p:stCondLst>
                                    <p:cond delay="0"/>
                                  </p:stCondLst>
                                  <p:iterate type="lt">
                                    <p:tmPct val="10000"/>
                                  </p:iterate>
                                  <p:childTnLst>
                                    <p:set>
                                      <p:cBhvr>
                                        <p:cTn id="69" dur="1" fill="hold">
                                          <p:stCondLst>
                                            <p:cond delay="0"/>
                                          </p:stCondLst>
                                        </p:cTn>
                                        <p:tgtEl>
                                          <p:spTgt spid="42"/>
                                        </p:tgtEl>
                                        <p:attrNameLst>
                                          <p:attrName>style.visibility</p:attrName>
                                        </p:attrNameLst>
                                      </p:cBhvr>
                                      <p:to>
                                        <p:strVal val="visible"/>
                                      </p:to>
                                    </p:set>
                                    <p:anim by="(-#ppt_w*2)" calcmode="lin" valueType="num">
                                      <p:cBhvr rctx="PPT">
                                        <p:cTn id="70" dur="125" autoRev="1" fill="hold">
                                          <p:stCondLst>
                                            <p:cond delay="0"/>
                                          </p:stCondLst>
                                        </p:cTn>
                                        <p:tgtEl>
                                          <p:spTgt spid="42"/>
                                        </p:tgtEl>
                                        <p:attrNameLst>
                                          <p:attrName>ppt_w</p:attrName>
                                        </p:attrNameLst>
                                      </p:cBhvr>
                                    </p:anim>
                                    <p:anim by="(#ppt_w*0.50)" calcmode="lin" valueType="num">
                                      <p:cBhvr>
                                        <p:cTn id="71" dur="125" decel="50000" autoRev="1" fill="hold">
                                          <p:stCondLst>
                                            <p:cond delay="0"/>
                                          </p:stCondLst>
                                        </p:cTn>
                                        <p:tgtEl>
                                          <p:spTgt spid="42"/>
                                        </p:tgtEl>
                                        <p:attrNameLst>
                                          <p:attrName>ppt_x</p:attrName>
                                        </p:attrNameLst>
                                      </p:cBhvr>
                                    </p:anim>
                                    <p:anim from="(-#ppt_h/2)" to="(#ppt_y)" calcmode="lin" valueType="num">
                                      <p:cBhvr>
                                        <p:cTn id="72" dur="250" fill="hold">
                                          <p:stCondLst>
                                            <p:cond delay="0"/>
                                          </p:stCondLst>
                                        </p:cTn>
                                        <p:tgtEl>
                                          <p:spTgt spid="42"/>
                                        </p:tgtEl>
                                        <p:attrNameLst>
                                          <p:attrName>ppt_y</p:attrName>
                                        </p:attrNameLst>
                                      </p:cBhvr>
                                    </p:anim>
                                    <p:animRot by="21600000">
                                      <p:cBhvr>
                                        <p:cTn id="73" dur="250" fill="hold">
                                          <p:stCondLst>
                                            <p:cond delay="0"/>
                                          </p:stCondLst>
                                        </p:cTn>
                                        <p:tgtEl>
                                          <p:spTgt spid="42"/>
                                        </p:tgtEl>
                                        <p:attrNameLst>
                                          <p:attrName>r</p:attrName>
                                        </p:attrNameLst>
                                      </p:cBhvr>
                                    </p:animRot>
                                  </p:childTnLst>
                                </p:cTn>
                              </p:par>
                            </p:childTnLst>
                          </p:cTn>
                        </p:par>
                        <p:par>
                          <p:cTn id="74" fill="hold">
                            <p:stCondLst>
                              <p:cond delay="5700"/>
                            </p:stCondLst>
                            <p:childTnLst>
                              <p:par>
                                <p:cTn id="75" presetID="49" presetClass="entr" presetSubtype="0" decel="100000" fill="hold" nodeType="afterEffect">
                                  <p:stCondLst>
                                    <p:cond delay="0"/>
                                  </p:stCondLst>
                                  <p:childTnLst>
                                    <p:set>
                                      <p:cBhvr>
                                        <p:cTn id="76" dur="1" fill="hold">
                                          <p:stCondLst>
                                            <p:cond delay="0"/>
                                          </p:stCondLst>
                                        </p:cTn>
                                        <p:tgtEl>
                                          <p:spTgt spid="46"/>
                                        </p:tgtEl>
                                        <p:attrNameLst>
                                          <p:attrName>style.visibility</p:attrName>
                                        </p:attrNameLst>
                                      </p:cBhvr>
                                      <p:to>
                                        <p:strVal val="visible"/>
                                      </p:to>
                                    </p:set>
                                    <p:anim calcmode="lin" valueType="num">
                                      <p:cBhvr>
                                        <p:cTn id="77" dur="500" fill="hold"/>
                                        <p:tgtEl>
                                          <p:spTgt spid="46"/>
                                        </p:tgtEl>
                                        <p:attrNameLst>
                                          <p:attrName>ppt_w</p:attrName>
                                        </p:attrNameLst>
                                      </p:cBhvr>
                                      <p:tavLst>
                                        <p:tav tm="0">
                                          <p:val>
                                            <p:fltVal val="0"/>
                                          </p:val>
                                        </p:tav>
                                        <p:tav tm="100000">
                                          <p:val>
                                            <p:strVal val="#ppt_w"/>
                                          </p:val>
                                        </p:tav>
                                      </p:tavLst>
                                    </p:anim>
                                    <p:anim calcmode="lin" valueType="num">
                                      <p:cBhvr>
                                        <p:cTn id="78" dur="500" fill="hold"/>
                                        <p:tgtEl>
                                          <p:spTgt spid="46"/>
                                        </p:tgtEl>
                                        <p:attrNameLst>
                                          <p:attrName>ppt_h</p:attrName>
                                        </p:attrNameLst>
                                      </p:cBhvr>
                                      <p:tavLst>
                                        <p:tav tm="0">
                                          <p:val>
                                            <p:fltVal val="0"/>
                                          </p:val>
                                        </p:tav>
                                        <p:tav tm="100000">
                                          <p:val>
                                            <p:strVal val="#ppt_h"/>
                                          </p:val>
                                        </p:tav>
                                      </p:tavLst>
                                    </p:anim>
                                    <p:anim calcmode="lin" valueType="num">
                                      <p:cBhvr>
                                        <p:cTn id="79" dur="500" fill="hold"/>
                                        <p:tgtEl>
                                          <p:spTgt spid="46"/>
                                        </p:tgtEl>
                                        <p:attrNameLst>
                                          <p:attrName>style.rotation</p:attrName>
                                        </p:attrNameLst>
                                      </p:cBhvr>
                                      <p:tavLst>
                                        <p:tav tm="0">
                                          <p:val>
                                            <p:fltVal val="360"/>
                                          </p:val>
                                        </p:tav>
                                        <p:tav tm="100000">
                                          <p:val>
                                            <p:fltVal val="0"/>
                                          </p:val>
                                        </p:tav>
                                      </p:tavLst>
                                    </p:anim>
                                    <p:animEffect transition="in" filter="fade">
                                      <p:cBhvr>
                                        <p:cTn id="80" dur="500"/>
                                        <p:tgtEl>
                                          <p:spTgt spid="46"/>
                                        </p:tgtEl>
                                      </p:cBhvr>
                                    </p:animEffect>
                                  </p:childTnLst>
                                </p:cTn>
                              </p:par>
                              <p:par>
                                <p:cTn id="81" presetID="56" presetClass="entr" presetSubtype="0" fill="hold" grpId="0" nodeType="withEffect">
                                  <p:stCondLst>
                                    <p:cond delay="0"/>
                                  </p:stCondLst>
                                  <p:iterate type="lt">
                                    <p:tmPct val="10000"/>
                                  </p:iterate>
                                  <p:childTnLst>
                                    <p:set>
                                      <p:cBhvr>
                                        <p:cTn id="82" dur="1" fill="hold">
                                          <p:stCondLst>
                                            <p:cond delay="0"/>
                                          </p:stCondLst>
                                        </p:cTn>
                                        <p:tgtEl>
                                          <p:spTgt spid="33"/>
                                        </p:tgtEl>
                                        <p:attrNameLst>
                                          <p:attrName>style.visibility</p:attrName>
                                        </p:attrNameLst>
                                      </p:cBhvr>
                                      <p:to>
                                        <p:strVal val="visible"/>
                                      </p:to>
                                    </p:set>
                                    <p:anim by="(-#ppt_w*2)" calcmode="lin" valueType="num">
                                      <p:cBhvr rctx="PPT">
                                        <p:cTn id="83" dur="125" autoRev="1" fill="hold">
                                          <p:stCondLst>
                                            <p:cond delay="0"/>
                                          </p:stCondLst>
                                        </p:cTn>
                                        <p:tgtEl>
                                          <p:spTgt spid="33"/>
                                        </p:tgtEl>
                                        <p:attrNameLst>
                                          <p:attrName>ppt_w</p:attrName>
                                        </p:attrNameLst>
                                      </p:cBhvr>
                                    </p:anim>
                                    <p:anim by="(#ppt_w*0.50)" calcmode="lin" valueType="num">
                                      <p:cBhvr>
                                        <p:cTn id="84" dur="125" decel="50000" autoRev="1" fill="hold">
                                          <p:stCondLst>
                                            <p:cond delay="0"/>
                                          </p:stCondLst>
                                        </p:cTn>
                                        <p:tgtEl>
                                          <p:spTgt spid="33"/>
                                        </p:tgtEl>
                                        <p:attrNameLst>
                                          <p:attrName>ppt_x</p:attrName>
                                        </p:attrNameLst>
                                      </p:cBhvr>
                                    </p:anim>
                                    <p:anim from="(-#ppt_h/2)" to="(#ppt_y)" calcmode="lin" valueType="num">
                                      <p:cBhvr>
                                        <p:cTn id="85" dur="250" fill="hold">
                                          <p:stCondLst>
                                            <p:cond delay="0"/>
                                          </p:stCondLst>
                                        </p:cTn>
                                        <p:tgtEl>
                                          <p:spTgt spid="33"/>
                                        </p:tgtEl>
                                        <p:attrNameLst>
                                          <p:attrName>ppt_y</p:attrName>
                                        </p:attrNameLst>
                                      </p:cBhvr>
                                    </p:anim>
                                    <p:animRot by="21600000">
                                      <p:cBhvr>
                                        <p:cTn id="86" dur="250" fill="hold">
                                          <p:stCondLst>
                                            <p:cond delay="0"/>
                                          </p:stCondLst>
                                        </p:cTn>
                                        <p:tgtEl>
                                          <p:spTgt spid="33"/>
                                        </p:tgtEl>
                                        <p:attrNameLst>
                                          <p:attrName>r</p:attrName>
                                        </p:attrNameLst>
                                      </p:cBhvr>
                                    </p:animRot>
                                  </p:childTnLst>
                                </p:cTn>
                              </p:par>
                            </p:childTnLst>
                          </p:cTn>
                        </p:par>
                        <p:par>
                          <p:cTn id="87" fill="hold">
                            <p:stCondLst>
                              <p:cond delay="6200"/>
                            </p:stCondLst>
                            <p:childTnLst>
                              <p:par>
                                <p:cTn id="88" presetID="22" presetClass="entr" presetSubtype="8" fill="hold" grpId="0" nodeType="after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wipe(left)">
                                      <p:cBhvr>
                                        <p:cTn id="90" dur="500"/>
                                        <p:tgtEl>
                                          <p:spTgt spid="34"/>
                                        </p:tgtEl>
                                      </p:cBhvr>
                                    </p:animEffect>
                                  </p:childTnLst>
                                </p:cTn>
                              </p:par>
                              <p:par>
                                <p:cTn id="91" presetID="56" presetClass="entr" presetSubtype="0" fill="hold" grpId="0" nodeType="withEffect">
                                  <p:stCondLst>
                                    <p:cond delay="0"/>
                                  </p:stCondLst>
                                  <p:iterate type="lt">
                                    <p:tmPct val="10000"/>
                                  </p:iterate>
                                  <p:childTnLst>
                                    <p:set>
                                      <p:cBhvr>
                                        <p:cTn id="92" dur="1" fill="hold">
                                          <p:stCondLst>
                                            <p:cond delay="0"/>
                                          </p:stCondLst>
                                        </p:cTn>
                                        <p:tgtEl>
                                          <p:spTgt spid="36"/>
                                        </p:tgtEl>
                                        <p:attrNameLst>
                                          <p:attrName>style.visibility</p:attrName>
                                        </p:attrNameLst>
                                      </p:cBhvr>
                                      <p:to>
                                        <p:strVal val="visible"/>
                                      </p:to>
                                    </p:set>
                                    <p:anim by="(-#ppt_w*2)" calcmode="lin" valueType="num">
                                      <p:cBhvr rctx="PPT">
                                        <p:cTn id="93" dur="125" autoRev="1" fill="hold">
                                          <p:stCondLst>
                                            <p:cond delay="0"/>
                                          </p:stCondLst>
                                        </p:cTn>
                                        <p:tgtEl>
                                          <p:spTgt spid="36"/>
                                        </p:tgtEl>
                                        <p:attrNameLst>
                                          <p:attrName>ppt_w</p:attrName>
                                        </p:attrNameLst>
                                      </p:cBhvr>
                                    </p:anim>
                                    <p:anim by="(#ppt_w*0.50)" calcmode="lin" valueType="num">
                                      <p:cBhvr>
                                        <p:cTn id="94" dur="125" decel="50000" autoRev="1" fill="hold">
                                          <p:stCondLst>
                                            <p:cond delay="0"/>
                                          </p:stCondLst>
                                        </p:cTn>
                                        <p:tgtEl>
                                          <p:spTgt spid="36"/>
                                        </p:tgtEl>
                                        <p:attrNameLst>
                                          <p:attrName>ppt_x</p:attrName>
                                        </p:attrNameLst>
                                      </p:cBhvr>
                                    </p:anim>
                                    <p:anim from="(-#ppt_h/2)" to="(#ppt_y)" calcmode="lin" valueType="num">
                                      <p:cBhvr>
                                        <p:cTn id="95" dur="250" fill="hold">
                                          <p:stCondLst>
                                            <p:cond delay="0"/>
                                          </p:stCondLst>
                                        </p:cTn>
                                        <p:tgtEl>
                                          <p:spTgt spid="36"/>
                                        </p:tgtEl>
                                        <p:attrNameLst>
                                          <p:attrName>ppt_y</p:attrName>
                                        </p:attrNameLst>
                                      </p:cBhvr>
                                    </p:anim>
                                    <p:animRot by="21600000">
                                      <p:cBhvr>
                                        <p:cTn id="96" dur="250" fill="hold">
                                          <p:stCondLst>
                                            <p:cond delay="0"/>
                                          </p:stCondLst>
                                        </p:cTn>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animBg="1"/>
      <p:bldP spid="33" grpId="0"/>
      <p:bldP spid="34" grpId="0" animBg="1"/>
      <p:bldP spid="35" grpId="0"/>
      <p:bldP spid="36" grpId="0"/>
      <p:bldP spid="37" grpId="0"/>
      <p:bldP spid="38" grpId="0" animBg="1"/>
      <p:bldP spid="39" grpId="0"/>
      <p:bldP spid="40" grpId="0" animBg="1"/>
      <p:bldP spid="41" grpId="0"/>
      <p:bldP spid="4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3" name="Freeform 6"/>
          <p:cNvSpPr/>
          <p:nvPr/>
        </p:nvSpPr>
        <p:spPr bwMode="auto">
          <a:xfrm>
            <a:off x="7167939" y="5625242"/>
            <a:ext cx="1321871" cy="198361"/>
          </a:xfrm>
          <a:custGeom>
            <a:avLst/>
            <a:gdLst>
              <a:gd name="T0" fmla="*/ 157046 w 1903"/>
              <a:gd name="T1" fmla="*/ 0 h 285"/>
              <a:gd name="T2" fmla="*/ 0 w 1903"/>
              <a:gd name="T3" fmla="*/ 198438 h 285"/>
              <a:gd name="T4" fmla="*/ 1165341 w 1903"/>
              <a:gd name="T5" fmla="*/ 198438 h 285"/>
              <a:gd name="T6" fmla="*/ 1322387 w 1903"/>
              <a:gd name="T7" fmla="*/ 0 h 285"/>
              <a:gd name="T8" fmla="*/ 157046 w 1903"/>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3" h="285">
                <a:moveTo>
                  <a:pt x="226" y="0"/>
                </a:moveTo>
                <a:lnTo>
                  <a:pt x="0" y="285"/>
                </a:lnTo>
                <a:lnTo>
                  <a:pt x="1677" y="285"/>
                </a:lnTo>
                <a:lnTo>
                  <a:pt x="1903" y="0"/>
                </a:lnTo>
                <a:lnTo>
                  <a:pt x="226"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10263B"/>
              </a:solidFill>
            </a:endParaRPr>
          </a:p>
        </p:txBody>
      </p:sp>
      <p:sp>
        <p:nvSpPr>
          <p:cNvPr id="37894" name="Freeform 7"/>
          <p:cNvSpPr/>
          <p:nvPr/>
        </p:nvSpPr>
        <p:spPr bwMode="auto">
          <a:xfrm>
            <a:off x="3505419" y="5625242"/>
            <a:ext cx="1323458" cy="198361"/>
          </a:xfrm>
          <a:custGeom>
            <a:avLst/>
            <a:gdLst>
              <a:gd name="T0" fmla="*/ 1166740 w 1903"/>
              <a:gd name="T1" fmla="*/ 0 h 285"/>
              <a:gd name="T2" fmla="*/ 1323975 w 1903"/>
              <a:gd name="T3" fmla="*/ 198438 h 285"/>
              <a:gd name="T4" fmla="*/ 157235 w 1903"/>
              <a:gd name="T5" fmla="*/ 198438 h 285"/>
              <a:gd name="T6" fmla="*/ 0 w 1903"/>
              <a:gd name="T7" fmla="*/ 0 h 285"/>
              <a:gd name="T8" fmla="*/ 1166740 w 1903"/>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3" h="285">
                <a:moveTo>
                  <a:pt x="1677" y="0"/>
                </a:moveTo>
                <a:lnTo>
                  <a:pt x="1903" y="285"/>
                </a:lnTo>
                <a:lnTo>
                  <a:pt x="226" y="285"/>
                </a:lnTo>
                <a:lnTo>
                  <a:pt x="0" y="0"/>
                </a:lnTo>
                <a:lnTo>
                  <a:pt x="1677"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10263B"/>
              </a:solidFill>
            </a:endParaRPr>
          </a:p>
        </p:txBody>
      </p:sp>
      <p:sp>
        <p:nvSpPr>
          <p:cNvPr id="37895" name="Freeform 8"/>
          <p:cNvSpPr/>
          <p:nvPr/>
        </p:nvSpPr>
        <p:spPr bwMode="auto">
          <a:xfrm>
            <a:off x="7167939" y="1607261"/>
            <a:ext cx="1321871" cy="198361"/>
          </a:xfrm>
          <a:custGeom>
            <a:avLst/>
            <a:gdLst>
              <a:gd name="T0" fmla="*/ 157046 w 1903"/>
              <a:gd name="T1" fmla="*/ 198438 h 285"/>
              <a:gd name="T2" fmla="*/ 0 w 1903"/>
              <a:gd name="T3" fmla="*/ 0 h 285"/>
              <a:gd name="T4" fmla="*/ 1165341 w 1903"/>
              <a:gd name="T5" fmla="*/ 0 h 285"/>
              <a:gd name="T6" fmla="*/ 1322387 w 1903"/>
              <a:gd name="T7" fmla="*/ 198438 h 285"/>
              <a:gd name="T8" fmla="*/ 157046 w 1903"/>
              <a:gd name="T9" fmla="*/ 198438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3" h="285">
                <a:moveTo>
                  <a:pt x="226" y="285"/>
                </a:moveTo>
                <a:lnTo>
                  <a:pt x="0" y="0"/>
                </a:lnTo>
                <a:lnTo>
                  <a:pt x="1677" y="0"/>
                </a:lnTo>
                <a:lnTo>
                  <a:pt x="1903" y="285"/>
                </a:lnTo>
                <a:lnTo>
                  <a:pt x="226" y="285"/>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10263B"/>
              </a:solidFill>
            </a:endParaRPr>
          </a:p>
        </p:txBody>
      </p:sp>
      <p:sp>
        <p:nvSpPr>
          <p:cNvPr id="37896" name="Freeform 9"/>
          <p:cNvSpPr/>
          <p:nvPr/>
        </p:nvSpPr>
        <p:spPr bwMode="auto">
          <a:xfrm>
            <a:off x="1512298" y="1805622"/>
            <a:ext cx="9451458" cy="3819620"/>
          </a:xfrm>
          <a:custGeom>
            <a:avLst/>
            <a:gdLst>
              <a:gd name="T0" fmla="*/ 156381 w 13604"/>
              <a:gd name="T1" fmla="*/ 0 h 5499"/>
              <a:gd name="T2" fmla="*/ 9298769 w 13604"/>
              <a:gd name="T3" fmla="*/ 0 h 5499"/>
              <a:gd name="T4" fmla="*/ 9455150 w 13604"/>
              <a:gd name="T5" fmla="*/ 156347 h 5499"/>
              <a:gd name="T6" fmla="*/ 9455150 w 13604"/>
              <a:gd name="T7" fmla="*/ 3664765 h 5499"/>
              <a:gd name="T8" fmla="*/ 9298769 w 13604"/>
              <a:gd name="T9" fmla="*/ 3821112 h 5499"/>
              <a:gd name="T10" fmla="*/ 156381 w 13604"/>
              <a:gd name="T11" fmla="*/ 3821112 h 5499"/>
              <a:gd name="T12" fmla="*/ 0 w 13604"/>
              <a:gd name="T13" fmla="*/ 3664765 h 5499"/>
              <a:gd name="T14" fmla="*/ 0 w 13604"/>
              <a:gd name="T15" fmla="*/ 156347 h 5499"/>
              <a:gd name="T16" fmla="*/ 156381 w 13604"/>
              <a:gd name="T17" fmla="*/ 0 h 54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604" h="5499">
                <a:moveTo>
                  <a:pt x="225" y="0"/>
                </a:moveTo>
                <a:lnTo>
                  <a:pt x="13379" y="0"/>
                </a:lnTo>
                <a:cubicBezTo>
                  <a:pt x="13503" y="0"/>
                  <a:pt x="13604" y="101"/>
                  <a:pt x="13604" y="225"/>
                </a:cubicBezTo>
                <a:lnTo>
                  <a:pt x="13604" y="5274"/>
                </a:lnTo>
                <a:cubicBezTo>
                  <a:pt x="13604" y="5398"/>
                  <a:pt x="13503" y="5499"/>
                  <a:pt x="13379" y="5499"/>
                </a:cubicBezTo>
                <a:lnTo>
                  <a:pt x="225" y="5499"/>
                </a:lnTo>
                <a:cubicBezTo>
                  <a:pt x="101" y="5499"/>
                  <a:pt x="0" y="5398"/>
                  <a:pt x="0" y="5274"/>
                </a:cubicBezTo>
                <a:lnTo>
                  <a:pt x="0" y="225"/>
                </a:lnTo>
                <a:cubicBezTo>
                  <a:pt x="0" y="101"/>
                  <a:pt x="101" y="0"/>
                  <a:pt x="225" y="0"/>
                </a:cubicBezTo>
                <a:close/>
              </a:path>
            </a:pathLst>
          </a:custGeom>
          <a:solidFill>
            <a:srgbClr val="F2F2F2"/>
          </a:solidFill>
          <a:ln w="9" cap="flat" cmpd="sng">
            <a:solidFill>
              <a:srgbClr val="A8A9AD"/>
            </a:solidFill>
            <a:round/>
          </a:ln>
        </p:spPr>
        <p:txBody>
          <a:bodyPr/>
          <a:lstStyle/>
          <a:p>
            <a:endParaRPr lang="zh-CN" altLang="en-US">
              <a:solidFill>
                <a:srgbClr val="10263B"/>
              </a:solidFill>
            </a:endParaRPr>
          </a:p>
        </p:txBody>
      </p:sp>
      <p:sp>
        <p:nvSpPr>
          <p:cNvPr id="37897" name="Freeform 10"/>
          <p:cNvSpPr/>
          <p:nvPr/>
        </p:nvSpPr>
        <p:spPr bwMode="auto">
          <a:xfrm>
            <a:off x="3505419" y="1607261"/>
            <a:ext cx="1323458" cy="198361"/>
          </a:xfrm>
          <a:custGeom>
            <a:avLst/>
            <a:gdLst>
              <a:gd name="T0" fmla="*/ 1166740 w 1903"/>
              <a:gd name="T1" fmla="*/ 198438 h 285"/>
              <a:gd name="T2" fmla="*/ 1323975 w 1903"/>
              <a:gd name="T3" fmla="*/ 0 h 285"/>
              <a:gd name="T4" fmla="*/ 157235 w 1903"/>
              <a:gd name="T5" fmla="*/ 0 h 285"/>
              <a:gd name="T6" fmla="*/ 0 w 1903"/>
              <a:gd name="T7" fmla="*/ 198438 h 285"/>
              <a:gd name="T8" fmla="*/ 1166740 w 1903"/>
              <a:gd name="T9" fmla="*/ 198438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3" h="285">
                <a:moveTo>
                  <a:pt x="1677" y="285"/>
                </a:moveTo>
                <a:lnTo>
                  <a:pt x="1903" y="0"/>
                </a:lnTo>
                <a:lnTo>
                  <a:pt x="226" y="0"/>
                </a:lnTo>
                <a:lnTo>
                  <a:pt x="0" y="285"/>
                </a:lnTo>
                <a:lnTo>
                  <a:pt x="1677" y="285"/>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10263B"/>
              </a:solidFill>
            </a:endParaRPr>
          </a:p>
        </p:txBody>
      </p:sp>
      <p:sp>
        <p:nvSpPr>
          <p:cNvPr id="37898" name="Freeform 11"/>
          <p:cNvSpPr/>
          <p:nvPr/>
        </p:nvSpPr>
        <p:spPr bwMode="auto">
          <a:xfrm>
            <a:off x="6238026" y="1607262"/>
            <a:ext cx="2099442" cy="1517057"/>
          </a:xfrm>
          <a:custGeom>
            <a:avLst/>
            <a:gdLst>
              <a:gd name="T0" fmla="*/ 2100262 w 3022"/>
              <a:gd name="T1" fmla="*/ 0 h 2183"/>
              <a:gd name="T2" fmla="*/ 874298 w 3022"/>
              <a:gd name="T3" fmla="*/ 1226356 h 2183"/>
              <a:gd name="T4" fmla="*/ 1165499 w 3022"/>
              <a:gd name="T5" fmla="*/ 1517650 h 2183"/>
              <a:gd name="T6" fmla="*/ 0 w 3022"/>
              <a:gd name="T7" fmla="*/ 1517650 h 2183"/>
              <a:gd name="T8" fmla="*/ 0 w 3022"/>
              <a:gd name="T9" fmla="*/ 351778 h 2183"/>
              <a:gd name="T10" fmla="*/ 291201 w 3022"/>
              <a:gd name="T11" fmla="*/ 643072 h 2183"/>
              <a:gd name="T12" fmla="*/ 934763 w 3022"/>
              <a:gd name="T13" fmla="*/ 0 h 2183"/>
              <a:gd name="T14" fmla="*/ 2100262 w 3022"/>
              <a:gd name="T15" fmla="*/ 0 h 21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22" h="2183">
                <a:moveTo>
                  <a:pt x="3022" y="0"/>
                </a:moveTo>
                <a:lnTo>
                  <a:pt x="1258" y="1764"/>
                </a:lnTo>
                <a:lnTo>
                  <a:pt x="1677" y="2183"/>
                </a:lnTo>
                <a:lnTo>
                  <a:pt x="0" y="2183"/>
                </a:lnTo>
                <a:lnTo>
                  <a:pt x="0" y="506"/>
                </a:lnTo>
                <a:lnTo>
                  <a:pt x="419" y="925"/>
                </a:lnTo>
                <a:lnTo>
                  <a:pt x="1345" y="0"/>
                </a:lnTo>
                <a:lnTo>
                  <a:pt x="3022" y="0"/>
                </a:lnTo>
                <a:close/>
              </a:path>
            </a:pathLst>
          </a:custGeom>
          <a:gradFill>
            <a:gsLst>
              <a:gs pos="0">
                <a:srgbClr val="0F2437"/>
              </a:gs>
              <a:gs pos="50000">
                <a:srgbClr val="284D7A"/>
              </a:gs>
              <a:gs pos="100000">
                <a:srgbClr val="0F2437"/>
              </a:gs>
            </a:gsLst>
            <a:lin ang="5400000" scaled="1"/>
          </a:gradFill>
          <a:ln>
            <a:noFill/>
          </a:ln>
        </p:spPr>
        <p:txBody>
          <a:bodyPr/>
          <a:lstStyle/>
          <a:p>
            <a:endParaRPr lang="zh-CN" altLang="en-US">
              <a:solidFill>
                <a:srgbClr val="10263B"/>
              </a:solidFill>
            </a:endParaRPr>
          </a:p>
        </p:txBody>
      </p:sp>
      <p:sp>
        <p:nvSpPr>
          <p:cNvPr id="37899" name="Freeform 12"/>
          <p:cNvSpPr/>
          <p:nvPr/>
        </p:nvSpPr>
        <p:spPr bwMode="auto">
          <a:xfrm>
            <a:off x="3662520" y="1607262"/>
            <a:ext cx="2099443" cy="1517057"/>
          </a:xfrm>
          <a:custGeom>
            <a:avLst/>
            <a:gdLst>
              <a:gd name="T0" fmla="*/ 0 w 3022"/>
              <a:gd name="T1" fmla="*/ 0 h 2183"/>
              <a:gd name="T2" fmla="*/ 1225964 w 3022"/>
              <a:gd name="T3" fmla="*/ 1226356 h 2183"/>
              <a:gd name="T4" fmla="*/ 934763 w 3022"/>
              <a:gd name="T5" fmla="*/ 1517650 h 2183"/>
              <a:gd name="T6" fmla="*/ 2100263 w 3022"/>
              <a:gd name="T7" fmla="*/ 1517650 h 2183"/>
              <a:gd name="T8" fmla="*/ 2100263 w 3022"/>
              <a:gd name="T9" fmla="*/ 351778 h 2183"/>
              <a:gd name="T10" fmla="*/ 1809062 w 3022"/>
              <a:gd name="T11" fmla="*/ 643072 h 2183"/>
              <a:gd name="T12" fmla="*/ 1165500 w 3022"/>
              <a:gd name="T13" fmla="*/ 0 h 2183"/>
              <a:gd name="T14" fmla="*/ 0 w 3022"/>
              <a:gd name="T15" fmla="*/ 0 h 21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22" h="2183">
                <a:moveTo>
                  <a:pt x="0" y="0"/>
                </a:moveTo>
                <a:lnTo>
                  <a:pt x="1764" y="1764"/>
                </a:lnTo>
                <a:lnTo>
                  <a:pt x="1345" y="2183"/>
                </a:lnTo>
                <a:lnTo>
                  <a:pt x="3022" y="2183"/>
                </a:lnTo>
                <a:lnTo>
                  <a:pt x="3022" y="506"/>
                </a:lnTo>
                <a:lnTo>
                  <a:pt x="2603" y="925"/>
                </a:lnTo>
                <a:lnTo>
                  <a:pt x="1677" y="0"/>
                </a:lnTo>
                <a:lnTo>
                  <a:pt x="0" y="0"/>
                </a:lnTo>
                <a:close/>
              </a:path>
            </a:pathLst>
          </a:custGeom>
          <a:gradFill>
            <a:gsLst>
              <a:gs pos="0">
                <a:srgbClr val="0F2437"/>
              </a:gs>
              <a:gs pos="50000">
                <a:srgbClr val="284D7A"/>
              </a:gs>
              <a:gs pos="100000">
                <a:srgbClr val="0F2437"/>
              </a:gs>
            </a:gsLst>
            <a:lin ang="5400000" scaled="1"/>
          </a:gradFill>
          <a:ln>
            <a:noFill/>
          </a:ln>
        </p:spPr>
        <p:txBody>
          <a:bodyPr/>
          <a:lstStyle/>
          <a:p>
            <a:endParaRPr lang="zh-CN" altLang="en-US">
              <a:solidFill>
                <a:srgbClr val="10263B"/>
              </a:solidFill>
            </a:endParaRPr>
          </a:p>
        </p:txBody>
      </p:sp>
      <p:sp>
        <p:nvSpPr>
          <p:cNvPr id="37900" name="Freeform 13"/>
          <p:cNvSpPr/>
          <p:nvPr/>
        </p:nvSpPr>
        <p:spPr bwMode="auto">
          <a:xfrm>
            <a:off x="3662520" y="4306545"/>
            <a:ext cx="2099443" cy="1517057"/>
          </a:xfrm>
          <a:custGeom>
            <a:avLst/>
            <a:gdLst>
              <a:gd name="T0" fmla="*/ 0 w 3022"/>
              <a:gd name="T1" fmla="*/ 1517650 h 2183"/>
              <a:gd name="T2" fmla="*/ 1225964 w 3022"/>
              <a:gd name="T3" fmla="*/ 291294 h 2183"/>
              <a:gd name="T4" fmla="*/ 934763 w 3022"/>
              <a:gd name="T5" fmla="*/ 0 h 2183"/>
              <a:gd name="T6" fmla="*/ 2100263 w 3022"/>
              <a:gd name="T7" fmla="*/ 0 h 2183"/>
              <a:gd name="T8" fmla="*/ 2100263 w 3022"/>
              <a:gd name="T9" fmla="*/ 1165872 h 2183"/>
              <a:gd name="T10" fmla="*/ 1809062 w 3022"/>
              <a:gd name="T11" fmla="*/ 874578 h 2183"/>
              <a:gd name="T12" fmla="*/ 1165500 w 3022"/>
              <a:gd name="T13" fmla="*/ 1517650 h 2183"/>
              <a:gd name="T14" fmla="*/ 0 w 3022"/>
              <a:gd name="T15" fmla="*/ 1517650 h 21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22" h="2183">
                <a:moveTo>
                  <a:pt x="0" y="2183"/>
                </a:moveTo>
                <a:lnTo>
                  <a:pt x="1764" y="419"/>
                </a:lnTo>
                <a:lnTo>
                  <a:pt x="1345" y="0"/>
                </a:lnTo>
                <a:lnTo>
                  <a:pt x="3022" y="0"/>
                </a:lnTo>
                <a:lnTo>
                  <a:pt x="3022" y="1677"/>
                </a:lnTo>
                <a:lnTo>
                  <a:pt x="2603" y="1258"/>
                </a:lnTo>
                <a:lnTo>
                  <a:pt x="1677" y="2183"/>
                </a:lnTo>
                <a:lnTo>
                  <a:pt x="0" y="2183"/>
                </a:lnTo>
                <a:close/>
              </a:path>
            </a:pathLst>
          </a:custGeom>
          <a:gradFill>
            <a:gsLst>
              <a:gs pos="0">
                <a:srgbClr val="0F2437"/>
              </a:gs>
              <a:gs pos="50000">
                <a:srgbClr val="284D7A"/>
              </a:gs>
              <a:gs pos="100000">
                <a:srgbClr val="0F2437"/>
              </a:gs>
            </a:gsLst>
            <a:lin ang="5400000" scaled="1"/>
          </a:gradFill>
          <a:ln>
            <a:noFill/>
          </a:ln>
        </p:spPr>
        <p:txBody>
          <a:bodyPr/>
          <a:lstStyle/>
          <a:p>
            <a:endParaRPr lang="zh-CN" altLang="en-US">
              <a:solidFill>
                <a:srgbClr val="10263B"/>
              </a:solidFill>
            </a:endParaRPr>
          </a:p>
        </p:txBody>
      </p:sp>
      <p:sp>
        <p:nvSpPr>
          <p:cNvPr id="37901" name="Freeform 14"/>
          <p:cNvSpPr/>
          <p:nvPr/>
        </p:nvSpPr>
        <p:spPr bwMode="auto">
          <a:xfrm>
            <a:off x="6238026" y="4306545"/>
            <a:ext cx="2099442" cy="1517057"/>
          </a:xfrm>
          <a:custGeom>
            <a:avLst/>
            <a:gdLst>
              <a:gd name="T0" fmla="*/ 2100262 w 3022"/>
              <a:gd name="T1" fmla="*/ 1517650 h 2183"/>
              <a:gd name="T2" fmla="*/ 874298 w 3022"/>
              <a:gd name="T3" fmla="*/ 291294 h 2183"/>
              <a:gd name="T4" fmla="*/ 1165499 w 3022"/>
              <a:gd name="T5" fmla="*/ 0 h 2183"/>
              <a:gd name="T6" fmla="*/ 0 w 3022"/>
              <a:gd name="T7" fmla="*/ 0 h 2183"/>
              <a:gd name="T8" fmla="*/ 0 w 3022"/>
              <a:gd name="T9" fmla="*/ 1165872 h 2183"/>
              <a:gd name="T10" fmla="*/ 291201 w 3022"/>
              <a:gd name="T11" fmla="*/ 874578 h 2183"/>
              <a:gd name="T12" fmla="*/ 934763 w 3022"/>
              <a:gd name="T13" fmla="*/ 1517650 h 2183"/>
              <a:gd name="T14" fmla="*/ 2100262 w 3022"/>
              <a:gd name="T15" fmla="*/ 1517650 h 21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22" h="2183">
                <a:moveTo>
                  <a:pt x="3022" y="2183"/>
                </a:moveTo>
                <a:lnTo>
                  <a:pt x="1258" y="419"/>
                </a:lnTo>
                <a:lnTo>
                  <a:pt x="1677" y="0"/>
                </a:lnTo>
                <a:lnTo>
                  <a:pt x="0" y="0"/>
                </a:lnTo>
                <a:lnTo>
                  <a:pt x="0" y="1677"/>
                </a:lnTo>
                <a:lnTo>
                  <a:pt x="419" y="1258"/>
                </a:lnTo>
                <a:lnTo>
                  <a:pt x="1345" y="2183"/>
                </a:lnTo>
                <a:lnTo>
                  <a:pt x="3022" y="2183"/>
                </a:lnTo>
                <a:close/>
              </a:path>
            </a:pathLst>
          </a:custGeom>
          <a:gradFill>
            <a:gsLst>
              <a:gs pos="0">
                <a:srgbClr val="0F2437"/>
              </a:gs>
              <a:gs pos="50000">
                <a:srgbClr val="284D7A"/>
              </a:gs>
              <a:gs pos="100000">
                <a:srgbClr val="0F2437"/>
              </a:gs>
            </a:gsLst>
            <a:lin ang="5400000" scaled="1"/>
          </a:gradFill>
          <a:ln>
            <a:noFill/>
          </a:ln>
        </p:spPr>
        <p:txBody>
          <a:bodyPr/>
          <a:lstStyle/>
          <a:p>
            <a:endParaRPr lang="zh-CN" altLang="en-US">
              <a:solidFill>
                <a:srgbClr val="10263B"/>
              </a:solidFill>
            </a:endParaRPr>
          </a:p>
        </p:txBody>
      </p:sp>
      <p:sp>
        <p:nvSpPr>
          <p:cNvPr id="37902" name="TextBox 13"/>
          <p:cNvSpPr txBox="1">
            <a:spLocks noChangeArrowheads="1"/>
          </p:cNvSpPr>
          <p:nvPr/>
        </p:nvSpPr>
        <p:spPr bwMode="auto">
          <a:xfrm>
            <a:off x="1666225" y="1997634"/>
            <a:ext cx="2397776" cy="36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rgbClr val="10263B"/>
                </a:solidFill>
                <a:latin typeface="微软雅黑" panose="020B0503020204020204" pitchFamily="34" charset="-122"/>
                <a:ea typeface="微软雅黑" panose="020B0503020204020204" pitchFamily="34" charset="-122"/>
              </a:rPr>
              <a:t>这里输入您的文字</a:t>
            </a:r>
            <a:endParaRPr lang="en-US" altLang="zh-CN" b="1" dirty="0">
              <a:solidFill>
                <a:srgbClr val="10263B"/>
              </a:solidFill>
              <a:latin typeface="微软雅黑" panose="020B0503020204020204" pitchFamily="34" charset="-122"/>
              <a:ea typeface="微软雅黑" panose="020B0503020204020204" pitchFamily="34" charset="-122"/>
            </a:endParaRPr>
          </a:p>
        </p:txBody>
      </p:sp>
      <p:sp>
        <p:nvSpPr>
          <p:cNvPr id="37903" name="TextBox 14"/>
          <p:cNvSpPr txBox="1">
            <a:spLocks noChangeArrowheads="1"/>
          </p:cNvSpPr>
          <p:nvPr/>
        </p:nvSpPr>
        <p:spPr bwMode="auto">
          <a:xfrm>
            <a:off x="1721766" y="2335641"/>
            <a:ext cx="2288281" cy="1061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rgbClr val="10263B"/>
                </a:solidFill>
                <a:latin typeface="微软雅黑" panose="020B0503020204020204" pitchFamily="34" charset="-122"/>
                <a:ea typeface="微软雅黑" panose="020B0503020204020204" pitchFamily="34" charset="-122"/>
              </a:rPr>
              <a:t>这里可以添加主要内容这里可以添加主要内容这里可以添加主要</a:t>
            </a:r>
            <a:endParaRPr lang="zh-CN" altLang="en-US" sz="1400" dirty="0">
              <a:solidFill>
                <a:srgbClr val="10263B"/>
              </a:solidFill>
              <a:latin typeface="微软雅黑" panose="020B0503020204020204" pitchFamily="34" charset="-122"/>
              <a:ea typeface="微软雅黑" panose="020B0503020204020204" pitchFamily="34" charset="-122"/>
            </a:endParaRPr>
          </a:p>
        </p:txBody>
      </p:sp>
      <p:sp>
        <p:nvSpPr>
          <p:cNvPr id="37904" name="TextBox 15"/>
          <p:cNvSpPr txBox="1">
            <a:spLocks noChangeArrowheads="1"/>
          </p:cNvSpPr>
          <p:nvPr/>
        </p:nvSpPr>
        <p:spPr bwMode="auto">
          <a:xfrm>
            <a:off x="8237495" y="1997634"/>
            <a:ext cx="2399363" cy="36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10263B"/>
                </a:solidFill>
                <a:latin typeface="微软雅黑" panose="020B0503020204020204" pitchFamily="34" charset="-122"/>
                <a:ea typeface="微软雅黑" panose="020B0503020204020204" pitchFamily="34" charset="-122"/>
              </a:rPr>
              <a:t>这里输入您的文字</a:t>
            </a:r>
            <a:endParaRPr lang="en-US" altLang="zh-CN" b="1">
              <a:solidFill>
                <a:srgbClr val="10263B"/>
              </a:solidFill>
              <a:latin typeface="微软雅黑" panose="020B0503020204020204" pitchFamily="34" charset="-122"/>
              <a:ea typeface="微软雅黑" panose="020B0503020204020204" pitchFamily="34" charset="-122"/>
            </a:endParaRPr>
          </a:p>
        </p:txBody>
      </p:sp>
      <p:sp>
        <p:nvSpPr>
          <p:cNvPr id="37905" name="TextBox 16"/>
          <p:cNvSpPr txBox="1">
            <a:spLocks noChangeArrowheads="1"/>
          </p:cNvSpPr>
          <p:nvPr/>
        </p:nvSpPr>
        <p:spPr bwMode="auto">
          <a:xfrm>
            <a:off x="8293036" y="2335641"/>
            <a:ext cx="2288281" cy="1061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10263B"/>
                </a:solidFill>
                <a:latin typeface="微软雅黑" panose="020B0503020204020204" pitchFamily="34" charset="-122"/>
                <a:ea typeface="微软雅黑" panose="020B0503020204020204" pitchFamily="34" charset="-122"/>
              </a:rPr>
              <a:t>这里可以添加主要内容这里可以添加主要内容这里可以添加主要</a:t>
            </a:r>
            <a:endParaRPr lang="zh-CN" altLang="en-US" sz="1400">
              <a:solidFill>
                <a:srgbClr val="10263B"/>
              </a:solidFill>
              <a:latin typeface="微软雅黑" panose="020B0503020204020204" pitchFamily="34" charset="-122"/>
              <a:ea typeface="微软雅黑" panose="020B0503020204020204" pitchFamily="34" charset="-122"/>
            </a:endParaRPr>
          </a:p>
        </p:txBody>
      </p:sp>
      <p:sp>
        <p:nvSpPr>
          <p:cNvPr id="37906" name="TextBox 17"/>
          <p:cNvSpPr txBox="1">
            <a:spLocks noChangeArrowheads="1"/>
          </p:cNvSpPr>
          <p:nvPr/>
        </p:nvSpPr>
        <p:spPr bwMode="auto">
          <a:xfrm>
            <a:off x="1676540" y="4137335"/>
            <a:ext cx="2397776" cy="3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10263B"/>
                </a:solidFill>
                <a:latin typeface="微软雅黑" panose="020B0503020204020204" pitchFamily="34" charset="-122"/>
                <a:ea typeface="微软雅黑" panose="020B0503020204020204" pitchFamily="34" charset="-122"/>
              </a:rPr>
              <a:t>这里输入您的文字</a:t>
            </a:r>
            <a:endParaRPr lang="en-US" altLang="zh-CN" b="1">
              <a:solidFill>
                <a:srgbClr val="10263B"/>
              </a:solidFill>
              <a:latin typeface="微软雅黑" panose="020B0503020204020204" pitchFamily="34" charset="-122"/>
              <a:ea typeface="微软雅黑" panose="020B0503020204020204" pitchFamily="34" charset="-122"/>
            </a:endParaRPr>
          </a:p>
        </p:txBody>
      </p:sp>
      <p:sp>
        <p:nvSpPr>
          <p:cNvPr id="37907" name="TextBox 18"/>
          <p:cNvSpPr txBox="1">
            <a:spLocks noChangeArrowheads="1"/>
          </p:cNvSpPr>
          <p:nvPr/>
        </p:nvSpPr>
        <p:spPr bwMode="auto">
          <a:xfrm>
            <a:off x="1732081" y="4475340"/>
            <a:ext cx="2288281" cy="1061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10263B"/>
                </a:solidFill>
                <a:latin typeface="微软雅黑" panose="020B0503020204020204" pitchFamily="34" charset="-122"/>
                <a:ea typeface="微软雅黑" panose="020B0503020204020204" pitchFamily="34" charset="-122"/>
              </a:rPr>
              <a:t>这里可以添加主要内容这里可以添加主要内容这里可以添加主要</a:t>
            </a:r>
            <a:endParaRPr lang="zh-CN" altLang="en-US" sz="1400">
              <a:solidFill>
                <a:srgbClr val="10263B"/>
              </a:solidFill>
              <a:latin typeface="微软雅黑" panose="020B0503020204020204" pitchFamily="34" charset="-122"/>
              <a:ea typeface="微软雅黑" panose="020B0503020204020204" pitchFamily="34" charset="-122"/>
            </a:endParaRPr>
          </a:p>
        </p:txBody>
      </p:sp>
      <p:sp>
        <p:nvSpPr>
          <p:cNvPr id="37908" name="TextBox 19"/>
          <p:cNvSpPr txBox="1">
            <a:spLocks noChangeArrowheads="1"/>
          </p:cNvSpPr>
          <p:nvPr/>
        </p:nvSpPr>
        <p:spPr bwMode="auto">
          <a:xfrm>
            <a:off x="8237495" y="4209538"/>
            <a:ext cx="2399363" cy="3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10263B"/>
                </a:solidFill>
                <a:latin typeface="微软雅黑" panose="020B0503020204020204" pitchFamily="34" charset="-122"/>
                <a:ea typeface="微软雅黑" panose="020B0503020204020204" pitchFamily="34" charset="-122"/>
              </a:rPr>
              <a:t>这里输入您的文字</a:t>
            </a:r>
            <a:endParaRPr lang="en-US" altLang="zh-CN" b="1">
              <a:solidFill>
                <a:srgbClr val="10263B"/>
              </a:solidFill>
              <a:latin typeface="微软雅黑" panose="020B0503020204020204" pitchFamily="34" charset="-122"/>
              <a:ea typeface="微软雅黑" panose="020B0503020204020204" pitchFamily="34" charset="-122"/>
            </a:endParaRPr>
          </a:p>
        </p:txBody>
      </p:sp>
      <p:sp>
        <p:nvSpPr>
          <p:cNvPr id="37909" name="TextBox 20"/>
          <p:cNvSpPr txBox="1">
            <a:spLocks noChangeArrowheads="1"/>
          </p:cNvSpPr>
          <p:nvPr/>
        </p:nvSpPr>
        <p:spPr bwMode="auto">
          <a:xfrm>
            <a:off x="8293036" y="4547544"/>
            <a:ext cx="2288281" cy="1061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10263B"/>
                </a:solidFill>
                <a:latin typeface="微软雅黑" panose="020B0503020204020204" pitchFamily="34" charset="-122"/>
                <a:ea typeface="微软雅黑" panose="020B0503020204020204" pitchFamily="34" charset="-122"/>
              </a:rPr>
              <a:t>这里可以添加主要内容这里可以添加主要内容这里可以添加主要</a:t>
            </a:r>
            <a:endParaRPr lang="zh-CN" altLang="en-US" sz="1400">
              <a:solidFill>
                <a:srgbClr val="10263B"/>
              </a:solidFill>
              <a:latin typeface="微软雅黑" panose="020B0503020204020204" pitchFamily="34" charset="-122"/>
              <a:ea typeface="微软雅黑" panose="020B0503020204020204" pitchFamily="34" charset="-122"/>
            </a:endParaRPr>
          </a:p>
        </p:txBody>
      </p:sp>
      <p:sp>
        <p:nvSpPr>
          <p:cNvPr id="37910" name="TextBox 21"/>
          <p:cNvSpPr txBox="1">
            <a:spLocks noChangeArrowheads="1"/>
          </p:cNvSpPr>
          <p:nvPr/>
        </p:nvSpPr>
        <p:spPr bwMode="auto">
          <a:xfrm>
            <a:off x="4594019" y="3470259"/>
            <a:ext cx="2575506" cy="491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600" dirty="0">
                <a:solidFill>
                  <a:srgbClr val="10263B"/>
                </a:solidFill>
                <a:latin typeface="微软雅黑" panose="020B0503020204020204" pitchFamily="34" charset="-122"/>
                <a:ea typeface="微软雅黑" panose="020B0503020204020204" pitchFamily="34" charset="-122"/>
              </a:rPr>
              <a:t>这里输入大标题</a:t>
            </a:r>
            <a:endParaRPr lang="en-US" altLang="zh-CN" sz="2600" dirty="0">
              <a:solidFill>
                <a:srgbClr val="10263B"/>
              </a:soli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p:txBody>
          <a:bodyPr/>
          <a:lstStyle/>
          <a:p>
            <a:r>
              <a:rPr lang="zh-CN" altLang="en-US" dirty="0"/>
              <a:t>工作存在不足</a:t>
            </a:r>
            <a:endParaRPr lang="zh-CN" altLang="en-US" dirty="0"/>
          </a:p>
        </p:txBody>
      </p:sp>
    </p:spTree>
  </p:cSld>
  <p:clrMapOvr>
    <a:masterClrMapping/>
  </p:clrMapOvr>
  <p:transition spd="slow"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896"/>
                                        </p:tgtEl>
                                        <p:attrNameLst>
                                          <p:attrName>style.visibility</p:attrName>
                                        </p:attrNameLst>
                                      </p:cBhvr>
                                      <p:to>
                                        <p:strVal val="visible"/>
                                      </p:to>
                                    </p:set>
                                    <p:animEffect transition="in" filter="fade">
                                      <p:cBhvr>
                                        <p:cTn id="7" dur="1000"/>
                                        <p:tgtEl>
                                          <p:spTgt spid="37896"/>
                                        </p:tgtEl>
                                      </p:cBhvr>
                                    </p:animEffect>
                                    <p:anim calcmode="lin" valueType="num">
                                      <p:cBhvr>
                                        <p:cTn id="8" dur="1000" fill="hold"/>
                                        <p:tgtEl>
                                          <p:spTgt spid="37896"/>
                                        </p:tgtEl>
                                        <p:attrNameLst>
                                          <p:attrName>ppt_x</p:attrName>
                                        </p:attrNameLst>
                                      </p:cBhvr>
                                      <p:tavLst>
                                        <p:tav tm="0">
                                          <p:val>
                                            <p:strVal val="#ppt_x"/>
                                          </p:val>
                                        </p:tav>
                                        <p:tav tm="100000">
                                          <p:val>
                                            <p:strVal val="#ppt_x"/>
                                          </p:val>
                                        </p:tav>
                                      </p:tavLst>
                                    </p:anim>
                                    <p:anim calcmode="lin" valueType="num">
                                      <p:cBhvr>
                                        <p:cTn id="9" dur="1000" fill="hold"/>
                                        <p:tgtEl>
                                          <p:spTgt spid="3789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7897"/>
                                        </p:tgtEl>
                                        <p:attrNameLst>
                                          <p:attrName>style.visibility</p:attrName>
                                        </p:attrNameLst>
                                      </p:cBhvr>
                                      <p:to>
                                        <p:strVal val="visible"/>
                                      </p:to>
                                    </p:set>
                                    <p:animEffect transition="in" filter="wipe(down)">
                                      <p:cBhvr>
                                        <p:cTn id="13" dur="300"/>
                                        <p:tgtEl>
                                          <p:spTgt spid="37897"/>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37899"/>
                                        </p:tgtEl>
                                        <p:attrNameLst>
                                          <p:attrName>style.visibility</p:attrName>
                                        </p:attrNameLst>
                                      </p:cBhvr>
                                      <p:to>
                                        <p:strVal val="visible"/>
                                      </p:to>
                                    </p:set>
                                    <p:animEffect transition="in" filter="wipe(up)">
                                      <p:cBhvr>
                                        <p:cTn id="17" dur="500"/>
                                        <p:tgtEl>
                                          <p:spTgt spid="37899"/>
                                        </p:tgtEl>
                                      </p:cBhvr>
                                    </p:animEffect>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37902"/>
                                        </p:tgtEl>
                                        <p:attrNameLst>
                                          <p:attrName>style.visibility</p:attrName>
                                        </p:attrNameLst>
                                      </p:cBhvr>
                                      <p:to>
                                        <p:strVal val="visible"/>
                                      </p:to>
                                    </p:set>
                                    <p:animEffect transition="in" filter="fade">
                                      <p:cBhvr>
                                        <p:cTn id="21" dur="500"/>
                                        <p:tgtEl>
                                          <p:spTgt spid="37902"/>
                                        </p:tgtEl>
                                      </p:cBhvr>
                                    </p:animEffect>
                                    <p:anim calcmode="lin" valueType="num">
                                      <p:cBhvr>
                                        <p:cTn id="22" dur="500" fill="hold"/>
                                        <p:tgtEl>
                                          <p:spTgt spid="37902"/>
                                        </p:tgtEl>
                                        <p:attrNameLst>
                                          <p:attrName>ppt_x</p:attrName>
                                        </p:attrNameLst>
                                      </p:cBhvr>
                                      <p:tavLst>
                                        <p:tav tm="0">
                                          <p:val>
                                            <p:strVal val="#ppt_x"/>
                                          </p:val>
                                        </p:tav>
                                        <p:tav tm="100000">
                                          <p:val>
                                            <p:strVal val="#ppt_x"/>
                                          </p:val>
                                        </p:tav>
                                      </p:tavLst>
                                    </p:anim>
                                    <p:anim calcmode="lin" valueType="num">
                                      <p:cBhvr>
                                        <p:cTn id="23" dur="500" fill="hold"/>
                                        <p:tgtEl>
                                          <p:spTgt spid="37902"/>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37903"/>
                                        </p:tgtEl>
                                        <p:attrNameLst>
                                          <p:attrName>style.visibility</p:attrName>
                                        </p:attrNameLst>
                                      </p:cBhvr>
                                      <p:to>
                                        <p:strVal val="visible"/>
                                      </p:to>
                                    </p:set>
                                    <p:animEffect transition="in" filter="wipe(up)">
                                      <p:cBhvr>
                                        <p:cTn id="27" dur="500"/>
                                        <p:tgtEl>
                                          <p:spTgt spid="37903"/>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37895"/>
                                        </p:tgtEl>
                                        <p:attrNameLst>
                                          <p:attrName>style.visibility</p:attrName>
                                        </p:attrNameLst>
                                      </p:cBhvr>
                                      <p:to>
                                        <p:strVal val="visible"/>
                                      </p:to>
                                    </p:set>
                                    <p:animEffect transition="in" filter="wipe(down)">
                                      <p:cBhvr>
                                        <p:cTn id="31" dur="300"/>
                                        <p:tgtEl>
                                          <p:spTgt spid="37895"/>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37898"/>
                                        </p:tgtEl>
                                        <p:attrNameLst>
                                          <p:attrName>style.visibility</p:attrName>
                                        </p:attrNameLst>
                                      </p:cBhvr>
                                      <p:to>
                                        <p:strVal val="visible"/>
                                      </p:to>
                                    </p:set>
                                    <p:animEffect transition="in" filter="wipe(up)">
                                      <p:cBhvr>
                                        <p:cTn id="35" dur="500"/>
                                        <p:tgtEl>
                                          <p:spTgt spid="37898"/>
                                        </p:tgtEl>
                                      </p:cBhvr>
                                    </p:animEffect>
                                  </p:childTnLst>
                                </p:cTn>
                              </p:par>
                            </p:childTnLst>
                          </p:cTn>
                        </p:par>
                        <p:par>
                          <p:cTn id="36" fill="hold">
                            <p:stCondLst>
                              <p:cond delay="4000"/>
                            </p:stCondLst>
                            <p:childTnLst>
                              <p:par>
                                <p:cTn id="37" presetID="47" presetClass="entr" presetSubtype="0" fill="hold" grpId="0" nodeType="afterEffect">
                                  <p:stCondLst>
                                    <p:cond delay="0"/>
                                  </p:stCondLst>
                                  <p:childTnLst>
                                    <p:set>
                                      <p:cBhvr>
                                        <p:cTn id="38" dur="1" fill="hold">
                                          <p:stCondLst>
                                            <p:cond delay="0"/>
                                          </p:stCondLst>
                                        </p:cTn>
                                        <p:tgtEl>
                                          <p:spTgt spid="37904"/>
                                        </p:tgtEl>
                                        <p:attrNameLst>
                                          <p:attrName>style.visibility</p:attrName>
                                        </p:attrNameLst>
                                      </p:cBhvr>
                                      <p:to>
                                        <p:strVal val="visible"/>
                                      </p:to>
                                    </p:set>
                                    <p:animEffect transition="in" filter="fade">
                                      <p:cBhvr>
                                        <p:cTn id="39" dur="500"/>
                                        <p:tgtEl>
                                          <p:spTgt spid="37904"/>
                                        </p:tgtEl>
                                      </p:cBhvr>
                                    </p:animEffect>
                                    <p:anim calcmode="lin" valueType="num">
                                      <p:cBhvr>
                                        <p:cTn id="40" dur="500" fill="hold"/>
                                        <p:tgtEl>
                                          <p:spTgt spid="37904"/>
                                        </p:tgtEl>
                                        <p:attrNameLst>
                                          <p:attrName>ppt_x</p:attrName>
                                        </p:attrNameLst>
                                      </p:cBhvr>
                                      <p:tavLst>
                                        <p:tav tm="0">
                                          <p:val>
                                            <p:strVal val="#ppt_x"/>
                                          </p:val>
                                        </p:tav>
                                        <p:tav tm="100000">
                                          <p:val>
                                            <p:strVal val="#ppt_x"/>
                                          </p:val>
                                        </p:tav>
                                      </p:tavLst>
                                    </p:anim>
                                    <p:anim calcmode="lin" valueType="num">
                                      <p:cBhvr>
                                        <p:cTn id="41" dur="500" fill="hold"/>
                                        <p:tgtEl>
                                          <p:spTgt spid="37904"/>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37905"/>
                                        </p:tgtEl>
                                        <p:attrNameLst>
                                          <p:attrName>style.visibility</p:attrName>
                                        </p:attrNameLst>
                                      </p:cBhvr>
                                      <p:to>
                                        <p:strVal val="visible"/>
                                      </p:to>
                                    </p:set>
                                    <p:animEffect transition="in" filter="wipe(up)">
                                      <p:cBhvr>
                                        <p:cTn id="45" dur="500"/>
                                        <p:tgtEl>
                                          <p:spTgt spid="37905"/>
                                        </p:tgtEl>
                                      </p:cBhvr>
                                    </p:animEffect>
                                  </p:childTnLst>
                                </p:cTn>
                              </p:par>
                            </p:childTnLst>
                          </p:cTn>
                        </p:par>
                        <p:par>
                          <p:cTn id="46" fill="hold">
                            <p:stCondLst>
                              <p:cond delay="5000"/>
                            </p:stCondLst>
                            <p:childTnLst>
                              <p:par>
                                <p:cTn id="47" presetID="22" presetClass="entr" presetSubtype="1" fill="hold" grpId="0" nodeType="afterEffect">
                                  <p:stCondLst>
                                    <p:cond delay="0"/>
                                  </p:stCondLst>
                                  <p:childTnLst>
                                    <p:set>
                                      <p:cBhvr>
                                        <p:cTn id="48" dur="1" fill="hold">
                                          <p:stCondLst>
                                            <p:cond delay="0"/>
                                          </p:stCondLst>
                                        </p:cTn>
                                        <p:tgtEl>
                                          <p:spTgt spid="37894"/>
                                        </p:tgtEl>
                                        <p:attrNameLst>
                                          <p:attrName>style.visibility</p:attrName>
                                        </p:attrNameLst>
                                      </p:cBhvr>
                                      <p:to>
                                        <p:strVal val="visible"/>
                                      </p:to>
                                    </p:set>
                                    <p:animEffect transition="in" filter="wipe(up)">
                                      <p:cBhvr>
                                        <p:cTn id="49" dur="300"/>
                                        <p:tgtEl>
                                          <p:spTgt spid="37894"/>
                                        </p:tgtEl>
                                      </p:cBhvr>
                                    </p:animEffect>
                                  </p:childTnLst>
                                </p:cTn>
                              </p:par>
                            </p:childTnLst>
                          </p:cTn>
                        </p:par>
                        <p:par>
                          <p:cTn id="50" fill="hold">
                            <p:stCondLst>
                              <p:cond delay="5500"/>
                            </p:stCondLst>
                            <p:childTnLst>
                              <p:par>
                                <p:cTn id="51" presetID="22" presetClass="entr" presetSubtype="4" fill="hold" grpId="0" nodeType="afterEffect">
                                  <p:stCondLst>
                                    <p:cond delay="0"/>
                                  </p:stCondLst>
                                  <p:childTnLst>
                                    <p:set>
                                      <p:cBhvr>
                                        <p:cTn id="52" dur="1" fill="hold">
                                          <p:stCondLst>
                                            <p:cond delay="0"/>
                                          </p:stCondLst>
                                        </p:cTn>
                                        <p:tgtEl>
                                          <p:spTgt spid="37900"/>
                                        </p:tgtEl>
                                        <p:attrNameLst>
                                          <p:attrName>style.visibility</p:attrName>
                                        </p:attrNameLst>
                                      </p:cBhvr>
                                      <p:to>
                                        <p:strVal val="visible"/>
                                      </p:to>
                                    </p:set>
                                    <p:animEffect transition="in" filter="wipe(down)">
                                      <p:cBhvr>
                                        <p:cTn id="53" dur="500"/>
                                        <p:tgtEl>
                                          <p:spTgt spid="37900"/>
                                        </p:tgtEl>
                                      </p:cBhvr>
                                    </p:animEffect>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37906"/>
                                        </p:tgtEl>
                                        <p:attrNameLst>
                                          <p:attrName>style.visibility</p:attrName>
                                        </p:attrNameLst>
                                      </p:cBhvr>
                                      <p:to>
                                        <p:strVal val="visible"/>
                                      </p:to>
                                    </p:set>
                                    <p:animEffect transition="in" filter="fade">
                                      <p:cBhvr>
                                        <p:cTn id="57" dur="500"/>
                                        <p:tgtEl>
                                          <p:spTgt spid="37906"/>
                                        </p:tgtEl>
                                      </p:cBhvr>
                                    </p:animEffect>
                                    <p:anim calcmode="lin" valueType="num">
                                      <p:cBhvr>
                                        <p:cTn id="58" dur="500" fill="hold"/>
                                        <p:tgtEl>
                                          <p:spTgt spid="37906"/>
                                        </p:tgtEl>
                                        <p:attrNameLst>
                                          <p:attrName>ppt_x</p:attrName>
                                        </p:attrNameLst>
                                      </p:cBhvr>
                                      <p:tavLst>
                                        <p:tav tm="0">
                                          <p:val>
                                            <p:strVal val="#ppt_x"/>
                                          </p:val>
                                        </p:tav>
                                        <p:tav tm="100000">
                                          <p:val>
                                            <p:strVal val="#ppt_x"/>
                                          </p:val>
                                        </p:tav>
                                      </p:tavLst>
                                    </p:anim>
                                    <p:anim calcmode="lin" valueType="num">
                                      <p:cBhvr>
                                        <p:cTn id="59" dur="500" fill="hold"/>
                                        <p:tgtEl>
                                          <p:spTgt spid="37906"/>
                                        </p:tgtEl>
                                        <p:attrNameLst>
                                          <p:attrName>ppt_y</p:attrName>
                                        </p:attrNameLst>
                                      </p:cBhvr>
                                      <p:tavLst>
                                        <p:tav tm="0">
                                          <p:val>
                                            <p:strVal val="#ppt_y+.1"/>
                                          </p:val>
                                        </p:tav>
                                        <p:tav tm="100000">
                                          <p:val>
                                            <p:strVal val="#ppt_y"/>
                                          </p:val>
                                        </p:tav>
                                      </p:tavLst>
                                    </p:anim>
                                  </p:childTnLst>
                                </p:cTn>
                              </p:par>
                            </p:childTnLst>
                          </p:cTn>
                        </p:par>
                        <p:par>
                          <p:cTn id="60" fill="hold">
                            <p:stCondLst>
                              <p:cond delay="6500"/>
                            </p:stCondLst>
                            <p:childTnLst>
                              <p:par>
                                <p:cTn id="61" presetID="22" presetClass="entr" presetSubtype="1" fill="hold" grpId="0" nodeType="afterEffect">
                                  <p:stCondLst>
                                    <p:cond delay="0"/>
                                  </p:stCondLst>
                                  <p:childTnLst>
                                    <p:set>
                                      <p:cBhvr>
                                        <p:cTn id="62" dur="1" fill="hold">
                                          <p:stCondLst>
                                            <p:cond delay="0"/>
                                          </p:stCondLst>
                                        </p:cTn>
                                        <p:tgtEl>
                                          <p:spTgt spid="37907"/>
                                        </p:tgtEl>
                                        <p:attrNameLst>
                                          <p:attrName>style.visibility</p:attrName>
                                        </p:attrNameLst>
                                      </p:cBhvr>
                                      <p:to>
                                        <p:strVal val="visible"/>
                                      </p:to>
                                    </p:set>
                                    <p:animEffect transition="in" filter="wipe(up)">
                                      <p:cBhvr>
                                        <p:cTn id="63" dur="500"/>
                                        <p:tgtEl>
                                          <p:spTgt spid="37907"/>
                                        </p:tgtEl>
                                      </p:cBhvr>
                                    </p:animEffect>
                                  </p:childTnLst>
                                </p:cTn>
                              </p:par>
                            </p:childTnLst>
                          </p:cTn>
                        </p:par>
                        <p:par>
                          <p:cTn id="64" fill="hold">
                            <p:stCondLst>
                              <p:cond delay="7000"/>
                            </p:stCondLst>
                            <p:childTnLst>
                              <p:par>
                                <p:cTn id="65" presetID="22" presetClass="entr" presetSubtype="1" fill="hold" grpId="0" nodeType="afterEffect">
                                  <p:stCondLst>
                                    <p:cond delay="0"/>
                                  </p:stCondLst>
                                  <p:childTnLst>
                                    <p:set>
                                      <p:cBhvr>
                                        <p:cTn id="66" dur="1" fill="hold">
                                          <p:stCondLst>
                                            <p:cond delay="0"/>
                                          </p:stCondLst>
                                        </p:cTn>
                                        <p:tgtEl>
                                          <p:spTgt spid="37893"/>
                                        </p:tgtEl>
                                        <p:attrNameLst>
                                          <p:attrName>style.visibility</p:attrName>
                                        </p:attrNameLst>
                                      </p:cBhvr>
                                      <p:to>
                                        <p:strVal val="visible"/>
                                      </p:to>
                                    </p:set>
                                    <p:animEffect transition="in" filter="wipe(up)">
                                      <p:cBhvr>
                                        <p:cTn id="67" dur="300"/>
                                        <p:tgtEl>
                                          <p:spTgt spid="37893"/>
                                        </p:tgtEl>
                                      </p:cBhvr>
                                    </p:animEffect>
                                  </p:childTnLst>
                                </p:cTn>
                              </p:par>
                            </p:childTnLst>
                          </p:cTn>
                        </p:par>
                        <p:par>
                          <p:cTn id="68" fill="hold">
                            <p:stCondLst>
                              <p:cond delay="7500"/>
                            </p:stCondLst>
                            <p:childTnLst>
                              <p:par>
                                <p:cTn id="69" presetID="22" presetClass="entr" presetSubtype="4" fill="hold" grpId="0" nodeType="afterEffect">
                                  <p:stCondLst>
                                    <p:cond delay="0"/>
                                  </p:stCondLst>
                                  <p:childTnLst>
                                    <p:set>
                                      <p:cBhvr>
                                        <p:cTn id="70" dur="1" fill="hold">
                                          <p:stCondLst>
                                            <p:cond delay="0"/>
                                          </p:stCondLst>
                                        </p:cTn>
                                        <p:tgtEl>
                                          <p:spTgt spid="37901"/>
                                        </p:tgtEl>
                                        <p:attrNameLst>
                                          <p:attrName>style.visibility</p:attrName>
                                        </p:attrNameLst>
                                      </p:cBhvr>
                                      <p:to>
                                        <p:strVal val="visible"/>
                                      </p:to>
                                    </p:set>
                                    <p:animEffect transition="in" filter="wipe(down)">
                                      <p:cBhvr>
                                        <p:cTn id="71" dur="500"/>
                                        <p:tgtEl>
                                          <p:spTgt spid="37901"/>
                                        </p:tgtEl>
                                      </p:cBhvr>
                                    </p:animEffect>
                                  </p:childTnLst>
                                </p:cTn>
                              </p:par>
                            </p:childTnLst>
                          </p:cTn>
                        </p:par>
                        <p:par>
                          <p:cTn id="72" fill="hold">
                            <p:stCondLst>
                              <p:cond delay="8000"/>
                            </p:stCondLst>
                            <p:childTnLst>
                              <p:par>
                                <p:cTn id="73" presetID="42" presetClass="entr" presetSubtype="0" fill="hold" grpId="0" nodeType="afterEffect">
                                  <p:stCondLst>
                                    <p:cond delay="0"/>
                                  </p:stCondLst>
                                  <p:childTnLst>
                                    <p:set>
                                      <p:cBhvr>
                                        <p:cTn id="74" dur="1" fill="hold">
                                          <p:stCondLst>
                                            <p:cond delay="0"/>
                                          </p:stCondLst>
                                        </p:cTn>
                                        <p:tgtEl>
                                          <p:spTgt spid="37908"/>
                                        </p:tgtEl>
                                        <p:attrNameLst>
                                          <p:attrName>style.visibility</p:attrName>
                                        </p:attrNameLst>
                                      </p:cBhvr>
                                      <p:to>
                                        <p:strVal val="visible"/>
                                      </p:to>
                                    </p:set>
                                    <p:animEffect transition="in" filter="fade">
                                      <p:cBhvr>
                                        <p:cTn id="75" dur="500"/>
                                        <p:tgtEl>
                                          <p:spTgt spid="37908"/>
                                        </p:tgtEl>
                                      </p:cBhvr>
                                    </p:animEffect>
                                    <p:anim calcmode="lin" valueType="num">
                                      <p:cBhvr>
                                        <p:cTn id="76" dur="500" fill="hold"/>
                                        <p:tgtEl>
                                          <p:spTgt spid="37908"/>
                                        </p:tgtEl>
                                        <p:attrNameLst>
                                          <p:attrName>ppt_x</p:attrName>
                                        </p:attrNameLst>
                                      </p:cBhvr>
                                      <p:tavLst>
                                        <p:tav tm="0">
                                          <p:val>
                                            <p:strVal val="#ppt_x"/>
                                          </p:val>
                                        </p:tav>
                                        <p:tav tm="100000">
                                          <p:val>
                                            <p:strVal val="#ppt_x"/>
                                          </p:val>
                                        </p:tav>
                                      </p:tavLst>
                                    </p:anim>
                                    <p:anim calcmode="lin" valueType="num">
                                      <p:cBhvr>
                                        <p:cTn id="77" dur="500" fill="hold"/>
                                        <p:tgtEl>
                                          <p:spTgt spid="37908"/>
                                        </p:tgtEl>
                                        <p:attrNameLst>
                                          <p:attrName>ppt_y</p:attrName>
                                        </p:attrNameLst>
                                      </p:cBhvr>
                                      <p:tavLst>
                                        <p:tav tm="0">
                                          <p:val>
                                            <p:strVal val="#ppt_y+.1"/>
                                          </p:val>
                                        </p:tav>
                                        <p:tav tm="100000">
                                          <p:val>
                                            <p:strVal val="#ppt_y"/>
                                          </p:val>
                                        </p:tav>
                                      </p:tavLst>
                                    </p:anim>
                                  </p:childTnLst>
                                </p:cTn>
                              </p:par>
                            </p:childTnLst>
                          </p:cTn>
                        </p:par>
                        <p:par>
                          <p:cTn id="78" fill="hold">
                            <p:stCondLst>
                              <p:cond delay="8500"/>
                            </p:stCondLst>
                            <p:childTnLst>
                              <p:par>
                                <p:cTn id="79" presetID="22" presetClass="entr" presetSubtype="1" fill="hold" grpId="0" nodeType="afterEffect">
                                  <p:stCondLst>
                                    <p:cond delay="0"/>
                                  </p:stCondLst>
                                  <p:childTnLst>
                                    <p:set>
                                      <p:cBhvr>
                                        <p:cTn id="80" dur="1" fill="hold">
                                          <p:stCondLst>
                                            <p:cond delay="0"/>
                                          </p:stCondLst>
                                        </p:cTn>
                                        <p:tgtEl>
                                          <p:spTgt spid="37909"/>
                                        </p:tgtEl>
                                        <p:attrNameLst>
                                          <p:attrName>style.visibility</p:attrName>
                                        </p:attrNameLst>
                                      </p:cBhvr>
                                      <p:to>
                                        <p:strVal val="visible"/>
                                      </p:to>
                                    </p:set>
                                    <p:animEffect transition="in" filter="wipe(up)">
                                      <p:cBhvr>
                                        <p:cTn id="81" dur="500"/>
                                        <p:tgtEl>
                                          <p:spTgt spid="37909"/>
                                        </p:tgtEl>
                                      </p:cBhvr>
                                    </p:animEffect>
                                  </p:childTnLst>
                                </p:cTn>
                              </p:par>
                            </p:childTnLst>
                          </p:cTn>
                        </p:par>
                        <p:par>
                          <p:cTn id="82" fill="hold">
                            <p:stCondLst>
                              <p:cond delay="9000"/>
                            </p:stCondLst>
                            <p:childTnLst>
                              <p:par>
                                <p:cTn id="83" presetID="56" presetClass="entr" presetSubtype="0" fill="hold" grpId="0" nodeType="afterEffect">
                                  <p:stCondLst>
                                    <p:cond delay="0"/>
                                  </p:stCondLst>
                                  <p:iterate type="lt">
                                    <p:tmPct val="10000"/>
                                  </p:iterate>
                                  <p:childTnLst>
                                    <p:set>
                                      <p:cBhvr>
                                        <p:cTn id="84" dur="1" fill="hold">
                                          <p:stCondLst>
                                            <p:cond delay="0"/>
                                          </p:stCondLst>
                                        </p:cTn>
                                        <p:tgtEl>
                                          <p:spTgt spid="37910"/>
                                        </p:tgtEl>
                                        <p:attrNameLst>
                                          <p:attrName>style.visibility</p:attrName>
                                        </p:attrNameLst>
                                      </p:cBhvr>
                                      <p:to>
                                        <p:strVal val="visible"/>
                                      </p:to>
                                    </p:set>
                                    <p:anim by="(-#ppt_w*2)" calcmode="lin" valueType="num">
                                      <p:cBhvr rctx="PPT">
                                        <p:cTn id="85" dur="500" autoRev="1" fill="hold">
                                          <p:stCondLst>
                                            <p:cond delay="0"/>
                                          </p:stCondLst>
                                        </p:cTn>
                                        <p:tgtEl>
                                          <p:spTgt spid="37910"/>
                                        </p:tgtEl>
                                        <p:attrNameLst>
                                          <p:attrName>ppt_w</p:attrName>
                                        </p:attrNameLst>
                                      </p:cBhvr>
                                    </p:anim>
                                    <p:anim by="(#ppt_w*0.50)" calcmode="lin" valueType="num">
                                      <p:cBhvr>
                                        <p:cTn id="86" dur="500" decel="50000" autoRev="1" fill="hold">
                                          <p:stCondLst>
                                            <p:cond delay="0"/>
                                          </p:stCondLst>
                                        </p:cTn>
                                        <p:tgtEl>
                                          <p:spTgt spid="37910"/>
                                        </p:tgtEl>
                                        <p:attrNameLst>
                                          <p:attrName>ppt_x</p:attrName>
                                        </p:attrNameLst>
                                      </p:cBhvr>
                                    </p:anim>
                                    <p:anim from="(-#ppt_h/2)" to="(#ppt_y)" calcmode="lin" valueType="num">
                                      <p:cBhvr>
                                        <p:cTn id="87" dur="1000" fill="hold">
                                          <p:stCondLst>
                                            <p:cond delay="0"/>
                                          </p:stCondLst>
                                        </p:cTn>
                                        <p:tgtEl>
                                          <p:spTgt spid="37910"/>
                                        </p:tgtEl>
                                        <p:attrNameLst>
                                          <p:attrName>ppt_y</p:attrName>
                                        </p:attrNameLst>
                                      </p:cBhvr>
                                    </p:anim>
                                    <p:animRot by="21600000">
                                      <p:cBhvr>
                                        <p:cTn id="88" dur="1000" fill="hold">
                                          <p:stCondLst>
                                            <p:cond delay="0"/>
                                          </p:stCondLst>
                                        </p:cTn>
                                        <p:tgtEl>
                                          <p:spTgt spid="379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animBg="1"/>
      <p:bldP spid="37894" grpId="0" animBg="1"/>
      <p:bldP spid="37895" grpId="0" animBg="1"/>
      <p:bldP spid="37896" grpId="0" animBg="1"/>
      <p:bldP spid="37897" grpId="0" animBg="1"/>
      <p:bldP spid="37898" grpId="0" animBg="1"/>
      <p:bldP spid="37899" grpId="0" animBg="1"/>
      <p:bldP spid="37900" grpId="0" animBg="1"/>
      <p:bldP spid="37901" grpId="0" animBg="1"/>
      <p:bldP spid="37902" grpId="0" autoUpdateAnimBg="0"/>
      <p:bldP spid="37903" grpId="0" autoUpdateAnimBg="0"/>
      <p:bldP spid="37904" grpId="0" autoUpdateAnimBg="0"/>
      <p:bldP spid="37905" grpId="0" autoUpdateAnimBg="0"/>
      <p:bldP spid="37906" grpId="0" autoUpdateAnimBg="0"/>
      <p:bldP spid="37907" grpId="0" autoUpdateAnimBg="0"/>
      <p:bldP spid="37908" grpId="0" autoUpdateAnimBg="0"/>
      <p:bldP spid="37909" grpId="0" autoUpdateAnimBg="0"/>
      <p:bldP spid="37910"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0F2437"/>
            </a:gs>
            <a:gs pos="50000">
              <a:srgbClr val="284D7A"/>
            </a:gs>
            <a:gs pos="100000">
              <a:srgbClr val="0F2437"/>
            </a:gs>
          </a:gsLst>
          <a:lin ang="5400000" scaled="1"/>
        </a:gradFill>
        <a:effectLst/>
      </p:bgPr>
    </p:bg>
    <p:spTree>
      <p:nvGrpSpPr>
        <p:cNvPr id="1" name=""/>
        <p:cNvGrpSpPr/>
        <p:nvPr/>
      </p:nvGrpSpPr>
      <p:grpSpPr>
        <a:xfrm>
          <a:off x="0" y="0"/>
          <a:ext cx="0" cy="0"/>
          <a:chOff x="0" y="0"/>
          <a:chExt cx="0" cy="0"/>
        </a:xfrm>
      </p:grpSpPr>
      <p:sp>
        <p:nvSpPr>
          <p:cNvPr id="24580" name="矩形 4"/>
          <p:cNvSpPr>
            <a:spLocks noChangeArrowheads="1"/>
          </p:cNvSpPr>
          <p:nvPr/>
        </p:nvSpPr>
        <p:spPr bwMode="auto">
          <a:xfrm rot="2700000">
            <a:off x="7720013" y="2154238"/>
            <a:ext cx="1322387" cy="1322387"/>
          </a:xfrm>
          <a:prstGeom prst="rect">
            <a:avLst/>
          </a:prstGeom>
          <a:blipFill dpi="0" rotWithShape="0">
            <a:blip r:embed="rId1"/>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24581" name="矩形 5"/>
          <p:cNvSpPr>
            <a:spLocks noChangeArrowheads="1"/>
          </p:cNvSpPr>
          <p:nvPr/>
        </p:nvSpPr>
        <p:spPr bwMode="auto">
          <a:xfrm rot="2700000">
            <a:off x="8655844" y="3088481"/>
            <a:ext cx="1320800" cy="1322388"/>
          </a:xfrm>
          <a:prstGeom prst="rect">
            <a:avLst/>
          </a:prstGeom>
          <a:solidFill>
            <a:srgbClr val="284D7A">
              <a:alpha val="2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24583" name="矩形 7"/>
          <p:cNvSpPr>
            <a:spLocks noChangeArrowheads="1"/>
          </p:cNvSpPr>
          <p:nvPr/>
        </p:nvSpPr>
        <p:spPr bwMode="auto">
          <a:xfrm rot="2700000">
            <a:off x="5853113" y="2155825"/>
            <a:ext cx="1322388" cy="1322387"/>
          </a:xfrm>
          <a:prstGeom prst="rect">
            <a:avLst/>
          </a:prstGeom>
          <a:blipFill dpi="0" rotWithShape="0">
            <a:blip r:embed="rId2"/>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24585" name="矩形 9"/>
          <p:cNvSpPr>
            <a:spLocks noChangeArrowheads="1"/>
          </p:cNvSpPr>
          <p:nvPr/>
        </p:nvSpPr>
        <p:spPr bwMode="auto">
          <a:xfrm rot="2700000">
            <a:off x="7720013" y="4022725"/>
            <a:ext cx="1322388" cy="1322387"/>
          </a:xfrm>
          <a:prstGeom prst="rect">
            <a:avLst/>
          </a:prstGeom>
          <a:blipFill dpi="0" rotWithShape="0">
            <a:blip r:embed="rId3"/>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24587" name="矩形 11"/>
          <p:cNvSpPr>
            <a:spLocks noChangeArrowheads="1"/>
          </p:cNvSpPr>
          <p:nvPr/>
        </p:nvSpPr>
        <p:spPr bwMode="auto">
          <a:xfrm rot="2700000">
            <a:off x="4883944" y="3112294"/>
            <a:ext cx="1431925" cy="1322387"/>
          </a:xfrm>
          <a:prstGeom prst="rect">
            <a:avLst/>
          </a:prstGeom>
          <a:solidFill>
            <a:srgbClr val="284D7A">
              <a:alpha val="2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24588" name="矩形 12"/>
          <p:cNvSpPr>
            <a:spLocks noChangeArrowheads="1"/>
          </p:cNvSpPr>
          <p:nvPr/>
        </p:nvSpPr>
        <p:spPr bwMode="auto">
          <a:xfrm rot="2700000">
            <a:off x="5844382" y="4015581"/>
            <a:ext cx="1320800" cy="1322387"/>
          </a:xfrm>
          <a:prstGeom prst="rect">
            <a:avLst/>
          </a:prstGeom>
          <a:blipFill dpi="0" rotWithShape="0">
            <a:blip r:embed="rId4"/>
            <a:srcRect/>
            <a:stretch>
              <a:fillRect/>
            </a:stretch>
          </a:blip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grpSp>
        <p:nvGrpSpPr>
          <p:cNvPr id="3" name="组合 2"/>
          <p:cNvGrpSpPr/>
          <p:nvPr/>
        </p:nvGrpSpPr>
        <p:grpSpPr>
          <a:xfrm>
            <a:off x="3965575" y="2138363"/>
            <a:ext cx="1322388" cy="1322387"/>
            <a:chOff x="3965575" y="2138363"/>
            <a:chExt cx="1322388" cy="1322387"/>
          </a:xfrm>
        </p:grpSpPr>
        <p:sp>
          <p:nvSpPr>
            <p:cNvPr id="24586" name="矩形 10"/>
            <p:cNvSpPr>
              <a:spLocks noChangeArrowheads="1"/>
            </p:cNvSpPr>
            <p:nvPr/>
          </p:nvSpPr>
          <p:spPr bwMode="auto">
            <a:xfrm rot="2700000">
              <a:off x="3965575" y="2138363"/>
              <a:ext cx="1322387" cy="1322388"/>
            </a:xfrm>
            <a:prstGeom prst="rect">
              <a:avLst/>
            </a:pr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grpSp>
          <p:nvGrpSpPr>
            <p:cNvPr id="24589" name="组合 16"/>
            <p:cNvGrpSpPr/>
            <p:nvPr/>
          </p:nvGrpSpPr>
          <p:grpSpPr bwMode="auto">
            <a:xfrm>
              <a:off x="4368800" y="2466975"/>
              <a:ext cx="576263" cy="604838"/>
              <a:chOff x="0" y="0"/>
              <a:chExt cx="444697" cy="466185"/>
            </a:xfrm>
          </p:grpSpPr>
          <p:sp>
            <p:nvSpPr>
              <p:cNvPr id="24590" name="Freeform 11"/>
              <p:cNvSpPr>
                <a:spLocks noChangeArrowheads="1"/>
              </p:cNvSpPr>
              <p:nvPr/>
            </p:nvSpPr>
            <p:spPr bwMode="auto">
              <a:xfrm>
                <a:off x="130793" y="245705"/>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0"/>
                  <a:gd name="T26" fmla="*/ 40 w 40"/>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24591" name="Freeform 12"/>
              <p:cNvSpPr>
                <a:spLocks noChangeArrowheads="1"/>
              </p:cNvSpPr>
              <p:nvPr/>
            </p:nvSpPr>
            <p:spPr bwMode="auto">
              <a:xfrm>
                <a:off x="0" y="114912"/>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9"/>
                  <a:gd name="T40" fmla="*/ 0 h 159"/>
                  <a:gd name="T41" fmla="*/ 159 w 159"/>
                  <a:gd name="T42" fmla="*/ 159 h 1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24592" name="Freeform 13"/>
              <p:cNvSpPr>
                <a:spLocks noChangeArrowheads="1"/>
              </p:cNvSpPr>
              <p:nvPr/>
            </p:nvSpPr>
            <p:spPr bwMode="auto">
              <a:xfrm>
                <a:off x="174702" y="221415"/>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 name="T12" fmla="*/ 0 60000 65536"/>
                  <a:gd name="T13" fmla="*/ 0 60000 65536"/>
                  <a:gd name="T14" fmla="*/ 0 60000 65536"/>
                  <a:gd name="T15" fmla="*/ 0 60000 65536"/>
                  <a:gd name="T16" fmla="*/ 0 60000 65536"/>
                  <a:gd name="T17" fmla="*/ 0 60000 65536"/>
                  <a:gd name="T18" fmla="*/ 0 w 71"/>
                  <a:gd name="T19" fmla="*/ 0 h 73"/>
                  <a:gd name="T20" fmla="*/ 71 w 71"/>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1" h="73">
                    <a:moveTo>
                      <a:pt x="71" y="30"/>
                    </a:moveTo>
                    <a:lnTo>
                      <a:pt x="38" y="0"/>
                    </a:lnTo>
                    <a:lnTo>
                      <a:pt x="19" y="19"/>
                    </a:lnTo>
                    <a:lnTo>
                      <a:pt x="0" y="73"/>
                    </a:lnTo>
                    <a:lnTo>
                      <a:pt x="55" y="49"/>
                    </a:lnTo>
                    <a:lnTo>
                      <a:pt x="71" y="3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24593" name="Freeform 14"/>
              <p:cNvSpPr>
                <a:spLocks noChangeArrowheads="1"/>
              </p:cNvSpPr>
              <p:nvPr/>
            </p:nvSpPr>
            <p:spPr bwMode="auto">
              <a:xfrm>
                <a:off x="216743" y="88753"/>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 name="T12" fmla="*/ 0 60000 65536"/>
                  <a:gd name="T13" fmla="*/ 0 60000 65536"/>
                  <a:gd name="T14" fmla="*/ 0 60000 65536"/>
                  <a:gd name="T15" fmla="*/ 0 60000 65536"/>
                  <a:gd name="T16" fmla="*/ 0 60000 65536"/>
                  <a:gd name="T17" fmla="*/ 0 60000 65536"/>
                  <a:gd name="T18" fmla="*/ 0 w 154"/>
                  <a:gd name="T19" fmla="*/ 0 h 163"/>
                  <a:gd name="T20" fmla="*/ 154 w 154"/>
                  <a:gd name="T21" fmla="*/ 163 h 163"/>
                </a:gdLst>
                <a:ahLst/>
                <a:cxnLst>
                  <a:cxn ang="T12">
                    <a:pos x="T0" y="T1"/>
                  </a:cxn>
                  <a:cxn ang="T13">
                    <a:pos x="T2" y="T3"/>
                  </a:cxn>
                  <a:cxn ang="T14">
                    <a:pos x="T4" y="T5"/>
                  </a:cxn>
                  <a:cxn ang="T15">
                    <a:pos x="T6" y="T7"/>
                  </a:cxn>
                  <a:cxn ang="T16">
                    <a:pos x="T8" y="T9"/>
                  </a:cxn>
                  <a:cxn ang="T17">
                    <a:pos x="T10" y="T11"/>
                  </a:cxn>
                </a:cxnLst>
                <a:rect l="T18" t="T19" r="T20" b="T21"/>
                <a:pathLst>
                  <a:path w="154" h="163">
                    <a:moveTo>
                      <a:pt x="121" y="0"/>
                    </a:moveTo>
                    <a:lnTo>
                      <a:pt x="0" y="132"/>
                    </a:lnTo>
                    <a:lnTo>
                      <a:pt x="33" y="163"/>
                    </a:lnTo>
                    <a:lnTo>
                      <a:pt x="154" y="31"/>
                    </a:lnTo>
                    <a:lnTo>
                      <a:pt x="121" y="35"/>
                    </a:lnTo>
                    <a:lnTo>
                      <a:pt x="121"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24594" name="Freeform 15"/>
              <p:cNvSpPr>
                <a:spLocks noChangeArrowheads="1"/>
              </p:cNvSpPr>
              <p:nvPr/>
            </p:nvSpPr>
            <p:spPr bwMode="auto">
              <a:xfrm>
                <a:off x="336325" y="55120"/>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
                  <a:gd name="T28" fmla="*/ 0 h 64"/>
                  <a:gd name="T29" fmla="*/ 61 w 61"/>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 h="64">
                    <a:moveTo>
                      <a:pt x="14" y="48"/>
                    </a:moveTo>
                    <a:lnTo>
                      <a:pt x="14" y="12"/>
                    </a:lnTo>
                    <a:lnTo>
                      <a:pt x="0" y="0"/>
                    </a:lnTo>
                    <a:lnTo>
                      <a:pt x="0" y="0"/>
                    </a:lnTo>
                    <a:lnTo>
                      <a:pt x="0" y="64"/>
                    </a:lnTo>
                    <a:lnTo>
                      <a:pt x="61" y="55"/>
                    </a:lnTo>
                    <a:lnTo>
                      <a:pt x="61" y="55"/>
                    </a:lnTo>
                    <a:lnTo>
                      <a:pt x="50" y="43"/>
                    </a:lnTo>
                    <a:lnTo>
                      <a:pt x="14" y="4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24595" name="Freeform 16"/>
              <p:cNvSpPr>
                <a:spLocks noChangeArrowheads="1"/>
              </p:cNvSpPr>
              <p:nvPr/>
            </p:nvSpPr>
            <p:spPr bwMode="auto">
              <a:xfrm>
                <a:off x="360615" y="27093"/>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66"/>
                  <a:gd name="T29" fmla="*/ 64 w 64"/>
                  <a:gd name="T30" fmla="*/ 66 h 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66">
                    <a:moveTo>
                      <a:pt x="14" y="49"/>
                    </a:moveTo>
                    <a:lnTo>
                      <a:pt x="14" y="11"/>
                    </a:lnTo>
                    <a:lnTo>
                      <a:pt x="2" y="0"/>
                    </a:lnTo>
                    <a:lnTo>
                      <a:pt x="2" y="0"/>
                    </a:lnTo>
                    <a:lnTo>
                      <a:pt x="0" y="66"/>
                    </a:lnTo>
                    <a:lnTo>
                      <a:pt x="64" y="56"/>
                    </a:lnTo>
                    <a:lnTo>
                      <a:pt x="64" y="56"/>
                    </a:lnTo>
                    <a:lnTo>
                      <a:pt x="50" y="44"/>
                    </a:lnTo>
                    <a:lnTo>
                      <a:pt x="14" y="4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24596" name="Freeform 17"/>
              <p:cNvSpPr>
                <a:spLocks noChangeArrowheads="1"/>
              </p:cNvSpPr>
              <p:nvPr/>
            </p:nvSpPr>
            <p:spPr bwMode="auto">
              <a:xfrm>
                <a:off x="64462" y="181242"/>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0"/>
                  <a:gd name="T46" fmla="*/ 0 h 99"/>
                  <a:gd name="T47" fmla="*/ 100 w 100"/>
                  <a:gd name="T48" fmla="*/ 99 h 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24597" name="Freeform 18"/>
              <p:cNvSpPr>
                <a:spLocks noChangeArrowheads="1"/>
              </p:cNvSpPr>
              <p:nvPr/>
            </p:nvSpPr>
            <p:spPr bwMode="auto">
              <a:xfrm>
                <a:off x="386774" y="0"/>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64"/>
                  <a:gd name="T29" fmla="*/ 62 w 62"/>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64">
                    <a:moveTo>
                      <a:pt x="50" y="43"/>
                    </a:moveTo>
                    <a:lnTo>
                      <a:pt x="15" y="47"/>
                    </a:lnTo>
                    <a:lnTo>
                      <a:pt x="15" y="12"/>
                    </a:lnTo>
                    <a:lnTo>
                      <a:pt x="0" y="0"/>
                    </a:lnTo>
                    <a:lnTo>
                      <a:pt x="0" y="0"/>
                    </a:lnTo>
                    <a:lnTo>
                      <a:pt x="0" y="64"/>
                    </a:lnTo>
                    <a:lnTo>
                      <a:pt x="62" y="55"/>
                    </a:lnTo>
                    <a:lnTo>
                      <a:pt x="62" y="55"/>
                    </a:lnTo>
                    <a:lnTo>
                      <a:pt x="50" y="4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grpSp>
      </p:grpSp>
      <p:grpSp>
        <p:nvGrpSpPr>
          <p:cNvPr id="4" name="组合 3"/>
          <p:cNvGrpSpPr/>
          <p:nvPr/>
        </p:nvGrpSpPr>
        <p:grpSpPr>
          <a:xfrm>
            <a:off x="6789738" y="3092450"/>
            <a:ext cx="1322387" cy="1322388"/>
            <a:chOff x="6789738" y="3092450"/>
            <a:chExt cx="1322387" cy="1322388"/>
          </a:xfrm>
        </p:grpSpPr>
        <p:sp>
          <p:nvSpPr>
            <p:cNvPr id="24584" name="矩形 8"/>
            <p:cNvSpPr>
              <a:spLocks noChangeArrowheads="1"/>
            </p:cNvSpPr>
            <p:nvPr/>
          </p:nvSpPr>
          <p:spPr bwMode="auto">
            <a:xfrm rot="2700000">
              <a:off x="6789738" y="3092450"/>
              <a:ext cx="1322388" cy="1322387"/>
            </a:xfrm>
            <a:prstGeom prst="rect">
              <a:avLst/>
            </a:pr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grpSp>
          <p:nvGrpSpPr>
            <p:cNvPr id="24598" name="组合 25"/>
            <p:cNvGrpSpPr/>
            <p:nvPr/>
          </p:nvGrpSpPr>
          <p:grpSpPr bwMode="auto">
            <a:xfrm>
              <a:off x="7223125" y="3492500"/>
              <a:ext cx="457200" cy="511175"/>
              <a:chOff x="0" y="0"/>
              <a:chExt cx="402656" cy="450303"/>
            </a:xfrm>
          </p:grpSpPr>
          <p:sp>
            <p:nvSpPr>
              <p:cNvPr id="24599" name="Freeform 108"/>
              <p:cNvSpPr>
                <a:spLocks noEditPoints="1" noChangeArrowheads="1"/>
              </p:cNvSpPr>
              <p:nvPr/>
            </p:nvSpPr>
            <p:spPr bwMode="auto">
              <a:xfrm>
                <a:off x="69134" y="167228"/>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24600" name="Freeform 109"/>
              <p:cNvSpPr>
                <a:spLocks noEditPoints="1" noChangeArrowheads="1"/>
              </p:cNvSpPr>
              <p:nvPr/>
            </p:nvSpPr>
            <p:spPr bwMode="auto">
              <a:xfrm>
                <a:off x="197125" y="129859"/>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24601" name="Freeform 110"/>
              <p:cNvSpPr>
                <a:spLocks noEditPoints="1" noChangeArrowheads="1"/>
              </p:cNvSpPr>
              <p:nvPr/>
            </p:nvSpPr>
            <p:spPr bwMode="auto">
              <a:xfrm>
                <a:off x="82213" y="181242"/>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24602" name="Freeform 111"/>
              <p:cNvSpPr>
                <a:spLocks noEditPoints="1" noChangeArrowheads="1"/>
              </p:cNvSpPr>
              <p:nvPr/>
            </p:nvSpPr>
            <p:spPr bwMode="auto">
              <a:xfrm>
                <a:off x="172834" y="105568"/>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24603" name="Freeform 112"/>
              <p:cNvSpPr>
                <a:spLocks noEditPoints="1" noChangeArrowheads="1"/>
              </p:cNvSpPr>
              <p:nvPr/>
            </p:nvSpPr>
            <p:spPr bwMode="auto">
              <a:xfrm>
                <a:off x="0" y="0"/>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grpSp>
      </p:grpSp>
      <p:grpSp>
        <p:nvGrpSpPr>
          <p:cNvPr id="5" name="组合 4"/>
          <p:cNvGrpSpPr/>
          <p:nvPr/>
        </p:nvGrpSpPr>
        <p:grpSpPr>
          <a:xfrm>
            <a:off x="9586913" y="4019550"/>
            <a:ext cx="1322387" cy="1322388"/>
            <a:chOff x="9586913" y="4019550"/>
            <a:chExt cx="1322387" cy="1322388"/>
          </a:xfrm>
        </p:grpSpPr>
        <p:sp>
          <p:nvSpPr>
            <p:cNvPr id="24582" name="矩形 6"/>
            <p:cNvSpPr>
              <a:spLocks noChangeArrowheads="1"/>
            </p:cNvSpPr>
            <p:nvPr/>
          </p:nvSpPr>
          <p:spPr bwMode="auto">
            <a:xfrm rot="2700000">
              <a:off x="9586913" y="4019550"/>
              <a:ext cx="1322388" cy="1322387"/>
            </a:xfrm>
            <a:prstGeom prst="rect">
              <a:avLst/>
            </a:pr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grpSp>
          <p:nvGrpSpPr>
            <p:cNvPr id="24604" name="组合 31"/>
            <p:cNvGrpSpPr/>
            <p:nvPr/>
          </p:nvGrpSpPr>
          <p:grpSpPr bwMode="auto">
            <a:xfrm>
              <a:off x="10058400" y="4421188"/>
              <a:ext cx="452438" cy="511175"/>
              <a:chOff x="0" y="0"/>
              <a:chExt cx="406393" cy="459645"/>
            </a:xfrm>
          </p:grpSpPr>
          <p:sp>
            <p:nvSpPr>
              <p:cNvPr id="24605" name="Freeform 148"/>
              <p:cNvSpPr>
                <a:spLocks noEditPoints="1" noChangeArrowheads="1"/>
              </p:cNvSpPr>
              <p:nvPr/>
            </p:nvSpPr>
            <p:spPr bwMode="auto">
              <a:xfrm>
                <a:off x="55120" y="0"/>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24606" name="Freeform 149"/>
              <p:cNvSpPr>
                <a:spLocks noEditPoints="1" noChangeArrowheads="1"/>
              </p:cNvSpPr>
              <p:nvPr/>
            </p:nvSpPr>
            <p:spPr bwMode="auto">
              <a:xfrm>
                <a:off x="0" y="231691"/>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24607" name="Oval 150"/>
              <p:cNvSpPr>
                <a:spLocks noChangeArrowheads="1"/>
              </p:cNvSpPr>
              <p:nvPr/>
            </p:nvSpPr>
            <p:spPr bwMode="auto">
              <a:xfrm>
                <a:off x="97160" y="326983"/>
                <a:ext cx="37370" cy="37370"/>
              </a:xfrm>
              <a:prstGeom prst="ellipse">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grpSp>
      </p:grpSp>
      <p:sp>
        <p:nvSpPr>
          <p:cNvPr id="24608" name="矩形 35"/>
          <p:cNvSpPr>
            <a:spLocks noChangeArrowheads="1"/>
          </p:cNvSpPr>
          <p:nvPr/>
        </p:nvSpPr>
        <p:spPr bwMode="auto">
          <a:xfrm>
            <a:off x="927935" y="3526492"/>
            <a:ext cx="26981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10263B"/>
                </a:solidFill>
                <a:latin typeface="+mn-lt"/>
                <a:ea typeface="+mn-ea"/>
                <a:cs typeface="+mn-ea"/>
                <a:sym typeface="+mn-lt"/>
              </a:rPr>
              <a:t>这里输入大标题</a:t>
            </a:r>
            <a:endParaRPr lang="zh-CN" altLang="en-US" sz="2800" b="1" dirty="0">
              <a:solidFill>
                <a:srgbClr val="10263B"/>
              </a:solidFill>
              <a:latin typeface="+mn-lt"/>
              <a:ea typeface="+mn-ea"/>
              <a:cs typeface="+mn-ea"/>
              <a:sym typeface="+mn-lt"/>
            </a:endParaRPr>
          </a:p>
        </p:txBody>
      </p:sp>
      <p:sp>
        <p:nvSpPr>
          <p:cNvPr id="24609" name="文本框 36"/>
          <p:cNvSpPr>
            <a:spLocks noChangeArrowheads="1"/>
          </p:cNvSpPr>
          <p:nvPr/>
        </p:nvSpPr>
        <p:spPr bwMode="auto">
          <a:xfrm>
            <a:off x="819288" y="4268703"/>
            <a:ext cx="3121367"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dirty="0">
                <a:solidFill>
                  <a:srgbClr val="262626"/>
                </a:solidFill>
                <a:latin typeface="+mn-lt"/>
                <a:ea typeface="+mn-ea"/>
                <a:cs typeface="+mn-ea"/>
                <a:sym typeface="+mn-lt"/>
              </a:rPr>
              <a:t>单击此处添加文本单击此处添加文本</a:t>
            </a:r>
            <a:endParaRPr lang="zh-CN" altLang="en-US" sz="1400" dirty="0">
              <a:solidFill>
                <a:srgbClr val="262626"/>
              </a:solidFill>
              <a:latin typeface="+mn-lt"/>
              <a:ea typeface="+mn-ea"/>
              <a:cs typeface="+mn-ea"/>
              <a:sym typeface="+mn-lt"/>
            </a:endParaRPr>
          </a:p>
          <a:p>
            <a:r>
              <a:rPr lang="zh-CN" altLang="en-US" sz="1400" dirty="0">
                <a:solidFill>
                  <a:srgbClr val="262626"/>
                </a:solidFill>
                <a:latin typeface="+mn-lt"/>
                <a:ea typeface="+mn-ea"/>
                <a:cs typeface="+mn-ea"/>
                <a:sym typeface="+mn-lt"/>
              </a:rPr>
              <a:t>单击此处添加文本单击此处添加文本</a:t>
            </a:r>
            <a:endParaRPr lang="zh-CN" altLang="en-US" sz="1400" dirty="0">
              <a:solidFill>
                <a:srgbClr val="262626"/>
              </a:solidFill>
              <a:latin typeface="+mn-lt"/>
              <a:ea typeface="+mn-ea"/>
              <a:cs typeface="+mn-ea"/>
              <a:sym typeface="+mn-lt"/>
            </a:endParaRPr>
          </a:p>
          <a:p>
            <a:r>
              <a:rPr lang="zh-CN" altLang="en-US" sz="1400" dirty="0">
                <a:solidFill>
                  <a:srgbClr val="262626"/>
                </a:solidFill>
                <a:latin typeface="+mn-lt"/>
                <a:ea typeface="+mn-ea"/>
                <a:cs typeface="+mn-ea"/>
                <a:sym typeface="+mn-lt"/>
              </a:rPr>
              <a:t>单击此处添加文本单击此处添加文本</a:t>
            </a:r>
            <a:r>
              <a:rPr lang="en-US" altLang="zh-CN" sz="1400" dirty="0">
                <a:solidFill>
                  <a:srgbClr val="262626"/>
                </a:solidFill>
                <a:latin typeface="+mn-lt"/>
                <a:ea typeface="+mn-ea"/>
                <a:cs typeface="+mn-ea"/>
                <a:sym typeface="+mn-lt"/>
              </a:rPr>
              <a:t>  </a:t>
            </a:r>
            <a:endParaRPr lang="en-US" altLang="zh-CN" sz="1400" dirty="0">
              <a:solidFill>
                <a:srgbClr val="262626"/>
              </a:solidFill>
              <a:latin typeface="+mn-lt"/>
              <a:ea typeface="+mn-ea"/>
              <a:cs typeface="+mn-ea"/>
              <a:sym typeface="+mn-lt"/>
            </a:endParaRPr>
          </a:p>
          <a:p>
            <a:r>
              <a:rPr lang="zh-CN" altLang="en-US" sz="1400" dirty="0">
                <a:solidFill>
                  <a:srgbClr val="262626"/>
                </a:solidFill>
                <a:latin typeface="+mn-lt"/>
                <a:ea typeface="+mn-ea"/>
                <a:cs typeface="+mn-ea"/>
                <a:sym typeface="+mn-lt"/>
              </a:rPr>
              <a:t>单击此处添加文本单击此处添加文本</a:t>
            </a:r>
            <a:endParaRPr lang="zh-CN" altLang="en-US" sz="1400" dirty="0">
              <a:solidFill>
                <a:srgbClr val="262626"/>
              </a:solidFill>
              <a:latin typeface="+mn-lt"/>
              <a:ea typeface="+mn-ea"/>
              <a:cs typeface="+mn-ea"/>
              <a:sym typeface="+mn-lt"/>
            </a:endParaRPr>
          </a:p>
          <a:p>
            <a:endParaRPr lang="zh-CN" altLang="en-US" sz="1400" dirty="0">
              <a:solidFill>
                <a:srgbClr val="262626"/>
              </a:solidFill>
              <a:latin typeface="+mn-lt"/>
              <a:ea typeface="+mn-ea"/>
              <a:cs typeface="+mn-ea"/>
              <a:sym typeface="+mn-lt"/>
            </a:endParaRPr>
          </a:p>
          <a:p>
            <a:r>
              <a:rPr lang="zh-CN" altLang="en-US" sz="1400" dirty="0">
                <a:solidFill>
                  <a:srgbClr val="262626"/>
                </a:solidFill>
                <a:latin typeface="+mn-lt"/>
                <a:ea typeface="+mn-ea"/>
                <a:cs typeface="+mn-ea"/>
                <a:sym typeface="+mn-lt"/>
              </a:rPr>
              <a:t>单击此处添加文本单击此处添加文本</a:t>
            </a:r>
            <a:endParaRPr lang="zh-CN" altLang="en-US" sz="1400" dirty="0">
              <a:solidFill>
                <a:srgbClr val="262626"/>
              </a:solidFill>
              <a:latin typeface="+mn-lt"/>
              <a:ea typeface="+mn-ea"/>
              <a:cs typeface="+mn-ea"/>
              <a:sym typeface="+mn-lt"/>
            </a:endParaRPr>
          </a:p>
          <a:p>
            <a:r>
              <a:rPr lang="zh-CN" altLang="en-US" sz="1400" dirty="0">
                <a:solidFill>
                  <a:srgbClr val="262626"/>
                </a:solidFill>
                <a:latin typeface="+mn-lt"/>
                <a:ea typeface="+mn-ea"/>
                <a:cs typeface="+mn-ea"/>
                <a:sym typeface="+mn-lt"/>
              </a:rPr>
              <a:t>单击此处添加文本单击此处添加文本</a:t>
            </a:r>
            <a:endParaRPr lang="zh-CN" altLang="en-US" sz="1400" dirty="0">
              <a:solidFill>
                <a:srgbClr val="262626"/>
              </a:solidFill>
              <a:latin typeface="+mn-lt"/>
              <a:ea typeface="+mn-ea"/>
              <a:cs typeface="+mn-ea"/>
              <a:sym typeface="+mn-lt"/>
            </a:endParaRPr>
          </a:p>
          <a:p>
            <a:r>
              <a:rPr lang="zh-CN" altLang="en-US" sz="1400" dirty="0">
                <a:solidFill>
                  <a:srgbClr val="262626"/>
                </a:solidFill>
                <a:latin typeface="+mn-lt"/>
                <a:ea typeface="+mn-ea"/>
                <a:cs typeface="+mn-ea"/>
                <a:sym typeface="+mn-lt"/>
              </a:rPr>
              <a:t>单击此处添加文本单击此处添加文本</a:t>
            </a:r>
            <a:r>
              <a:rPr lang="en-US" altLang="zh-CN" sz="1400" dirty="0">
                <a:solidFill>
                  <a:srgbClr val="262626"/>
                </a:solidFill>
                <a:latin typeface="+mn-lt"/>
                <a:ea typeface="+mn-ea"/>
                <a:cs typeface="+mn-ea"/>
                <a:sym typeface="+mn-lt"/>
              </a:rPr>
              <a:t>  </a:t>
            </a:r>
            <a:endParaRPr lang="en-US" altLang="zh-CN" sz="1400" dirty="0">
              <a:solidFill>
                <a:srgbClr val="262626"/>
              </a:solidFill>
              <a:latin typeface="+mn-lt"/>
              <a:ea typeface="+mn-ea"/>
              <a:cs typeface="+mn-ea"/>
              <a:sym typeface="+mn-lt"/>
            </a:endParaRPr>
          </a:p>
          <a:p>
            <a:r>
              <a:rPr lang="zh-CN" altLang="en-US" sz="1400" dirty="0">
                <a:solidFill>
                  <a:srgbClr val="262626"/>
                </a:solidFill>
                <a:latin typeface="+mn-lt"/>
                <a:ea typeface="+mn-ea"/>
                <a:cs typeface="+mn-ea"/>
                <a:sym typeface="+mn-lt"/>
              </a:rPr>
              <a:t>单击此处添加文本单击此处添加文本</a:t>
            </a:r>
            <a:endParaRPr lang="zh-CN" altLang="en-US" sz="2400" dirty="0">
              <a:solidFill>
                <a:srgbClr val="3F3F3F"/>
              </a:solidFill>
              <a:latin typeface="+mn-lt"/>
              <a:ea typeface="+mn-ea"/>
              <a:cs typeface="+mn-ea"/>
              <a:sym typeface="+mn-lt"/>
            </a:endParaRPr>
          </a:p>
        </p:txBody>
      </p:sp>
      <p:sp>
        <p:nvSpPr>
          <p:cNvPr id="2" name="文本占位符 1"/>
          <p:cNvSpPr>
            <a:spLocks noGrp="1"/>
          </p:cNvSpPr>
          <p:nvPr>
            <p:ph type="body" sz="quarter" idx="10"/>
          </p:nvPr>
        </p:nvSpPr>
        <p:spPr/>
        <p:txBody>
          <a:bodyPr/>
          <a:lstStyle/>
          <a:p>
            <a:r>
              <a:rPr lang="zh-CN" altLang="en-US" dirty="0"/>
              <a:t>工作存在不足</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0000" fill="hold" grpId="0" nodeType="afterEffect" p14:presetBounceEnd="40000">
                                      <p:stCondLst>
                                        <p:cond delay="500"/>
                                      </p:stCondLst>
                                      <p:childTnLst>
                                        <p:set>
                                          <p:cBhvr>
                                            <p:cTn id="6" dur="1" fill="hold">
                                              <p:stCondLst>
                                                <p:cond delay="0"/>
                                              </p:stCondLst>
                                            </p:cTn>
                                            <p:tgtEl>
                                              <p:spTgt spid="24580"/>
                                            </p:tgtEl>
                                            <p:attrNameLst>
                                              <p:attrName>style.visibility</p:attrName>
                                            </p:attrNameLst>
                                          </p:cBhvr>
                                          <p:to>
                                            <p:strVal val="visible"/>
                                          </p:to>
                                        </p:set>
                                        <p:anim calcmode="lin" valueType="num" p14:bounceEnd="40000">
                                          <p:cBhvr additive="base">
                                            <p:cTn id="7" dur="1250" fill="hold"/>
                                            <p:tgtEl>
                                              <p:spTgt spid="24580"/>
                                            </p:tgtEl>
                                            <p:attrNameLst>
                                              <p:attrName>ppt_x</p:attrName>
                                            </p:attrNameLst>
                                          </p:cBhvr>
                                          <p:tavLst>
                                            <p:tav tm="0">
                                              <p:val>
                                                <p:strVal val="1+#ppt_w/2"/>
                                              </p:val>
                                            </p:tav>
                                            <p:tav tm="100000">
                                              <p:val>
                                                <p:strVal val="#ppt_x"/>
                                              </p:val>
                                            </p:tav>
                                          </p:tavLst>
                                        </p:anim>
                                        <p:anim calcmode="lin" valueType="num" p14:bounceEnd="40000">
                                          <p:cBhvr additive="base">
                                            <p:cTn id="8" dur="1250" fill="hold"/>
                                            <p:tgtEl>
                                              <p:spTgt spid="24580"/>
                                            </p:tgtEl>
                                            <p:attrNameLst>
                                              <p:attrName>ppt_y</p:attrName>
                                            </p:attrNameLst>
                                          </p:cBhvr>
                                          <p:tavLst>
                                            <p:tav tm="0">
                                              <p:val>
                                                <p:strVal val="#ppt_y"/>
                                              </p:val>
                                            </p:tav>
                                            <p:tav tm="100000">
                                              <p:val>
                                                <p:strVal val="#ppt_y"/>
                                              </p:val>
                                            </p:tav>
                                          </p:tavLst>
                                        </p:anim>
                                      </p:childTnLst>
                                    </p:cTn>
                                  </p:par>
                                  <p:par>
                                    <p:cTn id="9" presetID="2" presetClass="entr" presetSubtype="2" accel="40000" fill="hold" grpId="0" nodeType="withEffect" p14:presetBounceEnd="40000">
                                      <p:stCondLst>
                                        <p:cond delay="250"/>
                                      </p:stCondLst>
                                      <p:childTnLst>
                                        <p:set>
                                          <p:cBhvr>
                                            <p:cTn id="10" dur="1" fill="hold">
                                              <p:stCondLst>
                                                <p:cond delay="0"/>
                                              </p:stCondLst>
                                            </p:cTn>
                                            <p:tgtEl>
                                              <p:spTgt spid="24581"/>
                                            </p:tgtEl>
                                            <p:attrNameLst>
                                              <p:attrName>style.visibility</p:attrName>
                                            </p:attrNameLst>
                                          </p:cBhvr>
                                          <p:to>
                                            <p:strVal val="visible"/>
                                          </p:to>
                                        </p:set>
                                        <p:anim calcmode="lin" valueType="num" p14:bounceEnd="40000">
                                          <p:cBhvr additive="base">
                                            <p:cTn id="11" dur="1250" fill="hold"/>
                                            <p:tgtEl>
                                              <p:spTgt spid="24581"/>
                                            </p:tgtEl>
                                            <p:attrNameLst>
                                              <p:attrName>ppt_x</p:attrName>
                                            </p:attrNameLst>
                                          </p:cBhvr>
                                          <p:tavLst>
                                            <p:tav tm="0">
                                              <p:val>
                                                <p:strVal val="1+#ppt_w/2"/>
                                              </p:val>
                                            </p:tav>
                                            <p:tav tm="100000">
                                              <p:val>
                                                <p:strVal val="#ppt_x"/>
                                              </p:val>
                                            </p:tav>
                                          </p:tavLst>
                                        </p:anim>
                                        <p:anim calcmode="lin" valueType="num" p14:bounceEnd="40000">
                                          <p:cBhvr additive="base">
                                            <p:cTn id="12" dur="1250" fill="hold"/>
                                            <p:tgtEl>
                                              <p:spTgt spid="24581"/>
                                            </p:tgtEl>
                                            <p:attrNameLst>
                                              <p:attrName>ppt_y</p:attrName>
                                            </p:attrNameLst>
                                          </p:cBhvr>
                                          <p:tavLst>
                                            <p:tav tm="0">
                                              <p:val>
                                                <p:strVal val="#ppt_y"/>
                                              </p:val>
                                            </p:tav>
                                            <p:tav tm="100000">
                                              <p:val>
                                                <p:strVal val="#ppt_y"/>
                                              </p:val>
                                            </p:tav>
                                          </p:tavLst>
                                        </p:anim>
                                      </p:childTnLst>
                                    </p:cTn>
                                  </p:par>
                                  <p:par>
                                    <p:cTn id="13" presetID="2" presetClass="entr" presetSubtype="2" accel="40000" fill="hold" grpId="0" nodeType="withEffect" p14:presetBounceEnd="40000">
                                      <p:stCondLst>
                                        <p:cond delay="1000"/>
                                      </p:stCondLst>
                                      <p:childTnLst>
                                        <p:set>
                                          <p:cBhvr>
                                            <p:cTn id="14" dur="1" fill="hold">
                                              <p:stCondLst>
                                                <p:cond delay="0"/>
                                              </p:stCondLst>
                                            </p:cTn>
                                            <p:tgtEl>
                                              <p:spTgt spid="24583"/>
                                            </p:tgtEl>
                                            <p:attrNameLst>
                                              <p:attrName>style.visibility</p:attrName>
                                            </p:attrNameLst>
                                          </p:cBhvr>
                                          <p:to>
                                            <p:strVal val="visible"/>
                                          </p:to>
                                        </p:set>
                                        <p:anim calcmode="lin" valueType="num" p14:bounceEnd="40000">
                                          <p:cBhvr additive="base">
                                            <p:cTn id="15" dur="1250" fill="hold"/>
                                            <p:tgtEl>
                                              <p:spTgt spid="24583"/>
                                            </p:tgtEl>
                                            <p:attrNameLst>
                                              <p:attrName>ppt_x</p:attrName>
                                            </p:attrNameLst>
                                          </p:cBhvr>
                                          <p:tavLst>
                                            <p:tav tm="0">
                                              <p:val>
                                                <p:strVal val="1+#ppt_w/2"/>
                                              </p:val>
                                            </p:tav>
                                            <p:tav tm="100000">
                                              <p:val>
                                                <p:strVal val="#ppt_x"/>
                                              </p:val>
                                            </p:tav>
                                          </p:tavLst>
                                        </p:anim>
                                        <p:anim calcmode="lin" valueType="num" p14:bounceEnd="40000">
                                          <p:cBhvr additive="base">
                                            <p:cTn id="16" dur="1250" fill="hold"/>
                                            <p:tgtEl>
                                              <p:spTgt spid="24583"/>
                                            </p:tgtEl>
                                            <p:attrNameLst>
                                              <p:attrName>ppt_y</p:attrName>
                                            </p:attrNameLst>
                                          </p:cBhvr>
                                          <p:tavLst>
                                            <p:tav tm="0">
                                              <p:val>
                                                <p:strVal val="#ppt_y"/>
                                              </p:val>
                                            </p:tav>
                                            <p:tav tm="100000">
                                              <p:val>
                                                <p:strVal val="#ppt_y"/>
                                              </p:val>
                                            </p:tav>
                                          </p:tavLst>
                                        </p:anim>
                                      </p:childTnLst>
                                    </p:cTn>
                                  </p:par>
                                  <p:par>
                                    <p:cTn id="17" presetID="2" presetClass="entr" presetSubtype="2" accel="40000" fill="hold" grpId="0" nodeType="withEffect" p14:presetBounceEnd="40000">
                                      <p:stCondLst>
                                        <p:cond delay="500"/>
                                      </p:stCondLst>
                                      <p:childTnLst>
                                        <p:set>
                                          <p:cBhvr>
                                            <p:cTn id="18" dur="1" fill="hold">
                                              <p:stCondLst>
                                                <p:cond delay="0"/>
                                              </p:stCondLst>
                                            </p:cTn>
                                            <p:tgtEl>
                                              <p:spTgt spid="24585"/>
                                            </p:tgtEl>
                                            <p:attrNameLst>
                                              <p:attrName>style.visibility</p:attrName>
                                            </p:attrNameLst>
                                          </p:cBhvr>
                                          <p:to>
                                            <p:strVal val="visible"/>
                                          </p:to>
                                        </p:set>
                                        <p:anim calcmode="lin" valueType="num" p14:bounceEnd="40000">
                                          <p:cBhvr additive="base">
                                            <p:cTn id="19" dur="1250" fill="hold"/>
                                            <p:tgtEl>
                                              <p:spTgt spid="24585"/>
                                            </p:tgtEl>
                                            <p:attrNameLst>
                                              <p:attrName>ppt_x</p:attrName>
                                            </p:attrNameLst>
                                          </p:cBhvr>
                                          <p:tavLst>
                                            <p:tav tm="0">
                                              <p:val>
                                                <p:strVal val="1+#ppt_w/2"/>
                                              </p:val>
                                            </p:tav>
                                            <p:tav tm="100000">
                                              <p:val>
                                                <p:strVal val="#ppt_x"/>
                                              </p:val>
                                            </p:tav>
                                          </p:tavLst>
                                        </p:anim>
                                        <p:anim calcmode="lin" valueType="num" p14:bounceEnd="40000">
                                          <p:cBhvr additive="base">
                                            <p:cTn id="20" dur="1250" fill="hold"/>
                                            <p:tgtEl>
                                              <p:spTgt spid="24585"/>
                                            </p:tgtEl>
                                            <p:attrNameLst>
                                              <p:attrName>ppt_y</p:attrName>
                                            </p:attrNameLst>
                                          </p:cBhvr>
                                          <p:tavLst>
                                            <p:tav tm="0">
                                              <p:val>
                                                <p:strVal val="#ppt_y"/>
                                              </p:val>
                                            </p:tav>
                                            <p:tav tm="100000">
                                              <p:val>
                                                <p:strVal val="#ppt_y"/>
                                              </p:val>
                                            </p:tav>
                                          </p:tavLst>
                                        </p:anim>
                                      </p:childTnLst>
                                    </p:cTn>
                                  </p:par>
                                  <p:par>
                                    <p:cTn id="21" presetID="2" presetClass="entr" presetSubtype="2" accel="40000" fill="hold" grpId="0" nodeType="withEffect" p14:presetBounceEnd="40000">
                                      <p:stCondLst>
                                        <p:cond delay="1250"/>
                                      </p:stCondLst>
                                      <p:childTnLst>
                                        <p:set>
                                          <p:cBhvr>
                                            <p:cTn id="22" dur="1" fill="hold">
                                              <p:stCondLst>
                                                <p:cond delay="0"/>
                                              </p:stCondLst>
                                            </p:cTn>
                                            <p:tgtEl>
                                              <p:spTgt spid="24587"/>
                                            </p:tgtEl>
                                            <p:attrNameLst>
                                              <p:attrName>style.visibility</p:attrName>
                                            </p:attrNameLst>
                                          </p:cBhvr>
                                          <p:to>
                                            <p:strVal val="visible"/>
                                          </p:to>
                                        </p:set>
                                        <p:anim calcmode="lin" valueType="num" p14:bounceEnd="40000">
                                          <p:cBhvr additive="base">
                                            <p:cTn id="23" dur="1250" fill="hold"/>
                                            <p:tgtEl>
                                              <p:spTgt spid="24587"/>
                                            </p:tgtEl>
                                            <p:attrNameLst>
                                              <p:attrName>ppt_x</p:attrName>
                                            </p:attrNameLst>
                                          </p:cBhvr>
                                          <p:tavLst>
                                            <p:tav tm="0">
                                              <p:val>
                                                <p:strVal val="1+#ppt_w/2"/>
                                              </p:val>
                                            </p:tav>
                                            <p:tav tm="100000">
                                              <p:val>
                                                <p:strVal val="#ppt_x"/>
                                              </p:val>
                                            </p:tav>
                                          </p:tavLst>
                                        </p:anim>
                                        <p:anim calcmode="lin" valueType="num" p14:bounceEnd="40000">
                                          <p:cBhvr additive="base">
                                            <p:cTn id="24" dur="1250" fill="hold"/>
                                            <p:tgtEl>
                                              <p:spTgt spid="24587"/>
                                            </p:tgtEl>
                                            <p:attrNameLst>
                                              <p:attrName>ppt_y</p:attrName>
                                            </p:attrNameLst>
                                          </p:cBhvr>
                                          <p:tavLst>
                                            <p:tav tm="0">
                                              <p:val>
                                                <p:strVal val="#ppt_y"/>
                                              </p:val>
                                            </p:tav>
                                            <p:tav tm="100000">
                                              <p:val>
                                                <p:strVal val="#ppt_y"/>
                                              </p:val>
                                            </p:tav>
                                          </p:tavLst>
                                        </p:anim>
                                      </p:childTnLst>
                                    </p:cTn>
                                  </p:par>
                                  <p:par>
                                    <p:cTn id="25" presetID="2" presetClass="entr" presetSubtype="2" accel="40000" fill="hold" grpId="0" nodeType="withEffect" p14:presetBounceEnd="40000">
                                      <p:stCondLst>
                                        <p:cond delay="1000"/>
                                      </p:stCondLst>
                                      <p:childTnLst>
                                        <p:set>
                                          <p:cBhvr>
                                            <p:cTn id="26" dur="1" fill="hold">
                                              <p:stCondLst>
                                                <p:cond delay="0"/>
                                              </p:stCondLst>
                                            </p:cTn>
                                            <p:tgtEl>
                                              <p:spTgt spid="24588"/>
                                            </p:tgtEl>
                                            <p:attrNameLst>
                                              <p:attrName>style.visibility</p:attrName>
                                            </p:attrNameLst>
                                          </p:cBhvr>
                                          <p:to>
                                            <p:strVal val="visible"/>
                                          </p:to>
                                        </p:set>
                                        <p:anim calcmode="lin" valueType="num" p14:bounceEnd="40000">
                                          <p:cBhvr additive="base">
                                            <p:cTn id="27" dur="1250" fill="hold"/>
                                            <p:tgtEl>
                                              <p:spTgt spid="24588"/>
                                            </p:tgtEl>
                                            <p:attrNameLst>
                                              <p:attrName>ppt_x</p:attrName>
                                            </p:attrNameLst>
                                          </p:cBhvr>
                                          <p:tavLst>
                                            <p:tav tm="0">
                                              <p:val>
                                                <p:strVal val="1+#ppt_w/2"/>
                                              </p:val>
                                            </p:tav>
                                            <p:tav tm="100000">
                                              <p:val>
                                                <p:strVal val="#ppt_x"/>
                                              </p:val>
                                            </p:tav>
                                          </p:tavLst>
                                        </p:anim>
                                        <p:anim calcmode="lin" valueType="num" p14:bounceEnd="40000">
                                          <p:cBhvr additive="base">
                                            <p:cTn id="28" dur="1250" fill="hold"/>
                                            <p:tgtEl>
                                              <p:spTgt spid="24588"/>
                                            </p:tgtEl>
                                            <p:attrNameLst>
                                              <p:attrName>ppt_y</p:attrName>
                                            </p:attrNameLst>
                                          </p:cBhvr>
                                          <p:tavLst>
                                            <p:tav tm="0">
                                              <p:val>
                                                <p:strVal val="#ppt_y"/>
                                              </p:val>
                                            </p:tav>
                                            <p:tav tm="100000">
                                              <p:val>
                                                <p:strVal val="#ppt_y"/>
                                              </p:val>
                                            </p:tav>
                                          </p:tavLst>
                                        </p:anim>
                                      </p:childTnLst>
                                    </p:cTn>
                                  </p:par>
                                  <p:par>
                                    <p:cTn id="29" presetID="2" presetClass="entr" presetSubtype="2" accel="40000" fill="hold" nodeType="withEffect" p14:presetBounceEnd="40000">
                                      <p:stCondLst>
                                        <p:cond delay="1250"/>
                                      </p:stCondLst>
                                      <p:childTnLst>
                                        <p:set>
                                          <p:cBhvr>
                                            <p:cTn id="30" dur="1" fill="hold">
                                              <p:stCondLst>
                                                <p:cond delay="0"/>
                                              </p:stCondLst>
                                            </p:cTn>
                                            <p:tgtEl>
                                              <p:spTgt spid="3"/>
                                            </p:tgtEl>
                                            <p:attrNameLst>
                                              <p:attrName>style.visibility</p:attrName>
                                            </p:attrNameLst>
                                          </p:cBhvr>
                                          <p:to>
                                            <p:strVal val="visible"/>
                                          </p:to>
                                        </p:set>
                                        <p:anim calcmode="lin" valueType="num" p14:bounceEnd="40000">
                                          <p:cBhvr additive="base">
                                            <p:cTn id="31" dur="125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32" dur="1250" fill="hold"/>
                                            <p:tgtEl>
                                              <p:spTgt spid="3"/>
                                            </p:tgtEl>
                                            <p:attrNameLst>
                                              <p:attrName>ppt_y</p:attrName>
                                            </p:attrNameLst>
                                          </p:cBhvr>
                                          <p:tavLst>
                                            <p:tav tm="0">
                                              <p:val>
                                                <p:strVal val="#ppt_y"/>
                                              </p:val>
                                            </p:tav>
                                            <p:tav tm="100000">
                                              <p:val>
                                                <p:strVal val="#ppt_y"/>
                                              </p:val>
                                            </p:tav>
                                          </p:tavLst>
                                        </p:anim>
                                      </p:childTnLst>
                                    </p:cTn>
                                  </p:par>
                                  <p:par>
                                    <p:cTn id="33" presetID="2" presetClass="entr" presetSubtype="2" accel="40000" fill="hold" nodeType="withEffect" p14:presetBounceEnd="40000">
                                      <p:stCondLst>
                                        <p:cond delay="750"/>
                                      </p:stCondLst>
                                      <p:childTnLst>
                                        <p:set>
                                          <p:cBhvr>
                                            <p:cTn id="34" dur="1" fill="hold">
                                              <p:stCondLst>
                                                <p:cond delay="0"/>
                                              </p:stCondLst>
                                            </p:cTn>
                                            <p:tgtEl>
                                              <p:spTgt spid="4"/>
                                            </p:tgtEl>
                                            <p:attrNameLst>
                                              <p:attrName>style.visibility</p:attrName>
                                            </p:attrNameLst>
                                          </p:cBhvr>
                                          <p:to>
                                            <p:strVal val="visible"/>
                                          </p:to>
                                        </p:set>
                                        <p:anim calcmode="lin" valueType="num" p14:bounceEnd="40000">
                                          <p:cBhvr additive="base">
                                            <p:cTn id="35" dur="125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36" dur="1250" fill="hold"/>
                                            <p:tgtEl>
                                              <p:spTgt spid="4"/>
                                            </p:tgtEl>
                                            <p:attrNameLst>
                                              <p:attrName>ppt_y</p:attrName>
                                            </p:attrNameLst>
                                          </p:cBhvr>
                                          <p:tavLst>
                                            <p:tav tm="0">
                                              <p:val>
                                                <p:strVal val="#ppt_y"/>
                                              </p:val>
                                            </p:tav>
                                            <p:tav tm="100000">
                                              <p:val>
                                                <p:strVal val="#ppt_y"/>
                                              </p:val>
                                            </p:tav>
                                          </p:tavLst>
                                        </p:anim>
                                      </p:childTnLst>
                                    </p:cTn>
                                  </p:par>
                                  <p:par>
                                    <p:cTn id="37" presetID="2" presetClass="entr" presetSubtype="2" accel="40000" fill="hold" nodeType="withEffect" p14:presetBounceEnd="40000">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14:bounceEnd="40000">
                                          <p:cBhvr additive="base">
                                            <p:cTn id="39" dur="125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40" dur="1250" fill="hold"/>
                                            <p:tgtEl>
                                              <p:spTgt spid="5"/>
                                            </p:tgtEl>
                                            <p:attrNameLst>
                                              <p:attrName>ppt_y</p:attrName>
                                            </p:attrNameLst>
                                          </p:cBhvr>
                                          <p:tavLst>
                                            <p:tav tm="0">
                                              <p:val>
                                                <p:strVal val="#ppt_y"/>
                                              </p:val>
                                            </p:tav>
                                            <p:tav tm="100000">
                                              <p:val>
                                                <p:strVal val="#ppt_y"/>
                                              </p:val>
                                            </p:tav>
                                          </p:tavLst>
                                        </p:anim>
                                      </p:childTnLst>
                                    </p:cTn>
                                  </p:par>
                                </p:childTnLst>
                              </p:cTn>
                            </p:par>
                            <p:par>
                              <p:cTn id="41" fill="hold">
                                <p:stCondLst>
                                  <p:cond delay="2000"/>
                                </p:stCondLst>
                                <p:childTnLst>
                                  <p:par>
                                    <p:cTn id="42" presetID="26" presetClass="emph" presetSubtype="0" fill="hold" grpId="1" nodeType="afterEffect">
                                      <p:stCondLst>
                                        <p:cond delay="0"/>
                                      </p:stCondLst>
                                      <p:childTnLst>
                                        <p:animEffect transition="out" filter="fade">
                                          <p:cBhvr>
                                            <p:cTn id="43" dur="500" tmFilter="0, 0; .2, .5; .8, .5; 1, 0"/>
                                            <p:tgtEl>
                                              <p:spTgt spid="24580"/>
                                            </p:tgtEl>
                                          </p:cBhvr>
                                        </p:animEffect>
                                        <p:animScale>
                                          <p:cBhvr>
                                            <p:cTn id="44" dur="250" autoRev="1" fill="hold"/>
                                            <p:tgtEl>
                                              <p:spTgt spid="24580"/>
                                            </p:tgtEl>
                                          </p:cBhvr>
                                          <p:by x="105000" y="105000"/>
                                        </p:animScale>
                                      </p:childTnLst>
                                    </p:cTn>
                                  </p:par>
                                </p:childTnLst>
                              </p:cTn>
                            </p:par>
                            <p:par>
                              <p:cTn id="45" fill="hold">
                                <p:stCondLst>
                                  <p:cond delay="2500"/>
                                </p:stCondLst>
                                <p:childTnLst>
                                  <p:par>
                                    <p:cTn id="46" presetID="26" presetClass="emph" presetSubtype="0" fill="hold" grpId="1" nodeType="afterEffect">
                                      <p:stCondLst>
                                        <p:cond delay="0"/>
                                      </p:stCondLst>
                                      <p:childTnLst>
                                        <p:animEffect transition="out" filter="fade">
                                          <p:cBhvr>
                                            <p:cTn id="47" dur="500" tmFilter="0, 0; .2, .5; .8, .5; 1, 0"/>
                                            <p:tgtEl>
                                              <p:spTgt spid="24583"/>
                                            </p:tgtEl>
                                          </p:cBhvr>
                                        </p:animEffect>
                                        <p:animScale>
                                          <p:cBhvr>
                                            <p:cTn id="48" dur="250" autoRev="1" fill="hold"/>
                                            <p:tgtEl>
                                              <p:spTgt spid="24583"/>
                                            </p:tgtEl>
                                          </p:cBhvr>
                                          <p:by x="105000" y="105000"/>
                                        </p:animScale>
                                      </p:childTnLst>
                                    </p:cTn>
                                  </p:par>
                                </p:childTnLst>
                              </p:cTn>
                            </p:par>
                            <p:par>
                              <p:cTn id="49" fill="hold">
                                <p:stCondLst>
                                  <p:cond delay="3000"/>
                                </p:stCondLst>
                                <p:childTnLst>
                                  <p:par>
                                    <p:cTn id="50" presetID="26" presetClass="emph" presetSubtype="0" fill="hold" grpId="1" nodeType="afterEffect">
                                      <p:stCondLst>
                                        <p:cond delay="0"/>
                                      </p:stCondLst>
                                      <p:childTnLst>
                                        <p:animEffect transition="out" filter="fade">
                                          <p:cBhvr>
                                            <p:cTn id="51" dur="500" tmFilter="0, 0; .2, .5; .8, .5; 1, 0"/>
                                            <p:tgtEl>
                                              <p:spTgt spid="24585"/>
                                            </p:tgtEl>
                                          </p:cBhvr>
                                        </p:animEffect>
                                        <p:animScale>
                                          <p:cBhvr>
                                            <p:cTn id="52" dur="250" autoRev="1" fill="hold"/>
                                            <p:tgtEl>
                                              <p:spTgt spid="24585"/>
                                            </p:tgtEl>
                                          </p:cBhvr>
                                          <p:by x="105000" y="105000"/>
                                        </p:animScale>
                                      </p:childTnLst>
                                    </p:cTn>
                                  </p:par>
                                </p:childTnLst>
                              </p:cTn>
                            </p:par>
                            <p:par>
                              <p:cTn id="53" fill="hold">
                                <p:stCondLst>
                                  <p:cond delay="3500"/>
                                </p:stCondLst>
                                <p:childTnLst>
                                  <p:par>
                                    <p:cTn id="54" presetID="26" presetClass="emph" presetSubtype="0" fill="hold" grpId="1" nodeType="afterEffect">
                                      <p:stCondLst>
                                        <p:cond delay="0"/>
                                      </p:stCondLst>
                                      <p:childTnLst>
                                        <p:animEffect transition="out" filter="fade">
                                          <p:cBhvr>
                                            <p:cTn id="55" dur="500" tmFilter="0, 0; .2, .5; .8, .5; 1, 0"/>
                                            <p:tgtEl>
                                              <p:spTgt spid="24588"/>
                                            </p:tgtEl>
                                          </p:cBhvr>
                                        </p:animEffect>
                                        <p:animScale>
                                          <p:cBhvr>
                                            <p:cTn id="56" dur="250" autoRev="1" fill="hold"/>
                                            <p:tgtEl>
                                              <p:spTgt spid="24588"/>
                                            </p:tgtEl>
                                          </p:cBhvr>
                                          <p:by x="105000" y="105000"/>
                                        </p:animScale>
                                      </p:childTnLst>
                                    </p:cTn>
                                  </p:par>
                                </p:childTnLst>
                              </p:cTn>
                            </p:par>
                            <p:par>
                              <p:cTn id="57" fill="hold">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24608"/>
                                            </p:tgtEl>
                                            <p:attrNameLst>
                                              <p:attrName>style.visibility</p:attrName>
                                            </p:attrNameLst>
                                          </p:cBhvr>
                                          <p:to>
                                            <p:strVal val="visible"/>
                                          </p:to>
                                        </p:set>
                                        <p:animEffect transition="in" filter="wipe(left)">
                                          <p:cBhvr>
                                            <p:cTn id="60" dur="1250"/>
                                            <p:tgtEl>
                                              <p:spTgt spid="24608"/>
                                            </p:tgtEl>
                                          </p:cBhvr>
                                        </p:animEffect>
                                      </p:childTnLst>
                                    </p:cTn>
                                  </p:par>
                                </p:childTnLst>
                              </p:cTn>
                            </p:par>
                            <p:par>
                              <p:cTn id="61" fill="hold">
                                <p:stCondLst>
                                  <p:cond delay="5500"/>
                                </p:stCondLst>
                                <p:childTnLst>
                                  <p:par>
                                    <p:cTn id="62" presetID="22" presetClass="entr" presetSubtype="1" fill="hold" grpId="0" nodeType="afterEffect">
                                      <p:stCondLst>
                                        <p:cond delay="0"/>
                                      </p:stCondLst>
                                      <p:childTnLst>
                                        <p:set>
                                          <p:cBhvr>
                                            <p:cTn id="63" dur="1" fill="hold">
                                              <p:stCondLst>
                                                <p:cond delay="0"/>
                                              </p:stCondLst>
                                            </p:cTn>
                                            <p:tgtEl>
                                              <p:spTgt spid="24609"/>
                                            </p:tgtEl>
                                            <p:attrNameLst>
                                              <p:attrName>style.visibility</p:attrName>
                                            </p:attrNameLst>
                                          </p:cBhvr>
                                          <p:to>
                                            <p:strVal val="visible"/>
                                          </p:to>
                                        </p:set>
                                        <p:animEffect transition="in" filter="wipe(up)">
                                          <p:cBhvr>
                                            <p:cTn id="64" dur="1250"/>
                                            <p:tgtEl>
                                              <p:spTgt spid="246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animBg="1"/>
          <p:bldP spid="24580" grpId="1" animBg="1"/>
          <p:bldP spid="24581" grpId="0" animBg="1"/>
          <p:bldP spid="24583" grpId="0" animBg="1"/>
          <p:bldP spid="24583" grpId="1" animBg="1"/>
          <p:bldP spid="24585" grpId="0" animBg="1"/>
          <p:bldP spid="24585" grpId="1" animBg="1"/>
          <p:bldP spid="24587" grpId="0" animBg="1"/>
          <p:bldP spid="24588" grpId="0" animBg="1"/>
          <p:bldP spid="24588" grpId="1" animBg="1"/>
          <p:bldP spid="24608" grpId="0"/>
          <p:bldP spid="2460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0000" fill="hold" grpId="0" nodeType="afterEffect">
                                      <p:stCondLst>
                                        <p:cond delay="500"/>
                                      </p:stCondLst>
                                      <p:childTnLst>
                                        <p:set>
                                          <p:cBhvr>
                                            <p:cTn id="6" dur="1" fill="hold">
                                              <p:stCondLst>
                                                <p:cond delay="0"/>
                                              </p:stCondLst>
                                            </p:cTn>
                                            <p:tgtEl>
                                              <p:spTgt spid="24580"/>
                                            </p:tgtEl>
                                            <p:attrNameLst>
                                              <p:attrName>style.visibility</p:attrName>
                                            </p:attrNameLst>
                                          </p:cBhvr>
                                          <p:to>
                                            <p:strVal val="visible"/>
                                          </p:to>
                                        </p:set>
                                        <p:anim calcmode="lin" valueType="num">
                                          <p:cBhvr additive="base">
                                            <p:cTn id="7" dur="1250" fill="hold"/>
                                            <p:tgtEl>
                                              <p:spTgt spid="24580"/>
                                            </p:tgtEl>
                                            <p:attrNameLst>
                                              <p:attrName>ppt_x</p:attrName>
                                            </p:attrNameLst>
                                          </p:cBhvr>
                                          <p:tavLst>
                                            <p:tav tm="0">
                                              <p:val>
                                                <p:strVal val="1+#ppt_w/2"/>
                                              </p:val>
                                            </p:tav>
                                            <p:tav tm="100000">
                                              <p:val>
                                                <p:strVal val="#ppt_x"/>
                                              </p:val>
                                            </p:tav>
                                          </p:tavLst>
                                        </p:anim>
                                        <p:anim calcmode="lin" valueType="num">
                                          <p:cBhvr additive="base">
                                            <p:cTn id="8" dur="1250" fill="hold"/>
                                            <p:tgtEl>
                                              <p:spTgt spid="24580"/>
                                            </p:tgtEl>
                                            <p:attrNameLst>
                                              <p:attrName>ppt_y</p:attrName>
                                            </p:attrNameLst>
                                          </p:cBhvr>
                                          <p:tavLst>
                                            <p:tav tm="0">
                                              <p:val>
                                                <p:strVal val="#ppt_y"/>
                                              </p:val>
                                            </p:tav>
                                            <p:tav tm="100000">
                                              <p:val>
                                                <p:strVal val="#ppt_y"/>
                                              </p:val>
                                            </p:tav>
                                          </p:tavLst>
                                        </p:anim>
                                      </p:childTnLst>
                                    </p:cTn>
                                  </p:par>
                                  <p:par>
                                    <p:cTn id="9" presetID="2" presetClass="entr" presetSubtype="2" accel="40000" fill="hold" grpId="0" nodeType="withEffect">
                                      <p:stCondLst>
                                        <p:cond delay="250"/>
                                      </p:stCondLst>
                                      <p:childTnLst>
                                        <p:set>
                                          <p:cBhvr>
                                            <p:cTn id="10" dur="1" fill="hold">
                                              <p:stCondLst>
                                                <p:cond delay="0"/>
                                              </p:stCondLst>
                                            </p:cTn>
                                            <p:tgtEl>
                                              <p:spTgt spid="24581"/>
                                            </p:tgtEl>
                                            <p:attrNameLst>
                                              <p:attrName>style.visibility</p:attrName>
                                            </p:attrNameLst>
                                          </p:cBhvr>
                                          <p:to>
                                            <p:strVal val="visible"/>
                                          </p:to>
                                        </p:set>
                                        <p:anim calcmode="lin" valueType="num">
                                          <p:cBhvr additive="base">
                                            <p:cTn id="11" dur="1250" fill="hold"/>
                                            <p:tgtEl>
                                              <p:spTgt spid="24581"/>
                                            </p:tgtEl>
                                            <p:attrNameLst>
                                              <p:attrName>ppt_x</p:attrName>
                                            </p:attrNameLst>
                                          </p:cBhvr>
                                          <p:tavLst>
                                            <p:tav tm="0">
                                              <p:val>
                                                <p:strVal val="1+#ppt_w/2"/>
                                              </p:val>
                                            </p:tav>
                                            <p:tav tm="100000">
                                              <p:val>
                                                <p:strVal val="#ppt_x"/>
                                              </p:val>
                                            </p:tav>
                                          </p:tavLst>
                                        </p:anim>
                                        <p:anim calcmode="lin" valueType="num">
                                          <p:cBhvr additive="base">
                                            <p:cTn id="12" dur="1250" fill="hold"/>
                                            <p:tgtEl>
                                              <p:spTgt spid="24581"/>
                                            </p:tgtEl>
                                            <p:attrNameLst>
                                              <p:attrName>ppt_y</p:attrName>
                                            </p:attrNameLst>
                                          </p:cBhvr>
                                          <p:tavLst>
                                            <p:tav tm="0">
                                              <p:val>
                                                <p:strVal val="#ppt_y"/>
                                              </p:val>
                                            </p:tav>
                                            <p:tav tm="100000">
                                              <p:val>
                                                <p:strVal val="#ppt_y"/>
                                              </p:val>
                                            </p:tav>
                                          </p:tavLst>
                                        </p:anim>
                                      </p:childTnLst>
                                    </p:cTn>
                                  </p:par>
                                  <p:par>
                                    <p:cTn id="13" presetID="2" presetClass="entr" presetSubtype="2" accel="40000" fill="hold" grpId="0" nodeType="withEffect">
                                      <p:stCondLst>
                                        <p:cond delay="1000"/>
                                      </p:stCondLst>
                                      <p:childTnLst>
                                        <p:set>
                                          <p:cBhvr>
                                            <p:cTn id="14" dur="1" fill="hold">
                                              <p:stCondLst>
                                                <p:cond delay="0"/>
                                              </p:stCondLst>
                                            </p:cTn>
                                            <p:tgtEl>
                                              <p:spTgt spid="24583"/>
                                            </p:tgtEl>
                                            <p:attrNameLst>
                                              <p:attrName>style.visibility</p:attrName>
                                            </p:attrNameLst>
                                          </p:cBhvr>
                                          <p:to>
                                            <p:strVal val="visible"/>
                                          </p:to>
                                        </p:set>
                                        <p:anim calcmode="lin" valueType="num">
                                          <p:cBhvr additive="base">
                                            <p:cTn id="15" dur="1250" fill="hold"/>
                                            <p:tgtEl>
                                              <p:spTgt spid="24583"/>
                                            </p:tgtEl>
                                            <p:attrNameLst>
                                              <p:attrName>ppt_x</p:attrName>
                                            </p:attrNameLst>
                                          </p:cBhvr>
                                          <p:tavLst>
                                            <p:tav tm="0">
                                              <p:val>
                                                <p:strVal val="1+#ppt_w/2"/>
                                              </p:val>
                                            </p:tav>
                                            <p:tav tm="100000">
                                              <p:val>
                                                <p:strVal val="#ppt_x"/>
                                              </p:val>
                                            </p:tav>
                                          </p:tavLst>
                                        </p:anim>
                                        <p:anim calcmode="lin" valueType="num">
                                          <p:cBhvr additive="base">
                                            <p:cTn id="16" dur="1250" fill="hold"/>
                                            <p:tgtEl>
                                              <p:spTgt spid="24583"/>
                                            </p:tgtEl>
                                            <p:attrNameLst>
                                              <p:attrName>ppt_y</p:attrName>
                                            </p:attrNameLst>
                                          </p:cBhvr>
                                          <p:tavLst>
                                            <p:tav tm="0">
                                              <p:val>
                                                <p:strVal val="#ppt_y"/>
                                              </p:val>
                                            </p:tav>
                                            <p:tav tm="100000">
                                              <p:val>
                                                <p:strVal val="#ppt_y"/>
                                              </p:val>
                                            </p:tav>
                                          </p:tavLst>
                                        </p:anim>
                                      </p:childTnLst>
                                    </p:cTn>
                                  </p:par>
                                  <p:par>
                                    <p:cTn id="17" presetID="2" presetClass="entr" presetSubtype="2" accel="40000" fill="hold" grpId="0" nodeType="withEffect">
                                      <p:stCondLst>
                                        <p:cond delay="500"/>
                                      </p:stCondLst>
                                      <p:childTnLst>
                                        <p:set>
                                          <p:cBhvr>
                                            <p:cTn id="18" dur="1" fill="hold">
                                              <p:stCondLst>
                                                <p:cond delay="0"/>
                                              </p:stCondLst>
                                            </p:cTn>
                                            <p:tgtEl>
                                              <p:spTgt spid="24585"/>
                                            </p:tgtEl>
                                            <p:attrNameLst>
                                              <p:attrName>style.visibility</p:attrName>
                                            </p:attrNameLst>
                                          </p:cBhvr>
                                          <p:to>
                                            <p:strVal val="visible"/>
                                          </p:to>
                                        </p:set>
                                        <p:anim calcmode="lin" valueType="num">
                                          <p:cBhvr additive="base">
                                            <p:cTn id="19" dur="1250" fill="hold"/>
                                            <p:tgtEl>
                                              <p:spTgt spid="24585"/>
                                            </p:tgtEl>
                                            <p:attrNameLst>
                                              <p:attrName>ppt_x</p:attrName>
                                            </p:attrNameLst>
                                          </p:cBhvr>
                                          <p:tavLst>
                                            <p:tav tm="0">
                                              <p:val>
                                                <p:strVal val="1+#ppt_w/2"/>
                                              </p:val>
                                            </p:tav>
                                            <p:tav tm="100000">
                                              <p:val>
                                                <p:strVal val="#ppt_x"/>
                                              </p:val>
                                            </p:tav>
                                          </p:tavLst>
                                        </p:anim>
                                        <p:anim calcmode="lin" valueType="num">
                                          <p:cBhvr additive="base">
                                            <p:cTn id="20" dur="1250" fill="hold"/>
                                            <p:tgtEl>
                                              <p:spTgt spid="24585"/>
                                            </p:tgtEl>
                                            <p:attrNameLst>
                                              <p:attrName>ppt_y</p:attrName>
                                            </p:attrNameLst>
                                          </p:cBhvr>
                                          <p:tavLst>
                                            <p:tav tm="0">
                                              <p:val>
                                                <p:strVal val="#ppt_y"/>
                                              </p:val>
                                            </p:tav>
                                            <p:tav tm="100000">
                                              <p:val>
                                                <p:strVal val="#ppt_y"/>
                                              </p:val>
                                            </p:tav>
                                          </p:tavLst>
                                        </p:anim>
                                      </p:childTnLst>
                                    </p:cTn>
                                  </p:par>
                                  <p:par>
                                    <p:cTn id="21" presetID="2" presetClass="entr" presetSubtype="2" accel="40000" fill="hold" grpId="0" nodeType="withEffect">
                                      <p:stCondLst>
                                        <p:cond delay="1250"/>
                                      </p:stCondLst>
                                      <p:childTnLst>
                                        <p:set>
                                          <p:cBhvr>
                                            <p:cTn id="22" dur="1" fill="hold">
                                              <p:stCondLst>
                                                <p:cond delay="0"/>
                                              </p:stCondLst>
                                            </p:cTn>
                                            <p:tgtEl>
                                              <p:spTgt spid="24587"/>
                                            </p:tgtEl>
                                            <p:attrNameLst>
                                              <p:attrName>style.visibility</p:attrName>
                                            </p:attrNameLst>
                                          </p:cBhvr>
                                          <p:to>
                                            <p:strVal val="visible"/>
                                          </p:to>
                                        </p:set>
                                        <p:anim calcmode="lin" valueType="num">
                                          <p:cBhvr additive="base">
                                            <p:cTn id="23" dur="1250" fill="hold"/>
                                            <p:tgtEl>
                                              <p:spTgt spid="24587"/>
                                            </p:tgtEl>
                                            <p:attrNameLst>
                                              <p:attrName>ppt_x</p:attrName>
                                            </p:attrNameLst>
                                          </p:cBhvr>
                                          <p:tavLst>
                                            <p:tav tm="0">
                                              <p:val>
                                                <p:strVal val="1+#ppt_w/2"/>
                                              </p:val>
                                            </p:tav>
                                            <p:tav tm="100000">
                                              <p:val>
                                                <p:strVal val="#ppt_x"/>
                                              </p:val>
                                            </p:tav>
                                          </p:tavLst>
                                        </p:anim>
                                        <p:anim calcmode="lin" valueType="num">
                                          <p:cBhvr additive="base">
                                            <p:cTn id="24" dur="1250" fill="hold"/>
                                            <p:tgtEl>
                                              <p:spTgt spid="24587"/>
                                            </p:tgtEl>
                                            <p:attrNameLst>
                                              <p:attrName>ppt_y</p:attrName>
                                            </p:attrNameLst>
                                          </p:cBhvr>
                                          <p:tavLst>
                                            <p:tav tm="0">
                                              <p:val>
                                                <p:strVal val="#ppt_y"/>
                                              </p:val>
                                            </p:tav>
                                            <p:tav tm="100000">
                                              <p:val>
                                                <p:strVal val="#ppt_y"/>
                                              </p:val>
                                            </p:tav>
                                          </p:tavLst>
                                        </p:anim>
                                      </p:childTnLst>
                                    </p:cTn>
                                  </p:par>
                                  <p:par>
                                    <p:cTn id="25" presetID="2" presetClass="entr" presetSubtype="2" accel="40000" fill="hold" grpId="0" nodeType="withEffect">
                                      <p:stCondLst>
                                        <p:cond delay="1000"/>
                                      </p:stCondLst>
                                      <p:childTnLst>
                                        <p:set>
                                          <p:cBhvr>
                                            <p:cTn id="26" dur="1" fill="hold">
                                              <p:stCondLst>
                                                <p:cond delay="0"/>
                                              </p:stCondLst>
                                            </p:cTn>
                                            <p:tgtEl>
                                              <p:spTgt spid="24588"/>
                                            </p:tgtEl>
                                            <p:attrNameLst>
                                              <p:attrName>style.visibility</p:attrName>
                                            </p:attrNameLst>
                                          </p:cBhvr>
                                          <p:to>
                                            <p:strVal val="visible"/>
                                          </p:to>
                                        </p:set>
                                        <p:anim calcmode="lin" valueType="num">
                                          <p:cBhvr additive="base">
                                            <p:cTn id="27" dur="1250" fill="hold"/>
                                            <p:tgtEl>
                                              <p:spTgt spid="24588"/>
                                            </p:tgtEl>
                                            <p:attrNameLst>
                                              <p:attrName>ppt_x</p:attrName>
                                            </p:attrNameLst>
                                          </p:cBhvr>
                                          <p:tavLst>
                                            <p:tav tm="0">
                                              <p:val>
                                                <p:strVal val="1+#ppt_w/2"/>
                                              </p:val>
                                            </p:tav>
                                            <p:tav tm="100000">
                                              <p:val>
                                                <p:strVal val="#ppt_x"/>
                                              </p:val>
                                            </p:tav>
                                          </p:tavLst>
                                        </p:anim>
                                        <p:anim calcmode="lin" valueType="num">
                                          <p:cBhvr additive="base">
                                            <p:cTn id="28" dur="1250" fill="hold"/>
                                            <p:tgtEl>
                                              <p:spTgt spid="24588"/>
                                            </p:tgtEl>
                                            <p:attrNameLst>
                                              <p:attrName>ppt_y</p:attrName>
                                            </p:attrNameLst>
                                          </p:cBhvr>
                                          <p:tavLst>
                                            <p:tav tm="0">
                                              <p:val>
                                                <p:strVal val="#ppt_y"/>
                                              </p:val>
                                            </p:tav>
                                            <p:tav tm="100000">
                                              <p:val>
                                                <p:strVal val="#ppt_y"/>
                                              </p:val>
                                            </p:tav>
                                          </p:tavLst>
                                        </p:anim>
                                      </p:childTnLst>
                                    </p:cTn>
                                  </p:par>
                                  <p:par>
                                    <p:cTn id="29" presetID="2" presetClass="entr" presetSubtype="2" accel="40000" fill="hold" nodeType="withEffect">
                                      <p:stCondLst>
                                        <p:cond delay="125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1250" fill="hold"/>
                                            <p:tgtEl>
                                              <p:spTgt spid="3"/>
                                            </p:tgtEl>
                                            <p:attrNameLst>
                                              <p:attrName>ppt_x</p:attrName>
                                            </p:attrNameLst>
                                          </p:cBhvr>
                                          <p:tavLst>
                                            <p:tav tm="0">
                                              <p:val>
                                                <p:strVal val="1+#ppt_w/2"/>
                                              </p:val>
                                            </p:tav>
                                            <p:tav tm="100000">
                                              <p:val>
                                                <p:strVal val="#ppt_x"/>
                                              </p:val>
                                            </p:tav>
                                          </p:tavLst>
                                        </p:anim>
                                        <p:anim calcmode="lin" valueType="num">
                                          <p:cBhvr additive="base">
                                            <p:cTn id="32" dur="1250" fill="hold"/>
                                            <p:tgtEl>
                                              <p:spTgt spid="3"/>
                                            </p:tgtEl>
                                            <p:attrNameLst>
                                              <p:attrName>ppt_y</p:attrName>
                                            </p:attrNameLst>
                                          </p:cBhvr>
                                          <p:tavLst>
                                            <p:tav tm="0">
                                              <p:val>
                                                <p:strVal val="#ppt_y"/>
                                              </p:val>
                                            </p:tav>
                                            <p:tav tm="100000">
                                              <p:val>
                                                <p:strVal val="#ppt_y"/>
                                              </p:val>
                                            </p:tav>
                                          </p:tavLst>
                                        </p:anim>
                                      </p:childTnLst>
                                    </p:cTn>
                                  </p:par>
                                  <p:par>
                                    <p:cTn id="33" presetID="2" presetClass="entr" presetSubtype="2" accel="40000" fill="hold" nodeType="withEffect">
                                      <p:stCondLst>
                                        <p:cond delay="75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1250" fill="hold"/>
                                            <p:tgtEl>
                                              <p:spTgt spid="4"/>
                                            </p:tgtEl>
                                            <p:attrNameLst>
                                              <p:attrName>ppt_x</p:attrName>
                                            </p:attrNameLst>
                                          </p:cBhvr>
                                          <p:tavLst>
                                            <p:tav tm="0">
                                              <p:val>
                                                <p:strVal val="1+#ppt_w/2"/>
                                              </p:val>
                                            </p:tav>
                                            <p:tav tm="100000">
                                              <p:val>
                                                <p:strVal val="#ppt_x"/>
                                              </p:val>
                                            </p:tav>
                                          </p:tavLst>
                                        </p:anim>
                                        <p:anim calcmode="lin" valueType="num">
                                          <p:cBhvr additive="base">
                                            <p:cTn id="36" dur="1250" fill="hold"/>
                                            <p:tgtEl>
                                              <p:spTgt spid="4"/>
                                            </p:tgtEl>
                                            <p:attrNameLst>
                                              <p:attrName>ppt_y</p:attrName>
                                            </p:attrNameLst>
                                          </p:cBhvr>
                                          <p:tavLst>
                                            <p:tav tm="0">
                                              <p:val>
                                                <p:strVal val="#ppt_y"/>
                                              </p:val>
                                            </p:tav>
                                            <p:tav tm="100000">
                                              <p:val>
                                                <p:strVal val="#ppt_y"/>
                                              </p:val>
                                            </p:tav>
                                          </p:tavLst>
                                        </p:anim>
                                      </p:childTnLst>
                                    </p:cTn>
                                  </p:par>
                                  <p:par>
                                    <p:cTn id="37" presetID="2" presetClass="entr" presetSubtype="2" accel="40000"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1250" fill="hold"/>
                                            <p:tgtEl>
                                              <p:spTgt spid="5"/>
                                            </p:tgtEl>
                                            <p:attrNameLst>
                                              <p:attrName>ppt_x</p:attrName>
                                            </p:attrNameLst>
                                          </p:cBhvr>
                                          <p:tavLst>
                                            <p:tav tm="0">
                                              <p:val>
                                                <p:strVal val="1+#ppt_w/2"/>
                                              </p:val>
                                            </p:tav>
                                            <p:tav tm="100000">
                                              <p:val>
                                                <p:strVal val="#ppt_x"/>
                                              </p:val>
                                            </p:tav>
                                          </p:tavLst>
                                        </p:anim>
                                        <p:anim calcmode="lin" valueType="num">
                                          <p:cBhvr additive="base">
                                            <p:cTn id="40" dur="1250" fill="hold"/>
                                            <p:tgtEl>
                                              <p:spTgt spid="5"/>
                                            </p:tgtEl>
                                            <p:attrNameLst>
                                              <p:attrName>ppt_y</p:attrName>
                                            </p:attrNameLst>
                                          </p:cBhvr>
                                          <p:tavLst>
                                            <p:tav tm="0">
                                              <p:val>
                                                <p:strVal val="#ppt_y"/>
                                              </p:val>
                                            </p:tav>
                                            <p:tav tm="100000">
                                              <p:val>
                                                <p:strVal val="#ppt_y"/>
                                              </p:val>
                                            </p:tav>
                                          </p:tavLst>
                                        </p:anim>
                                      </p:childTnLst>
                                    </p:cTn>
                                  </p:par>
                                </p:childTnLst>
                              </p:cTn>
                            </p:par>
                            <p:par>
                              <p:cTn id="41" fill="hold">
                                <p:stCondLst>
                                  <p:cond delay="2000"/>
                                </p:stCondLst>
                                <p:childTnLst>
                                  <p:par>
                                    <p:cTn id="42" presetID="26" presetClass="emph" presetSubtype="0" fill="hold" grpId="1" nodeType="afterEffect">
                                      <p:stCondLst>
                                        <p:cond delay="0"/>
                                      </p:stCondLst>
                                      <p:childTnLst>
                                        <p:animEffect transition="out" filter="fade">
                                          <p:cBhvr>
                                            <p:cTn id="43" dur="500" tmFilter="0, 0; .2, .5; .8, .5; 1, 0"/>
                                            <p:tgtEl>
                                              <p:spTgt spid="24580"/>
                                            </p:tgtEl>
                                          </p:cBhvr>
                                        </p:animEffect>
                                        <p:animScale>
                                          <p:cBhvr>
                                            <p:cTn id="44" dur="250" autoRev="1" fill="hold"/>
                                            <p:tgtEl>
                                              <p:spTgt spid="24580"/>
                                            </p:tgtEl>
                                          </p:cBhvr>
                                          <p:by x="105000" y="105000"/>
                                        </p:animScale>
                                      </p:childTnLst>
                                    </p:cTn>
                                  </p:par>
                                </p:childTnLst>
                              </p:cTn>
                            </p:par>
                            <p:par>
                              <p:cTn id="45" fill="hold">
                                <p:stCondLst>
                                  <p:cond delay="2500"/>
                                </p:stCondLst>
                                <p:childTnLst>
                                  <p:par>
                                    <p:cTn id="46" presetID="26" presetClass="emph" presetSubtype="0" fill="hold" grpId="1" nodeType="afterEffect">
                                      <p:stCondLst>
                                        <p:cond delay="0"/>
                                      </p:stCondLst>
                                      <p:childTnLst>
                                        <p:animEffect transition="out" filter="fade">
                                          <p:cBhvr>
                                            <p:cTn id="47" dur="500" tmFilter="0, 0; .2, .5; .8, .5; 1, 0"/>
                                            <p:tgtEl>
                                              <p:spTgt spid="24583"/>
                                            </p:tgtEl>
                                          </p:cBhvr>
                                        </p:animEffect>
                                        <p:animScale>
                                          <p:cBhvr>
                                            <p:cTn id="48" dur="250" autoRev="1" fill="hold"/>
                                            <p:tgtEl>
                                              <p:spTgt spid="24583"/>
                                            </p:tgtEl>
                                          </p:cBhvr>
                                          <p:by x="105000" y="105000"/>
                                        </p:animScale>
                                      </p:childTnLst>
                                    </p:cTn>
                                  </p:par>
                                </p:childTnLst>
                              </p:cTn>
                            </p:par>
                            <p:par>
                              <p:cTn id="49" fill="hold">
                                <p:stCondLst>
                                  <p:cond delay="3000"/>
                                </p:stCondLst>
                                <p:childTnLst>
                                  <p:par>
                                    <p:cTn id="50" presetID="26" presetClass="emph" presetSubtype="0" fill="hold" grpId="1" nodeType="afterEffect">
                                      <p:stCondLst>
                                        <p:cond delay="0"/>
                                      </p:stCondLst>
                                      <p:childTnLst>
                                        <p:animEffect transition="out" filter="fade">
                                          <p:cBhvr>
                                            <p:cTn id="51" dur="500" tmFilter="0, 0; .2, .5; .8, .5; 1, 0"/>
                                            <p:tgtEl>
                                              <p:spTgt spid="24585"/>
                                            </p:tgtEl>
                                          </p:cBhvr>
                                        </p:animEffect>
                                        <p:animScale>
                                          <p:cBhvr>
                                            <p:cTn id="52" dur="250" autoRev="1" fill="hold"/>
                                            <p:tgtEl>
                                              <p:spTgt spid="24585"/>
                                            </p:tgtEl>
                                          </p:cBhvr>
                                          <p:by x="105000" y="105000"/>
                                        </p:animScale>
                                      </p:childTnLst>
                                    </p:cTn>
                                  </p:par>
                                </p:childTnLst>
                              </p:cTn>
                            </p:par>
                            <p:par>
                              <p:cTn id="53" fill="hold">
                                <p:stCondLst>
                                  <p:cond delay="3500"/>
                                </p:stCondLst>
                                <p:childTnLst>
                                  <p:par>
                                    <p:cTn id="54" presetID="26" presetClass="emph" presetSubtype="0" fill="hold" grpId="1" nodeType="afterEffect">
                                      <p:stCondLst>
                                        <p:cond delay="0"/>
                                      </p:stCondLst>
                                      <p:childTnLst>
                                        <p:animEffect transition="out" filter="fade">
                                          <p:cBhvr>
                                            <p:cTn id="55" dur="500" tmFilter="0, 0; .2, .5; .8, .5; 1, 0"/>
                                            <p:tgtEl>
                                              <p:spTgt spid="24588"/>
                                            </p:tgtEl>
                                          </p:cBhvr>
                                        </p:animEffect>
                                        <p:animScale>
                                          <p:cBhvr>
                                            <p:cTn id="56" dur="250" autoRev="1" fill="hold"/>
                                            <p:tgtEl>
                                              <p:spTgt spid="24588"/>
                                            </p:tgtEl>
                                          </p:cBhvr>
                                          <p:by x="105000" y="105000"/>
                                        </p:animScale>
                                      </p:childTnLst>
                                    </p:cTn>
                                  </p:par>
                                </p:childTnLst>
                              </p:cTn>
                            </p:par>
                            <p:par>
                              <p:cTn id="57" fill="hold">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24608"/>
                                            </p:tgtEl>
                                            <p:attrNameLst>
                                              <p:attrName>style.visibility</p:attrName>
                                            </p:attrNameLst>
                                          </p:cBhvr>
                                          <p:to>
                                            <p:strVal val="visible"/>
                                          </p:to>
                                        </p:set>
                                        <p:animEffect transition="in" filter="wipe(left)">
                                          <p:cBhvr>
                                            <p:cTn id="60" dur="1250"/>
                                            <p:tgtEl>
                                              <p:spTgt spid="24608"/>
                                            </p:tgtEl>
                                          </p:cBhvr>
                                        </p:animEffect>
                                      </p:childTnLst>
                                    </p:cTn>
                                  </p:par>
                                </p:childTnLst>
                              </p:cTn>
                            </p:par>
                            <p:par>
                              <p:cTn id="61" fill="hold">
                                <p:stCondLst>
                                  <p:cond delay="5500"/>
                                </p:stCondLst>
                                <p:childTnLst>
                                  <p:par>
                                    <p:cTn id="62" presetID="22" presetClass="entr" presetSubtype="1" fill="hold" grpId="0" nodeType="afterEffect">
                                      <p:stCondLst>
                                        <p:cond delay="0"/>
                                      </p:stCondLst>
                                      <p:childTnLst>
                                        <p:set>
                                          <p:cBhvr>
                                            <p:cTn id="63" dur="1" fill="hold">
                                              <p:stCondLst>
                                                <p:cond delay="0"/>
                                              </p:stCondLst>
                                            </p:cTn>
                                            <p:tgtEl>
                                              <p:spTgt spid="24609"/>
                                            </p:tgtEl>
                                            <p:attrNameLst>
                                              <p:attrName>style.visibility</p:attrName>
                                            </p:attrNameLst>
                                          </p:cBhvr>
                                          <p:to>
                                            <p:strVal val="visible"/>
                                          </p:to>
                                        </p:set>
                                        <p:animEffect transition="in" filter="wipe(up)">
                                          <p:cBhvr>
                                            <p:cTn id="64" dur="1250"/>
                                            <p:tgtEl>
                                              <p:spTgt spid="246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animBg="1"/>
          <p:bldP spid="24580" grpId="1" animBg="1"/>
          <p:bldP spid="24581" grpId="0" animBg="1"/>
          <p:bldP spid="24583" grpId="0" animBg="1"/>
          <p:bldP spid="24583" grpId="1" animBg="1"/>
          <p:bldP spid="24585" grpId="0" animBg="1"/>
          <p:bldP spid="24585" grpId="1" animBg="1"/>
          <p:bldP spid="24587" grpId="0" animBg="1"/>
          <p:bldP spid="24588" grpId="0" animBg="1"/>
          <p:bldP spid="24588" grpId="1" animBg="1"/>
          <p:bldP spid="24608" grpId="0"/>
          <p:bldP spid="24609"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476624" y="4694236"/>
            <a:ext cx="2138364" cy="914400"/>
          </a:xfrm>
        </p:spPr>
        <p:txBody>
          <a:bodyPr/>
          <a:lstStyle/>
          <a:p>
            <a:r>
              <a:rPr lang="en-US" altLang="zh-CN" dirty="0"/>
              <a:t>05</a:t>
            </a:r>
            <a:endParaRPr lang="zh-CN" altLang="en-US" dirty="0"/>
          </a:p>
        </p:txBody>
      </p:sp>
      <p:sp>
        <p:nvSpPr>
          <p:cNvPr id="4" name="文本占位符 3"/>
          <p:cNvSpPr>
            <a:spLocks noGrp="1"/>
          </p:cNvSpPr>
          <p:nvPr>
            <p:ph type="body" sz="quarter" idx="12"/>
          </p:nvPr>
        </p:nvSpPr>
        <p:spPr/>
        <p:txBody>
          <a:bodyPr/>
          <a:lstStyle/>
          <a:p>
            <a:pPr algn="ctr"/>
            <a:r>
              <a:rPr lang="zh-CN" altLang="en-US" dirty="0"/>
              <a:t>点击输入副标题</a:t>
            </a:r>
            <a:endParaRPr lang="zh-CN" altLang="en-US" dirty="0"/>
          </a:p>
          <a:p>
            <a:pPr algn="ctr"/>
            <a:r>
              <a:rPr lang="zh-CN" altLang="en-US" dirty="0"/>
              <a:t>点击输入副标题</a:t>
            </a:r>
            <a:endParaRPr lang="zh-CN" altLang="en-US" dirty="0"/>
          </a:p>
          <a:p>
            <a:pPr algn="ctr"/>
            <a:r>
              <a:rPr lang="zh-CN" altLang="en-US" dirty="0"/>
              <a:t>点击输入副标题</a:t>
            </a:r>
            <a:endParaRPr lang="zh-CN" altLang="en-US" dirty="0"/>
          </a:p>
        </p:txBody>
      </p:sp>
      <p:sp>
        <p:nvSpPr>
          <p:cNvPr id="5" name="文本占位符 4"/>
          <p:cNvSpPr>
            <a:spLocks noGrp="1"/>
          </p:cNvSpPr>
          <p:nvPr>
            <p:ph type="body" sz="quarter" idx="13"/>
          </p:nvPr>
        </p:nvSpPr>
        <p:spPr/>
        <p:txBody>
          <a:bodyPr/>
          <a:lstStyle/>
          <a:p>
            <a:r>
              <a:rPr lang="zh-CN" altLang="en-US" dirty="0"/>
              <a:t>明年工作计划</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0F2437"/>
            </a:gs>
            <a:gs pos="50000">
              <a:srgbClr val="284D7A"/>
            </a:gs>
            <a:gs pos="100000">
              <a:srgbClr val="0F2437"/>
            </a:gs>
          </a:gsLst>
          <a:lin ang="5400000" scaled="1"/>
        </a:gradFill>
        <a:effectLst/>
      </p:bgPr>
    </p:bg>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531641" y="4609151"/>
            <a:ext cx="2214067" cy="914400"/>
          </a:xfrm>
        </p:spPr>
        <p:txBody>
          <a:bodyPr/>
          <a:lstStyle/>
          <a:p>
            <a:r>
              <a:rPr lang="en-US" altLang="zh-CN" dirty="0">
                <a:cs typeface="+mn-ea"/>
                <a:sym typeface="+mn-lt"/>
              </a:rPr>
              <a:t>01</a:t>
            </a:r>
            <a:endParaRPr lang="zh-CN" altLang="en-US" dirty="0">
              <a:cs typeface="+mn-ea"/>
              <a:sym typeface="+mn-lt"/>
            </a:endParaRPr>
          </a:p>
        </p:txBody>
      </p:sp>
      <p:sp>
        <p:nvSpPr>
          <p:cNvPr id="5" name="文本占位符 4"/>
          <p:cNvSpPr>
            <a:spLocks noGrp="1"/>
          </p:cNvSpPr>
          <p:nvPr>
            <p:ph type="body" sz="quarter" idx="12"/>
          </p:nvPr>
        </p:nvSpPr>
        <p:spPr/>
        <p:txBody>
          <a:bodyPr/>
          <a:lstStyle/>
          <a:p>
            <a:pPr algn="ctr"/>
            <a:r>
              <a:rPr lang="zh-CN" altLang="en-US" dirty="0">
                <a:cs typeface="+mn-ea"/>
                <a:sym typeface="+mn-lt"/>
              </a:rPr>
              <a:t>点击输入副标题</a:t>
            </a:r>
            <a:endParaRPr lang="zh-CN" altLang="en-US" dirty="0">
              <a:cs typeface="+mn-ea"/>
              <a:sym typeface="+mn-lt"/>
            </a:endParaRPr>
          </a:p>
          <a:p>
            <a:pPr algn="ctr"/>
            <a:r>
              <a:rPr lang="zh-CN" altLang="en-US" dirty="0">
                <a:cs typeface="+mn-ea"/>
                <a:sym typeface="+mn-lt"/>
              </a:rPr>
              <a:t>点击输入副标题</a:t>
            </a:r>
            <a:endParaRPr lang="zh-CN" altLang="en-US" dirty="0">
              <a:cs typeface="+mn-ea"/>
              <a:sym typeface="+mn-lt"/>
            </a:endParaRPr>
          </a:p>
          <a:p>
            <a:pPr algn="ctr"/>
            <a:r>
              <a:rPr lang="zh-CN" altLang="en-US" dirty="0">
                <a:cs typeface="+mn-ea"/>
                <a:sym typeface="+mn-lt"/>
              </a:rPr>
              <a:t>点击输入副标题</a:t>
            </a:r>
            <a:endParaRPr lang="zh-CN" altLang="en-US" dirty="0">
              <a:cs typeface="+mn-ea"/>
              <a:sym typeface="+mn-lt"/>
            </a:endParaRPr>
          </a:p>
        </p:txBody>
      </p:sp>
      <p:sp>
        <p:nvSpPr>
          <p:cNvPr id="6" name="文本占位符 5"/>
          <p:cNvSpPr>
            <a:spLocks noGrp="1"/>
          </p:cNvSpPr>
          <p:nvPr>
            <p:ph type="body" sz="quarter" idx="13"/>
          </p:nvPr>
        </p:nvSpPr>
        <p:spPr/>
        <p:txBody>
          <a:bodyPr/>
          <a:lstStyle/>
          <a:p>
            <a:r>
              <a:rPr lang="zh-CN" altLang="en-US" dirty="0">
                <a:cs typeface="+mn-ea"/>
                <a:sym typeface="+mn-lt"/>
              </a:rPr>
              <a:t>年度工作概述</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19"/>
          <p:cNvSpPr/>
          <p:nvPr/>
        </p:nvSpPr>
        <p:spPr bwMode="auto">
          <a:xfrm>
            <a:off x="3561637" y="5136386"/>
            <a:ext cx="2565153" cy="1941900"/>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12293F"/>
          </a:solidFill>
          <a:ln>
            <a:noFill/>
          </a:ln>
        </p:spPr>
        <p:txBody>
          <a:bodyPr vert="horz" wrap="square" lIns="91404" tIns="45702" rIns="91404" bIns="45702" numCol="1" anchor="t" anchorCtr="0" compatLnSpc="1"/>
          <a:lstStyle/>
          <a:p>
            <a:endParaRPr lang="zh-CN" altLang="en-US" sz="1350">
              <a:latin typeface="微软雅黑" panose="020B0503020204020204" pitchFamily="34" charset="-122"/>
              <a:ea typeface="微软雅黑" panose="020B0503020204020204" pitchFamily="34" charset="-122"/>
              <a:cs typeface="+mn-ea"/>
            </a:endParaRPr>
          </a:p>
        </p:txBody>
      </p:sp>
      <p:sp>
        <p:nvSpPr>
          <p:cNvPr id="24" name="Freeform 20"/>
          <p:cNvSpPr/>
          <p:nvPr/>
        </p:nvSpPr>
        <p:spPr bwMode="auto">
          <a:xfrm>
            <a:off x="5970477" y="5198508"/>
            <a:ext cx="1865748" cy="733473"/>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12293F"/>
          </a:solidFill>
          <a:ln>
            <a:noFill/>
          </a:ln>
        </p:spPr>
        <p:txBody>
          <a:bodyPr vert="horz" wrap="square" lIns="91404" tIns="45702" rIns="91404" bIns="45702" numCol="1" anchor="t" anchorCtr="0" compatLnSpc="1"/>
          <a:lstStyle/>
          <a:p>
            <a:endParaRPr lang="zh-CN" altLang="en-US" sz="1350">
              <a:latin typeface="微软雅黑" panose="020B0503020204020204" pitchFamily="34" charset="-122"/>
              <a:ea typeface="微软雅黑" panose="020B0503020204020204" pitchFamily="34" charset="-122"/>
              <a:cs typeface="+mn-ea"/>
            </a:endParaRPr>
          </a:p>
        </p:txBody>
      </p:sp>
      <p:sp>
        <p:nvSpPr>
          <p:cNvPr id="25" name="Freeform 21"/>
          <p:cNvSpPr/>
          <p:nvPr/>
        </p:nvSpPr>
        <p:spPr bwMode="auto">
          <a:xfrm>
            <a:off x="6212965" y="2741576"/>
            <a:ext cx="1703422" cy="695397"/>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12293F"/>
          </a:solidFill>
          <a:ln>
            <a:noFill/>
          </a:ln>
        </p:spPr>
        <p:txBody>
          <a:bodyPr vert="horz" wrap="square" lIns="91404" tIns="45702" rIns="91404" bIns="45702" numCol="1" anchor="t" anchorCtr="0" compatLnSpc="1"/>
          <a:lstStyle/>
          <a:p>
            <a:endParaRPr lang="zh-CN" altLang="en-US" sz="1350">
              <a:latin typeface="微软雅黑" panose="020B0503020204020204" pitchFamily="34" charset="-122"/>
              <a:ea typeface="微软雅黑" panose="020B0503020204020204" pitchFamily="34" charset="-122"/>
              <a:cs typeface="+mn-ea"/>
            </a:endParaRPr>
          </a:p>
        </p:txBody>
      </p:sp>
      <p:sp>
        <p:nvSpPr>
          <p:cNvPr id="26" name="Freeform 22"/>
          <p:cNvSpPr/>
          <p:nvPr/>
        </p:nvSpPr>
        <p:spPr bwMode="auto">
          <a:xfrm>
            <a:off x="4990510" y="3593286"/>
            <a:ext cx="739486" cy="1709435"/>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12293F"/>
          </a:solidFill>
          <a:ln>
            <a:noFill/>
          </a:ln>
        </p:spPr>
        <p:txBody>
          <a:bodyPr vert="horz" wrap="square" lIns="91404" tIns="45702" rIns="91404" bIns="45702" numCol="1" anchor="t" anchorCtr="0" compatLnSpc="1"/>
          <a:lstStyle/>
          <a:p>
            <a:endParaRPr lang="zh-CN" altLang="en-US" sz="1350">
              <a:latin typeface="微软雅黑" panose="020B0503020204020204" pitchFamily="34" charset="-122"/>
              <a:ea typeface="微软雅黑" panose="020B0503020204020204" pitchFamily="34" charset="-122"/>
              <a:cs typeface="+mn-ea"/>
            </a:endParaRPr>
          </a:p>
        </p:txBody>
      </p:sp>
      <p:sp>
        <p:nvSpPr>
          <p:cNvPr id="27" name="Freeform 23"/>
          <p:cNvSpPr/>
          <p:nvPr/>
        </p:nvSpPr>
        <p:spPr bwMode="auto">
          <a:xfrm>
            <a:off x="6549639" y="4180467"/>
            <a:ext cx="2072162" cy="1657330"/>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12293F"/>
          </a:solidFill>
          <a:ln>
            <a:noFill/>
          </a:ln>
        </p:spPr>
        <p:txBody>
          <a:bodyPr vert="horz" wrap="square" lIns="91404" tIns="45702" rIns="91404" bIns="45702" numCol="1" anchor="t" anchorCtr="0" compatLnSpc="1"/>
          <a:lstStyle/>
          <a:p>
            <a:endParaRPr lang="zh-CN" altLang="en-US" sz="1350">
              <a:latin typeface="微软雅黑" panose="020B0503020204020204" pitchFamily="34" charset="-122"/>
              <a:ea typeface="微软雅黑" panose="020B0503020204020204" pitchFamily="34" charset="-122"/>
              <a:cs typeface="+mn-ea"/>
            </a:endParaRPr>
          </a:p>
        </p:txBody>
      </p:sp>
      <p:sp>
        <p:nvSpPr>
          <p:cNvPr id="28" name="Freeform 24"/>
          <p:cNvSpPr/>
          <p:nvPr/>
        </p:nvSpPr>
        <p:spPr bwMode="auto">
          <a:xfrm>
            <a:off x="4333190" y="2178444"/>
            <a:ext cx="1793602" cy="695397"/>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12293F"/>
          </a:solidFill>
          <a:ln>
            <a:noFill/>
          </a:ln>
        </p:spPr>
        <p:txBody>
          <a:bodyPr vert="horz" wrap="square" lIns="91404" tIns="45702" rIns="91404" bIns="45702" numCol="1" anchor="t" anchorCtr="0" compatLnSpc="1"/>
          <a:lstStyle/>
          <a:p>
            <a:endParaRPr lang="zh-CN" altLang="en-US" sz="1350">
              <a:latin typeface="微软雅黑" panose="020B0503020204020204" pitchFamily="34" charset="-122"/>
              <a:ea typeface="微软雅黑" panose="020B0503020204020204" pitchFamily="34" charset="-122"/>
              <a:cs typeface="+mn-ea"/>
            </a:endParaRPr>
          </a:p>
        </p:txBody>
      </p:sp>
      <p:sp>
        <p:nvSpPr>
          <p:cNvPr id="29" name="Freeform 25"/>
          <p:cNvSpPr/>
          <p:nvPr/>
        </p:nvSpPr>
        <p:spPr bwMode="auto">
          <a:xfrm>
            <a:off x="4172867" y="3972047"/>
            <a:ext cx="1404822" cy="715438"/>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12293F"/>
          </a:solidFill>
          <a:ln>
            <a:noFill/>
          </a:ln>
        </p:spPr>
        <p:txBody>
          <a:bodyPr vert="horz" wrap="square" lIns="91404" tIns="45702" rIns="91404" bIns="45702" numCol="1" anchor="t" anchorCtr="0" compatLnSpc="1"/>
          <a:lstStyle/>
          <a:p>
            <a:endParaRPr lang="zh-CN" altLang="en-US" sz="1350">
              <a:latin typeface="微软雅黑" panose="020B0503020204020204" pitchFamily="34" charset="-122"/>
              <a:ea typeface="微软雅黑" panose="020B0503020204020204" pitchFamily="34" charset="-122"/>
              <a:cs typeface="+mn-ea"/>
            </a:endParaRPr>
          </a:p>
        </p:txBody>
      </p:sp>
      <p:sp>
        <p:nvSpPr>
          <p:cNvPr id="30" name="Freeform 26"/>
          <p:cNvSpPr/>
          <p:nvPr/>
        </p:nvSpPr>
        <p:spPr bwMode="auto">
          <a:xfrm>
            <a:off x="5577686" y="2907911"/>
            <a:ext cx="715438" cy="1404822"/>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12293F"/>
          </a:solidFill>
          <a:ln>
            <a:noFill/>
          </a:ln>
        </p:spPr>
        <p:txBody>
          <a:bodyPr vert="horz" wrap="square" lIns="91404" tIns="45702" rIns="91404" bIns="45702" numCol="1" anchor="t" anchorCtr="0" compatLnSpc="1"/>
          <a:lstStyle/>
          <a:p>
            <a:endParaRPr lang="zh-CN" altLang="en-US" sz="1350">
              <a:latin typeface="微软雅黑" panose="020B0503020204020204" pitchFamily="34" charset="-122"/>
              <a:ea typeface="微软雅黑" panose="020B0503020204020204" pitchFamily="34" charset="-122"/>
              <a:cs typeface="+mn-ea"/>
            </a:endParaRPr>
          </a:p>
        </p:txBody>
      </p:sp>
      <p:sp>
        <p:nvSpPr>
          <p:cNvPr id="31" name="Freeform 27"/>
          <p:cNvSpPr/>
          <p:nvPr/>
        </p:nvSpPr>
        <p:spPr bwMode="auto">
          <a:xfrm>
            <a:off x="6042622" y="1563209"/>
            <a:ext cx="719446" cy="1404822"/>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12293F"/>
          </a:solidFill>
          <a:ln>
            <a:noFill/>
          </a:ln>
        </p:spPr>
        <p:txBody>
          <a:bodyPr vert="horz" wrap="square" lIns="91404" tIns="45702" rIns="91404" bIns="45702" numCol="1" anchor="t" anchorCtr="0" compatLnSpc="1"/>
          <a:lstStyle/>
          <a:p>
            <a:endParaRPr lang="zh-CN" altLang="en-US" sz="1350">
              <a:latin typeface="微软雅黑" panose="020B0503020204020204" pitchFamily="34" charset="-122"/>
              <a:ea typeface="微软雅黑" panose="020B0503020204020204" pitchFamily="34" charset="-122"/>
              <a:cs typeface="+mn-ea"/>
            </a:endParaRPr>
          </a:p>
        </p:txBody>
      </p:sp>
      <p:sp>
        <p:nvSpPr>
          <p:cNvPr id="32" name="椭圆 31"/>
          <p:cNvSpPr/>
          <p:nvPr/>
        </p:nvSpPr>
        <p:spPr>
          <a:xfrm>
            <a:off x="3359503" y="5088290"/>
            <a:ext cx="428860" cy="428860"/>
          </a:xfrm>
          <a:prstGeom prst="ellipse">
            <a:avLst/>
          </a:prstGeom>
          <a:gradFill>
            <a:gsLst>
              <a:gs pos="0">
                <a:srgbClr val="0F2437"/>
              </a:gs>
              <a:gs pos="50000">
                <a:srgbClr val="284D7A"/>
              </a:gs>
              <a:gs pos="100000">
                <a:srgbClr val="0F2437"/>
              </a:gs>
            </a:gsLst>
            <a:lin ang="5400000" scaled="1"/>
          </a:gra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cs typeface="+mn-ea"/>
            </a:endParaRPr>
          </a:p>
        </p:txBody>
      </p:sp>
      <p:sp>
        <p:nvSpPr>
          <p:cNvPr id="33" name="椭圆 32"/>
          <p:cNvSpPr/>
          <p:nvPr/>
        </p:nvSpPr>
        <p:spPr>
          <a:xfrm>
            <a:off x="4081345" y="3653642"/>
            <a:ext cx="428860" cy="428860"/>
          </a:xfrm>
          <a:prstGeom prst="ellipse">
            <a:avLst/>
          </a:prstGeom>
          <a:gradFill>
            <a:gsLst>
              <a:gs pos="0">
                <a:srgbClr val="0F2437"/>
              </a:gs>
              <a:gs pos="50000">
                <a:srgbClr val="284D7A"/>
              </a:gs>
              <a:gs pos="100000">
                <a:srgbClr val="0F2437"/>
              </a:gs>
            </a:gsLst>
            <a:lin ang="5400000" scaled="1"/>
          </a:gra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cs typeface="+mn-ea"/>
            </a:endParaRPr>
          </a:p>
        </p:txBody>
      </p:sp>
      <p:sp>
        <p:nvSpPr>
          <p:cNvPr id="34" name="椭圆 33"/>
          <p:cNvSpPr/>
          <p:nvPr/>
        </p:nvSpPr>
        <p:spPr>
          <a:xfrm>
            <a:off x="8395076" y="4098301"/>
            <a:ext cx="428860" cy="428860"/>
          </a:xfrm>
          <a:prstGeom prst="ellipse">
            <a:avLst/>
          </a:prstGeom>
          <a:gradFill>
            <a:gsLst>
              <a:gs pos="0">
                <a:srgbClr val="0F2437"/>
              </a:gs>
              <a:gs pos="50000">
                <a:srgbClr val="284D7A"/>
              </a:gs>
              <a:gs pos="100000">
                <a:srgbClr val="0F2437"/>
              </a:gs>
            </a:gsLst>
            <a:lin ang="5400000" scaled="1"/>
          </a:gra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cs typeface="+mn-ea"/>
            </a:endParaRPr>
          </a:p>
        </p:txBody>
      </p:sp>
      <p:sp>
        <p:nvSpPr>
          <p:cNvPr id="35" name="椭圆 34"/>
          <p:cNvSpPr/>
          <p:nvPr/>
        </p:nvSpPr>
        <p:spPr>
          <a:xfrm>
            <a:off x="7596404" y="2455375"/>
            <a:ext cx="428860" cy="428860"/>
          </a:xfrm>
          <a:prstGeom prst="ellipse">
            <a:avLst/>
          </a:prstGeom>
          <a:gradFill>
            <a:gsLst>
              <a:gs pos="0">
                <a:srgbClr val="0F2437"/>
              </a:gs>
              <a:gs pos="50000">
                <a:srgbClr val="284D7A"/>
              </a:gs>
              <a:gs pos="100000">
                <a:srgbClr val="0F2437"/>
              </a:gs>
            </a:gsLst>
            <a:lin ang="5400000" scaled="1"/>
          </a:gra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cs typeface="+mn-ea"/>
            </a:endParaRPr>
          </a:p>
        </p:txBody>
      </p:sp>
      <p:sp>
        <p:nvSpPr>
          <p:cNvPr id="36" name="椭圆 35"/>
          <p:cNvSpPr/>
          <p:nvPr/>
        </p:nvSpPr>
        <p:spPr>
          <a:xfrm>
            <a:off x="4221242" y="1846216"/>
            <a:ext cx="428860" cy="428860"/>
          </a:xfrm>
          <a:prstGeom prst="ellipse">
            <a:avLst/>
          </a:prstGeom>
          <a:gradFill>
            <a:gsLst>
              <a:gs pos="0">
                <a:srgbClr val="0F2437"/>
              </a:gs>
              <a:gs pos="50000">
                <a:srgbClr val="284D7A"/>
              </a:gs>
              <a:gs pos="100000">
                <a:srgbClr val="0F2437"/>
              </a:gs>
            </a:gsLst>
            <a:lin ang="5400000" scaled="1"/>
          </a:gra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cs typeface="+mn-ea"/>
            </a:endParaRPr>
          </a:p>
        </p:txBody>
      </p:sp>
      <p:sp>
        <p:nvSpPr>
          <p:cNvPr id="37" name="TextBox 22"/>
          <p:cNvSpPr txBox="1"/>
          <p:nvPr/>
        </p:nvSpPr>
        <p:spPr>
          <a:xfrm>
            <a:off x="1615685" y="4855598"/>
            <a:ext cx="1663429" cy="867545"/>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400" noProof="1">
                <a:cs typeface="+mn-ea"/>
              </a:rPr>
              <a:t>您的内容打在这里，或者通过复制您的文本后。</a:t>
            </a:r>
            <a:endParaRPr lang="en-US" altLang="zh-CN" sz="1400" noProof="1">
              <a:cs typeface="+mn-ea"/>
            </a:endParaRPr>
          </a:p>
        </p:txBody>
      </p:sp>
      <p:sp>
        <p:nvSpPr>
          <p:cNvPr id="38" name="TextBox 22"/>
          <p:cNvSpPr txBox="1"/>
          <p:nvPr/>
        </p:nvSpPr>
        <p:spPr>
          <a:xfrm>
            <a:off x="1615683" y="3355699"/>
            <a:ext cx="2401250" cy="867545"/>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400" noProof="1">
                <a:cs typeface="+mn-ea"/>
              </a:rPr>
              <a:t>您的内容打在这里，或者通过复制您的文本后，在此框中选择粘贴。</a:t>
            </a:r>
            <a:endParaRPr lang="en-US" altLang="zh-CN" sz="1400" noProof="1">
              <a:cs typeface="+mn-ea"/>
            </a:endParaRPr>
          </a:p>
        </p:txBody>
      </p:sp>
      <p:sp>
        <p:nvSpPr>
          <p:cNvPr id="39" name="TextBox 22"/>
          <p:cNvSpPr txBox="1"/>
          <p:nvPr/>
        </p:nvSpPr>
        <p:spPr>
          <a:xfrm>
            <a:off x="8964226" y="3871079"/>
            <a:ext cx="1623181" cy="867545"/>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400" noProof="1">
                <a:cs typeface="+mn-ea"/>
              </a:rPr>
              <a:t>您的内容打在这里，或者通过复制您的文本后。</a:t>
            </a:r>
            <a:endParaRPr lang="en-US" altLang="zh-CN" sz="1400" noProof="1">
              <a:cs typeface="+mn-ea"/>
            </a:endParaRPr>
          </a:p>
        </p:txBody>
      </p:sp>
      <p:sp>
        <p:nvSpPr>
          <p:cNvPr id="40" name="TextBox 22"/>
          <p:cNvSpPr txBox="1"/>
          <p:nvPr/>
        </p:nvSpPr>
        <p:spPr>
          <a:xfrm>
            <a:off x="8200766" y="2106795"/>
            <a:ext cx="2386639" cy="867545"/>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400" noProof="1">
                <a:cs typeface="+mn-ea"/>
              </a:rPr>
              <a:t>您的内容打在这里，或者通过复制您的文本后，在此框中选择粘贴。</a:t>
            </a:r>
            <a:endParaRPr lang="en-US" altLang="zh-CN" sz="1400" noProof="1">
              <a:cs typeface="+mn-ea"/>
            </a:endParaRPr>
          </a:p>
        </p:txBody>
      </p:sp>
      <p:sp>
        <p:nvSpPr>
          <p:cNvPr id="41" name="TextBox 22"/>
          <p:cNvSpPr txBox="1"/>
          <p:nvPr/>
        </p:nvSpPr>
        <p:spPr>
          <a:xfrm>
            <a:off x="1615681" y="1694676"/>
            <a:ext cx="2519296" cy="867591"/>
          </a:xfrm>
          <a:prstGeom prst="rect">
            <a:avLst/>
          </a:prstGeom>
          <a:noFill/>
        </p:spPr>
        <p:txBody>
          <a:bodyPr wrap="square" rtlCol="0">
            <a:spAutoFit/>
          </a:bodyPr>
          <a:lstStyle/>
          <a:p>
            <a:pPr lvl="0">
              <a:lnSpc>
                <a:spcPct val="120000"/>
              </a:lnSpc>
              <a:spcAft>
                <a:spcPct val="40000"/>
              </a:spcAft>
              <a:buClr>
                <a:srgbClr val="292929"/>
              </a:buClr>
            </a:pPr>
            <a:r>
              <a:rPr lang="zh-CN" altLang="en-US" sz="1400" dirty="0">
                <a:solidFill>
                  <a:srgbClr val="333333"/>
                </a:solidFill>
                <a:latin typeface="微软雅黑" panose="020B0503020204020204" pitchFamily="34" charset="-122"/>
                <a:ea typeface="微软雅黑" panose="020B0503020204020204" pitchFamily="34" charset="-122"/>
                <a:cs typeface="+mn-ea"/>
              </a:rPr>
              <a:t>您的内容打在这里，或者通过复制您的文本后，在此框中选择粘贴。</a:t>
            </a:r>
            <a:endParaRPr lang="en-US" altLang="zh-CN" sz="1400" noProof="1">
              <a:solidFill>
                <a:srgbClr val="333333"/>
              </a:solidFill>
              <a:latin typeface="微软雅黑" panose="020B0503020204020204" pitchFamily="34" charset="-122"/>
              <a:ea typeface="微软雅黑" panose="020B0503020204020204" pitchFamily="34" charset="-122"/>
              <a:cs typeface="+mn-ea"/>
            </a:endParaRPr>
          </a:p>
        </p:txBody>
      </p:sp>
      <p:sp>
        <p:nvSpPr>
          <p:cNvPr id="42" name="椭圆 41"/>
          <p:cNvSpPr/>
          <p:nvPr/>
        </p:nvSpPr>
        <p:spPr>
          <a:xfrm>
            <a:off x="6527890" y="1447888"/>
            <a:ext cx="428860" cy="428860"/>
          </a:xfrm>
          <a:prstGeom prst="ellipse">
            <a:avLst/>
          </a:prstGeom>
          <a:gradFill>
            <a:gsLst>
              <a:gs pos="0">
                <a:srgbClr val="0F2437"/>
              </a:gs>
              <a:gs pos="50000">
                <a:srgbClr val="284D7A"/>
              </a:gs>
              <a:gs pos="100000">
                <a:srgbClr val="0F2437"/>
              </a:gs>
            </a:gsLst>
            <a:lin ang="5400000" scaled="1"/>
          </a:gra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cs typeface="+mn-ea"/>
            </a:endParaRPr>
          </a:p>
        </p:txBody>
      </p:sp>
      <p:sp>
        <p:nvSpPr>
          <p:cNvPr id="2" name="文本占位符 1"/>
          <p:cNvSpPr>
            <a:spLocks noGrp="1"/>
          </p:cNvSpPr>
          <p:nvPr>
            <p:ph type="body" sz="quarter" idx="10"/>
          </p:nvPr>
        </p:nvSpPr>
        <p:spPr/>
        <p:txBody>
          <a:bodyPr/>
          <a:lstStyle/>
          <a:p>
            <a:r>
              <a:rPr lang="zh-CN" altLang="en-US" dirty="0"/>
              <a:t>明年工作计划</a:t>
            </a:r>
            <a:endParaRPr lang="zh-CN" altLang="en-US" dirty="0"/>
          </a:p>
        </p:txBody>
      </p:sp>
    </p:spTree>
  </p:cSld>
  <p:clrMapOvr>
    <a:masterClrMapping/>
  </p:clrMapOvr>
  <p:transition spd="slow"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800"/>
                                  </p:stCondLst>
                                  <p:childTnLst>
                                    <p:set>
                                      <p:cBhvr>
                                        <p:cTn id="6" dur="1" fill="hold">
                                          <p:stCondLst>
                                            <p:cond delay="0"/>
                                          </p:stCondLst>
                                        </p:cTn>
                                        <p:tgtEl>
                                          <p:spTgt spid="23"/>
                                        </p:tgtEl>
                                        <p:attrNameLst>
                                          <p:attrName>style.visibility</p:attrName>
                                        </p:attrNameLst>
                                      </p:cBhvr>
                                      <p:to>
                                        <p:strVal val="visible"/>
                                      </p:to>
                                    </p:set>
                                    <p:animEffect transition="in" filter="wipe(right)">
                                      <p:cBhvr>
                                        <p:cTn id="7" dur="500"/>
                                        <p:tgtEl>
                                          <p:spTgt spid="23"/>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24"/>
                                        </p:tgtEl>
                                        <p:attrNameLst>
                                          <p:attrName>style.visibility</p:attrName>
                                        </p:attrNameLst>
                                      </p:cBhvr>
                                      <p:to>
                                        <p:strVal val="visible"/>
                                      </p:to>
                                    </p:set>
                                    <p:animEffect transition="in" filter="wipe(left)">
                                      <p:cBhvr>
                                        <p:cTn id="10" dur="500"/>
                                        <p:tgtEl>
                                          <p:spTgt spid="24"/>
                                        </p:tgtEl>
                                      </p:cBhvr>
                                    </p:animEffect>
                                  </p:childTnLst>
                                </p:cTn>
                              </p:par>
                              <p:par>
                                <p:cTn id="11" presetID="22" presetClass="entr" presetSubtype="8" fill="hold" grpId="0" nodeType="withEffect">
                                  <p:stCondLst>
                                    <p:cond delay="130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500"/>
                                        <p:tgtEl>
                                          <p:spTgt spid="27"/>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26"/>
                                        </p:tgtEl>
                                        <p:attrNameLst>
                                          <p:attrName>style.visibility</p:attrName>
                                        </p:attrNameLst>
                                      </p:cBhvr>
                                      <p:to>
                                        <p:strVal val="visible"/>
                                      </p:to>
                                    </p:set>
                                    <p:animEffect transition="in" filter="wipe(down)">
                                      <p:cBhvr>
                                        <p:cTn id="16" dur="500"/>
                                        <p:tgtEl>
                                          <p:spTgt spid="26"/>
                                        </p:tgtEl>
                                      </p:cBhvr>
                                    </p:animEffect>
                                  </p:childTnLst>
                                </p:cTn>
                              </p:par>
                              <p:par>
                                <p:cTn id="17" presetID="22" presetClass="entr" presetSubtype="2" fill="hold" grpId="0" nodeType="withEffect">
                                  <p:stCondLst>
                                    <p:cond delay="1200"/>
                                  </p:stCondLst>
                                  <p:childTnLst>
                                    <p:set>
                                      <p:cBhvr>
                                        <p:cTn id="18" dur="1" fill="hold">
                                          <p:stCondLst>
                                            <p:cond delay="0"/>
                                          </p:stCondLst>
                                        </p:cTn>
                                        <p:tgtEl>
                                          <p:spTgt spid="29"/>
                                        </p:tgtEl>
                                        <p:attrNameLst>
                                          <p:attrName>style.visibility</p:attrName>
                                        </p:attrNameLst>
                                      </p:cBhvr>
                                      <p:to>
                                        <p:strVal val="visible"/>
                                      </p:to>
                                    </p:set>
                                    <p:animEffect transition="in" filter="wipe(right)">
                                      <p:cBhvr>
                                        <p:cTn id="19" dur="500"/>
                                        <p:tgtEl>
                                          <p:spTgt spid="29"/>
                                        </p:tgtEl>
                                      </p:cBhvr>
                                    </p:animEffect>
                                  </p:childTnLst>
                                </p:cTn>
                              </p:par>
                              <p:par>
                                <p:cTn id="20" presetID="22" presetClass="entr" presetSubtype="4" fill="hold" grpId="0" nodeType="withEffect">
                                  <p:stCondLst>
                                    <p:cond delay="1400"/>
                                  </p:stCondLst>
                                  <p:childTnLst>
                                    <p:set>
                                      <p:cBhvr>
                                        <p:cTn id="21" dur="1" fill="hold">
                                          <p:stCondLst>
                                            <p:cond delay="0"/>
                                          </p:stCondLst>
                                        </p:cTn>
                                        <p:tgtEl>
                                          <p:spTgt spid="30"/>
                                        </p:tgtEl>
                                        <p:attrNameLst>
                                          <p:attrName>style.visibility</p:attrName>
                                        </p:attrNameLst>
                                      </p:cBhvr>
                                      <p:to>
                                        <p:strVal val="visible"/>
                                      </p:to>
                                    </p:set>
                                    <p:animEffect transition="in" filter="wipe(down)">
                                      <p:cBhvr>
                                        <p:cTn id="22" dur="500"/>
                                        <p:tgtEl>
                                          <p:spTgt spid="30"/>
                                        </p:tgtEl>
                                      </p:cBhvr>
                                    </p:animEffect>
                                  </p:childTnLst>
                                </p:cTn>
                              </p:par>
                              <p:par>
                                <p:cTn id="23" presetID="22" presetClass="entr" presetSubtype="8" fill="hold" grpId="0" nodeType="withEffect">
                                  <p:stCondLst>
                                    <p:cond delay="170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500"/>
                                        <p:tgtEl>
                                          <p:spTgt spid="25"/>
                                        </p:tgtEl>
                                      </p:cBhvr>
                                    </p:animEffect>
                                  </p:childTnLst>
                                </p:cTn>
                              </p:par>
                              <p:par>
                                <p:cTn id="26" presetID="22" presetClass="entr" presetSubtype="4" fill="hold" grpId="0" nodeType="withEffect">
                                  <p:stCondLst>
                                    <p:cond delay="180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par>
                                <p:cTn id="29" presetID="22" presetClass="entr" presetSubtype="2" fill="hold" grpId="0" nodeType="withEffect">
                                  <p:stCondLst>
                                    <p:cond delay="2000"/>
                                  </p:stCondLst>
                                  <p:childTnLst>
                                    <p:set>
                                      <p:cBhvr>
                                        <p:cTn id="30" dur="1" fill="hold">
                                          <p:stCondLst>
                                            <p:cond delay="0"/>
                                          </p:stCondLst>
                                        </p:cTn>
                                        <p:tgtEl>
                                          <p:spTgt spid="28"/>
                                        </p:tgtEl>
                                        <p:attrNameLst>
                                          <p:attrName>style.visibility</p:attrName>
                                        </p:attrNameLst>
                                      </p:cBhvr>
                                      <p:to>
                                        <p:strVal val="visible"/>
                                      </p:to>
                                    </p:set>
                                    <p:animEffect transition="in" filter="wipe(right)">
                                      <p:cBhvr>
                                        <p:cTn id="31" dur="500"/>
                                        <p:tgtEl>
                                          <p:spTgt spid="28"/>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34"/>
                                        </p:tgtEl>
                                        <p:attrNameLst>
                                          <p:attrName>style.visibility</p:attrName>
                                        </p:attrNameLst>
                                      </p:cBhvr>
                                      <p:to>
                                        <p:strVal val="visible"/>
                                      </p:to>
                                    </p:set>
                                    <p:anim calcmode="lin" valueType="num">
                                      <p:cBhvr>
                                        <p:cTn id="39" dur="500" fill="hold"/>
                                        <p:tgtEl>
                                          <p:spTgt spid="34"/>
                                        </p:tgtEl>
                                        <p:attrNameLst>
                                          <p:attrName>ppt_w</p:attrName>
                                        </p:attrNameLst>
                                      </p:cBhvr>
                                      <p:tavLst>
                                        <p:tav tm="0">
                                          <p:val>
                                            <p:fltVal val="0"/>
                                          </p:val>
                                        </p:tav>
                                        <p:tav tm="100000">
                                          <p:val>
                                            <p:strVal val="#ppt_w"/>
                                          </p:val>
                                        </p:tav>
                                      </p:tavLst>
                                    </p:anim>
                                    <p:anim calcmode="lin" valueType="num">
                                      <p:cBhvr>
                                        <p:cTn id="40" dur="500" fill="hold"/>
                                        <p:tgtEl>
                                          <p:spTgt spid="34"/>
                                        </p:tgtEl>
                                        <p:attrNameLst>
                                          <p:attrName>ppt_h</p:attrName>
                                        </p:attrNameLst>
                                      </p:cBhvr>
                                      <p:tavLst>
                                        <p:tav tm="0">
                                          <p:val>
                                            <p:fltVal val="0"/>
                                          </p:val>
                                        </p:tav>
                                        <p:tav tm="100000">
                                          <p:val>
                                            <p:strVal val="#ppt_h"/>
                                          </p:val>
                                        </p:tav>
                                      </p:tavLst>
                                    </p:anim>
                                    <p:animEffect transition="in" filter="fade">
                                      <p:cBhvr>
                                        <p:cTn id="41" dur="500"/>
                                        <p:tgtEl>
                                          <p:spTgt spid="34"/>
                                        </p:tgtEl>
                                      </p:cBhvr>
                                    </p:animEffect>
                                  </p:childTnLst>
                                </p:cTn>
                              </p:par>
                              <p:par>
                                <p:cTn id="42" presetID="53" presetClass="entr" presetSubtype="16" fill="hold" grpId="0" nodeType="withEffect">
                                  <p:stCondLst>
                                    <p:cond delay="190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Effect transition="in" filter="fade">
                                      <p:cBhvr>
                                        <p:cTn id="46" dur="500"/>
                                        <p:tgtEl>
                                          <p:spTgt spid="35"/>
                                        </p:tgtEl>
                                      </p:cBhvr>
                                    </p:animEffect>
                                  </p:childTnLst>
                                </p:cTn>
                              </p:par>
                              <p:par>
                                <p:cTn id="47" presetID="53" presetClass="entr" presetSubtype="16" fill="hold" grpId="0" nodeType="withEffect">
                                  <p:stCondLst>
                                    <p:cond delay="140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Effect transition="in" filter="fade">
                                      <p:cBhvr>
                                        <p:cTn id="51" dur="500"/>
                                        <p:tgtEl>
                                          <p:spTgt spid="33"/>
                                        </p:tgtEl>
                                      </p:cBhvr>
                                    </p:animEffect>
                                  </p:childTnLst>
                                </p:cTn>
                              </p:par>
                              <p:par>
                                <p:cTn id="52" presetID="53" presetClass="entr" presetSubtype="16" fill="hold" grpId="0" nodeType="withEffect">
                                  <p:stCondLst>
                                    <p:cond delay="220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par>
                                <p:cTn id="57" presetID="53" presetClass="entr" presetSubtype="16" fill="hold" grpId="0" nodeType="withEffect">
                                  <p:stCondLst>
                                    <p:cond delay="220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fltVal val="0"/>
                                          </p:val>
                                        </p:tav>
                                        <p:tav tm="100000">
                                          <p:val>
                                            <p:strVal val="#ppt_h"/>
                                          </p:val>
                                        </p:tav>
                                      </p:tavLst>
                                    </p:anim>
                                    <p:animEffect transition="in" filter="fade">
                                      <p:cBhvr>
                                        <p:cTn id="61" dur="500"/>
                                        <p:tgtEl>
                                          <p:spTgt spid="42"/>
                                        </p:tgtEl>
                                      </p:cBhvr>
                                    </p:animEffect>
                                  </p:childTnLst>
                                </p:cTn>
                              </p:par>
                            </p:childTnLst>
                          </p:cTn>
                        </p:par>
                        <p:par>
                          <p:cTn id="62" fill="hold">
                            <p:stCondLst>
                              <p:cond delay="1300"/>
                            </p:stCondLst>
                            <p:childTnLst>
                              <p:par>
                                <p:cTn id="63" presetID="2" presetClass="entr" presetSubtype="8" decel="100000"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500" fill="hold"/>
                                        <p:tgtEl>
                                          <p:spTgt spid="37"/>
                                        </p:tgtEl>
                                        <p:attrNameLst>
                                          <p:attrName>ppt_x</p:attrName>
                                        </p:attrNameLst>
                                      </p:cBhvr>
                                      <p:tavLst>
                                        <p:tav tm="0">
                                          <p:val>
                                            <p:strVal val="0-#ppt_w/2"/>
                                          </p:val>
                                        </p:tav>
                                        <p:tav tm="100000">
                                          <p:val>
                                            <p:strVal val="#ppt_x"/>
                                          </p:val>
                                        </p:tav>
                                      </p:tavLst>
                                    </p:anim>
                                    <p:anim calcmode="lin" valueType="num">
                                      <p:cBhvr additive="base">
                                        <p:cTn id="66" dur="500" fill="hold"/>
                                        <p:tgtEl>
                                          <p:spTgt spid="37"/>
                                        </p:tgtEl>
                                        <p:attrNameLst>
                                          <p:attrName>ppt_y</p:attrName>
                                        </p:attrNameLst>
                                      </p:cBhvr>
                                      <p:tavLst>
                                        <p:tav tm="0">
                                          <p:val>
                                            <p:strVal val="#ppt_y"/>
                                          </p:val>
                                        </p:tav>
                                        <p:tav tm="100000">
                                          <p:val>
                                            <p:strVal val="#ppt_y"/>
                                          </p:val>
                                        </p:tav>
                                      </p:tavLst>
                                    </p:anim>
                                  </p:childTnLst>
                                </p:cTn>
                              </p:par>
                              <p:par>
                                <p:cTn id="67" presetID="2" presetClass="entr" presetSubtype="8" decel="100000" fill="hold" grpId="0" nodeType="withEffect">
                                  <p:stCondLst>
                                    <p:cond delay="100"/>
                                  </p:stCondLst>
                                  <p:childTnLst>
                                    <p:set>
                                      <p:cBhvr>
                                        <p:cTn id="68" dur="1" fill="hold">
                                          <p:stCondLst>
                                            <p:cond delay="0"/>
                                          </p:stCondLst>
                                        </p:cTn>
                                        <p:tgtEl>
                                          <p:spTgt spid="38"/>
                                        </p:tgtEl>
                                        <p:attrNameLst>
                                          <p:attrName>style.visibility</p:attrName>
                                        </p:attrNameLst>
                                      </p:cBhvr>
                                      <p:to>
                                        <p:strVal val="visible"/>
                                      </p:to>
                                    </p:set>
                                    <p:anim calcmode="lin" valueType="num">
                                      <p:cBhvr additive="base">
                                        <p:cTn id="69" dur="500" fill="hold"/>
                                        <p:tgtEl>
                                          <p:spTgt spid="38"/>
                                        </p:tgtEl>
                                        <p:attrNameLst>
                                          <p:attrName>ppt_x</p:attrName>
                                        </p:attrNameLst>
                                      </p:cBhvr>
                                      <p:tavLst>
                                        <p:tav tm="0">
                                          <p:val>
                                            <p:strVal val="0-#ppt_w/2"/>
                                          </p:val>
                                        </p:tav>
                                        <p:tav tm="100000">
                                          <p:val>
                                            <p:strVal val="#ppt_x"/>
                                          </p:val>
                                        </p:tav>
                                      </p:tavLst>
                                    </p:anim>
                                    <p:anim calcmode="lin" valueType="num">
                                      <p:cBhvr additive="base">
                                        <p:cTn id="70" dur="500" fill="hold"/>
                                        <p:tgtEl>
                                          <p:spTgt spid="38"/>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200"/>
                                  </p:stCondLst>
                                  <p:childTnLst>
                                    <p:set>
                                      <p:cBhvr>
                                        <p:cTn id="72" dur="1" fill="hold">
                                          <p:stCondLst>
                                            <p:cond delay="0"/>
                                          </p:stCondLst>
                                        </p:cTn>
                                        <p:tgtEl>
                                          <p:spTgt spid="39"/>
                                        </p:tgtEl>
                                        <p:attrNameLst>
                                          <p:attrName>style.visibility</p:attrName>
                                        </p:attrNameLst>
                                      </p:cBhvr>
                                      <p:to>
                                        <p:strVal val="visible"/>
                                      </p:to>
                                    </p:set>
                                    <p:anim calcmode="lin" valueType="num">
                                      <p:cBhvr additive="base">
                                        <p:cTn id="73" dur="500" fill="hold"/>
                                        <p:tgtEl>
                                          <p:spTgt spid="39"/>
                                        </p:tgtEl>
                                        <p:attrNameLst>
                                          <p:attrName>ppt_x</p:attrName>
                                        </p:attrNameLst>
                                      </p:cBhvr>
                                      <p:tavLst>
                                        <p:tav tm="0">
                                          <p:val>
                                            <p:strVal val="1+#ppt_w/2"/>
                                          </p:val>
                                        </p:tav>
                                        <p:tav tm="100000">
                                          <p:val>
                                            <p:strVal val="#ppt_x"/>
                                          </p:val>
                                        </p:tav>
                                      </p:tavLst>
                                    </p:anim>
                                    <p:anim calcmode="lin" valueType="num">
                                      <p:cBhvr additive="base">
                                        <p:cTn id="74" dur="500" fill="hold"/>
                                        <p:tgtEl>
                                          <p:spTgt spid="39"/>
                                        </p:tgtEl>
                                        <p:attrNameLst>
                                          <p:attrName>ppt_y</p:attrName>
                                        </p:attrNameLst>
                                      </p:cBhvr>
                                      <p:tavLst>
                                        <p:tav tm="0">
                                          <p:val>
                                            <p:strVal val="#ppt_y"/>
                                          </p:val>
                                        </p:tav>
                                        <p:tav tm="100000">
                                          <p:val>
                                            <p:strVal val="#ppt_y"/>
                                          </p:val>
                                        </p:tav>
                                      </p:tavLst>
                                    </p:anim>
                                  </p:childTnLst>
                                </p:cTn>
                              </p:par>
                              <p:par>
                                <p:cTn id="75" presetID="2" presetClass="entr" presetSubtype="2" decel="100000" fill="hold" grpId="0" nodeType="withEffect">
                                  <p:stCondLst>
                                    <p:cond delay="30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500" fill="hold"/>
                                        <p:tgtEl>
                                          <p:spTgt spid="40"/>
                                        </p:tgtEl>
                                        <p:attrNameLst>
                                          <p:attrName>ppt_x</p:attrName>
                                        </p:attrNameLst>
                                      </p:cBhvr>
                                      <p:tavLst>
                                        <p:tav tm="0">
                                          <p:val>
                                            <p:strVal val="1+#ppt_w/2"/>
                                          </p:val>
                                        </p:tav>
                                        <p:tav tm="100000">
                                          <p:val>
                                            <p:strVal val="#ppt_x"/>
                                          </p:val>
                                        </p:tav>
                                      </p:tavLst>
                                    </p:anim>
                                    <p:anim calcmode="lin" valueType="num">
                                      <p:cBhvr additive="base">
                                        <p:cTn id="78" dur="500" fill="hold"/>
                                        <p:tgtEl>
                                          <p:spTgt spid="40"/>
                                        </p:tgtEl>
                                        <p:attrNameLst>
                                          <p:attrName>ppt_y</p:attrName>
                                        </p:attrNameLst>
                                      </p:cBhvr>
                                      <p:tavLst>
                                        <p:tav tm="0">
                                          <p:val>
                                            <p:strVal val="#ppt_y"/>
                                          </p:val>
                                        </p:tav>
                                        <p:tav tm="100000">
                                          <p:val>
                                            <p:strVal val="#ppt_y"/>
                                          </p:val>
                                        </p:tav>
                                      </p:tavLst>
                                    </p:anim>
                                  </p:childTnLst>
                                </p:cTn>
                              </p:par>
                              <p:par>
                                <p:cTn id="79" presetID="2" presetClass="entr" presetSubtype="8" decel="100000" fill="hold" grpId="0" nodeType="withEffect">
                                  <p:stCondLst>
                                    <p:cond delay="400"/>
                                  </p:stCondLst>
                                  <p:childTnLst>
                                    <p:set>
                                      <p:cBhvr>
                                        <p:cTn id="80" dur="1" fill="hold">
                                          <p:stCondLst>
                                            <p:cond delay="0"/>
                                          </p:stCondLst>
                                        </p:cTn>
                                        <p:tgtEl>
                                          <p:spTgt spid="41"/>
                                        </p:tgtEl>
                                        <p:attrNameLst>
                                          <p:attrName>style.visibility</p:attrName>
                                        </p:attrNameLst>
                                      </p:cBhvr>
                                      <p:to>
                                        <p:strVal val="visible"/>
                                      </p:to>
                                    </p:set>
                                    <p:anim calcmode="lin" valueType="num">
                                      <p:cBhvr additive="base">
                                        <p:cTn id="81" dur="500" fill="hold"/>
                                        <p:tgtEl>
                                          <p:spTgt spid="41"/>
                                        </p:tgtEl>
                                        <p:attrNameLst>
                                          <p:attrName>ppt_x</p:attrName>
                                        </p:attrNameLst>
                                      </p:cBhvr>
                                      <p:tavLst>
                                        <p:tav tm="0">
                                          <p:val>
                                            <p:strVal val="0-#ppt_w/2"/>
                                          </p:val>
                                        </p:tav>
                                        <p:tav tm="100000">
                                          <p:val>
                                            <p:strVal val="#ppt_x"/>
                                          </p:val>
                                        </p:tav>
                                      </p:tavLst>
                                    </p:anim>
                                    <p:anim calcmode="lin" valueType="num">
                                      <p:cBhvr additive="base">
                                        <p:cTn id="82"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p:bldP spid="38" grpId="0"/>
      <p:bldP spid="39" grpId="0"/>
      <p:bldP spid="40" grpId="0"/>
      <p:bldP spid="41" grpId="0"/>
      <p:bldP spid="4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1439334" y="1370273"/>
            <a:ext cx="9377077" cy="2158547"/>
            <a:chOff x="1467572" y="2603954"/>
            <a:chExt cx="9377077" cy="2158546"/>
          </a:xfrm>
        </p:grpSpPr>
        <p:cxnSp>
          <p:nvCxnSpPr>
            <p:cNvPr id="78" name="直接连接符 77"/>
            <p:cNvCxnSpPr/>
            <p:nvPr/>
          </p:nvCxnSpPr>
          <p:spPr>
            <a:xfrm>
              <a:off x="8785225" y="2844800"/>
              <a:ext cx="1479550" cy="1917700"/>
            </a:xfrm>
            <a:prstGeom prst="line">
              <a:avLst/>
            </a:prstGeom>
            <a:solidFill>
              <a:srgbClr val="DB0010">
                <a:alpha val="89020"/>
              </a:srgbClr>
            </a:solidFill>
            <a:ln w="28575">
              <a:solidFill>
                <a:srgbClr val="284D7A"/>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cxnSp>
        <p:grpSp>
          <p:nvGrpSpPr>
            <p:cNvPr id="79" name="组合 78"/>
            <p:cNvGrpSpPr/>
            <p:nvPr/>
          </p:nvGrpSpPr>
          <p:grpSpPr>
            <a:xfrm>
              <a:off x="1467572" y="2603954"/>
              <a:ext cx="9377077" cy="2158546"/>
              <a:chOff x="1467572" y="2603954"/>
              <a:chExt cx="9377077" cy="2158546"/>
            </a:xfrm>
          </p:grpSpPr>
          <p:cxnSp>
            <p:nvCxnSpPr>
              <p:cNvPr id="80" name="直接连接符 79"/>
              <p:cNvCxnSpPr/>
              <p:nvPr/>
            </p:nvCxnSpPr>
            <p:spPr>
              <a:xfrm flipV="1">
                <a:off x="1467572" y="2755900"/>
                <a:ext cx="894628" cy="949325"/>
              </a:xfrm>
              <a:prstGeom prst="line">
                <a:avLst/>
              </a:prstGeom>
              <a:solidFill>
                <a:srgbClr val="DB0010">
                  <a:alpha val="89020"/>
                </a:srgbClr>
              </a:solidFill>
              <a:ln w="28575">
                <a:solidFill>
                  <a:srgbClr val="284D7A"/>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81" name="直接连接符 80"/>
              <p:cNvCxnSpPr/>
              <p:nvPr/>
            </p:nvCxnSpPr>
            <p:spPr>
              <a:xfrm>
                <a:off x="2362200" y="2755900"/>
                <a:ext cx="1357313" cy="1898650"/>
              </a:xfrm>
              <a:prstGeom prst="line">
                <a:avLst/>
              </a:prstGeom>
              <a:solidFill>
                <a:srgbClr val="DB0010">
                  <a:alpha val="89020"/>
                </a:srgbClr>
              </a:solidFill>
              <a:ln w="28575">
                <a:solidFill>
                  <a:srgbClr val="284D7A"/>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82" name="直接连接符 81"/>
              <p:cNvCxnSpPr/>
              <p:nvPr/>
            </p:nvCxnSpPr>
            <p:spPr>
              <a:xfrm flipV="1">
                <a:off x="3719513" y="2603954"/>
                <a:ext cx="2222101" cy="2050596"/>
              </a:xfrm>
              <a:prstGeom prst="line">
                <a:avLst/>
              </a:prstGeom>
              <a:solidFill>
                <a:srgbClr val="DB0010">
                  <a:alpha val="89020"/>
                </a:srgbClr>
              </a:solidFill>
              <a:ln w="28575">
                <a:solidFill>
                  <a:srgbClr val="284D7A"/>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83" name="直接连接符 82"/>
              <p:cNvCxnSpPr/>
              <p:nvPr/>
            </p:nvCxnSpPr>
            <p:spPr>
              <a:xfrm>
                <a:off x="5941614" y="2603954"/>
                <a:ext cx="1957786" cy="2158546"/>
              </a:xfrm>
              <a:prstGeom prst="line">
                <a:avLst/>
              </a:prstGeom>
              <a:solidFill>
                <a:srgbClr val="DB0010">
                  <a:alpha val="89020"/>
                </a:srgbClr>
              </a:solidFill>
              <a:ln w="28575">
                <a:solidFill>
                  <a:srgbClr val="284D7A"/>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84" name="直接连接符 83"/>
              <p:cNvCxnSpPr/>
              <p:nvPr/>
            </p:nvCxnSpPr>
            <p:spPr>
              <a:xfrm flipV="1">
                <a:off x="7891066" y="2844800"/>
                <a:ext cx="894159" cy="1917700"/>
              </a:xfrm>
              <a:prstGeom prst="line">
                <a:avLst/>
              </a:prstGeom>
              <a:solidFill>
                <a:srgbClr val="DB0010">
                  <a:alpha val="89020"/>
                </a:srgbClr>
              </a:solidFill>
              <a:ln w="28575">
                <a:solidFill>
                  <a:srgbClr val="284D7A"/>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85" name="直接连接符 84"/>
              <p:cNvCxnSpPr/>
              <p:nvPr/>
            </p:nvCxnSpPr>
            <p:spPr>
              <a:xfrm flipV="1">
                <a:off x="10264775" y="4005414"/>
                <a:ext cx="579874" cy="757086"/>
              </a:xfrm>
              <a:prstGeom prst="line">
                <a:avLst/>
              </a:prstGeom>
              <a:solidFill>
                <a:srgbClr val="DB0010">
                  <a:alpha val="89020"/>
                </a:srgbClr>
              </a:solidFill>
              <a:ln w="28575">
                <a:solidFill>
                  <a:srgbClr val="284D7A"/>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cxnSp>
        </p:grpSp>
      </p:grpSp>
      <p:grpSp>
        <p:nvGrpSpPr>
          <p:cNvPr id="86" name="组合 85"/>
          <p:cNvGrpSpPr/>
          <p:nvPr/>
        </p:nvGrpSpPr>
        <p:grpSpPr>
          <a:xfrm>
            <a:off x="1102978" y="2321815"/>
            <a:ext cx="515109" cy="515109"/>
            <a:chOff x="372609" y="2524616"/>
            <a:chExt cx="2739344" cy="2739343"/>
          </a:xfrm>
          <a:gradFill>
            <a:gsLst>
              <a:gs pos="0">
                <a:srgbClr val="0F2437"/>
              </a:gs>
              <a:gs pos="50000">
                <a:srgbClr val="284D7A"/>
              </a:gs>
              <a:gs pos="100000">
                <a:srgbClr val="0F2437"/>
              </a:gs>
            </a:gsLst>
            <a:lin ang="5400000" scaled="1"/>
          </a:gradFill>
        </p:grpSpPr>
        <p:sp>
          <p:nvSpPr>
            <p:cNvPr id="87" name="椭圆 86"/>
            <p:cNvSpPr/>
            <p:nvPr/>
          </p:nvSpPr>
          <p:spPr>
            <a:xfrm>
              <a:off x="372609" y="2524616"/>
              <a:ext cx="2739344" cy="2739343"/>
            </a:xfrm>
            <a:prstGeom prst="ellipse">
              <a:avLst/>
            </a:prstGeom>
            <a:grp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a:solidFill>
                  <a:srgbClr val="DB0010"/>
                </a:solidFill>
                <a:cs typeface="+mn-ea"/>
                <a:sym typeface="+mn-lt"/>
              </a:endParaRPr>
            </a:p>
          </p:txBody>
        </p:sp>
        <p:sp>
          <p:nvSpPr>
            <p:cNvPr id="88" name="椭圆 87"/>
            <p:cNvSpPr/>
            <p:nvPr/>
          </p:nvSpPr>
          <p:spPr>
            <a:xfrm>
              <a:off x="399597" y="2551604"/>
              <a:ext cx="2685369" cy="2685369"/>
            </a:xfrm>
            <a:prstGeom prst="ellipse">
              <a:avLst/>
            </a:prstGeom>
            <a:grp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a:solidFill>
                  <a:srgbClr val="DB0010"/>
                </a:solidFill>
                <a:cs typeface="+mn-ea"/>
                <a:sym typeface="+mn-lt"/>
              </a:endParaRPr>
            </a:p>
          </p:txBody>
        </p:sp>
      </p:grpSp>
      <p:grpSp>
        <p:nvGrpSpPr>
          <p:cNvPr id="89" name="组合 88"/>
          <p:cNvGrpSpPr/>
          <p:nvPr/>
        </p:nvGrpSpPr>
        <p:grpSpPr>
          <a:xfrm>
            <a:off x="10717111" y="2321815"/>
            <a:ext cx="515109" cy="515109"/>
            <a:chOff x="372609" y="2524616"/>
            <a:chExt cx="2739344" cy="2739343"/>
          </a:xfrm>
          <a:gradFill>
            <a:gsLst>
              <a:gs pos="0">
                <a:srgbClr val="0F2437"/>
              </a:gs>
              <a:gs pos="50000">
                <a:srgbClr val="284D7A"/>
              </a:gs>
              <a:gs pos="100000">
                <a:srgbClr val="0F2437"/>
              </a:gs>
            </a:gsLst>
            <a:lin ang="5400000" scaled="1"/>
          </a:gradFill>
        </p:grpSpPr>
        <p:sp>
          <p:nvSpPr>
            <p:cNvPr id="90" name="椭圆 89"/>
            <p:cNvSpPr/>
            <p:nvPr/>
          </p:nvSpPr>
          <p:spPr>
            <a:xfrm>
              <a:off x="372609" y="2524616"/>
              <a:ext cx="2739344" cy="2739343"/>
            </a:xfrm>
            <a:prstGeom prst="ellipse">
              <a:avLst/>
            </a:prstGeom>
            <a:grp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a:solidFill>
                  <a:srgbClr val="DB0010"/>
                </a:solidFill>
                <a:cs typeface="+mn-ea"/>
                <a:sym typeface="+mn-lt"/>
              </a:endParaRPr>
            </a:p>
          </p:txBody>
        </p:sp>
        <p:sp>
          <p:nvSpPr>
            <p:cNvPr id="91" name="椭圆 90"/>
            <p:cNvSpPr/>
            <p:nvPr/>
          </p:nvSpPr>
          <p:spPr>
            <a:xfrm>
              <a:off x="399597" y="2551604"/>
              <a:ext cx="2685369" cy="2685369"/>
            </a:xfrm>
            <a:prstGeom prst="ellipse">
              <a:avLst/>
            </a:prstGeom>
            <a:grp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a:solidFill>
                  <a:srgbClr val="DB0010"/>
                </a:solidFill>
                <a:cs typeface="+mn-ea"/>
                <a:sym typeface="+mn-lt"/>
              </a:endParaRPr>
            </a:p>
          </p:txBody>
        </p:sp>
      </p:grpSp>
      <p:sp>
        <p:nvSpPr>
          <p:cNvPr id="92" name="TextBox 64"/>
          <p:cNvSpPr txBox="1"/>
          <p:nvPr/>
        </p:nvSpPr>
        <p:spPr>
          <a:xfrm>
            <a:off x="2012968" y="4450765"/>
            <a:ext cx="1839947" cy="1323439"/>
          </a:xfrm>
          <a:prstGeom prst="rect">
            <a:avLst/>
          </a:prstGeom>
          <a:noFill/>
        </p:spPr>
        <p:txBody>
          <a:bodyPr wrap="square" rtlCol="0">
            <a:spAutoFit/>
          </a:bodyPr>
          <a:lstStyle/>
          <a:p>
            <a:pPr algn="ctr"/>
            <a:r>
              <a:rPr lang="zh-CN" altLang="en-US" sz="1400" dirty="0">
                <a:solidFill>
                  <a:srgbClr val="10263B"/>
                </a:solidFill>
                <a:latin typeface="+mn-ea"/>
                <a:ea typeface="+mn-ea"/>
                <a:cs typeface="+mn-ea"/>
                <a:sym typeface="+mn-lt"/>
              </a:rPr>
              <a:t> </a:t>
            </a:r>
            <a:r>
              <a:rPr lang="zh-CN" altLang="en-US" sz="1600" dirty="0">
                <a:solidFill>
                  <a:srgbClr val="10263B"/>
                </a:solidFill>
                <a:latin typeface="+mn-ea"/>
                <a:ea typeface="+mn-ea"/>
                <a:cs typeface="+mn-ea"/>
                <a:sym typeface="+mn-lt"/>
              </a:rPr>
              <a:t>您的内容打在这里，或者通过复制您的文本后，在此框中选择粘贴，并选择只保留文字</a:t>
            </a:r>
            <a:endParaRPr lang="zh-CN" altLang="en-US" sz="1500" dirty="0">
              <a:solidFill>
                <a:srgbClr val="10263B"/>
              </a:solidFill>
              <a:latin typeface="+mn-ea"/>
              <a:ea typeface="+mn-ea"/>
              <a:cs typeface="+mn-ea"/>
              <a:sym typeface="+mn-lt"/>
            </a:endParaRPr>
          </a:p>
        </p:txBody>
      </p:sp>
      <p:sp>
        <p:nvSpPr>
          <p:cNvPr id="93" name="TextBox 65"/>
          <p:cNvSpPr txBox="1"/>
          <p:nvPr/>
        </p:nvSpPr>
        <p:spPr>
          <a:xfrm>
            <a:off x="2038313" y="3836670"/>
            <a:ext cx="1789256" cy="453457"/>
          </a:xfrm>
          <a:prstGeom prst="rect">
            <a:avLst/>
          </a:prstGeom>
          <a:noFill/>
        </p:spPr>
        <p:txBody>
          <a:bodyPr wrap="square" rtlCol="0">
            <a:spAutoFit/>
          </a:bodyPr>
          <a:lstStyle/>
          <a:p>
            <a:pPr algn="ctr">
              <a:lnSpc>
                <a:spcPct val="130000"/>
              </a:lnSpc>
            </a:pPr>
            <a:r>
              <a:rPr lang="zh-CN" altLang="en-US" sz="2000" dirty="0">
                <a:solidFill>
                  <a:srgbClr val="10263B"/>
                </a:solidFill>
                <a:latin typeface="+mn-ea"/>
                <a:ea typeface="+mn-ea"/>
                <a:cs typeface="+mn-ea"/>
                <a:sym typeface="+mn-lt"/>
              </a:rPr>
              <a:t>重点一</a:t>
            </a:r>
            <a:endParaRPr lang="zh-CN" altLang="en-US" sz="2000" dirty="0">
              <a:solidFill>
                <a:srgbClr val="10263B"/>
              </a:solidFill>
              <a:latin typeface="+mn-ea"/>
              <a:ea typeface="+mn-ea"/>
              <a:cs typeface="+mn-ea"/>
              <a:sym typeface="+mn-lt"/>
            </a:endParaRPr>
          </a:p>
        </p:txBody>
      </p:sp>
      <p:sp>
        <p:nvSpPr>
          <p:cNvPr id="94" name="TextBox 84"/>
          <p:cNvSpPr txBox="1"/>
          <p:nvPr/>
        </p:nvSpPr>
        <p:spPr>
          <a:xfrm>
            <a:off x="4164384" y="4450765"/>
            <a:ext cx="1839947" cy="1323439"/>
          </a:xfrm>
          <a:prstGeom prst="rect">
            <a:avLst/>
          </a:prstGeom>
          <a:noFill/>
        </p:spPr>
        <p:txBody>
          <a:bodyPr wrap="square" rtlCol="0">
            <a:spAutoFit/>
          </a:bodyPr>
          <a:lstStyle/>
          <a:p>
            <a:pPr algn="ctr"/>
            <a:r>
              <a:rPr lang="zh-CN" altLang="en-US" sz="1400" dirty="0">
                <a:solidFill>
                  <a:srgbClr val="10263B"/>
                </a:solidFill>
                <a:latin typeface="+mn-ea"/>
                <a:ea typeface="+mn-ea"/>
                <a:cs typeface="+mn-ea"/>
                <a:sym typeface="+mn-lt"/>
              </a:rPr>
              <a:t> </a:t>
            </a:r>
            <a:r>
              <a:rPr lang="zh-CN" altLang="en-US" sz="1600" dirty="0">
                <a:solidFill>
                  <a:srgbClr val="10263B"/>
                </a:solidFill>
                <a:latin typeface="+mn-ea"/>
                <a:ea typeface="+mn-ea"/>
                <a:cs typeface="+mn-ea"/>
                <a:sym typeface="+mn-lt"/>
              </a:rPr>
              <a:t>您的内容打在这里，或者通过复制您的文本后，在此框中选择粘贴，并选择只保留文字</a:t>
            </a:r>
            <a:endParaRPr lang="zh-CN" altLang="en-US" sz="1500" dirty="0">
              <a:solidFill>
                <a:srgbClr val="10263B"/>
              </a:solidFill>
              <a:latin typeface="+mn-ea"/>
              <a:ea typeface="+mn-ea"/>
              <a:cs typeface="+mn-ea"/>
              <a:sym typeface="+mn-lt"/>
            </a:endParaRPr>
          </a:p>
        </p:txBody>
      </p:sp>
      <p:sp>
        <p:nvSpPr>
          <p:cNvPr id="95" name="TextBox 85"/>
          <p:cNvSpPr txBox="1"/>
          <p:nvPr/>
        </p:nvSpPr>
        <p:spPr>
          <a:xfrm>
            <a:off x="4189728" y="3836670"/>
            <a:ext cx="1789256" cy="453457"/>
          </a:xfrm>
          <a:prstGeom prst="rect">
            <a:avLst/>
          </a:prstGeom>
          <a:noFill/>
        </p:spPr>
        <p:txBody>
          <a:bodyPr wrap="square" rtlCol="0">
            <a:spAutoFit/>
          </a:bodyPr>
          <a:lstStyle/>
          <a:p>
            <a:pPr algn="ctr">
              <a:lnSpc>
                <a:spcPct val="130000"/>
              </a:lnSpc>
            </a:pPr>
            <a:r>
              <a:rPr lang="zh-CN" altLang="en-US" sz="2000" dirty="0">
                <a:solidFill>
                  <a:srgbClr val="10263B"/>
                </a:solidFill>
                <a:latin typeface="+mn-ea"/>
                <a:ea typeface="+mn-ea"/>
                <a:cs typeface="+mn-ea"/>
                <a:sym typeface="+mn-lt"/>
              </a:rPr>
              <a:t>重点二</a:t>
            </a:r>
            <a:endParaRPr lang="zh-CN" altLang="en-US" sz="2000" dirty="0">
              <a:solidFill>
                <a:srgbClr val="10263B"/>
              </a:solidFill>
              <a:latin typeface="+mn-ea"/>
              <a:ea typeface="+mn-ea"/>
              <a:cs typeface="+mn-ea"/>
              <a:sym typeface="+mn-lt"/>
            </a:endParaRPr>
          </a:p>
        </p:txBody>
      </p:sp>
      <p:sp>
        <p:nvSpPr>
          <p:cNvPr id="96" name="TextBox 86"/>
          <p:cNvSpPr txBox="1"/>
          <p:nvPr/>
        </p:nvSpPr>
        <p:spPr>
          <a:xfrm>
            <a:off x="6324624" y="4450765"/>
            <a:ext cx="1839947" cy="1323439"/>
          </a:xfrm>
          <a:prstGeom prst="rect">
            <a:avLst/>
          </a:prstGeom>
          <a:noFill/>
        </p:spPr>
        <p:txBody>
          <a:bodyPr wrap="square" rtlCol="0">
            <a:spAutoFit/>
          </a:bodyPr>
          <a:lstStyle/>
          <a:p>
            <a:pPr algn="ctr"/>
            <a:r>
              <a:rPr lang="zh-CN" altLang="en-US" sz="1400" dirty="0">
                <a:solidFill>
                  <a:srgbClr val="10263B"/>
                </a:solidFill>
                <a:latin typeface="+mn-ea"/>
                <a:ea typeface="+mn-ea"/>
                <a:cs typeface="+mn-ea"/>
                <a:sym typeface="+mn-lt"/>
              </a:rPr>
              <a:t> </a:t>
            </a:r>
            <a:r>
              <a:rPr lang="zh-CN" altLang="en-US" sz="1600" dirty="0">
                <a:solidFill>
                  <a:srgbClr val="10263B"/>
                </a:solidFill>
                <a:latin typeface="+mn-ea"/>
                <a:ea typeface="+mn-ea"/>
                <a:cs typeface="+mn-ea"/>
                <a:sym typeface="+mn-lt"/>
              </a:rPr>
              <a:t>您的内容打在这里，或者通过复制您的文本后，在此框中选择粘贴，并选择只保留文字</a:t>
            </a:r>
            <a:endParaRPr lang="zh-CN" altLang="en-US" sz="1500" dirty="0">
              <a:solidFill>
                <a:srgbClr val="10263B"/>
              </a:solidFill>
              <a:latin typeface="+mn-ea"/>
              <a:ea typeface="+mn-ea"/>
              <a:cs typeface="+mn-ea"/>
              <a:sym typeface="+mn-lt"/>
            </a:endParaRPr>
          </a:p>
        </p:txBody>
      </p:sp>
      <p:sp>
        <p:nvSpPr>
          <p:cNvPr id="97" name="TextBox 87"/>
          <p:cNvSpPr txBox="1"/>
          <p:nvPr/>
        </p:nvSpPr>
        <p:spPr>
          <a:xfrm>
            <a:off x="6349968" y="3836670"/>
            <a:ext cx="1789256" cy="453457"/>
          </a:xfrm>
          <a:prstGeom prst="rect">
            <a:avLst/>
          </a:prstGeom>
          <a:noFill/>
        </p:spPr>
        <p:txBody>
          <a:bodyPr wrap="square" rtlCol="0">
            <a:spAutoFit/>
          </a:bodyPr>
          <a:lstStyle/>
          <a:p>
            <a:pPr algn="ctr">
              <a:lnSpc>
                <a:spcPct val="130000"/>
              </a:lnSpc>
            </a:pPr>
            <a:r>
              <a:rPr lang="zh-CN" altLang="en-US" sz="2000" dirty="0">
                <a:solidFill>
                  <a:srgbClr val="10263B"/>
                </a:solidFill>
                <a:latin typeface="+mn-ea"/>
                <a:ea typeface="+mn-ea"/>
                <a:cs typeface="+mn-ea"/>
                <a:sym typeface="+mn-lt"/>
              </a:rPr>
              <a:t>重点三</a:t>
            </a:r>
            <a:endParaRPr lang="zh-CN" altLang="en-US" sz="2000" dirty="0">
              <a:solidFill>
                <a:srgbClr val="10263B"/>
              </a:solidFill>
              <a:latin typeface="+mn-ea"/>
              <a:ea typeface="+mn-ea"/>
              <a:cs typeface="+mn-ea"/>
              <a:sym typeface="+mn-lt"/>
            </a:endParaRPr>
          </a:p>
        </p:txBody>
      </p:sp>
      <p:sp>
        <p:nvSpPr>
          <p:cNvPr id="98" name="TextBox 88"/>
          <p:cNvSpPr txBox="1"/>
          <p:nvPr/>
        </p:nvSpPr>
        <p:spPr>
          <a:xfrm>
            <a:off x="8449928" y="4450765"/>
            <a:ext cx="1839947" cy="1323439"/>
          </a:xfrm>
          <a:prstGeom prst="rect">
            <a:avLst/>
          </a:prstGeom>
          <a:noFill/>
        </p:spPr>
        <p:txBody>
          <a:bodyPr wrap="square" rtlCol="0">
            <a:spAutoFit/>
          </a:bodyPr>
          <a:lstStyle/>
          <a:p>
            <a:pPr algn="ctr"/>
            <a:r>
              <a:rPr lang="zh-CN" altLang="en-US" sz="1400" dirty="0">
                <a:solidFill>
                  <a:srgbClr val="10263B"/>
                </a:solidFill>
                <a:latin typeface="+mn-ea"/>
                <a:ea typeface="+mn-ea"/>
                <a:cs typeface="+mn-ea"/>
                <a:sym typeface="+mn-lt"/>
              </a:rPr>
              <a:t> </a:t>
            </a:r>
            <a:r>
              <a:rPr lang="zh-CN" altLang="en-US" sz="1600" dirty="0">
                <a:solidFill>
                  <a:srgbClr val="10263B"/>
                </a:solidFill>
                <a:latin typeface="+mn-ea"/>
                <a:ea typeface="+mn-ea"/>
                <a:cs typeface="+mn-ea"/>
                <a:sym typeface="+mn-lt"/>
              </a:rPr>
              <a:t>您的内容打在这里，或者通过复制您的文本后，在此框中选择粘贴，并选择只保留文字</a:t>
            </a:r>
            <a:endParaRPr lang="zh-CN" altLang="en-US" sz="1500" dirty="0">
              <a:solidFill>
                <a:srgbClr val="10263B"/>
              </a:solidFill>
              <a:latin typeface="+mn-ea"/>
              <a:ea typeface="+mn-ea"/>
              <a:cs typeface="+mn-ea"/>
              <a:sym typeface="+mn-lt"/>
            </a:endParaRPr>
          </a:p>
        </p:txBody>
      </p:sp>
      <p:sp>
        <p:nvSpPr>
          <p:cNvPr id="99" name="TextBox 89"/>
          <p:cNvSpPr txBox="1"/>
          <p:nvPr/>
        </p:nvSpPr>
        <p:spPr>
          <a:xfrm>
            <a:off x="8475271" y="3836670"/>
            <a:ext cx="1789256" cy="453457"/>
          </a:xfrm>
          <a:prstGeom prst="rect">
            <a:avLst/>
          </a:prstGeom>
          <a:noFill/>
        </p:spPr>
        <p:txBody>
          <a:bodyPr wrap="square" rtlCol="0">
            <a:spAutoFit/>
          </a:bodyPr>
          <a:lstStyle/>
          <a:p>
            <a:pPr algn="ctr">
              <a:lnSpc>
                <a:spcPct val="130000"/>
              </a:lnSpc>
            </a:pPr>
            <a:r>
              <a:rPr lang="zh-CN" altLang="en-US" sz="2000" dirty="0">
                <a:solidFill>
                  <a:srgbClr val="10263B"/>
                </a:solidFill>
                <a:latin typeface="+mn-ea"/>
                <a:ea typeface="+mn-ea"/>
                <a:cs typeface="+mn-ea"/>
                <a:sym typeface="+mn-lt"/>
              </a:rPr>
              <a:t>重点四</a:t>
            </a:r>
            <a:endParaRPr lang="zh-CN" altLang="en-US" sz="2000" dirty="0">
              <a:solidFill>
                <a:srgbClr val="10263B"/>
              </a:solidFill>
              <a:latin typeface="+mn-ea"/>
              <a:ea typeface="+mn-ea"/>
              <a:cs typeface="+mn-ea"/>
              <a:sym typeface="+mn-lt"/>
            </a:endParaRPr>
          </a:p>
        </p:txBody>
      </p:sp>
      <p:grpSp>
        <p:nvGrpSpPr>
          <p:cNvPr id="100" name="组合 99"/>
          <p:cNvGrpSpPr/>
          <p:nvPr/>
        </p:nvGrpSpPr>
        <p:grpSpPr>
          <a:xfrm>
            <a:off x="2107469" y="1520018"/>
            <a:ext cx="1831364" cy="1831364"/>
            <a:chOff x="2066895" y="1532387"/>
            <a:chExt cx="1035088" cy="1035088"/>
          </a:xfrm>
        </p:grpSpPr>
        <p:sp>
          <p:nvSpPr>
            <p:cNvPr id="101" name="椭圆 100"/>
            <p:cNvSpPr/>
            <p:nvPr/>
          </p:nvSpPr>
          <p:spPr>
            <a:xfrm>
              <a:off x="2066895" y="1532387"/>
              <a:ext cx="1035088" cy="1035088"/>
            </a:xfrm>
            <a:prstGeom prst="ellipse">
              <a:avLst/>
            </a:prstGeom>
            <a:gradFill>
              <a:gsLst>
                <a:gs pos="0">
                  <a:srgbClr val="12293F"/>
                </a:gs>
                <a:gs pos="100000">
                  <a:srgbClr val="284D7A"/>
                </a:gs>
              </a:gsLst>
              <a:lin ang="18900000" scaled="1"/>
            </a:gra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a:off x="2157195" y="1620236"/>
              <a:ext cx="846377" cy="846377"/>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03" name="组合 102"/>
          <p:cNvGrpSpPr/>
          <p:nvPr/>
        </p:nvGrpSpPr>
        <p:grpSpPr>
          <a:xfrm>
            <a:off x="4241482" y="1520018"/>
            <a:ext cx="1831364" cy="1831364"/>
            <a:chOff x="2066895" y="1532387"/>
            <a:chExt cx="1035088" cy="1035088"/>
          </a:xfrm>
        </p:grpSpPr>
        <p:sp>
          <p:nvSpPr>
            <p:cNvPr id="104" name="椭圆 103"/>
            <p:cNvSpPr/>
            <p:nvPr/>
          </p:nvSpPr>
          <p:spPr>
            <a:xfrm>
              <a:off x="2066895" y="1532387"/>
              <a:ext cx="1035088" cy="1035088"/>
            </a:xfrm>
            <a:prstGeom prst="ellipse">
              <a:avLst/>
            </a:prstGeom>
            <a:gradFill>
              <a:gsLst>
                <a:gs pos="0">
                  <a:srgbClr val="12293F"/>
                </a:gs>
                <a:gs pos="100000">
                  <a:srgbClr val="284D7A"/>
                </a:gs>
              </a:gsLst>
              <a:lin ang="18900000" scaled="1"/>
            </a:gra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椭圆 104"/>
            <p:cNvSpPr/>
            <p:nvPr/>
          </p:nvSpPr>
          <p:spPr>
            <a:xfrm>
              <a:off x="2157195" y="1620236"/>
              <a:ext cx="846377" cy="846377"/>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38100">
              <a:noFill/>
            </a:ln>
            <a:effectLst>
              <a:innerShdw blurRad="114300">
                <a:prstClr val="black"/>
              </a:inn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06" name="组合 105"/>
          <p:cNvGrpSpPr/>
          <p:nvPr/>
        </p:nvGrpSpPr>
        <p:grpSpPr>
          <a:xfrm>
            <a:off x="6520661" y="1520018"/>
            <a:ext cx="1831364" cy="1831364"/>
            <a:chOff x="2066895" y="1532387"/>
            <a:chExt cx="1035088" cy="1035088"/>
          </a:xfrm>
        </p:grpSpPr>
        <p:sp>
          <p:nvSpPr>
            <p:cNvPr id="107" name="椭圆 106"/>
            <p:cNvSpPr/>
            <p:nvPr/>
          </p:nvSpPr>
          <p:spPr>
            <a:xfrm>
              <a:off x="2066895" y="1532387"/>
              <a:ext cx="1035088" cy="1035088"/>
            </a:xfrm>
            <a:prstGeom prst="ellipse">
              <a:avLst/>
            </a:prstGeom>
            <a:gradFill>
              <a:gsLst>
                <a:gs pos="0">
                  <a:srgbClr val="12293F"/>
                </a:gs>
                <a:gs pos="100000">
                  <a:srgbClr val="284D7A"/>
                </a:gs>
              </a:gsLst>
              <a:lin ang="18900000" scaled="1"/>
            </a:gra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a:off x="2157195" y="1620236"/>
              <a:ext cx="846377" cy="846377"/>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09" name="组合 108"/>
          <p:cNvGrpSpPr/>
          <p:nvPr/>
        </p:nvGrpSpPr>
        <p:grpSpPr>
          <a:xfrm>
            <a:off x="8799247" y="1520018"/>
            <a:ext cx="1831364" cy="1831364"/>
            <a:chOff x="2066895" y="1532387"/>
            <a:chExt cx="1035088" cy="1035088"/>
          </a:xfrm>
        </p:grpSpPr>
        <p:sp>
          <p:nvSpPr>
            <p:cNvPr id="110" name="椭圆 109"/>
            <p:cNvSpPr/>
            <p:nvPr/>
          </p:nvSpPr>
          <p:spPr>
            <a:xfrm>
              <a:off x="2066895" y="1532387"/>
              <a:ext cx="1035088" cy="1035088"/>
            </a:xfrm>
            <a:prstGeom prst="ellipse">
              <a:avLst/>
            </a:prstGeom>
            <a:gradFill>
              <a:gsLst>
                <a:gs pos="0">
                  <a:srgbClr val="12293F"/>
                </a:gs>
                <a:gs pos="100000">
                  <a:srgbClr val="284D7A"/>
                </a:gs>
              </a:gsLst>
              <a:lin ang="18900000" scaled="1"/>
            </a:grad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p:cNvSpPr/>
            <p:nvPr/>
          </p:nvSpPr>
          <p:spPr>
            <a:xfrm>
              <a:off x="2157195" y="1620236"/>
              <a:ext cx="846377" cy="846377"/>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381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 name="文本占位符 1"/>
          <p:cNvSpPr>
            <a:spLocks noGrp="1"/>
          </p:cNvSpPr>
          <p:nvPr>
            <p:ph type="body" sz="quarter" idx="10"/>
          </p:nvPr>
        </p:nvSpPr>
        <p:spPr/>
        <p:txBody>
          <a:bodyPr/>
          <a:lstStyle/>
          <a:p>
            <a:r>
              <a:rPr lang="zh-CN" altLang="en-US" dirty="0"/>
              <a:t>明年工作计划</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2000"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1000" fill="hold"/>
                                        <p:tgtEl>
                                          <p:spTgt spid="86"/>
                                        </p:tgtEl>
                                        <p:attrNameLst>
                                          <p:attrName>ppt_x</p:attrName>
                                        </p:attrNameLst>
                                      </p:cBhvr>
                                      <p:tavLst>
                                        <p:tav tm="0">
                                          <p:val>
                                            <p:strVal val="1+#ppt_w/2"/>
                                          </p:val>
                                        </p:tav>
                                        <p:tav tm="100000">
                                          <p:val>
                                            <p:strVal val="#ppt_x"/>
                                          </p:val>
                                        </p:tav>
                                      </p:tavLst>
                                    </p:anim>
                                    <p:anim calcmode="lin" valueType="num">
                                      <p:cBhvr additive="base">
                                        <p:cTn id="8" dur="1000" fill="hold"/>
                                        <p:tgtEl>
                                          <p:spTgt spid="86"/>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fade">
                                      <p:cBhvr>
                                        <p:cTn id="11" dur="1000"/>
                                        <p:tgtEl>
                                          <p:spTgt spid="86"/>
                                        </p:tgtEl>
                                      </p:cBhvr>
                                    </p:animEffect>
                                  </p:childTnLst>
                                </p:cTn>
                              </p:par>
                            </p:childTnLst>
                          </p:cTn>
                        </p:par>
                        <p:par>
                          <p:cTn id="12" fill="hold">
                            <p:stCondLst>
                              <p:cond delay="1000"/>
                            </p:stCondLst>
                            <p:childTnLst>
                              <p:par>
                                <p:cTn id="13" presetID="2" presetClass="entr" presetSubtype="2" decel="52000" fill="hold" nodeType="afterEffect">
                                  <p:stCondLst>
                                    <p:cond delay="0"/>
                                  </p:stCondLst>
                                  <p:childTnLst>
                                    <p:set>
                                      <p:cBhvr>
                                        <p:cTn id="14" dur="1" fill="hold">
                                          <p:stCondLst>
                                            <p:cond delay="0"/>
                                          </p:stCondLst>
                                        </p:cTn>
                                        <p:tgtEl>
                                          <p:spTgt spid="89"/>
                                        </p:tgtEl>
                                        <p:attrNameLst>
                                          <p:attrName>style.visibility</p:attrName>
                                        </p:attrNameLst>
                                      </p:cBhvr>
                                      <p:to>
                                        <p:strVal val="visible"/>
                                      </p:to>
                                    </p:set>
                                    <p:anim calcmode="lin" valueType="num">
                                      <p:cBhvr additive="base">
                                        <p:cTn id="15" dur="1000" fill="hold"/>
                                        <p:tgtEl>
                                          <p:spTgt spid="89"/>
                                        </p:tgtEl>
                                        <p:attrNameLst>
                                          <p:attrName>ppt_x</p:attrName>
                                        </p:attrNameLst>
                                      </p:cBhvr>
                                      <p:tavLst>
                                        <p:tav tm="0">
                                          <p:val>
                                            <p:strVal val="1+#ppt_w/2"/>
                                          </p:val>
                                        </p:tav>
                                        <p:tav tm="100000">
                                          <p:val>
                                            <p:strVal val="#ppt_x"/>
                                          </p:val>
                                        </p:tav>
                                      </p:tavLst>
                                    </p:anim>
                                    <p:anim calcmode="lin" valueType="num">
                                      <p:cBhvr additive="base">
                                        <p:cTn id="16" dur="1000" fill="hold"/>
                                        <p:tgtEl>
                                          <p:spTgt spid="89"/>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fade">
                                      <p:cBhvr>
                                        <p:cTn id="19" dur="1000"/>
                                        <p:tgtEl>
                                          <p:spTgt spid="8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fade">
                                      <p:cBhvr>
                                        <p:cTn id="23" dur="750"/>
                                        <p:tgtEl>
                                          <p:spTgt spid="77"/>
                                        </p:tgtEl>
                                      </p:cBhvr>
                                    </p:animEffect>
                                  </p:childTnLst>
                                </p:cTn>
                              </p:par>
                            </p:childTnLst>
                          </p:cTn>
                        </p:par>
                        <p:par>
                          <p:cTn id="24" fill="hold">
                            <p:stCondLst>
                              <p:cond delay="3000"/>
                            </p:stCondLst>
                            <p:childTnLst>
                              <p:par>
                                <p:cTn id="25" presetID="45" presetClass="entr" presetSubtype="0" fill="hold" nodeType="afterEffect">
                                  <p:stCondLst>
                                    <p:cond delay="0"/>
                                  </p:stCondLst>
                                  <p:childTnLst>
                                    <p:set>
                                      <p:cBhvr>
                                        <p:cTn id="26" dur="1" fill="hold">
                                          <p:stCondLst>
                                            <p:cond delay="0"/>
                                          </p:stCondLst>
                                        </p:cTn>
                                        <p:tgtEl>
                                          <p:spTgt spid="100"/>
                                        </p:tgtEl>
                                        <p:attrNameLst>
                                          <p:attrName>style.visibility</p:attrName>
                                        </p:attrNameLst>
                                      </p:cBhvr>
                                      <p:to>
                                        <p:strVal val="visible"/>
                                      </p:to>
                                    </p:set>
                                    <p:animEffect transition="in" filter="fade">
                                      <p:cBhvr>
                                        <p:cTn id="27" dur="2000"/>
                                        <p:tgtEl>
                                          <p:spTgt spid="100"/>
                                        </p:tgtEl>
                                      </p:cBhvr>
                                    </p:animEffect>
                                    <p:anim calcmode="lin" valueType="num">
                                      <p:cBhvr>
                                        <p:cTn id="28" dur="2000" fill="hold"/>
                                        <p:tgtEl>
                                          <p:spTgt spid="100"/>
                                        </p:tgtEl>
                                        <p:attrNameLst>
                                          <p:attrName>ppt_w</p:attrName>
                                        </p:attrNameLst>
                                      </p:cBhvr>
                                      <p:tavLst>
                                        <p:tav tm="0" fmla="#ppt_w*sin(2.5*pi*$)">
                                          <p:val>
                                            <p:fltVal val="0"/>
                                          </p:val>
                                        </p:tav>
                                        <p:tav tm="100000">
                                          <p:val>
                                            <p:fltVal val="1"/>
                                          </p:val>
                                        </p:tav>
                                      </p:tavLst>
                                    </p:anim>
                                    <p:anim calcmode="lin" valueType="num">
                                      <p:cBhvr>
                                        <p:cTn id="29" dur="2000" fill="hold"/>
                                        <p:tgtEl>
                                          <p:spTgt spid="100"/>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50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2000"/>
                                        <p:tgtEl>
                                          <p:spTgt spid="103"/>
                                        </p:tgtEl>
                                      </p:cBhvr>
                                    </p:animEffect>
                                    <p:anim calcmode="lin" valueType="num">
                                      <p:cBhvr>
                                        <p:cTn id="33" dur="2000" fill="hold"/>
                                        <p:tgtEl>
                                          <p:spTgt spid="103"/>
                                        </p:tgtEl>
                                        <p:attrNameLst>
                                          <p:attrName>ppt_w</p:attrName>
                                        </p:attrNameLst>
                                      </p:cBhvr>
                                      <p:tavLst>
                                        <p:tav tm="0" fmla="#ppt_w*sin(2.5*pi*$)">
                                          <p:val>
                                            <p:fltVal val="0"/>
                                          </p:val>
                                        </p:tav>
                                        <p:tav tm="100000">
                                          <p:val>
                                            <p:fltVal val="1"/>
                                          </p:val>
                                        </p:tav>
                                      </p:tavLst>
                                    </p:anim>
                                    <p:anim calcmode="lin" valueType="num">
                                      <p:cBhvr>
                                        <p:cTn id="34" dur="2000" fill="hold"/>
                                        <p:tgtEl>
                                          <p:spTgt spid="103"/>
                                        </p:tgtEl>
                                        <p:attrNameLst>
                                          <p:attrName>ppt_h</p:attrName>
                                        </p:attrNameLst>
                                      </p:cBhvr>
                                      <p:tavLst>
                                        <p:tav tm="0">
                                          <p:val>
                                            <p:strVal val="#ppt_h"/>
                                          </p:val>
                                        </p:tav>
                                        <p:tav tm="100000">
                                          <p:val>
                                            <p:strVal val="#ppt_h"/>
                                          </p:val>
                                        </p:tav>
                                      </p:tavLst>
                                    </p:anim>
                                  </p:childTnLst>
                                </p:cTn>
                              </p:par>
                              <p:par>
                                <p:cTn id="35" presetID="45" presetClass="entr" presetSubtype="0" fill="hold" nodeType="withEffect">
                                  <p:stCondLst>
                                    <p:cond delay="1000"/>
                                  </p:stCondLst>
                                  <p:childTnLst>
                                    <p:set>
                                      <p:cBhvr>
                                        <p:cTn id="36" dur="1" fill="hold">
                                          <p:stCondLst>
                                            <p:cond delay="0"/>
                                          </p:stCondLst>
                                        </p:cTn>
                                        <p:tgtEl>
                                          <p:spTgt spid="106"/>
                                        </p:tgtEl>
                                        <p:attrNameLst>
                                          <p:attrName>style.visibility</p:attrName>
                                        </p:attrNameLst>
                                      </p:cBhvr>
                                      <p:to>
                                        <p:strVal val="visible"/>
                                      </p:to>
                                    </p:set>
                                    <p:animEffect transition="in" filter="fade">
                                      <p:cBhvr>
                                        <p:cTn id="37" dur="2000"/>
                                        <p:tgtEl>
                                          <p:spTgt spid="106"/>
                                        </p:tgtEl>
                                      </p:cBhvr>
                                    </p:animEffect>
                                    <p:anim calcmode="lin" valueType="num">
                                      <p:cBhvr>
                                        <p:cTn id="38" dur="2000" fill="hold"/>
                                        <p:tgtEl>
                                          <p:spTgt spid="106"/>
                                        </p:tgtEl>
                                        <p:attrNameLst>
                                          <p:attrName>ppt_w</p:attrName>
                                        </p:attrNameLst>
                                      </p:cBhvr>
                                      <p:tavLst>
                                        <p:tav tm="0" fmla="#ppt_w*sin(2.5*pi*$)">
                                          <p:val>
                                            <p:fltVal val="0"/>
                                          </p:val>
                                        </p:tav>
                                        <p:tav tm="100000">
                                          <p:val>
                                            <p:fltVal val="1"/>
                                          </p:val>
                                        </p:tav>
                                      </p:tavLst>
                                    </p:anim>
                                    <p:anim calcmode="lin" valueType="num">
                                      <p:cBhvr>
                                        <p:cTn id="39" dur="2000" fill="hold"/>
                                        <p:tgtEl>
                                          <p:spTgt spid="106"/>
                                        </p:tgtEl>
                                        <p:attrNameLst>
                                          <p:attrName>ppt_h</p:attrName>
                                        </p:attrNameLst>
                                      </p:cBhvr>
                                      <p:tavLst>
                                        <p:tav tm="0">
                                          <p:val>
                                            <p:strVal val="#ppt_h"/>
                                          </p:val>
                                        </p:tav>
                                        <p:tav tm="100000">
                                          <p:val>
                                            <p:strVal val="#ppt_h"/>
                                          </p:val>
                                        </p:tav>
                                      </p:tavLst>
                                    </p:anim>
                                  </p:childTnLst>
                                </p:cTn>
                              </p:par>
                              <p:par>
                                <p:cTn id="40" presetID="45" presetClass="entr" presetSubtype="0" fill="hold" nodeType="withEffect">
                                  <p:stCondLst>
                                    <p:cond delay="1500"/>
                                  </p:stCondLst>
                                  <p:childTnLst>
                                    <p:set>
                                      <p:cBhvr>
                                        <p:cTn id="41" dur="1" fill="hold">
                                          <p:stCondLst>
                                            <p:cond delay="0"/>
                                          </p:stCondLst>
                                        </p:cTn>
                                        <p:tgtEl>
                                          <p:spTgt spid="109"/>
                                        </p:tgtEl>
                                        <p:attrNameLst>
                                          <p:attrName>style.visibility</p:attrName>
                                        </p:attrNameLst>
                                      </p:cBhvr>
                                      <p:to>
                                        <p:strVal val="visible"/>
                                      </p:to>
                                    </p:set>
                                    <p:animEffect transition="in" filter="fade">
                                      <p:cBhvr>
                                        <p:cTn id="42" dur="2000"/>
                                        <p:tgtEl>
                                          <p:spTgt spid="109"/>
                                        </p:tgtEl>
                                      </p:cBhvr>
                                    </p:animEffect>
                                    <p:anim calcmode="lin" valueType="num">
                                      <p:cBhvr>
                                        <p:cTn id="43" dur="2000" fill="hold"/>
                                        <p:tgtEl>
                                          <p:spTgt spid="109"/>
                                        </p:tgtEl>
                                        <p:attrNameLst>
                                          <p:attrName>ppt_w</p:attrName>
                                        </p:attrNameLst>
                                      </p:cBhvr>
                                      <p:tavLst>
                                        <p:tav tm="0" fmla="#ppt_w*sin(2.5*pi*$)">
                                          <p:val>
                                            <p:fltVal val="0"/>
                                          </p:val>
                                        </p:tav>
                                        <p:tav tm="100000">
                                          <p:val>
                                            <p:fltVal val="1"/>
                                          </p:val>
                                        </p:tav>
                                      </p:tavLst>
                                    </p:anim>
                                    <p:anim calcmode="lin" valueType="num">
                                      <p:cBhvr>
                                        <p:cTn id="44" dur="2000" fill="hold"/>
                                        <p:tgtEl>
                                          <p:spTgt spid="109"/>
                                        </p:tgtEl>
                                        <p:attrNameLst>
                                          <p:attrName>ppt_h</p:attrName>
                                        </p:attrNameLst>
                                      </p:cBhvr>
                                      <p:tavLst>
                                        <p:tav tm="0">
                                          <p:val>
                                            <p:strVal val="#ppt_h"/>
                                          </p:val>
                                        </p:tav>
                                        <p:tav tm="100000">
                                          <p:val>
                                            <p:strVal val="#ppt_h"/>
                                          </p:val>
                                        </p:tav>
                                      </p:tavLst>
                                    </p:anim>
                                  </p:childTnLst>
                                </p:cTn>
                              </p:par>
                            </p:childTnLst>
                          </p:cTn>
                        </p:par>
                        <p:par>
                          <p:cTn id="45" fill="hold">
                            <p:stCondLst>
                              <p:cond delay="5000"/>
                            </p:stCondLst>
                            <p:childTnLst>
                              <p:par>
                                <p:cTn id="46" presetID="53" presetClass="entr" presetSubtype="16" fill="hold" grpId="0" nodeType="afterEffect">
                                  <p:stCondLst>
                                    <p:cond delay="0"/>
                                  </p:stCondLst>
                                  <p:iterate type="lt">
                                    <p:tmPct val="10000"/>
                                  </p:iterate>
                                  <p:childTnLst>
                                    <p:set>
                                      <p:cBhvr>
                                        <p:cTn id="47" dur="1" fill="hold">
                                          <p:stCondLst>
                                            <p:cond delay="0"/>
                                          </p:stCondLst>
                                        </p:cTn>
                                        <p:tgtEl>
                                          <p:spTgt spid="93"/>
                                        </p:tgtEl>
                                        <p:attrNameLst>
                                          <p:attrName>style.visibility</p:attrName>
                                        </p:attrNameLst>
                                      </p:cBhvr>
                                      <p:to>
                                        <p:strVal val="visible"/>
                                      </p:to>
                                    </p:set>
                                    <p:anim calcmode="lin" valueType="num">
                                      <p:cBhvr>
                                        <p:cTn id="48" dur="400" fill="hold"/>
                                        <p:tgtEl>
                                          <p:spTgt spid="93"/>
                                        </p:tgtEl>
                                        <p:attrNameLst>
                                          <p:attrName>ppt_w</p:attrName>
                                        </p:attrNameLst>
                                      </p:cBhvr>
                                      <p:tavLst>
                                        <p:tav tm="0">
                                          <p:val>
                                            <p:fltVal val="0"/>
                                          </p:val>
                                        </p:tav>
                                        <p:tav tm="100000">
                                          <p:val>
                                            <p:strVal val="#ppt_w"/>
                                          </p:val>
                                        </p:tav>
                                      </p:tavLst>
                                    </p:anim>
                                    <p:anim calcmode="lin" valueType="num">
                                      <p:cBhvr>
                                        <p:cTn id="49" dur="400" fill="hold"/>
                                        <p:tgtEl>
                                          <p:spTgt spid="93"/>
                                        </p:tgtEl>
                                        <p:attrNameLst>
                                          <p:attrName>ppt_h</p:attrName>
                                        </p:attrNameLst>
                                      </p:cBhvr>
                                      <p:tavLst>
                                        <p:tav tm="0">
                                          <p:val>
                                            <p:fltVal val="0"/>
                                          </p:val>
                                        </p:tav>
                                        <p:tav tm="100000">
                                          <p:val>
                                            <p:strVal val="#ppt_h"/>
                                          </p:val>
                                        </p:tav>
                                      </p:tavLst>
                                    </p:anim>
                                    <p:animEffect transition="in" filter="fade">
                                      <p:cBhvr>
                                        <p:cTn id="50" dur="400"/>
                                        <p:tgtEl>
                                          <p:spTgt spid="93"/>
                                        </p:tgtEl>
                                      </p:cBhvr>
                                    </p:animEffect>
                                  </p:childTnLst>
                                </p:cTn>
                              </p:par>
                            </p:childTnLst>
                          </p:cTn>
                        </p:par>
                        <p:par>
                          <p:cTn id="51" fill="hold">
                            <p:stCondLst>
                              <p:cond delay="673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92"/>
                                        </p:tgtEl>
                                        <p:attrNameLst>
                                          <p:attrName>style.visibility</p:attrName>
                                        </p:attrNameLst>
                                      </p:cBhvr>
                                      <p:to>
                                        <p:strVal val="visible"/>
                                      </p:to>
                                    </p:set>
                                    <p:anim calcmode="lin" valueType="num">
                                      <p:cBhvr>
                                        <p:cTn id="54" dur="250" fill="hold"/>
                                        <p:tgtEl>
                                          <p:spTgt spid="92"/>
                                        </p:tgtEl>
                                        <p:attrNameLst>
                                          <p:attrName>ppt_w</p:attrName>
                                        </p:attrNameLst>
                                      </p:cBhvr>
                                      <p:tavLst>
                                        <p:tav tm="0">
                                          <p:val>
                                            <p:fltVal val="0"/>
                                          </p:val>
                                        </p:tav>
                                        <p:tav tm="100000">
                                          <p:val>
                                            <p:strVal val="#ppt_w"/>
                                          </p:val>
                                        </p:tav>
                                      </p:tavLst>
                                    </p:anim>
                                    <p:anim calcmode="lin" valueType="num">
                                      <p:cBhvr>
                                        <p:cTn id="55" dur="250" fill="hold"/>
                                        <p:tgtEl>
                                          <p:spTgt spid="92"/>
                                        </p:tgtEl>
                                        <p:attrNameLst>
                                          <p:attrName>ppt_h</p:attrName>
                                        </p:attrNameLst>
                                      </p:cBhvr>
                                      <p:tavLst>
                                        <p:tav tm="0">
                                          <p:val>
                                            <p:fltVal val="0"/>
                                          </p:val>
                                        </p:tav>
                                        <p:tav tm="100000">
                                          <p:val>
                                            <p:strVal val="#ppt_h"/>
                                          </p:val>
                                        </p:tav>
                                      </p:tavLst>
                                    </p:anim>
                                    <p:animEffect transition="in" filter="fade">
                                      <p:cBhvr>
                                        <p:cTn id="56" dur="250"/>
                                        <p:tgtEl>
                                          <p:spTgt spid="92"/>
                                        </p:tgtEl>
                                      </p:cBhvr>
                                    </p:animEffect>
                                  </p:childTnLst>
                                </p:cTn>
                              </p:par>
                            </p:childTnLst>
                          </p:cTn>
                        </p:par>
                        <p:par>
                          <p:cTn id="57" fill="hold">
                            <p:stCondLst>
                              <p:cond delay="7930"/>
                            </p:stCondLst>
                            <p:childTnLst>
                              <p:par>
                                <p:cTn id="58" presetID="53" presetClass="entr" presetSubtype="16" fill="hold" grpId="0" nodeType="afterEffect">
                                  <p:stCondLst>
                                    <p:cond delay="0"/>
                                  </p:stCondLst>
                                  <p:iterate type="lt">
                                    <p:tmPct val="10000"/>
                                  </p:iterate>
                                  <p:childTnLst>
                                    <p:set>
                                      <p:cBhvr>
                                        <p:cTn id="59" dur="1" fill="hold">
                                          <p:stCondLst>
                                            <p:cond delay="0"/>
                                          </p:stCondLst>
                                        </p:cTn>
                                        <p:tgtEl>
                                          <p:spTgt spid="95"/>
                                        </p:tgtEl>
                                        <p:attrNameLst>
                                          <p:attrName>style.visibility</p:attrName>
                                        </p:attrNameLst>
                                      </p:cBhvr>
                                      <p:to>
                                        <p:strVal val="visible"/>
                                      </p:to>
                                    </p:set>
                                    <p:anim calcmode="lin" valueType="num">
                                      <p:cBhvr>
                                        <p:cTn id="60" dur="400" fill="hold"/>
                                        <p:tgtEl>
                                          <p:spTgt spid="95"/>
                                        </p:tgtEl>
                                        <p:attrNameLst>
                                          <p:attrName>ppt_w</p:attrName>
                                        </p:attrNameLst>
                                      </p:cBhvr>
                                      <p:tavLst>
                                        <p:tav tm="0">
                                          <p:val>
                                            <p:fltVal val="0"/>
                                          </p:val>
                                        </p:tav>
                                        <p:tav tm="100000">
                                          <p:val>
                                            <p:strVal val="#ppt_w"/>
                                          </p:val>
                                        </p:tav>
                                      </p:tavLst>
                                    </p:anim>
                                    <p:anim calcmode="lin" valueType="num">
                                      <p:cBhvr>
                                        <p:cTn id="61" dur="400" fill="hold"/>
                                        <p:tgtEl>
                                          <p:spTgt spid="95"/>
                                        </p:tgtEl>
                                        <p:attrNameLst>
                                          <p:attrName>ppt_h</p:attrName>
                                        </p:attrNameLst>
                                      </p:cBhvr>
                                      <p:tavLst>
                                        <p:tav tm="0">
                                          <p:val>
                                            <p:fltVal val="0"/>
                                          </p:val>
                                        </p:tav>
                                        <p:tav tm="100000">
                                          <p:val>
                                            <p:strVal val="#ppt_h"/>
                                          </p:val>
                                        </p:tav>
                                      </p:tavLst>
                                    </p:anim>
                                    <p:animEffect transition="in" filter="fade">
                                      <p:cBhvr>
                                        <p:cTn id="62" dur="400"/>
                                        <p:tgtEl>
                                          <p:spTgt spid="95"/>
                                        </p:tgtEl>
                                      </p:cBhvr>
                                    </p:animEffect>
                                  </p:childTnLst>
                                </p:cTn>
                              </p:par>
                            </p:childTnLst>
                          </p:cTn>
                        </p:par>
                        <p:par>
                          <p:cTn id="63" fill="hold">
                            <p:stCondLst>
                              <p:cond delay="8410"/>
                            </p:stCondLst>
                            <p:childTnLst>
                              <p:par>
                                <p:cTn id="64" presetID="53" presetClass="entr" presetSubtype="16" fill="hold" grpId="0" nodeType="afterEffect">
                                  <p:stCondLst>
                                    <p:cond delay="0"/>
                                  </p:stCondLst>
                                  <p:iterate type="lt">
                                    <p:tmPct val="10000"/>
                                  </p:iterate>
                                  <p:childTnLst>
                                    <p:set>
                                      <p:cBhvr>
                                        <p:cTn id="65" dur="1" fill="hold">
                                          <p:stCondLst>
                                            <p:cond delay="0"/>
                                          </p:stCondLst>
                                        </p:cTn>
                                        <p:tgtEl>
                                          <p:spTgt spid="94"/>
                                        </p:tgtEl>
                                        <p:attrNameLst>
                                          <p:attrName>style.visibility</p:attrName>
                                        </p:attrNameLst>
                                      </p:cBhvr>
                                      <p:to>
                                        <p:strVal val="visible"/>
                                      </p:to>
                                    </p:set>
                                    <p:anim calcmode="lin" valueType="num">
                                      <p:cBhvr>
                                        <p:cTn id="66" dur="250" fill="hold"/>
                                        <p:tgtEl>
                                          <p:spTgt spid="94"/>
                                        </p:tgtEl>
                                        <p:attrNameLst>
                                          <p:attrName>ppt_w</p:attrName>
                                        </p:attrNameLst>
                                      </p:cBhvr>
                                      <p:tavLst>
                                        <p:tav tm="0">
                                          <p:val>
                                            <p:fltVal val="0"/>
                                          </p:val>
                                        </p:tav>
                                        <p:tav tm="100000">
                                          <p:val>
                                            <p:strVal val="#ppt_w"/>
                                          </p:val>
                                        </p:tav>
                                      </p:tavLst>
                                    </p:anim>
                                    <p:anim calcmode="lin" valueType="num">
                                      <p:cBhvr>
                                        <p:cTn id="67" dur="250" fill="hold"/>
                                        <p:tgtEl>
                                          <p:spTgt spid="94"/>
                                        </p:tgtEl>
                                        <p:attrNameLst>
                                          <p:attrName>ppt_h</p:attrName>
                                        </p:attrNameLst>
                                      </p:cBhvr>
                                      <p:tavLst>
                                        <p:tav tm="0">
                                          <p:val>
                                            <p:fltVal val="0"/>
                                          </p:val>
                                        </p:tav>
                                        <p:tav tm="100000">
                                          <p:val>
                                            <p:strVal val="#ppt_h"/>
                                          </p:val>
                                        </p:tav>
                                      </p:tavLst>
                                    </p:anim>
                                    <p:animEffect transition="in" filter="fade">
                                      <p:cBhvr>
                                        <p:cTn id="68" dur="250"/>
                                        <p:tgtEl>
                                          <p:spTgt spid="94"/>
                                        </p:tgtEl>
                                      </p:cBhvr>
                                    </p:animEffect>
                                  </p:childTnLst>
                                </p:cTn>
                              </p:par>
                            </p:childTnLst>
                          </p:cTn>
                        </p:par>
                        <p:par>
                          <p:cTn id="69" fill="hold">
                            <p:stCondLst>
                              <p:cond delay="9610"/>
                            </p:stCondLst>
                            <p:childTnLst>
                              <p:par>
                                <p:cTn id="70" presetID="53" presetClass="entr" presetSubtype="16" fill="hold" grpId="0" nodeType="afterEffect">
                                  <p:stCondLst>
                                    <p:cond delay="0"/>
                                  </p:stCondLst>
                                  <p:iterate type="lt">
                                    <p:tmPct val="10000"/>
                                  </p:iterate>
                                  <p:childTnLst>
                                    <p:set>
                                      <p:cBhvr>
                                        <p:cTn id="71" dur="1" fill="hold">
                                          <p:stCondLst>
                                            <p:cond delay="0"/>
                                          </p:stCondLst>
                                        </p:cTn>
                                        <p:tgtEl>
                                          <p:spTgt spid="97"/>
                                        </p:tgtEl>
                                        <p:attrNameLst>
                                          <p:attrName>style.visibility</p:attrName>
                                        </p:attrNameLst>
                                      </p:cBhvr>
                                      <p:to>
                                        <p:strVal val="visible"/>
                                      </p:to>
                                    </p:set>
                                    <p:anim calcmode="lin" valueType="num">
                                      <p:cBhvr>
                                        <p:cTn id="72" dur="400" fill="hold"/>
                                        <p:tgtEl>
                                          <p:spTgt spid="97"/>
                                        </p:tgtEl>
                                        <p:attrNameLst>
                                          <p:attrName>ppt_w</p:attrName>
                                        </p:attrNameLst>
                                      </p:cBhvr>
                                      <p:tavLst>
                                        <p:tav tm="0">
                                          <p:val>
                                            <p:fltVal val="0"/>
                                          </p:val>
                                        </p:tav>
                                        <p:tav tm="100000">
                                          <p:val>
                                            <p:strVal val="#ppt_w"/>
                                          </p:val>
                                        </p:tav>
                                      </p:tavLst>
                                    </p:anim>
                                    <p:anim calcmode="lin" valueType="num">
                                      <p:cBhvr>
                                        <p:cTn id="73" dur="400" fill="hold"/>
                                        <p:tgtEl>
                                          <p:spTgt spid="97"/>
                                        </p:tgtEl>
                                        <p:attrNameLst>
                                          <p:attrName>ppt_h</p:attrName>
                                        </p:attrNameLst>
                                      </p:cBhvr>
                                      <p:tavLst>
                                        <p:tav tm="0">
                                          <p:val>
                                            <p:fltVal val="0"/>
                                          </p:val>
                                        </p:tav>
                                        <p:tav tm="100000">
                                          <p:val>
                                            <p:strVal val="#ppt_h"/>
                                          </p:val>
                                        </p:tav>
                                      </p:tavLst>
                                    </p:anim>
                                    <p:animEffect transition="in" filter="fade">
                                      <p:cBhvr>
                                        <p:cTn id="74" dur="400"/>
                                        <p:tgtEl>
                                          <p:spTgt spid="97"/>
                                        </p:tgtEl>
                                      </p:cBhvr>
                                    </p:animEffect>
                                  </p:childTnLst>
                                </p:cTn>
                              </p:par>
                            </p:childTnLst>
                          </p:cTn>
                        </p:par>
                        <p:par>
                          <p:cTn id="75" fill="hold">
                            <p:stCondLst>
                              <p:cond delay="10090"/>
                            </p:stCondLst>
                            <p:childTnLst>
                              <p:par>
                                <p:cTn id="76" presetID="53" presetClass="entr" presetSubtype="16" fill="hold" grpId="0" nodeType="afterEffect">
                                  <p:stCondLst>
                                    <p:cond delay="0"/>
                                  </p:stCondLst>
                                  <p:iterate type="lt">
                                    <p:tmPct val="10000"/>
                                  </p:iterate>
                                  <p:childTnLst>
                                    <p:set>
                                      <p:cBhvr>
                                        <p:cTn id="77" dur="1" fill="hold">
                                          <p:stCondLst>
                                            <p:cond delay="0"/>
                                          </p:stCondLst>
                                        </p:cTn>
                                        <p:tgtEl>
                                          <p:spTgt spid="96"/>
                                        </p:tgtEl>
                                        <p:attrNameLst>
                                          <p:attrName>style.visibility</p:attrName>
                                        </p:attrNameLst>
                                      </p:cBhvr>
                                      <p:to>
                                        <p:strVal val="visible"/>
                                      </p:to>
                                    </p:set>
                                    <p:anim calcmode="lin" valueType="num">
                                      <p:cBhvr>
                                        <p:cTn id="78" dur="250" fill="hold"/>
                                        <p:tgtEl>
                                          <p:spTgt spid="96"/>
                                        </p:tgtEl>
                                        <p:attrNameLst>
                                          <p:attrName>ppt_w</p:attrName>
                                        </p:attrNameLst>
                                      </p:cBhvr>
                                      <p:tavLst>
                                        <p:tav tm="0">
                                          <p:val>
                                            <p:fltVal val="0"/>
                                          </p:val>
                                        </p:tav>
                                        <p:tav tm="100000">
                                          <p:val>
                                            <p:strVal val="#ppt_w"/>
                                          </p:val>
                                        </p:tav>
                                      </p:tavLst>
                                    </p:anim>
                                    <p:anim calcmode="lin" valueType="num">
                                      <p:cBhvr>
                                        <p:cTn id="79" dur="250" fill="hold"/>
                                        <p:tgtEl>
                                          <p:spTgt spid="96"/>
                                        </p:tgtEl>
                                        <p:attrNameLst>
                                          <p:attrName>ppt_h</p:attrName>
                                        </p:attrNameLst>
                                      </p:cBhvr>
                                      <p:tavLst>
                                        <p:tav tm="0">
                                          <p:val>
                                            <p:fltVal val="0"/>
                                          </p:val>
                                        </p:tav>
                                        <p:tav tm="100000">
                                          <p:val>
                                            <p:strVal val="#ppt_h"/>
                                          </p:val>
                                        </p:tav>
                                      </p:tavLst>
                                    </p:anim>
                                    <p:animEffect transition="in" filter="fade">
                                      <p:cBhvr>
                                        <p:cTn id="80" dur="250"/>
                                        <p:tgtEl>
                                          <p:spTgt spid="96"/>
                                        </p:tgtEl>
                                      </p:cBhvr>
                                    </p:animEffect>
                                  </p:childTnLst>
                                </p:cTn>
                              </p:par>
                            </p:childTnLst>
                          </p:cTn>
                        </p:par>
                        <p:par>
                          <p:cTn id="81" fill="hold">
                            <p:stCondLst>
                              <p:cond delay="11290"/>
                            </p:stCondLst>
                            <p:childTnLst>
                              <p:par>
                                <p:cTn id="82" presetID="53" presetClass="entr" presetSubtype="16" fill="hold" grpId="0" nodeType="afterEffect">
                                  <p:stCondLst>
                                    <p:cond delay="0"/>
                                  </p:stCondLst>
                                  <p:iterate type="lt">
                                    <p:tmPct val="10000"/>
                                  </p:iterate>
                                  <p:childTnLst>
                                    <p:set>
                                      <p:cBhvr>
                                        <p:cTn id="83" dur="1" fill="hold">
                                          <p:stCondLst>
                                            <p:cond delay="0"/>
                                          </p:stCondLst>
                                        </p:cTn>
                                        <p:tgtEl>
                                          <p:spTgt spid="99"/>
                                        </p:tgtEl>
                                        <p:attrNameLst>
                                          <p:attrName>style.visibility</p:attrName>
                                        </p:attrNameLst>
                                      </p:cBhvr>
                                      <p:to>
                                        <p:strVal val="visible"/>
                                      </p:to>
                                    </p:set>
                                    <p:anim calcmode="lin" valueType="num">
                                      <p:cBhvr>
                                        <p:cTn id="84" dur="400" fill="hold"/>
                                        <p:tgtEl>
                                          <p:spTgt spid="99"/>
                                        </p:tgtEl>
                                        <p:attrNameLst>
                                          <p:attrName>ppt_w</p:attrName>
                                        </p:attrNameLst>
                                      </p:cBhvr>
                                      <p:tavLst>
                                        <p:tav tm="0">
                                          <p:val>
                                            <p:fltVal val="0"/>
                                          </p:val>
                                        </p:tav>
                                        <p:tav tm="100000">
                                          <p:val>
                                            <p:strVal val="#ppt_w"/>
                                          </p:val>
                                        </p:tav>
                                      </p:tavLst>
                                    </p:anim>
                                    <p:anim calcmode="lin" valueType="num">
                                      <p:cBhvr>
                                        <p:cTn id="85" dur="400" fill="hold"/>
                                        <p:tgtEl>
                                          <p:spTgt spid="99"/>
                                        </p:tgtEl>
                                        <p:attrNameLst>
                                          <p:attrName>ppt_h</p:attrName>
                                        </p:attrNameLst>
                                      </p:cBhvr>
                                      <p:tavLst>
                                        <p:tav tm="0">
                                          <p:val>
                                            <p:fltVal val="0"/>
                                          </p:val>
                                        </p:tav>
                                        <p:tav tm="100000">
                                          <p:val>
                                            <p:strVal val="#ppt_h"/>
                                          </p:val>
                                        </p:tav>
                                      </p:tavLst>
                                    </p:anim>
                                    <p:animEffect transition="in" filter="fade">
                                      <p:cBhvr>
                                        <p:cTn id="86" dur="400"/>
                                        <p:tgtEl>
                                          <p:spTgt spid="99"/>
                                        </p:tgtEl>
                                      </p:cBhvr>
                                    </p:animEffect>
                                  </p:childTnLst>
                                </p:cTn>
                              </p:par>
                            </p:childTnLst>
                          </p:cTn>
                        </p:par>
                        <p:par>
                          <p:cTn id="87" fill="hold">
                            <p:stCondLst>
                              <p:cond delay="11770"/>
                            </p:stCondLst>
                            <p:childTnLst>
                              <p:par>
                                <p:cTn id="88" presetID="53" presetClass="entr" presetSubtype="16" fill="hold" grpId="0" nodeType="afterEffect">
                                  <p:stCondLst>
                                    <p:cond delay="0"/>
                                  </p:stCondLst>
                                  <p:iterate type="lt">
                                    <p:tmPct val="10000"/>
                                  </p:iterate>
                                  <p:childTnLst>
                                    <p:set>
                                      <p:cBhvr>
                                        <p:cTn id="89" dur="1" fill="hold">
                                          <p:stCondLst>
                                            <p:cond delay="0"/>
                                          </p:stCondLst>
                                        </p:cTn>
                                        <p:tgtEl>
                                          <p:spTgt spid="98"/>
                                        </p:tgtEl>
                                        <p:attrNameLst>
                                          <p:attrName>style.visibility</p:attrName>
                                        </p:attrNameLst>
                                      </p:cBhvr>
                                      <p:to>
                                        <p:strVal val="visible"/>
                                      </p:to>
                                    </p:set>
                                    <p:anim calcmode="lin" valueType="num">
                                      <p:cBhvr>
                                        <p:cTn id="90" dur="250" fill="hold"/>
                                        <p:tgtEl>
                                          <p:spTgt spid="98"/>
                                        </p:tgtEl>
                                        <p:attrNameLst>
                                          <p:attrName>ppt_w</p:attrName>
                                        </p:attrNameLst>
                                      </p:cBhvr>
                                      <p:tavLst>
                                        <p:tav tm="0">
                                          <p:val>
                                            <p:fltVal val="0"/>
                                          </p:val>
                                        </p:tav>
                                        <p:tav tm="100000">
                                          <p:val>
                                            <p:strVal val="#ppt_w"/>
                                          </p:val>
                                        </p:tav>
                                      </p:tavLst>
                                    </p:anim>
                                    <p:anim calcmode="lin" valueType="num">
                                      <p:cBhvr>
                                        <p:cTn id="91" dur="250" fill="hold"/>
                                        <p:tgtEl>
                                          <p:spTgt spid="98"/>
                                        </p:tgtEl>
                                        <p:attrNameLst>
                                          <p:attrName>ppt_h</p:attrName>
                                        </p:attrNameLst>
                                      </p:cBhvr>
                                      <p:tavLst>
                                        <p:tav tm="0">
                                          <p:val>
                                            <p:fltVal val="0"/>
                                          </p:val>
                                        </p:tav>
                                        <p:tav tm="100000">
                                          <p:val>
                                            <p:strVal val="#ppt_h"/>
                                          </p:val>
                                        </p:tav>
                                      </p:tavLst>
                                    </p:anim>
                                    <p:animEffect transition="in" filter="fade">
                                      <p:cBhvr>
                                        <p:cTn id="92" dur="25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p:bldP spid="94" grpId="0"/>
      <p:bldP spid="95" grpId="0"/>
      <p:bldP spid="96" grpId="0"/>
      <p:bldP spid="97" grpId="0"/>
      <p:bldP spid="98" grpId="0"/>
      <p:bldP spid="9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37168" y="526971"/>
            <a:ext cx="1454832" cy="502766"/>
          </a:xfrm>
          <a:prstGeom prst="rect">
            <a:avLst/>
          </a:prstGeom>
          <a:noFill/>
          <a:effectLst>
            <a:innerShdw blurRad="63500" dist="50800" dir="18900000">
              <a:prstClr val="black">
                <a:alpha val="50000"/>
              </a:prstClr>
            </a:innerShdw>
          </a:effectLst>
        </p:spPr>
        <p:txBody>
          <a:bodyPr wrap="square" rtlCol="0">
            <a:spAutoFit/>
          </a:bodyPr>
          <a:lstStyle/>
          <a:p>
            <a:r>
              <a:rPr lang="en-US" altLang="zh-CN" sz="2665" dirty="0">
                <a:solidFill>
                  <a:srgbClr val="DB0010"/>
                </a:solidFill>
                <a:effectLst>
                  <a:innerShdw blurRad="63500" dist="50800" dir="18900000">
                    <a:prstClr val="black">
                      <a:alpha val="50000"/>
                    </a:prstClr>
                  </a:innerShdw>
                </a:effectLst>
                <a:cs typeface="+mn-ea"/>
                <a:sym typeface="+mn-lt"/>
              </a:rPr>
              <a:t>LOGO</a:t>
            </a:r>
            <a:endParaRPr lang="zh-CN" altLang="en-US" sz="2665" dirty="0">
              <a:solidFill>
                <a:srgbClr val="DB0010"/>
              </a:solidFill>
              <a:effectLst>
                <a:innerShdw blurRad="63500" dist="50800" dir="18900000">
                  <a:prstClr val="black">
                    <a:alpha val="50000"/>
                  </a:prstClr>
                </a:innerShdw>
              </a:effectLst>
              <a:cs typeface="+mn-ea"/>
              <a:sym typeface="+mn-lt"/>
            </a:endParaRPr>
          </a:p>
        </p:txBody>
      </p:sp>
      <p:sp>
        <p:nvSpPr>
          <p:cNvPr id="7" name="Rounded Rectangle 3"/>
          <p:cNvSpPr>
            <a:spLocks noChangeArrowheads="1"/>
          </p:cNvSpPr>
          <p:nvPr/>
        </p:nvSpPr>
        <p:spPr bwMode="auto">
          <a:xfrm>
            <a:off x="3586123" y="4917045"/>
            <a:ext cx="1100760" cy="1036048"/>
          </a:xfrm>
          <a:prstGeom prst="roundRect">
            <a:avLst>
              <a:gd name="adj" fmla="val 9375"/>
            </a:avLst>
          </a:prstGeom>
          <a:gradFill>
            <a:gsLst>
              <a:gs pos="0">
                <a:srgbClr val="0F2437"/>
              </a:gs>
              <a:gs pos="50000">
                <a:srgbClr val="284D7A"/>
              </a:gs>
              <a:gs pos="100000">
                <a:srgbClr val="0F2437"/>
              </a:gs>
            </a:gsLst>
            <a:lin ang="5400000" scaled="1"/>
          </a:gradFill>
          <a:ln w="38100">
            <a:noFill/>
            <a:round/>
          </a:ln>
          <a:effectLst>
            <a:outerShdw blurRad="444500" dist="190500" dir="8100000" algn="tr" rotWithShape="0">
              <a:prstClr val="black">
                <a:alpha val="40000"/>
              </a:prstClr>
            </a:outerShdw>
          </a:effectLst>
        </p:spPr>
        <p:txBody>
          <a:bodyPr lIns="91440" tIns="45720" rIns="91440" bIns="45720"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r>
              <a:rPr lang="en-US" altLang="id-ID" sz="5465" kern="0" dirty="0">
                <a:solidFill>
                  <a:prstClr val="white"/>
                </a:solidFill>
                <a:effectLst>
                  <a:outerShdw blurRad="50800" dist="38100" dir="8100000" algn="tr" rotWithShape="0">
                    <a:prstClr val="black">
                      <a:alpha val="40000"/>
                    </a:prstClr>
                  </a:outerShdw>
                </a:effectLst>
                <a:latin typeface="+mn-lt"/>
                <a:ea typeface="+mn-ea"/>
                <a:cs typeface="+mn-ea"/>
                <a:sym typeface="+mn-lt"/>
              </a:rPr>
              <a:t>1</a:t>
            </a:r>
            <a:endParaRPr lang="id-ID" altLang="id-ID" sz="5465" kern="0" dirty="0">
              <a:solidFill>
                <a:prstClr val="white"/>
              </a:solidFill>
              <a:effectLst>
                <a:outerShdw blurRad="50800" dist="38100" dir="8100000" algn="tr" rotWithShape="0">
                  <a:prstClr val="black">
                    <a:alpha val="40000"/>
                  </a:prstClr>
                </a:outerShdw>
              </a:effectLst>
              <a:latin typeface="+mn-lt"/>
              <a:ea typeface="+mn-ea"/>
              <a:cs typeface="+mn-ea"/>
              <a:sym typeface="+mn-lt"/>
            </a:endParaRPr>
          </a:p>
        </p:txBody>
      </p:sp>
      <p:sp>
        <p:nvSpPr>
          <p:cNvPr id="8" name="Rounded Rectangle 4"/>
          <p:cNvSpPr>
            <a:spLocks noChangeArrowheads="1"/>
          </p:cNvSpPr>
          <p:nvPr/>
        </p:nvSpPr>
        <p:spPr bwMode="auto">
          <a:xfrm>
            <a:off x="3845125" y="3880999"/>
            <a:ext cx="1100760" cy="1036048"/>
          </a:xfrm>
          <a:prstGeom prst="roundRect">
            <a:avLst>
              <a:gd name="adj" fmla="val 9375"/>
            </a:avLst>
          </a:prstGeom>
          <a:gradFill>
            <a:gsLst>
              <a:gs pos="0">
                <a:srgbClr val="0F2437"/>
              </a:gs>
              <a:gs pos="50000">
                <a:srgbClr val="284D7A"/>
              </a:gs>
              <a:gs pos="100000">
                <a:srgbClr val="0F2437"/>
              </a:gs>
            </a:gsLst>
            <a:lin ang="5400000" scaled="1"/>
          </a:gradFill>
          <a:ln w="38100">
            <a:noFill/>
            <a:round/>
          </a:ln>
          <a:effectLst>
            <a:outerShdw blurRad="444500" dist="190500" dir="8100000" algn="tr" rotWithShape="0">
              <a:prstClr val="black">
                <a:alpha val="40000"/>
              </a:prstClr>
            </a:outerShdw>
          </a:effectLst>
        </p:spPr>
        <p:txBody>
          <a:bodyPr lIns="91440" tIns="45720" rIns="91440" bIns="45720"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r>
              <a:rPr lang="en-US" altLang="id-ID" sz="5465" kern="0">
                <a:solidFill>
                  <a:prstClr val="white"/>
                </a:solidFill>
                <a:effectLst>
                  <a:outerShdw blurRad="50800" dist="38100" dir="8100000" algn="tr" rotWithShape="0">
                    <a:prstClr val="black">
                      <a:alpha val="40000"/>
                    </a:prstClr>
                  </a:outerShdw>
                </a:effectLst>
                <a:latin typeface="+mn-lt"/>
                <a:ea typeface="+mn-ea"/>
                <a:cs typeface="+mn-ea"/>
                <a:sym typeface="+mn-lt"/>
              </a:rPr>
              <a:t>2</a:t>
            </a:r>
            <a:endParaRPr lang="id-ID" altLang="id-ID" sz="5465" kern="0">
              <a:solidFill>
                <a:prstClr val="white"/>
              </a:solidFill>
              <a:effectLst>
                <a:outerShdw blurRad="50800" dist="38100" dir="8100000" algn="tr" rotWithShape="0">
                  <a:prstClr val="black">
                    <a:alpha val="40000"/>
                  </a:prstClr>
                </a:outerShdw>
              </a:effectLst>
              <a:latin typeface="+mn-lt"/>
              <a:ea typeface="+mn-ea"/>
              <a:cs typeface="+mn-ea"/>
              <a:sym typeface="+mn-lt"/>
            </a:endParaRPr>
          </a:p>
        </p:txBody>
      </p:sp>
      <p:sp>
        <p:nvSpPr>
          <p:cNvPr id="9" name="Rounded Rectangle 5"/>
          <p:cNvSpPr>
            <a:spLocks noChangeArrowheads="1"/>
          </p:cNvSpPr>
          <p:nvPr/>
        </p:nvSpPr>
        <p:spPr bwMode="auto">
          <a:xfrm>
            <a:off x="3456623" y="2844952"/>
            <a:ext cx="1100760" cy="1036048"/>
          </a:xfrm>
          <a:prstGeom prst="roundRect">
            <a:avLst>
              <a:gd name="adj" fmla="val 9375"/>
            </a:avLst>
          </a:prstGeom>
          <a:gradFill>
            <a:gsLst>
              <a:gs pos="0">
                <a:srgbClr val="0F2437"/>
              </a:gs>
              <a:gs pos="50000">
                <a:srgbClr val="284D7A"/>
              </a:gs>
              <a:gs pos="100000">
                <a:srgbClr val="0F2437"/>
              </a:gs>
            </a:gsLst>
            <a:lin ang="5400000" scaled="1"/>
          </a:gradFill>
          <a:ln w="38100">
            <a:noFill/>
            <a:round/>
          </a:ln>
          <a:effectLst>
            <a:outerShdw blurRad="444500" dist="190500" dir="8100000" algn="tr" rotWithShape="0">
              <a:prstClr val="black">
                <a:alpha val="40000"/>
              </a:prstClr>
            </a:outerShdw>
          </a:effectLst>
        </p:spPr>
        <p:txBody>
          <a:bodyPr lIns="91440" tIns="45720" rIns="91440" bIns="45720"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r>
              <a:rPr lang="en-US" altLang="id-ID" sz="5465" kern="0" dirty="0">
                <a:solidFill>
                  <a:prstClr val="white"/>
                </a:solidFill>
                <a:effectLst>
                  <a:outerShdw blurRad="50800" dist="38100" dir="8100000" algn="tr" rotWithShape="0">
                    <a:prstClr val="black">
                      <a:alpha val="40000"/>
                    </a:prstClr>
                  </a:outerShdw>
                </a:effectLst>
                <a:latin typeface="+mn-lt"/>
                <a:ea typeface="+mn-ea"/>
                <a:cs typeface="+mn-ea"/>
                <a:sym typeface="+mn-lt"/>
              </a:rPr>
              <a:t>3</a:t>
            </a:r>
            <a:endParaRPr lang="id-ID" altLang="id-ID" sz="5465" kern="0" dirty="0">
              <a:solidFill>
                <a:prstClr val="white"/>
              </a:solidFill>
              <a:effectLst>
                <a:outerShdw blurRad="50800" dist="38100" dir="8100000" algn="tr" rotWithShape="0">
                  <a:prstClr val="black">
                    <a:alpha val="40000"/>
                  </a:prstClr>
                </a:outerShdw>
              </a:effectLst>
              <a:latin typeface="+mn-lt"/>
              <a:ea typeface="+mn-ea"/>
              <a:cs typeface="+mn-ea"/>
              <a:sym typeface="+mn-lt"/>
            </a:endParaRPr>
          </a:p>
        </p:txBody>
      </p:sp>
      <p:sp>
        <p:nvSpPr>
          <p:cNvPr id="10" name="Rounded Rectangle 6"/>
          <p:cNvSpPr>
            <a:spLocks noChangeArrowheads="1"/>
          </p:cNvSpPr>
          <p:nvPr/>
        </p:nvSpPr>
        <p:spPr bwMode="auto">
          <a:xfrm rot="20684149">
            <a:off x="2906247" y="1866640"/>
            <a:ext cx="1100760" cy="1036048"/>
          </a:xfrm>
          <a:prstGeom prst="roundRect">
            <a:avLst>
              <a:gd name="adj" fmla="val 9375"/>
            </a:avLst>
          </a:prstGeom>
          <a:gradFill>
            <a:gsLst>
              <a:gs pos="0">
                <a:srgbClr val="0F2437"/>
              </a:gs>
              <a:gs pos="50000">
                <a:srgbClr val="284D7A"/>
              </a:gs>
              <a:gs pos="100000">
                <a:srgbClr val="0F2437"/>
              </a:gs>
            </a:gsLst>
            <a:lin ang="5400000" scaled="1"/>
          </a:gradFill>
          <a:ln w="38100">
            <a:noFill/>
            <a:round/>
          </a:ln>
          <a:effectLst>
            <a:outerShdw blurRad="444500" dist="190500" dir="8100000" algn="tr" rotWithShape="0">
              <a:prstClr val="black">
                <a:alpha val="40000"/>
              </a:prstClr>
            </a:outerShdw>
          </a:effectLst>
        </p:spPr>
        <p:txBody>
          <a:bodyPr lIns="91440" tIns="45720" rIns="91440" bIns="45720"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r>
              <a:rPr lang="en-US" altLang="id-ID" sz="5465" kern="0" dirty="0">
                <a:solidFill>
                  <a:prstClr val="white"/>
                </a:solidFill>
                <a:effectLst>
                  <a:outerShdw blurRad="50800" dist="38100" dir="8100000" algn="tr" rotWithShape="0">
                    <a:prstClr val="black">
                      <a:alpha val="40000"/>
                    </a:prstClr>
                  </a:outerShdw>
                </a:effectLst>
                <a:latin typeface="+mn-lt"/>
                <a:ea typeface="+mn-ea"/>
                <a:cs typeface="+mn-ea"/>
                <a:sym typeface="+mn-lt"/>
              </a:rPr>
              <a:t>4</a:t>
            </a:r>
            <a:endParaRPr lang="id-ID" altLang="id-ID" sz="5465" kern="0" dirty="0">
              <a:solidFill>
                <a:prstClr val="white"/>
              </a:solidFill>
              <a:effectLst>
                <a:outerShdw blurRad="50800" dist="38100" dir="8100000" algn="tr" rotWithShape="0">
                  <a:prstClr val="black">
                    <a:alpha val="40000"/>
                  </a:prstClr>
                </a:outerShdw>
              </a:effectLst>
              <a:latin typeface="+mn-lt"/>
              <a:ea typeface="+mn-ea"/>
              <a:cs typeface="+mn-ea"/>
              <a:sym typeface="+mn-lt"/>
            </a:endParaRPr>
          </a:p>
        </p:txBody>
      </p:sp>
      <p:grpSp>
        <p:nvGrpSpPr>
          <p:cNvPr id="11" name="Group 7"/>
          <p:cNvGrpSpPr/>
          <p:nvPr/>
        </p:nvGrpSpPr>
        <p:grpSpPr>
          <a:xfrm>
            <a:off x="1206014" y="2479321"/>
            <a:ext cx="2334927" cy="3875235"/>
            <a:chOff x="1206012" y="2479320"/>
            <a:chExt cx="2334927" cy="3875235"/>
          </a:xfrm>
        </p:grpSpPr>
        <p:sp>
          <p:nvSpPr>
            <p:cNvPr id="12" name="Ellipse 98"/>
            <p:cNvSpPr/>
            <p:nvPr/>
          </p:nvSpPr>
          <p:spPr bwMode="auto">
            <a:xfrm>
              <a:off x="1206012" y="6057070"/>
              <a:ext cx="1581860" cy="297485"/>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en-US" altLang="id-ID" kern="0">
                <a:solidFill>
                  <a:srgbClr val="FFFFFF"/>
                </a:solidFill>
                <a:latin typeface="+mn-lt"/>
                <a:ea typeface="+mn-ea"/>
                <a:cs typeface="+mn-ea"/>
                <a:sym typeface="+mn-lt"/>
              </a:endParaRPr>
            </a:p>
          </p:txBody>
        </p:sp>
        <p:grpSp>
          <p:nvGrpSpPr>
            <p:cNvPr id="13" name="Group 9"/>
            <p:cNvGrpSpPr/>
            <p:nvPr/>
          </p:nvGrpSpPr>
          <p:grpSpPr>
            <a:xfrm>
              <a:off x="1757832" y="2479320"/>
              <a:ext cx="1783107" cy="3674557"/>
              <a:chOff x="1879600" y="2427657"/>
              <a:chExt cx="1931988" cy="3981365"/>
            </a:xfrm>
            <a:solidFill>
              <a:schemeClr val="bg1">
                <a:lumMod val="50000"/>
              </a:schemeClr>
            </a:solidFill>
          </p:grpSpPr>
          <p:sp>
            <p:nvSpPr>
              <p:cNvPr id="14" name="Rounded Rectangle 10"/>
              <p:cNvSpPr/>
              <p:nvPr/>
            </p:nvSpPr>
            <p:spPr bwMode="auto">
              <a:xfrm rot="3296091" flipH="1">
                <a:off x="2526506" y="2275966"/>
                <a:ext cx="333375" cy="1627188"/>
              </a:xfrm>
              <a:prstGeom prst="roundRect">
                <a:avLst>
                  <a:gd name="adj" fmla="val 50000"/>
                </a:avLst>
              </a:prstGeom>
              <a:solidFill>
                <a:srgbClr val="484848"/>
              </a:solidFill>
              <a:ln w="6350" cap="flat" cmpd="sng" algn="ctr">
                <a:noFill/>
                <a:prstDash val="solid"/>
                <a:miter lim="800000"/>
              </a:ln>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kern="0">
                  <a:solidFill>
                    <a:srgbClr val="FFFFFF"/>
                  </a:solidFill>
                  <a:latin typeface="+mn-lt"/>
                  <a:ea typeface="+mn-ea"/>
                  <a:cs typeface="+mn-ea"/>
                  <a:sym typeface="+mn-lt"/>
                </a:endParaRPr>
              </a:p>
            </p:txBody>
          </p:sp>
          <p:sp>
            <p:nvSpPr>
              <p:cNvPr id="15" name="Oval 11"/>
              <p:cNvSpPr>
                <a:spLocks noChangeArrowheads="1"/>
              </p:cNvSpPr>
              <p:nvPr/>
            </p:nvSpPr>
            <p:spPr bwMode="auto">
              <a:xfrm>
                <a:off x="1879938" y="2427657"/>
                <a:ext cx="823038" cy="823069"/>
              </a:xfrm>
              <a:prstGeom prst="ellipse">
                <a:avLst/>
              </a:prstGeom>
              <a:solidFill>
                <a:srgbClr val="484848"/>
              </a:solidFill>
              <a:ln w="9525">
                <a:noFill/>
                <a:round/>
              </a:ln>
              <a:effectLst>
                <a:outerShdw blurRad="40000" dist="23000" dir="5400000" rotWithShape="0">
                  <a:srgbClr val="808080">
                    <a:alpha val="34999"/>
                  </a:srgbClr>
                </a:outerShdw>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kern="0">
                  <a:solidFill>
                    <a:srgbClr val="FFFFFF"/>
                  </a:solidFill>
                  <a:latin typeface="+mn-lt"/>
                  <a:ea typeface="+mn-ea"/>
                  <a:cs typeface="+mn-ea"/>
                  <a:sym typeface="+mn-lt"/>
                </a:endParaRPr>
              </a:p>
            </p:txBody>
          </p:sp>
          <p:sp>
            <p:nvSpPr>
              <p:cNvPr id="16" name="Rounded Rectangle 12"/>
              <p:cNvSpPr/>
              <p:nvPr/>
            </p:nvSpPr>
            <p:spPr bwMode="auto">
              <a:xfrm>
                <a:off x="1954213" y="3305460"/>
                <a:ext cx="674687" cy="1408112"/>
              </a:xfrm>
              <a:prstGeom prst="roundRect">
                <a:avLst>
                  <a:gd name="adj" fmla="val 29870"/>
                </a:avLst>
              </a:prstGeom>
              <a:solidFill>
                <a:srgbClr val="484848"/>
              </a:solidFill>
              <a:ln w="6350" cap="flat" cmpd="sng" algn="ctr">
                <a:noFill/>
                <a:prstDash val="solid"/>
                <a:miter lim="800000"/>
              </a:ln>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kern="0">
                  <a:solidFill>
                    <a:srgbClr val="FFFFFF"/>
                  </a:solidFill>
                  <a:latin typeface="+mn-lt"/>
                  <a:ea typeface="+mn-ea"/>
                  <a:cs typeface="+mn-ea"/>
                  <a:sym typeface="+mn-lt"/>
                </a:endParaRPr>
              </a:p>
            </p:txBody>
          </p:sp>
          <p:sp>
            <p:nvSpPr>
              <p:cNvPr id="17" name="Rounded Rectangle 13"/>
              <p:cNvSpPr/>
              <p:nvPr/>
            </p:nvSpPr>
            <p:spPr bwMode="auto">
              <a:xfrm>
                <a:off x="1954213" y="4408772"/>
                <a:ext cx="373062" cy="2000250"/>
              </a:xfrm>
              <a:prstGeom prst="roundRect">
                <a:avLst>
                  <a:gd name="adj" fmla="val 50000"/>
                </a:avLst>
              </a:prstGeom>
              <a:solidFill>
                <a:srgbClr val="484848"/>
              </a:solidFill>
              <a:ln w="6350" cap="flat" cmpd="sng" algn="ctr">
                <a:noFill/>
                <a:prstDash val="solid"/>
                <a:miter lim="800000"/>
              </a:ln>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kern="0">
                  <a:solidFill>
                    <a:srgbClr val="FFFFFF"/>
                  </a:solidFill>
                  <a:latin typeface="+mn-lt"/>
                  <a:ea typeface="+mn-ea"/>
                  <a:cs typeface="+mn-ea"/>
                  <a:sym typeface="+mn-lt"/>
                </a:endParaRPr>
              </a:p>
            </p:txBody>
          </p:sp>
          <p:sp>
            <p:nvSpPr>
              <p:cNvPr id="18" name="Rounded Rectangle 14"/>
              <p:cNvSpPr/>
              <p:nvPr/>
            </p:nvSpPr>
            <p:spPr bwMode="auto">
              <a:xfrm rot="20452300">
                <a:off x="2325688" y="4429410"/>
                <a:ext cx="371475" cy="774700"/>
              </a:xfrm>
              <a:prstGeom prst="roundRect">
                <a:avLst>
                  <a:gd name="adj" fmla="val 40463"/>
                </a:avLst>
              </a:prstGeom>
              <a:solidFill>
                <a:srgbClr val="484848"/>
              </a:solidFill>
              <a:ln w="6350" cap="flat" cmpd="sng" algn="ctr">
                <a:noFill/>
                <a:prstDash val="solid"/>
                <a:miter lim="800000"/>
              </a:ln>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kern="0">
                  <a:solidFill>
                    <a:srgbClr val="FFFFFF"/>
                  </a:solidFill>
                  <a:latin typeface="+mn-lt"/>
                  <a:ea typeface="+mn-ea"/>
                  <a:cs typeface="+mn-ea"/>
                  <a:sym typeface="+mn-lt"/>
                </a:endParaRPr>
              </a:p>
            </p:txBody>
          </p:sp>
          <p:sp>
            <p:nvSpPr>
              <p:cNvPr id="19" name="Rounded Rectangle 15"/>
              <p:cNvSpPr/>
              <p:nvPr/>
            </p:nvSpPr>
            <p:spPr bwMode="auto">
              <a:xfrm rot="14513746">
                <a:off x="2885282" y="2583941"/>
                <a:ext cx="350837" cy="1501775"/>
              </a:xfrm>
              <a:prstGeom prst="roundRect">
                <a:avLst>
                  <a:gd name="adj" fmla="val 50000"/>
                </a:avLst>
              </a:prstGeom>
              <a:solidFill>
                <a:srgbClr val="484848"/>
              </a:solidFill>
              <a:ln w="6350" cap="flat" cmpd="sng" algn="ctr">
                <a:noFill/>
                <a:prstDash val="solid"/>
                <a:miter lim="800000"/>
              </a:ln>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kern="0">
                  <a:solidFill>
                    <a:srgbClr val="FFFFFF"/>
                  </a:solidFill>
                  <a:latin typeface="+mn-lt"/>
                  <a:ea typeface="+mn-ea"/>
                  <a:cs typeface="+mn-ea"/>
                  <a:sym typeface="+mn-lt"/>
                </a:endParaRPr>
              </a:p>
            </p:txBody>
          </p:sp>
          <p:sp>
            <p:nvSpPr>
              <p:cNvPr id="20" name="Rounded Rectangle 16"/>
              <p:cNvSpPr/>
              <p:nvPr/>
            </p:nvSpPr>
            <p:spPr bwMode="auto">
              <a:xfrm>
                <a:off x="2413000" y="4916772"/>
                <a:ext cx="373063" cy="1423988"/>
              </a:xfrm>
              <a:prstGeom prst="roundRect">
                <a:avLst>
                  <a:gd name="adj" fmla="val 42456"/>
                </a:avLst>
              </a:prstGeom>
              <a:solidFill>
                <a:srgbClr val="484848"/>
              </a:solidFill>
              <a:ln w="6350" cap="flat" cmpd="sng" algn="ctr">
                <a:noFill/>
                <a:prstDash val="solid"/>
                <a:miter lim="800000"/>
              </a:ln>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kern="0">
                  <a:solidFill>
                    <a:srgbClr val="FFFFFF"/>
                  </a:solidFill>
                  <a:latin typeface="+mn-lt"/>
                  <a:ea typeface="+mn-ea"/>
                  <a:cs typeface="+mn-ea"/>
                  <a:sym typeface="+mn-lt"/>
                </a:endParaRPr>
              </a:p>
            </p:txBody>
          </p:sp>
        </p:grpSp>
      </p:grpSp>
      <p:sp>
        <p:nvSpPr>
          <p:cNvPr id="21" name="Rectangle 17"/>
          <p:cNvSpPr/>
          <p:nvPr/>
        </p:nvSpPr>
        <p:spPr>
          <a:xfrm>
            <a:off x="5598018" y="5380168"/>
            <a:ext cx="4820991" cy="646331"/>
          </a:xfrm>
          <a:prstGeom prst="rect">
            <a:avLst/>
          </a:prstGeom>
        </p:spPr>
        <p:txBody>
          <a:bodyPr wrap="square" lIns="91440" tIns="45720" rIns="91440" bIns="45720">
            <a:spAutoFit/>
          </a:bodyPr>
          <a:lstStyle/>
          <a:p>
            <a:pPr fontAlgn="base">
              <a:lnSpc>
                <a:spcPct val="150000"/>
              </a:lnSpc>
              <a:spcBef>
                <a:spcPct val="0"/>
              </a:spcBef>
              <a:spcAft>
                <a:spcPct val="0"/>
              </a:spcAft>
            </a:pPr>
            <a:r>
              <a:rPr lang="zh-CN" altLang="en-US" sz="1200" dirty="0">
                <a:solidFill>
                  <a:srgbClr val="10263B"/>
                </a:solidFill>
                <a:cs typeface="+mn-ea"/>
                <a:sym typeface="+mn-lt"/>
              </a:rPr>
              <a:t>此处添加详细文本描述，建议与标题相关并符合整体语言风格，语言描述尽量简洁生动</a:t>
            </a:r>
            <a:endParaRPr lang="en-US" altLang="zh-CN" sz="1200" dirty="0">
              <a:solidFill>
                <a:srgbClr val="10263B"/>
              </a:solidFill>
              <a:cs typeface="+mn-ea"/>
              <a:sym typeface="+mn-lt"/>
            </a:endParaRPr>
          </a:p>
        </p:txBody>
      </p:sp>
      <p:sp>
        <p:nvSpPr>
          <p:cNvPr id="22" name="TextBox 18"/>
          <p:cNvSpPr txBox="1"/>
          <p:nvPr/>
        </p:nvSpPr>
        <p:spPr>
          <a:xfrm>
            <a:off x="5598019" y="5052494"/>
            <a:ext cx="1936123" cy="338554"/>
          </a:xfrm>
          <a:prstGeom prst="rect">
            <a:avLst/>
          </a:prstGeom>
          <a:noFill/>
        </p:spPr>
        <p:txBody>
          <a:bodyPr wrap="square" lIns="91440" tIns="45720" rIns="91440" bIns="45720" rtlCol="0">
            <a:spAutoFit/>
          </a:bodyPr>
          <a:lstStyle/>
          <a:p>
            <a:r>
              <a:rPr lang="zh-CN" altLang="en-US" sz="1600" b="1" dirty="0">
                <a:solidFill>
                  <a:srgbClr val="10263B"/>
                </a:solidFill>
                <a:cs typeface="+mn-ea"/>
                <a:sym typeface="+mn-lt"/>
              </a:rPr>
              <a:t>标题内容</a:t>
            </a:r>
            <a:endParaRPr lang="en-US" altLang="zh-CN" sz="1600" b="1" dirty="0">
              <a:solidFill>
                <a:srgbClr val="10263B"/>
              </a:solidFill>
              <a:cs typeface="+mn-ea"/>
              <a:sym typeface="+mn-lt"/>
            </a:endParaRPr>
          </a:p>
        </p:txBody>
      </p:sp>
      <p:sp>
        <p:nvSpPr>
          <p:cNvPr id="23" name="Rectangle 19"/>
          <p:cNvSpPr/>
          <p:nvPr/>
        </p:nvSpPr>
        <p:spPr>
          <a:xfrm>
            <a:off x="5598018" y="4313912"/>
            <a:ext cx="4820991" cy="646331"/>
          </a:xfrm>
          <a:prstGeom prst="rect">
            <a:avLst/>
          </a:prstGeom>
        </p:spPr>
        <p:txBody>
          <a:bodyPr wrap="square" lIns="91440" tIns="45720" rIns="91440" bIns="45720">
            <a:spAutoFit/>
          </a:bodyPr>
          <a:lstStyle/>
          <a:p>
            <a:pPr fontAlgn="base">
              <a:lnSpc>
                <a:spcPct val="150000"/>
              </a:lnSpc>
              <a:spcBef>
                <a:spcPct val="0"/>
              </a:spcBef>
              <a:spcAft>
                <a:spcPct val="0"/>
              </a:spcAft>
            </a:pPr>
            <a:r>
              <a:rPr lang="zh-CN" altLang="en-US" sz="1200" dirty="0">
                <a:solidFill>
                  <a:srgbClr val="10263B"/>
                </a:solidFill>
                <a:cs typeface="+mn-ea"/>
                <a:sym typeface="+mn-lt"/>
              </a:rPr>
              <a:t>此处添加详细文本描述，建议与标题相关并符合整体语言风格，语言描述尽量简洁生动</a:t>
            </a:r>
            <a:endParaRPr lang="en-US" altLang="zh-CN" sz="1200" dirty="0">
              <a:solidFill>
                <a:srgbClr val="10263B"/>
              </a:solidFill>
              <a:cs typeface="+mn-ea"/>
              <a:sym typeface="+mn-lt"/>
            </a:endParaRPr>
          </a:p>
        </p:txBody>
      </p:sp>
      <p:sp>
        <p:nvSpPr>
          <p:cNvPr id="24" name="TextBox 20"/>
          <p:cNvSpPr txBox="1"/>
          <p:nvPr/>
        </p:nvSpPr>
        <p:spPr>
          <a:xfrm>
            <a:off x="5598019" y="3986238"/>
            <a:ext cx="1936123" cy="338554"/>
          </a:xfrm>
          <a:prstGeom prst="rect">
            <a:avLst/>
          </a:prstGeom>
          <a:noFill/>
        </p:spPr>
        <p:txBody>
          <a:bodyPr wrap="square" lIns="91440" tIns="45720" rIns="91440" bIns="45720" rtlCol="0">
            <a:spAutoFit/>
          </a:bodyPr>
          <a:lstStyle/>
          <a:p>
            <a:r>
              <a:rPr lang="zh-CN" altLang="en-US" sz="1600" b="1" dirty="0">
                <a:solidFill>
                  <a:srgbClr val="10263B"/>
                </a:solidFill>
                <a:cs typeface="+mn-ea"/>
                <a:sym typeface="+mn-lt"/>
              </a:rPr>
              <a:t>标题内容</a:t>
            </a:r>
            <a:endParaRPr lang="en-US" altLang="zh-CN" sz="1600" b="1" dirty="0">
              <a:solidFill>
                <a:srgbClr val="10263B"/>
              </a:solidFill>
              <a:cs typeface="+mn-ea"/>
              <a:sym typeface="+mn-lt"/>
            </a:endParaRPr>
          </a:p>
        </p:txBody>
      </p:sp>
      <p:sp>
        <p:nvSpPr>
          <p:cNvPr id="25" name="Rectangle 21"/>
          <p:cNvSpPr/>
          <p:nvPr/>
        </p:nvSpPr>
        <p:spPr>
          <a:xfrm>
            <a:off x="5598018" y="3278599"/>
            <a:ext cx="4820991" cy="646331"/>
          </a:xfrm>
          <a:prstGeom prst="rect">
            <a:avLst/>
          </a:prstGeom>
        </p:spPr>
        <p:txBody>
          <a:bodyPr wrap="square" lIns="91440" tIns="45720" rIns="91440" bIns="45720">
            <a:spAutoFit/>
          </a:bodyPr>
          <a:lstStyle/>
          <a:p>
            <a:pPr fontAlgn="base">
              <a:lnSpc>
                <a:spcPct val="150000"/>
              </a:lnSpc>
              <a:spcBef>
                <a:spcPct val="0"/>
              </a:spcBef>
              <a:spcAft>
                <a:spcPct val="0"/>
              </a:spcAft>
            </a:pPr>
            <a:r>
              <a:rPr lang="zh-CN" altLang="en-US" sz="1200" dirty="0">
                <a:solidFill>
                  <a:srgbClr val="10263B"/>
                </a:solidFill>
                <a:cs typeface="+mn-ea"/>
                <a:sym typeface="+mn-lt"/>
              </a:rPr>
              <a:t>此处添加详细文本描述，建议与标题相关并符合整体语言风格，语言描述尽量简洁生动</a:t>
            </a:r>
            <a:endParaRPr lang="en-US" altLang="zh-CN" sz="1200" dirty="0">
              <a:solidFill>
                <a:srgbClr val="10263B"/>
              </a:solidFill>
              <a:cs typeface="+mn-ea"/>
              <a:sym typeface="+mn-lt"/>
            </a:endParaRPr>
          </a:p>
        </p:txBody>
      </p:sp>
      <p:sp>
        <p:nvSpPr>
          <p:cNvPr id="26" name="TextBox 22"/>
          <p:cNvSpPr txBox="1"/>
          <p:nvPr/>
        </p:nvSpPr>
        <p:spPr>
          <a:xfrm>
            <a:off x="5598019" y="2950926"/>
            <a:ext cx="1936123" cy="338554"/>
          </a:xfrm>
          <a:prstGeom prst="rect">
            <a:avLst/>
          </a:prstGeom>
          <a:noFill/>
        </p:spPr>
        <p:txBody>
          <a:bodyPr wrap="square" lIns="91440" tIns="45720" rIns="91440" bIns="45720" rtlCol="0">
            <a:spAutoFit/>
          </a:bodyPr>
          <a:lstStyle/>
          <a:p>
            <a:r>
              <a:rPr lang="zh-CN" altLang="en-US" sz="1600" b="1" dirty="0">
                <a:solidFill>
                  <a:srgbClr val="10263B"/>
                </a:solidFill>
                <a:cs typeface="+mn-ea"/>
                <a:sym typeface="+mn-lt"/>
              </a:rPr>
              <a:t>标题内容</a:t>
            </a:r>
            <a:endParaRPr lang="en-US" altLang="zh-CN" sz="1600" b="1" dirty="0">
              <a:solidFill>
                <a:srgbClr val="10263B"/>
              </a:solidFill>
              <a:cs typeface="+mn-ea"/>
              <a:sym typeface="+mn-lt"/>
            </a:endParaRPr>
          </a:p>
        </p:txBody>
      </p:sp>
      <p:sp>
        <p:nvSpPr>
          <p:cNvPr id="27" name="Rectangle 23"/>
          <p:cNvSpPr/>
          <p:nvPr/>
        </p:nvSpPr>
        <p:spPr>
          <a:xfrm>
            <a:off x="5598018" y="2152580"/>
            <a:ext cx="4820991" cy="646331"/>
          </a:xfrm>
          <a:prstGeom prst="rect">
            <a:avLst/>
          </a:prstGeom>
        </p:spPr>
        <p:txBody>
          <a:bodyPr wrap="square" lIns="91440" tIns="45720" rIns="91440" bIns="45720">
            <a:spAutoFit/>
          </a:bodyPr>
          <a:lstStyle/>
          <a:p>
            <a:pPr fontAlgn="base">
              <a:lnSpc>
                <a:spcPct val="150000"/>
              </a:lnSpc>
              <a:spcBef>
                <a:spcPct val="0"/>
              </a:spcBef>
              <a:spcAft>
                <a:spcPct val="0"/>
              </a:spcAft>
            </a:pPr>
            <a:r>
              <a:rPr lang="zh-CN" altLang="en-US" sz="1200" dirty="0">
                <a:solidFill>
                  <a:srgbClr val="10263B"/>
                </a:solidFill>
                <a:cs typeface="+mn-ea"/>
                <a:sym typeface="+mn-lt"/>
              </a:rPr>
              <a:t>此处添加详细文本描述，建议与标题相关并符合整体语言风格，语言描述尽量简洁生动</a:t>
            </a:r>
            <a:endParaRPr lang="en-US" altLang="zh-CN" sz="1200" dirty="0">
              <a:solidFill>
                <a:srgbClr val="10263B"/>
              </a:solidFill>
              <a:cs typeface="+mn-ea"/>
              <a:sym typeface="+mn-lt"/>
            </a:endParaRPr>
          </a:p>
        </p:txBody>
      </p:sp>
      <p:sp>
        <p:nvSpPr>
          <p:cNvPr id="28" name="TextBox 24"/>
          <p:cNvSpPr txBox="1"/>
          <p:nvPr/>
        </p:nvSpPr>
        <p:spPr>
          <a:xfrm>
            <a:off x="5598019" y="1824906"/>
            <a:ext cx="1936123" cy="338554"/>
          </a:xfrm>
          <a:prstGeom prst="rect">
            <a:avLst/>
          </a:prstGeom>
          <a:noFill/>
        </p:spPr>
        <p:txBody>
          <a:bodyPr wrap="square" lIns="91440" tIns="45720" rIns="91440" bIns="45720" rtlCol="0">
            <a:spAutoFit/>
          </a:bodyPr>
          <a:lstStyle/>
          <a:p>
            <a:r>
              <a:rPr lang="zh-CN" altLang="en-US" sz="1600" b="1" dirty="0">
                <a:solidFill>
                  <a:srgbClr val="10263B"/>
                </a:solidFill>
                <a:cs typeface="+mn-ea"/>
                <a:sym typeface="+mn-lt"/>
              </a:rPr>
              <a:t>标题内容</a:t>
            </a:r>
            <a:endParaRPr lang="en-US" sz="1600" b="1" dirty="0">
              <a:solidFill>
                <a:srgbClr val="10263B"/>
              </a:solidFill>
              <a:cs typeface="+mn-ea"/>
              <a:sym typeface="+mn-lt"/>
            </a:endParaRPr>
          </a:p>
        </p:txBody>
      </p:sp>
      <p:sp>
        <p:nvSpPr>
          <p:cNvPr id="4" name="文本占位符 3"/>
          <p:cNvSpPr>
            <a:spLocks noGrp="1"/>
          </p:cNvSpPr>
          <p:nvPr>
            <p:ph type="body" sz="quarter" idx="10"/>
          </p:nvPr>
        </p:nvSpPr>
        <p:spPr/>
        <p:txBody>
          <a:bodyPr/>
          <a:lstStyle/>
          <a:p>
            <a:r>
              <a:rPr lang="zh-CN" altLang="en-US" dirty="0"/>
              <a:t>明年工作计划</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down)">
                                      <p:cBhvr>
                                        <p:cTn id="42" dur="500"/>
                                        <p:tgtEl>
                                          <p:spTgt spid="22"/>
                                        </p:tgtEl>
                                      </p:cBhvr>
                                    </p:animEffect>
                                  </p:childTnLst>
                                </p:cTn>
                              </p:par>
                            </p:childTnLst>
                          </p:cTn>
                        </p:par>
                        <p:par>
                          <p:cTn id="43" fill="hold">
                            <p:stCondLst>
                              <p:cond delay="3500"/>
                            </p:stCondLst>
                            <p:childTnLst>
                              <p:par>
                                <p:cTn id="44" presetID="22" presetClass="entr" presetSubtype="4"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down)">
                                      <p:cBhvr>
                                        <p:cTn id="46" dur="500"/>
                                        <p:tgtEl>
                                          <p:spTgt spid="21"/>
                                        </p:tgtEl>
                                      </p:cBhvr>
                                    </p:animEffect>
                                  </p:childTnLst>
                                </p:cTn>
                              </p:par>
                            </p:childTnLst>
                          </p:cTn>
                        </p:par>
                        <p:par>
                          <p:cTn id="47" fill="hold">
                            <p:stCondLst>
                              <p:cond delay="4000"/>
                            </p:stCondLst>
                            <p:childTnLst>
                              <p:par>
                                <p:cTn id="48" presetID="22" presetClass="entr" presetSubtype="4"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down)">
                                      <p:cBhvr>
                                        <p:cTn id="50" dur="500"/>
                                        <p:tgtEl>
                                          <p:spTgt spid="24"/>
                                        </p:tgtEl>
                                      </p:cBhvr>
                                    </p:animEffect>
                                  </p:childTnLst>
                                </p:cTn>
                              </p:par>
                            </p:childTnLst>
                          </p:cTn>
                        </p:par>
                        <p:par>
                          <p:cTn id="51" fill="hold">
                            <p:stCondLst>
                              <p:cond delay="4500"/>
                            </p:stCondLst>
                            <p:childTnLst>
                              <p:par>
                                <p:cTn id="52" presetID="22" presetClass="entr" presetSubtype="4"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down)">
                                      <p:cBhvr>
                                        <p:cTn id="54" dur="500"/>
                                        <p:tgtEl>
                                          <p:spTgt spid="23"/>
                                        </p:tgtEl>
                                      </p:cBhvr>
                                    </p:animEffect>
                                  </p:childTnLst>
                                </p:cTn>
                              </p:par>
                            </p:childTnLst>
                          </p:cTn>
                        </p:par>
                        <p:par>
                          <p:cTn id="55" fill="hold">
                            <p:stCondLst>
                              <p:cond delay="5000"/>
                            </p:stCondLst>
                            <p:childTnLst>
                              <p:par>
                                <p:cTn id="56" presetID="22" presetClass="entr" presetSubtype="4"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down)">
                                      <p:cBhvr>
                                        <p:cTn id="58" dur="500"/>
                                        <p:tgtEl>
                                          <p:spTgt spid="26"/>
                                        </p:tgtEl>
                                      </p:cBhvr>
                                    </p:animEffect>
                                  </p:childTnLst>
                                </p:cTn>
                              </p:par>
                            </p:childTnLst>
                          </p:cTn>
                        </p:par>
                        <p:par>
                          <p:cTn id="59" fill="hold">
                            <p:stCondLst>
                              <p:cond delay="5500"/>
                            </p:stCondLst>
                            <p:childTnLst>
                              <p:par>
                                <p:cTn id="60" presetID="22" presetClass="entr" presetSubtype="4" fill="hold" nodeType="afterEffect">
                                  <p:stCondLst>
                                    <p:cond delay="0"/>
                                  </p:stCondLst>
                                  <p:childTnLst>
                                    <p:set>
                                      <p:cBhvr>
                                        <p:cTn id="61" dur="1" fill="hold">
                                          <p:stCondLst>
                                            <p:cond delay="0"/>
                                          </p:stCondLst>
                                        </p:cTn>
                                        <p:tgtEl>
                                          <p:spTgt spid="25">
                                            <p:txEl>
                                              <p:pRg st="0" end="0"/>
                                            </p:txEl>
                                          </p:spTgt>
                                        </p:tgtEl>
                                        <p:attrNameLst>
                                          <p:attrName>style.visibility</p:attrName>
                                        </p:attrNameLst>
                                      </p:cBhvr>
                                      <p:to>
                                        <p:strVal val="visible"/>
                                      </p:to>
                                    </p:set>
                                    <p:animEffect transition="in" filter="wipe(down)">
                                      <p:cBhvr>
                                        <p:cTn id="62" dur="500"/>
                                        <p:tgtEl>
                                          <p:spTgt spid="25">
                                            <p:txEl>
                                              <p:pRg st="0" end="0"/>
                                            </p:txEl>
                                          </p:spTgt>
                                        </p:tgtEl>
                                      </p:cBhvr>
                                    </p:animEffect>
                                  </p:childTnLst>
                                </p:cTn>
                              </p:par>
                            </p:childTnLst>
                          </p:cTn>
                        </p:par>
                        <p:par>
                          <p:cTn id="63" fill="hold">
                            <p:stCondLst>
                              <p:cond delay="6000"/>
                            </p:stCondLst>
                            <p:childTnLst>
                              <p:par>
                                <p:cTn id="64" presetID="22" presetClass="entr" presetSubtype="4"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ipe(down)">
                                      <p:cBhvr>
                                        <p:cTn id="66" dur="500"/>
                                        <p:tgtEl>
                                          <p:spTgt spid="28"/>
                                        </p:tgtEl>
                                      </p:cBhvr>
                                    </p:animEffect>
                                  </p:childTnLst>
                                </p:cTn>
                              </p:par>
                            </p:childTnLst>
                          </p:cTn>
                        </p:par>
                        <p:par>
                          <p:cTn id="67" fill="hold">
                            <p:stCondLst>
                              <p:cond delay="6500"/>
                            </p:stCondLst>
                            <p:childTnLst>
                              <p:par>
                                <p:cTn id="68" presetID="22" presetClass="entr" presetSubtype="4"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wipe(down)">
                                      <p:cBhvr>
                                        <p:cTn id="7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9" grpId="0" animBg="1"/>
      <p:bldP spid="10" grpId="0" animBg="1"/>
      <p:bldP spid="21" grpId="0"/>
      <p:bldP spid="22" grpId="0"/>
      <p:bldP spid="23" grpId="0"/>
      <p:bldP spid="24" grpId="0"/>
      <p:bldP spid="26" grpId="0"/>
      <p:bldP spid="27" grpId="0"/>
      <p:bldP spid="2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47"/>
          <p:cNvSpPr/>
          <p:nvPr/>
        </p:nvSpPr>
        <p:spPr bwMode="auto">
          <a:xfrm>
            <a:off x="4640809" y="3580745"/>
            <a:ext cx="3553835" cy="2207535"/>
          </a:xfrm>
          <a:custGeom>
            <a:avLst/>
            <a:gdLst>
              <a:gd name="T0" fmla="*/ 2513 w 2513"/>
              <a:gd name="T1" fmla="*/ 0 h 1561"/>
              <a:gd name="T2" fmla="*/ 0 w 2513"/>
              <a:gd name="T3" fmla="*/ 0 h 1561"/>
              <a:gd name="T4" fmla="*/ 0 w 2513"/>
              <a:gd name="T5" fmla="*/ 1561 h 1561"/>
              <a:gd name="T6" fmla="*/ 2513 w 2513"/>
              <a:gd name="T7" fmla="*/ 0 h 1561"/>
            </a:gdLst>
            <a:ahLst/>
            <a:cxnLst>
              <a:cxn ang="0">
                <a:pos x="T0" y="T1"/>
              </a:cxn>
              <a:cxn ang="0">
                <a:pos x="T2" y="T3"/>
              </a:cxn>
              <a:cxn ang="0">
                <a:pos x="T4" y="T5"/>
              </a:cxn>
              <a:cxn ang="0">
                <a:pos x="T6" y="T7"/>
              </a:cxn>
            </a:cxnLst>
            <a:rect l="0" t="0" r="r" b="b"/>
            <a:pathLst>
              <a:path w="2513" h="1561">
                <a:moveTo>
                  <a:pt x="2513" y="0"/>
                </a:moveTo>
                <a:lnTo>
                  <a:pt x="0" y="0"/>
                </a:lnTo>
                <a:lnTo>
                  <a:pt x="0" y="1561"/>
                </a:lnTo>
                <a:lnTo>
                  <a:pt x="25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nvGrpSpPr>
          <p:cNvPr id="13" name="Group 9"/>
          <p:cNvGrpSpPr/>
          <p:nvPr/>
        </p:nvGrpSpPr>
        <p:grpSpPr>
          <a:xfrm>
            <a:off x="7972189" y="4471261"/>
            <a:ext cx="3284391" cy="998726"/>
            <a:chOff x="7017849" y="2698227"/>
            <a:chExt cx="3284391" cy="998725"/>
          </a:xfrm>
        </p:grpSpPr>
        <p:sp>
          <p:nvSpPr>
            <p:cNvPr id="14" name="Text Placeholder 2"/>
            <p:cNvSpPr txBox="1"/>
            <p:nvPr/>
          </p:nvSpPr>
          <p:spPr>
            <a:xfrm>
              <a:off x="7017849" y="2698227"/>
              <a:ext cx="2251479" cy="261780"/>
            </a:xfrm>
            <a:prstGeom prst="rect">
              <a:avLst/>
            </a:prstGeom>
            <a:noFill/>
          </p:spPr>
          <p:txBody>
            <a:bodyPr vert="horz" lIns="121920" tIns="60960" rIns="121920" bIns="6096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base">
                <a:spcBef>
                  <a:spcPct val="0"/>
                </a:spcBef>
                <a:spcAft>
                  <a:spcPct val="0"/>
                </a:spcAft>
              </a:pPr>
              <a:r>
                <a:rPr lang="zh-CN" altLang="en-US" sz="1465" dirty="0">
                  <a:solidFill>
                    <a:schemeClr val="tx1">
                      <a:lumMod val="65000"/>
                      <a:lumOff val="35000"/>
                    </a:schemeClr>
                  </a:solidFill>
                  <a:cs typeface="+mn-ea"/>
                  <a:sym typeface="+mn-lt"/>
                </a:rPr>
                <a:t>标题内容</a:t>
              </a:r>
              <a:endParaRPr lang="en-US" altLang="zh-CN" sz="1465" dirty="0">
                <a:solidFill>
                  <a:schemeClr val="tx1">
                    <a:lumMod val="65000"/>
                    <a:lumOff val="35000"/>
                  </a:schemeClr>
                </a:solidFill>
                <a:cs typeface="+mn-ea"/>
                <a:sym typeface="+mn-lt"/>
              </a:endParaRPr>
            </a:p>
          </p:txBody>
        </p:sp>
        <p:sp>
          <p:nvSpPr>
            <p:cNvPr id="15" name="TextBox 11"/>
            <p:cNvSpPr txBox="1"/>
            <p:nvPr/>
          </p:nvSpPr>
          <p:spPr>
            <a:xfrm>
              <a:off x="8387934" y="2957904"/>
              <a:ext cx="1914306" cy="739048"/>
            </a:xfrm>
            <a:prstGeom prst="rect">
              <a:avLst/>
            </a:prstGeom>
            <a:noFill/>
          </p:spPr>
          <p:txBody>
            <a:bodyPr wrap="square" lIns="0" tIns="0" rIns="0" bIns="0" rtlCol="0">
              <a:spAutoFit/>
            </a:bodyPr>
            <a:lstStyle/>
            <a:p>
              <a:pPr algn="ctr" fontAlgn="base">
                <a:lnSpc>
                  <a:spcPct val="150000"/>
                </a:lnSpc>
                <a:spcBef>
                  <a:spcPct val="0"/>
                </a:spcBef>
                <a:spcAft>
                  <a:spcPct val="0"/>
                </a:spcAft>
              </a:pPr>
              <a:r>
                <a:rPr lang="zh-CN" altLang="en-US" sz="1065" dirty="0">
                  <a:solidFill>
                    <a:schemeClr val="bg1">
                      <a:lumMod val="50000"/>
                    </a:schemeClr>
                  </a:solidFill>
                  <a:cs typeface="+mn-ea"/>
                  <a:sym typeface="+mn-lt"/>
                </a:rPr>
                <a:t>此处添加详细文本描述，建议与标题相关并符合整体语言风格，语言描述尽量简洁生动</a:t>
              </a:r>
              <a:endParaRPr lang="en-US" altLang="zh-CN" sz="1065" dirty="0">
                <a:solidFill>
                  <a:schemeClr val="bg1">
                    <a:lumMod val="50000"/>
                  </a:schemeClr>
                </a:solidFill>
                <a:cs typeface="+mn-ea"/>
                <a:sym typeface="+mn-lt"/>
              </a:endParaRPr>
            </a:p>
          </p:txBody>
        </p:sp>
      </p:grpSp>
      <p:grpSp>
        <p:nvGrpSpPr>
          <p:cNvPr id="16" name="Group 12"/>
          <p:cNvGrpSpPr/>
          <p:nvPr/>
        </p:nvGrpSpPr>
        <p:grpSpPr>
          <a:xfrm>
            <a:off x="7694049" y="2322634"/>
            <a:ext cx="3263179" cy="1041298"/>
            <a:chOff x="7039061" y="2655655"/>
            <a:chExt cx="3263179" cy="1041297"/>
          </a:xfrm>
        </p:grpSpPr>
        <p:sp>
          <p:nvSpPr>
            <p:cNvPr id="17" name="Text Placeholder 2"/>
            <p:cNvSpPr txBox="1"/>
            <p:nvPr/>
          </p:nvSpPr>
          <p:spPr>
            <a:xfrm>
              <a:off x="7039061" y="2655655"/>
              <a:ext cx="2251479" cy="261780"/>
            </a:xfrm>
            <a:prstGeom prst="rect">
              <a:avLst/>
            </a:prstGeom>
            <a:noFill/>
          </p:spPr>
          <p:txBody>
            <a:bodyPr vert="horz" lIns="121920" tIns="60960" rIns="121920" bIns="6096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base">
                <a:spcBef>
                  <a:spcPct val="0"/>
                </a:spcBef>
                <a:spcAft>
                  <a:spcPct val="0"/>
                </a:spcAft>
              </a:pPr>
              <a:r>
                <a:rPr lang="zh-CN" altLang="en-US" sz="1465" dirty="0">
                  <a:solidFill>
                    <a:schemeClr val="tx1">
                      <a:lumMod val="65000"/>
                      <a:lumOff val="35000"/>
                    </a:schemeClr>
                  </a:solidFill>
                  <a:cs typeface="+mn-ea"/>
                  <a:sym typeface="+mn-lt"/>
                </a:rPr>
                <a:t>标题内容</a:t>
              </a:r>
              <a:endParaRPr lang="en-US" altLang="zh-CN" sz="1465" dirty="0">
                <a:solidFill>
                  <a:schemeClr val="tx1">
                    <a:lumMod val="65000"/>
                    <a:lumOff val="35000"/>
                  </a:schemeClr>
                </a:solidFill>
                <a:cs typeface="+mn-ea"/>
                <a:sym typeface="+mn-lt"/>
              </a:endParaRPr>
            </a:p>
          </p:txBody>
        </p:sp>
        <p:sp>
          <p:nvSpPr>
            <p:cNvPr id="18" name="TextBox 14"/>
            <p:cNvSpPr txBox="1"/>
            <p:nvPr/>
          </p:nvSpPr>
          <p:spPr>
            <a:xfrm>
              <a:off x="8387934" y="2957904"/>
              <a:ext cx="1914306" cy="739048"/>
            </a:xfrm>
            <a:prstGeom prst="rect">
              <a:avLst/>
            </a:prstGeom>
            <a:noFill/>
          </p:spPr>
          <p:txBody>
            <a:bodyPr wrap="square" lIns="0" tIns="0" rIns="0" bIns="0" rtlCol="0">
              <a:spAutoFit/>
            </a:bodyPr>
            <a:lstStyle/>
            <a:p>
              <a:pPr algn="ctr" fontAlgn="base">
                <a:lnSpc>
                  <a:spcPct val="150000"/>
                </a:lnSpc>
                <a:spcBef>
                  <a:spcPct val="0"/>
                </a:spcBef>
                <a:spcAft>
                  <a:spcPct val="0"/>
                </a:spcAft>
              </a:pPr>
              <a:r>
                <a:rPr lang="zh-CN" altLang="en-US" sz="1065" dirty="0">
                  <a:solidFill>
                    <a:schemeClr val="bg1">
                      <a:lumMod val="50000"/>
                    </a:schemeClr>
                  </a:solidFill>
                  <a:cs typeface="+mn-ea"/>
                  <a:sym typeface="+mn-lt"/>
                </a:rPr>
                <a:t>此处添加详细文本描述，建议与标题相关并符合整体语言风格，语言描述尽量简洁生动</a:t>
              </a:r>
              <a:endParaRPr lang="en-US" altLang="zh-CN" sz="1065" dirty="0">
                <a:solidFill>
                  <a:schemeClr val="bg1">
                    <a:lumMod val="50000"/>
                  </a:schemeClr>
                </a:solidFill>
                <a:cs typeface="+mn-ea"/>
                <a:sym typeface="+mn-lt"/>
              </a:endParaRPr>
            </a:p>
          </p:txBody>
        </p:sp>
      </p:grpSp>
      <p:grpSp>
        <p:nvGrpSpPr>
          <p:cNvPr id="19" name="Group 15"/>
          <p:cNvGrpSpPr/>
          <p:nvPr/>
        </p:nvGrpSpPr>
        <p:grpSpPr>
          <a:xfrm>
            <a:off x="728754" y="4415170"/>
            <a:ext cx="2251479" cy="1052922"/>
            <a:chOff x="1728901" y="2644031"/>
            <a:chExt cx="2251479" cy="1052921"/>
          </a:xfrm>
        </p:grpSpPr>
        <p:sp>
          <p:nvSpPr>
            <p:cNvPr id="20" name="Text Placeholder 2"/>
            <p:cNvSpPr txBox="1"/>
            <p:nvPr/>
          </p:nvSpPr>
          <p:spPr>
            <a:xfrm>
              <a:off x="1728901" y="2644031"/>
              <a:ext cx="2251479" cy="261780"/>
            </a:xfrm>
            <a:prstGeom prst="rect">
              <a:avLst/>
            </a:prstGeom>
            <a:noFill/>
          </p:spPr>
          <p:txBody>
            <a:bodyPr vert="horz" lIns="121920" tIns="60960" rIns="121920" bIns="6096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base">
                <a:spcBef>
                  <a:spcPct val="0"/>
                </a:spcBef>
                <a:spcAft>
                  <a:spcPct val="0"/>
                </a:spcAft>
              </a:pPr>
              <a:r>
                <a:rPr lang="zh-CN" altLang="en-US" sz="1465" dirty="0">
                  <a:solidFill>
                    <a:schemeClr val="tx1">
                      <a:lumMod val="65000"/>
                      <a:lumOff val="35000"/>
                    </a:schemeClr>
                  </a:solidFill>
                  <a:cs typeface="+mn-ea"/>
                  <a:sym typeface="+mn-lt"/>
                </a:rPr>
                <a:t>标题内容</a:t>
              </a:r>
              <a:endParaRPr lang="en-US" altLang="zh-CN" sz="1465" dirty="0">
                <a:solidFill>
                  <a:schemeClr val="tx1">
                    <a:lumMod val="65000"/>
                    <a:lumOff val="35000"/>
                  </a:schemeClr>
                </a:solidFill>
                <a:cs typeface="+mn-ea"/>
                <a:sym typeface="+mn-lt"/>
              </a:endParaRPr>
            </a:p>
          </p:txBody>
        </p:sp>
        <p:sp>
          <p:nvSpPr>
            <p:cNvPr id="21" name="TextBox 17"/>
            <p:cNvSpPr txBox="1"/>
            <p:nvPr/>
          </p:nvSpPr>
          <p:spPr>
            <a:xfrm>
              <a:off x="1943100" y="2957904"/>
              <a:ext cx="1929574" cy="739048"/>
            </a:xfrm>
            <a:prstGeom prst="rect">
              <a:avLst/>
            </a:prstGeom>
            <a:noFill/>
          </p:spPr>
          <p:txBody>
            <a:bodyPr wrap="square" lIns="0" tIns="0" rIns="0" bIns="0" rtlCol="0">
              <a:spAutoFit/>
            </a:bodyPr>
            <a:lstStyle/>
            <a:p>
              <a:pPr algn="ctr" fontAlgn="base">
                <a:lnSpc>
                  <a:spcPct val="150000"/>
                </a:lnSpc>
                <a:spcBef>
                  <a:spcPct val="0"/>
                </a:spcBef>
                <a:spcAft>
                  <a:spcPct val="0"/>
                </a:spcAft>
              </a:pPr>
              <a:r>
                <a:rPr lang="zh-CN" altLang="en-US" sz="1065" dirty="0">
                  <a:solidFill>
                    <a:schemeClr val="bg1">
                      <a:lumMod val="50000"/>
                    </a:schemeClr>
                  </a:solidFill>
                  <a:cs typeface="+mn-ea"/>
                  <a:sym typeface="+mn-lt"/>
                </a:rPr>
                <a:t>此处添加详细文本描述，建议与标题相关并符合整体语言风格，语言描述尽量简洁生动</a:t>
              </a:r>
              <a:endParaRPr lang="en-US" altLang="zh-CN" sz="1065" dirty="0">
                <a:solidFill>
                  <a:schemeClr val="bg1">
                    <a:lumMod val="50000"/>
                  </a:schemeClr>
                </a:solidFill>
                <a:cs typeface="+mn-ea"/>
                <a:sym typeface="+mn-lt"/>
              </a:endParaRPr>
            </a:p>
          </p:txBody>
        </p:sp>
      </p:grpSp>
      <p:grpSp>
        <p:nvGrpSpPr>
          <p:cNvPr id="22" name="Group 18"/>
          <p:cNvGrpSpPr/>
          <p:nvPr/>
        </p:nvGrpSpPr>
        <p:grpSpPr>
          <a:xfrm>
            <a:off x="1008154" y="2341769"/>
            <a:ext cx="2251479" cy="1052922"/>
            <a:chOff x="1728901" y="2644031"/>
            <a:chExt cx="2251479" cy="1052921"/>
          </a:xfrm>
        </p:grpSpPr>
        <p:sp>
          <p:nvSpPr>
            <p:cNvPr id="23" name="Text Placeholder 2"/>
            <p:cNvSpPr txBox="1"/>
            <p:nvPr/>
          </p:nvSpPr>
          <p:spPr>
            <a:xfrm>
              <a:off x="1728901" y="2644031"/>
              <a:ext cx="2251479" cy="261780"/>
            </a:xfrm>
            <a:prstGeom prst="rect">
              <a:avLst/>
            </a:prstGeom>
            <a:noFill/>
          </p:spPr>
          <p:txBody>
            <a:bodyPr vert="horz" lIns="121920" tIns="60960" rIns="121920" bIns="6096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base">
                <a:spcBef>
                  <a:spcPct val="0"/>
                </a:spcBef>
                <a:spcAft>
                  <a:spcPct val="0"/>
                </a:spcAft>
              </a:pPr>
              <a:r>
                <a:rPr lang="zh-CN" altLang="en-US" sz="1465" dirty="0">
                  <a:solidFill>
                    <a:schemeClr val="tx1">
                      <a:lumMod val="65000"/>
                      <a:lumOff val="35000"/>
                    </a:schemeClr>
                  </a:solidFill>
                  <a:cs typeface="+mn-ea"/>
                  <a:sym typeface="+mn-lt"/>
                </a:rPr>
                <a:t>标题内容</a:t>
              </a:r>
              <a:endParaRPr lang="en-US" sz="1465" dirty="0">
                <a:solidFill>
                  <a:schemeClr val="tx1">
                    <a:lumMod val="65000"/>
                    <a:lumOff val="35000"/>
                  </a:schemeClr>
                </a:solidFill>
                <a:cs typeface="+mn-ea"/>
                <a:sym typeface="+mn-lt"/>
              </a:endParaRPr>
            </a:p>
          </p:txBody>
        </p:sp>
        <p:sp>
          <p:nvSpPr>
            <p:cNvPr id="24" name="TextBox 20"/>
            <p:cNvSpPr txBox="1"/>
            <p:nvPr/>
          </p:nvSpPr>
          <p:spPr>
            <a:xfrm>
              <a:off x="1943100" y="2957904"/>
              <a:ext cx="1929574" cy="739048"/>
            </a:xfrm>
            <a:prstGeom prst="rect">
              <a:avLst/>
            </a:prstGeom>
            <a:noFill/>
          </p:spPr>
          <p:txBody>
            <a:bodyPr wrap="square" lIns="0" tIns="0" rIns="0" bIns="0" rtlCol="0">
              <a:spAutoFit/>
            </a:bodyPr>
            <a:lstStyle/>
            <a:p>
              <a:pPr algn="ctr" fontAlgn="base">
                <a:lnSpc>
                  <a:spcPct val="150000"/>
                </a:lnSpc>
                <a:spcBef>
                  <a:spcPct val="0"/>
                </a:spcBef>
                <a:spcAft>
                  <a:spcPct val="0"/>
                </a:spcAft>
              </a:pPr>
              <a:r>
                <a:rPr lang="zh-CN" altLang="en-US" sz="1065" dirty="0">
                  <a:solidFill>
                    <a:schemeClr val="bg1">
                      <a:lumMod val="50000"/>
                    </a:schemeClr>
                  </a:solidFill>
                  <a:cs typeface="+mn-ea"/>
                  <a:sym typeface="+mn-lt"/>
                </a:rPr>
                <a:t>此处添加详细文本描述，建议与标题相关并符合整体语言风格，语言描述尽量简洁生动</a:t>
              </a:r>
              <a:endParaRPr lang="en-US" altLang="zh-CN" sz="1065" dirty="0">
                <a:solidFill>
                  <a:schemeClr val="bg1">
                    <a:lumMod val="50000"/>
                  </a:schemeClr>
                </a:solidFill>
                <a:cs typeface="+mn-ea"/>
                <a:sym typeface="+mn-lt"/>
              </a:endParaRPr>
            </a:p>
          </p:txBody>
        </p:sp>
      </p:grpSp>
      <p:grpSp>
        <p:nvGrpSpPr>
          <p:cNvPr id="64" name="组合 63"/>
          <p:cNvGrpSpPr/>
          <p:nvPr/>
        </p:nvGrpSpPr>
        <p:grpSpPr>
          <a:xfrm>
            <a:off x="3370593" y="2336078"/>
            <a:ext cx="598753" cy="607155"/>
            <a:chOff x="1775793" y="4517453"/>
            <a:chExt cx="449065" cy="455366"/>
          </a:xfrm>
        </p:grpSpPr>
        <p:sp>
          <p:nvSpPr>
            <p:cNvPr id="55" name="椭圆 54"/>
            <p:cNvSpPr/>
            <p:nvPr/>
          </p:nvSpPr>
          <p:spPr>
            <a:xfrm rot="9480000">
              <a:off x="1775793" y="4523754"/>
              <a:ext cx="449065" cy="449065"/>
            </a:xfrm>
            <a:prstGeom prst="ellipse">
              <a:avLst/>
            </a:prstGeom>
            <a:gradFill>
              <a:gsLst>
                <a:gs pos="0">
                  <a:srgbClr val="0F2437"/>
                </a:gs>
                <a:gs pos="50000">
                  <a:srgbClr val="284D7A"/>
                </a:gs>
                <a:gs pos="100000">
                  <a:srgbClr val="0F2437"/>
                </a:gs>
              </a:gsLst>
              <a:lin ang="5400000" scaled="1"/>
            </a:gradFill>
            <a:ln w="3810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文本框 58"/>
            <p:cNvSpPr txBox="1"/>
            <p:nvPr/>
          </p:nvSpPr>
          <p:spPr>
            <a:xfrm>
              <a:off x="1809750" y="4517453"/>
              <a:ext cx="344644" cy="438581"/>
            </a:xfrm>
            <a:prstGeom prst="rect">
              <a:avLst/>
            </a:prstGeom>
            <a:noFill/>
          </p:spPr>
          <p:txBody>
            <a:bodyPr wrap="square" rtlCol="0">
              <a:spAutoFit/>
            </a:bodyPr>
            <a:lstStyle/>
            <a:p>
              <a:r>
                <a:rPr lang="en-US" altLang="zh-CN" sz="3200" dirty="0">
                  <a:solidFill>
                    <a:schemeClr val="bg1"/>
                  </a:solidFill>
                  <a:cs typeface="+mn-ea"/>
                  <a:sym typeface="+mn-lt"/>
                </a:rPr>
                <a:t>1</a:t>
              </a:r>
              <a:endParaRPr lang="zh-CN" altLang="en-US" sz="3200" dirty="0">
                <a:solidFill>
                  <a:schemeClr val="bg1"/>
                </a:solidFill>
                <a:cs typeface="+mn-ea"/>
                <a:sym typeface="+mn-lt"/>
              </a:endParaRPr>
            </a:p>
          </p:txBody>
        </p:sp>
      </p:grpSp>
      <p:grpSp>
        <p:nvGrpSpPr>
          <p:cNvPr id="65" name="组合 64"/>
          <p:cNvGrpSpPr/>
          <p:nvPr/>
        </p:nvGrpSpPr>
        <p:grpSpPr>
          <a:xfrm>
            <a:off x="8225618" y="2391604"/>
            <a:ext cx="598753" cy="608164"/>
            <a:chOff x="2456706" y="4516696"/>
            <a:chExt cx="449065" cy="456123"/>
          </a:xfrm>
        </p:grpSpPr>
        <p:sp>
          <p:nvSpPr>
            <p:cNvPr id="58" name="椭圆 57"/>
            <p:cNvSpPr/>
            <p:nvPr/>
          </p:nvSpPr>
          <p:spPr>
            <a:xfrm rot="9480000">
              <a:off x="2456706" y="4523754"/>
              <a:ext cx="449065" cy="449065"/>
            </a:xfrm>
            <a:prstGeom prst="ellipse">
              <a:avLst/>
            </a:prstGeom>
            <a:gradFill>
              <a:gsLst>
                <a:gs pos="0">
                  <a:srgbClr val="0F2437"/>
                </a:gs>
                <a:gs pos="50000">
                  <a:srgbClr val="284D7A"/>
                </a:gs>
                <a:gs pos="100000">
                  <a:srgbClr val="0F2437"/>
                </a:gs>
              </a:gsLst>
              <a:lin ang="5400000" scaled="1"/>
            </a:gradFill>
            <a:ln w="3810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文本框 59"/>
            <p:cNvSpPr txBox="1"/>
            <p:nvPr/>
          </p:nvSpPr>
          <p:spPr>
            <a:xfrm>
              <a:off x="2504729" y="4516696"/>
              <a:ext cx="344644" cy="438581"/>
            </a:xfrm>
            <a:prstGeom prst="rect">
              <a:avLst/>
            </a:prstGeom>
            <a:noFill/>
          </p:spPr>
          <p:txBody>
            <a:bodyPr wrap="square" rtlCol="0">
              <a:spAutoFit/>
            </a:bodyPr>
            <a:lstStyle/>
            <a:p>
              <a:r>
                <a:rPr lang="en-US" altLang="zh-CN" sz="3200" dirty="0">
                  <a:solidFill>
                    <a:schemeClr val="bg1"/>
                  </a:solidFill>
                  <a:cs typeface="+mn-ea"/>
                  <a:sym typeface="+mn-lt"/>
                </a:rPr>
                <a:t>2</a:t>
              </a:r>
              <a:endParaRPr lang="zh-CN" altLang="en-US" sz="3200" dirty="0">
                <a:solidFill>
                  <a:schemeClr val="bg1"/>
                </a:solidFill>
                <a:cs typeface="+mn-ea"/>
                <a:sym typeface="+mn-lt"/>
              </a:endParaRPr>
            </a:p>
          </p:txBody>
        </p:sp>
      </p:grpSp>
      <p:grpSp>
        <p:nvGrpSpPr>
          <p:cNvPr id="66" name="组合 65"/>
          <p:cNvGrpSpPr/>
          <p:nvPr/>
        </p:nvGrpSpPr>
        <p:grpSpPr>
          <a:xfrm>
            <a:off x="3229262" y="4380589"/>
            <a:ext cx="598753" cy="607156"/>
            <a:chOff x="3137619" y="4517452"/>
            <a:chExt cx="449065" cy="455367"/>
          </a:xfrm>
        </p:grpSpPr>
        <p:sp>
          <p:nvSpPr>
            <p:cNvPr id="56" name="椭圆 55"/>
            <p:cNvSpPr/>
            <p:nvPr/>
          </p:nvSpPr>
          <p:spPr>
            <a:xfrm rot="9480000">
              <a:off x="3137619" y="4523754"/>
              <a:ext cx="449065" cy="449065"/>
            </a:xfrm>
            <a:prstGeom prst="ellipse">
              <a:avLst/>
            </a:prstGeom>
            <a:gradFill>
              <a:gsLst>
                <a:gs pos="0">
                  <a:srgbClr val="0F2437"/>
                </a:gs>
                <a:gs pos="50000">
                  <a:srgbClr val="284D7A"/>
                </a:gs>
                <a:gs pos="100000">
                  <a:srgbClr val="0F2437"/>
                </a:gs>
              </a:gsLst>
              <a:lin ang="5400000" scaled="1"/>
            </a:gradFill>
            <a:ln w="3810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文本框 60"/>
            <p:cNvSpPr txBox="1"/>
            <p:nvPr/>
          </p:nvSpPr>
          <p:spPr>
            <a:xfrm>
              <a:off x="3189829" y="4517452"/>
              <a:ext cx="344644" cy="438581"/>
            </a:xfrm>
            <a:prstGeom prst="rect">
              <a:avLst/>
            </a:prstGeom>
            <a:noFill/>
          </p:spPr>
          <p:txBody>
            <a:bodyPr wrap="square" rtlCol="0">
              <a:spAutoFit/>
            </a:bodyPr>
            <a:lstStyle/>
            <a:p>
              <a:r>
                <a:rPr lang="en-US" altLang="zh-CN" sz="3200" dirty="0">
                  <a:solidFill>
                    <a:schemeClr val="bg1"/>
                  </a:solidFill>
                  <a:cs typeface="+mn-ea"/>
                  <a:sym typeface="+mn-lt"/>
                </a:rPr>
                <a:t>3</a:t>
              </a:r>
              <a:endParaRPr lang="zh-CN" altLang="en-US" sz="3200" dirty="0">
                <a:solidFill>
                  <a:schemeClr val="bg1"/>
                </a:solidFill>
                <a:cs typeface="+mn-ea"/>
                <a:sym typeface="+mn-lt"/>
              </a:endParaRPr>
            </a:p>
          </p:txBody>
        </p:sp>
      </p:grpSp>
      <p:grpSp>
        <p:nvGrpSpPr>
          <p:cNvPr id="63" name="组合 62"/>
          <p:cNvGrpSpPr/>
          <p:nvPr/>
        </p:nvGrpSpPr>
        <p:grpSpPr>
          <a:xfrm>
            <a:off x="8349445" y="4435870"/>
            <a:ext cx="642160" cy="616296"/>
            <a:chOff x="3817346" y="4516695"/>
            <a:chExt cx="481620" cy="462222"/>
          </a:xfrm>
        </p:grpSpPr>
        <p:sp>
          <p:nvSpPr>
            <p:cNvPr id="57" name="椭圆 56"/>
            <p:cNvSpPr/>
            <p:nvPr/>
          </p:nvSpPr>
          <p:spPr>
            <a:xfrm rot="9480000">
              <a:off x="3817346" y="4529852"/>
              <a:ext cx="481620" cy="449065"/>
            </a:xfrm>
            <a:prstGeom prst="ellipse">
              <a:avLst/>
            </a:prstGeom>
            <a:gradFill>
              <a:gsLst>
                <a:gs pos="0">
                  <a:srgbClr val="0F2437"/>
                </a:gs>
                <a:gs pos="50000">
                  <a:srgbClr val="284D7A"/>
                </a:gs>
                <a:gs pos="100000">
                  <a:srgbClr val="0F2437"/>
                </a:gs>
              </a:gsLst>
              <a:lin ang="5400000" scaled="1"/>
            </a:gradFill>
            <a:ln w="38100">
              <a:noFill/>
            </a:ln>
            <a:effectLst>
              <a:outerShdw blurRad="444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文本框 61"/>
            <p:cNvSpPr txBox="1"/>
            <p:nvPr/>
          </p:nvSpPr>
          <p:spPr>
            <a:xfrm>
              <a:off x="3885834" y="4516695"/>
              <a:ext cx="344644" cy="438581"/>
            </a:xfrm>
            <a:prstGeom prst="rect">
              <a:avLst/>
            </a:prstGeom>
            <a:noFill/>
          </p:spPr>
          <p:txBody>
            <a:bodyPr wrap="square" rtlCol="0">
              <a:spAutoFit/>
            </a:bodyPr>
            <a:lstStyle/>
            <a:p>
              <a:r>
                <a:rPr lang="en-US" altLang="zh-CN" sz="3200" dirty="0">
                  <a:solidFill>
                    <a:schemeClr val="bg1"/>
                  </a:solidFill>
                  <a:cs typeface="+mn-ea"/>
                  <a:sym typeface="+mn-lt"/>
                </a:rPr>
                <a:t>4</a:t>
              </a:r>
              <a:endParaRPr lang="zh-CN" altLang="en-US" sz="3200" dirty="0">
                <a:solidFill>
                  <a:schemeClr val="bg1"/>
                </a:solidFill>
                <a:cs typeface="+mn-ea"/>
                <a:sym typeface="+mn-lt"/>
              </a:endParaRPr>
            </a:p>
          </p:txBody>
        </p:sp>
      </p:grpSp>
      <p:sp>
        <p:nvSpPr>
          <p:cNvPr id="37" name="KSO_Shape"/>
          <p:cNvSpPr/>
          <p:nvPr/>
        </p:nvSpPr>
        <p:spPr bwMode="auto">
          <a:xfrm>
            <a:off x="4844492" y="1838429"/>
            <a:ext cx="2665257" cy="3629279"/>
          </a:xfrm>
          <a:custGeom>
            <a:avLst/>
            <a:gdLst>
              <a:gd name="T0" fmla="*/ 726440 w 1514475"/>
              <a:gd name="T1" fmla="*/ 1745744 h 2014538"/>
              <a:gd name="T2" fmla="*/ 775652 w 1514475"/>
              <a:gd name="T3" fmla="*/ 1767032 h 2014538"/>
              <a:gd name="T4" fmla="*/ 815340 w 1514475"/>
              <a:gd name="T5" fmla="*/ 1756229 h 2014538"/>
              <a:gd name="T6" fmla="*/ 839788 w 1514475"/>
              <a:gd name="T7" fmla="*/ 1730176 h 2014538"/>
              <a:gd name="T8" fmla="*/ 1031558 w 1514475"/>
              <a:gd name="T9" fmla="*/ 1521114 h 2014538"/>
              <a:gd name="T10" fmla="*/ 1066482 w 1514475"/>
              <a:gd name="T11" fmla="*/ 1549391 h 2014538"/>
              <a:gd name="T12" fmla="*/ 1514475 w 1514475"/>
              <a:gd name="T13" fmla="*/ 1698403 h 2014538"/>
              <a:gd name="T14" fmla="*/ 1490028 w 1514475"/>
              <a:gd name="T15" fmla="*/ 1821362 h 2014538"/>
              <a:gd name="T16" fmla="*/ 1422400 w 1514475"/>
              <a:gd name="T17" fmla="*/ 1921763 h 2014538"/>
              <a:gd name="T18" fmla="*/ 1321752 w 1514475"/>
              <a:gd name="T19" fmla="*/ 1989438 h 2014538"/>
              <a:gd name="T20" fmla="*/ 1198880 w 1514475"/>
              <a:gd name="T21" fmla="*/ 2014538 h 2014538"/>
              <a:gd name="T22" fmla="*/ 236855 w 1514475"/>
              <a:gd name="T23" fmla="*/ 2004371 h 2014538"/>
              <a:gd name="T24" fmla="*/ 127000 w 1514475"/>
              <a:gd name="T25" fmla="*/ 1951629 h 2014538"/>
              <a:gd name="T26" fmla="*/ 45720 w 1514475"/>
              <a:gd name="T27" fmla="*/ 1862349 h 2014538"/>
              <a:gd name="T28" fmla="*/ 3810 w 1514475"/>
              <a:gd name="T29" fmla="*/ 1746380 h 2014538"/>
              <a:gd name="T30" fmla="*/ 373698 w 1514475"/>
              <a:gd name="T31" fmla="*/ 1558287 h 2014538"/>
              <a:gd name="T32" fmla="*/ 414338 w 1514475"/>
              <a:gd name="T33" fmla="*/ 1542719 h 2014538"/>
              <a:gd name="T34" fmla="*/ 438468 w 1514475"/>
              <a:gd name="T35" fmla="*/ 1505545 h 2014538"/>
              <a:gd name="T36" fmla="*/ 254000 w 1514475"/>
              <a:gd name="T37" fmla="*/ 342265 h 2014538"/>
              <a:gd name="T38" fmla="*/ 290830 w 1514475"/>
              <a:gd name="T39" fmla="*/ 460375 h 2014538"/>
              <a:gd name="T40" fmla="*/ 367348 w 1514475"/>
              <a:gd name="T41" fmla="*/ 553085 h 2014538"/>
              <a:gd name="T42" fmla="*/ 474345 w 1514475"/>
              <a:gd name="T43" fmla="*/ 611188 h 2014538"/>
              <a:gd name="T44" fmla="*/ 962978 w 1514475"/>
              <a:gd name="T45" fmla="*/ 625158 h 2014538"/>
              <a:gd name="T46" fmla="*/ 1083628 w 1514475"/>
              <a:gd name="T47" fmla="*/ 594043 h 2014538"/>
              <a:gd name="T48" fmla="*/ 1180148 w 1514475"/>
              <a:gd name="T49" fmla="*/ 522288 h 2014538"/>
              <a:gd name="T50" fmla="*/ 1243330 w 1514475"/>
              <a:gd name="T51" fmla="*/ 418465 h 2014538"/>
              <a:gd name="T52" fmla="*/ 1261745 w 1514475"/>
              <a:gd name="T53" fmla="*/ 295275 h 2014538"/>
              <a:gd name="T54" fmla="*/ 1322705 w 1514475"/>
              <a:gd name="T55" fmla="*/ 272098 h 2014538"/>
              <a:gd name="T56" fmla="*/ 1412875 w 1514475"/>
              <a:gd name="T57" fmla="*/ 330518 h 2014538"/>
              <a:gd name="T58" fmla="*/ 1478280 w 1514475"/>
              <a:gd name="T59" fmla="*/ 415290 h 2014538"/>
              <a:gd name="T60" fmla="*/ 1511618 w 1514475"/>
              <a:gd name="T61" fmla="*/ 519748 h 2014538"/>
              <a:gd name="T62" fmla="*/ 1011872 w 1514475"/>
              <a:gd name="T63" fmla="*/ 1145541 h 2014538"/>
              <a:gd name="T64" fmla="*/ 983615 w 1514475"/>
              <a:gd name="T65" fmla="*/ 1109345 h 2014538"/>
              <a:gd name="T66" fmla="*/ 933768 w 1514475"/>
              <a:gd name="T67" fmla="*/ 1100773 h 2014538"/>
              <a:gd name="T68" fmla="*/ 889000 w 1514475"/>
              <a:gd name="T69" fmla="*/ 1130618 h 2014538"/>
              <a:gd name="T70" fmla="*/ 685165 w 1514475"/>
              <a:gd name="T71" fmla="*/ 818515 h 2014538"/>
              <a:gd name="T72" fmla="*/ 641032 w 1514475"/>
              <a:gd name="T73" fmla="*/ 788353 h 2014538"/>
              <a:gd name="T74" fmla="*/ 593725 w 1514475"/>
              <a:gd name="T75" fmla="*/ 794068 h 2014538"/>
              <a:gd name="T76" fmla="*/ 565468 w 1514475"/>
              <a:gd name="T77" fmla="*/ 819785 h 2014538"/>
              <a:gd name="T78" fmla="*/ 0 w 1514475"/>
              <a:gd name="T79" fmla="*/ 562610 h 2014538"/>
              <a:gd name="T80" fmla="*/ 19685 w 1514475"/>
              <a:gd name="T81" fmla="*/ 452438 h 2014538"/>
              <a:gd name="T82" fmla="*/ 73978 w 1514475"/>
              <a:gd name="T83" fmla="*/ 359410 h 2014538"/>
              <a:gd name="T84" fmla="*/ 155892 w 1514475"/>
              <a:gd name="T85" fmla="*/ 290513 h 2014538"/>
              <a:gd name="T86" fmla="*/ 258128 w 1514475"/>
              <a:gd name="T87" fmla="*/ 252413 h 2014538"/>
              <a:gd name="T88" fmla="*/ 959167 w 1514475"/>
              <a:gd name="T89" fmla="*/ 11423 h 2014538"/>
              <a:gd name="T90" fmla="*/ 1044575 w 1514475"/>
              <a:gd name="T91" fmla="*/ 57748 h 2014538"/>
              <a:gd name="T92" fmla="*/ 1105852 w 1514475"/>
              <a:gd name="T93" fmla="*/ 132314 h 2014538"/>
              <a:gd name="T94" fmla="*/ 1135062 w 1514475"/>
              <a:gd name="T95" fmla="*/ 226870 h 2014538"/>
              <a:gd name="T96" fmla="*/ 1125220 w 1514475"/>
              <a:gd name="T97" fmla="*/ 327454 h 2014538"/>
              <a:gd name="T98" fmla="*/ 1078865 w 1514475"/>
              <a:gd name="T99" fmla="*/ 412808 h 2014538"/>
              <a:gd name="T100" fmla="*/ 1004570 w 1514475"/>
              <a:gd name="T101" fmla="*/ 474047 h 2014538"/>
              <a:gd name="T102" fmla="*/ 909955 w 1514475"/>
              <a:gd name="T103" fmla="*/ 503238 h 2014538"/>
              <a:gd name="T104" fmla="*/ 568960 w 1514475"/>
              <a:gd name="T105" fmla="*/ 496892 h 2014538"/>
              <a:gd name="T106" fmla="*/ 481012 w 1514475"/>
              <a:gd name="T107" fmla="*/ 454691 h 2014538"/>
              <a:gd name="T108" fmla="*/ 415607 w 1514475"/>
              <a:gd name="T109" fmla="*/ 383299 h 2014538"/>
              <a:gd name="T110" fmla="*/ 382270 w 1514475"/>
              <a:gd name="T111" fmla="*/ 290964 h 2014538"/>
              <a:gd name="T112" fmla="*/ 387350 w 1514475"/>
              <a:gd name="T113" fmla="*/ 189428 h 2014538"/>
              <a:gd name="T114" fmla="*/ 429577 w 1514475"/>
              <a:gd name="T115" fmla="*/ 101536 h 2014538"/>
              <a:gd name="T116" fmla="*/ 500697 w 1514475"/>
              <a:gd name="T117" fmla="*/ 36807 h 2014538"/>
              <a:gd name="T118" fmla="*/ 593407 w 1514475"/>
              <a:gd name="T119" fmla="*/ 2855 h 201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14475" h="2014538">
                <a:moveTo>
                  <a:pt x="599122" y="1111250"/>
                </a:moveTo>
                <a:lnTo>
                  <a:pt x="707390" y="1708570"/>
                </a:lnTo>
                <a:lnTo>
                  <a:pt x="708978" y="1715878"/>
                </a:lnTo>
                <a:lnTo>
                  <a:pt x="711518" y="1722550"/>
                </a:lnTo>
                <a:lnTo>
                  <a:pt x="714375" y="1728905"/>
                </a:lnTo>
                <a:lnTo>
                  <a:pt x="717868" y="1734942"/>
                </a:lnTo>
                <a:lnTo>
                  <a:pt x="721678" y="1740661"/>
                </a:lnTo>
                <a:lnTo>
                  <a:pt x="726440" y="1745744"/>
                </a:lnTo>
                <a:lnTo>
                  <a:pt x="731202" y="1750510"/>
                </a:lnTo>
                <a:lnTo>
                  <a:pt x="736600" y="1754640"/>
                </a:lnTo>
                <a:lnTo>
                  <a:pt x="742315" y="1758135"/>
                </a:lnTo>
                <a:lnTo>
                  <a:pt x="748665" y="1760995"/>
                </a:lnTo>
                <a:lnTo>
                  <a:pt x="755332" y="1763537"/>
                </a:lnTo>
                <a:lnTo>
                  <a:pt x="761682" y="1765443"/>
                </a:lnTo>
                <a:lnTo>
                  <a:pt x="768350" y="1766714"/>
                </a:lnTo>
                <a:lnTo>
                  <a:pt x="775652" y="1767032"/>
                </a:lnTo>
                <a:lnTo>
                  <a:pt x="782638" y="1767032"/>
                </a:lnTo>
                <a:lnTo>
                  <a:pt x="789622" y="1766078"/>
                </a:lnTo>
                <a:lnTo>
                  <a:pt x="794385" y="1765125"/>
                </a:lnTo>
                <a:lnTo>
                  <a:pt x="799148" y="1763854"/>
                </a:lnTo>
                <a:lnTo>
                  <a:pt x="803275" y="1762266"/>
                </a:lnTo>
                <a:lnTo>
                  <a:pt x="807720" y="1760359"/>
                </a:lnTo>
                <a:lnTo>
                  <a:pt x="811848" y="1758135"/>
                </a:lnTo>
                <a:lnTo>
                  <a:pt x="815340" y="1756229"/>
                </a:lnTo>
                <a:lnTo>
                  <a:pt x="819468" y="1753687"/>
                </a:lnTo>
                <a:lnTo>
                  <a:pt x="822960" y="1750828"/>
                </a:lnTo>
                <a:lnTo>
                  <a:pt x="826135" y="1747650"/>
                </a:lnTo>
                <a:lnTo>
                  <a:pt x="829310" y="1744473"/>
                </a:lnTo>
                <a:lnTo>
                  <a:pt x="832168" y="1740978"/>
                </a:lnTo>
                <a:lnTo>
                  <a:pt x="835025" y="1737483"/>
                </a:lnTo>
                <a:lnTo>
                  <a:pt x="837565" y="1733988"/>
                </a:lnTo>
                <a:lnTo>
                  <a:pt x="839788" y="1730176"/>
                </a:lnTo>
                <a:lnTo>
                  <a:pt x="841692" y="1726045"/>
                </a:lnTo>
                <a:lnTo>
                  <a:pt x="843598" y="1721915"/>
                </a:lnTo>
                <a:lnTo>
                  <a:pt x="845820" y="1713972"/>
                </a:lnTo>
                <a:lnTo>
                  <a:pt x="958532" y="1366065"/>
                </a:lnTo>
                <a:lnTo>
                  <a:pt x="1024255" y="1505227"/>
                </a:lnTo>
                <a:lnTo>
                  <a:pt x="1026160" y="1510946"/>
                </a:lnTo>
                <a:lnTo>
                  <a:pt x="1028700" y="1516348"/>
                </a:lnTo>
                <a:lnTo>
                  <a:pt x="1031558" y="1521114"/>
                </a:lnTo>
                <a:lnTo>
                  <a:pt x="1034732" y="1525879"/>
                </a:lnTo>
                <a:lnTo>
                  <a:pt x="1038860" y="1530645"/>
                </a:lnTo>
                <a:lnTo>
                  <a:pt x="1042670" y="1534458"/>
                </a:lnTo>
                <a:lnTo>
                  <a:pt x="1046798" y="1537953"/>
                </a:lnTo>
                <a:lnTo>
                  <a:pt x="1051560" y="1541448"/>
                </a:lnTo>
                <a:lnTo>
                  <a:pt x="1056322" y="1544307"/>
                </a:lnTo>
                <a:lnTo>
                  <a:pt x="1061085" y="1547167"/>
                </a:lnTo>
                <a:lnTo>
                  <a:pt x="1066482" y="1549391"/>
                </a:lnTo>
                <a:lnTo>
                  <a:pt x="1071880" y="1551297"/>
                </a:lnTo>
                <a:lnTo>
                  <a:pt x="1077278" y="1552568"/>
                </a:lnTo>
                <a:lnTo>
                  <a:pt x="1082992" y="1553204"/>
                </a:lnTo>
                <a:lnTo>
                  <a:pt x="1088708" y="1554157"/>
                </a:lnTo>
                <a:lnTo>
                  <a:pt x="1094422" y="1554157"/>
                </a:lnTo>
                <a:lnTo>
                  <a:pt x="1096328" y="1554157"/>
                </a:lnTo>
                <a:lnTo>
                  <a:pt x="1514475" y="1552568"/>
                </a:lnTo>
                <a:lnTo>
                  <a:pt x="1514475" y="1698403"/>
                </a:lnTo>
                <a:lnTo>
                  <a:pt x="1514158" y="1714607"/>
                </a:lnTo>
                <a:lnTo>
                  <a:pt x="1513205" y="1730811"/>
                </a:lnTo>
                <a:lnTo>
                  <a:pt x="1510982" y="1746380"/>
                </a:lnTo>
                <a:lnTo>
                  <a:pt x="1508125" y="1762266"/>
                </a:lnTo>
                <a:lnTo>
                  <a:pt x="1504632" y="1777516"/>
                </a:lnTo>
                <a:lnTo>
                  <a:pt x="1500188" y="1792449"/>
                </a:lnTo>
                <a:lnTo>
                  <a:pt x="1495425" y="1807065"/>
                </a:lnTo>
                <a:lnTo>
                  <a:pt x="1490028" y="1821362"/>
                </a:lnTo>
                <a:lnTo>
                  <a:pt x="1483678" y="1835660"/>
                </a:lnTo>
                <a:lnTo>
                  <a:pt x="1476375" y="1849004"/>
                </a:lnTo>
                <a:lnTo>
                  <a:pt x="1469072" y="1862349"/>
                </a:lnTo>
                <a:lnTo>
                  <a:pt x="1460818" y="1875058"/>
                </a:lnTo>
                <a:lnTo>
                  <a:pt x="1451928" y="1887767"/>
                </a:lnTo>
                <a:lnTo>
                  <a:pt x="1442720" y="1899522"/>
                </a:lnTo>
                <a:lnTo>
                  <a:pt x="1432560" y="1910643"/>
                </a:lnTo>
                <a:lnTo>
                  <a:pt x="1422400" y="1921763"/>
                </a:lnTo>
                <a:lnTo>
                  <a:pt x="1411288" y="1932248"/>
                </a:lnTo>
                <a:lnTo>
                  <a:pt x="1399858" y="1942097"/>
                </a:lnTo>
                <a:lnTo>
                  <a:pt x="1387792" y="1951629"/>
                </a:lnTo>
                <a:lnTo>
                  <a:pt x="1375728" y="1960207"/>
                </a:lnTo>
                <a:lnTo>
                  <a:pt x="1362710" y="1968468"/>
                </a:lnTo>
                <a:lnTo>
                  <a:pt x="1349692" y="1976411"/>
                </a:lnTo>
                <a:lnTo>
                  <a:pt x="1335722" y="1983084"/>
                </a:lnTo>
                <a:lnTo>
                  <a:pt x="1321752" y="1989438"/>
                </a:lnTo>
                <a:lnTo>
                  <a:pt x="1307782" y="1995157"/>
                </a:lnTo>
                <a:lnTo>
                  <a:pt x="1293178" y="2000241"/>
                </a:lnTo>
                <a:lnTo>
                  <a:pt x="1277938" y="2004371"/>
                </a:lnTo>
                <a:lnTo>
                  <a:pt x="1262698" y="2008184"/>
                </a:lnTo>
                <a:lnTo>
                  <a:pt x="1247140" y="2010726"/>
                </a:lnTo>
                <a:lnTo>
                  <a:pt x="1231582" y="2012632"/>
                </a:lnTo>
                <a:lnTo>
                  <a:pt x="1215390" y="2014220"/>
                </a:lnTo>
                <a:lnTo>
                  <a:pt x="1198880" y="2014538"/>
                </a:lnTo>
                <a:lnTo>
                  <a:pt x="1155700" y="2014538"/>
                </a:lnTo>
                <a:lnTo>
                  <a:pt x="359092" y="2014538"/>
                </a:lnTo>
                <a:lnTo>
                  <a:pt x="315595" y="2014538"/>
                </a:lnTo>
                <a:lnTo>
                  <a:pt x="299720" y="2014220"/>
                </a:lnTo>
                <a:lnTo>
                  <a:pt x="283528" y="2012632"/>
                </a:lnTo>
                <a:lnTo>
                  <a:pt x="267652" y="2010726"/>
                </a:lnTo>
                <a:lnTo>
                  <a:pt x="251778" y="2008184"/>
                </a:lnTo>
                <a:lnTo>
                  <a:pt x="236855" y="2004371"/>
                </a:lnTo>
                <a:lnTo>
                  <a:pt x="221932" y="2000241"/>
                </a:lnTo>
                <a:lnTo>
                  <a:pt x="207010" y="1995157"/>
                </a:lnTo>
                <a:lnTo>
                  <a:pt x="192722" y="1989438"/>
                </a:lnTo>
                <a:lnTo>
                  <a:pt x="179070" y="1983084"/>
                </a:lnTo>
                <a:lnTo>
                  <a:pt x="165418" y="1976411"/>
                </a:lnTo>
                <a:lnTo>
                  <a:pt x="151765" y="1968468"/>
                </a:lnTo>
                <a:lnTo>
                  <a:pt x="139382" y="1960207"/>
                </a:lnTo>
                <a:lnTo>
                  <a:pt x="127000" y="1951629"/>
                </a:lnTo>
                <a:lnTo>
                  <a:pt x="114935" y="1942097"/>
                </a:lnTo>
                <a:lnTo>
                  <a:pt x="103505" y="1932248"/>
                </a:lnTo>
                <a:lnTo>
                  <a:pt x="92392" y="1921763"/>
                </a:lnTo>
                <a:lnTo>
                  <a:pt x="81915" y="1910643"/>
                </a:lnTo>
                <a:lnTo>
                  <a:pt x="72072" y="1899522"/>
                </a:lnTo>
                <a:lnTo>
                  <a:pt x="62865" y="1887767"/>
                </a:lnTo>
                <a:lnTo>
                  <a:pt x="53975" y="1875058"/>
                </a:lnTo>
                <a:lnTo>
                  <a:pt x="45720" y="1862349"/>
                </a:lnTo>
                <a:lnTo>
                  <a:pt x="38100" y="1849004"/>
                </a:lnTo>
                <a:lnTo>
                  <a:pt x="31115" y="1835660"/>
                </a:lnTo>
                <a:lnTo>
                  <a:pt x="24765" y="1821362"/>
                </a:lnTo>
                <a:lnTo>
                  <a:pt x="19368" y="1807065"/>
                </a:lnTo>
                <a:lnTo>
                  <a:pt x="14288" y="1792449"/>
                </a:lnTo>
                <a:lnTo>
                  <a:pt x="10160" y="1777516"/>
                </a:lnTo>
                <a:lnTo>
                  <a:pt x="6668" y="1762266"/>
                </a:lnTo>
                <a:lnTo>
                  <a:pt x="3810" y="1746380"/>
                </a:lnTo>
                <a:lnTo>
                  <a:pt x="1588" y="1730811"/>
                </a:lnTo>
                <a:lnTo>
                  <a:pt x="318" y="1714607"/>
                </a:lnTo>
                <a:lnTo>
                  <a:pt x="0" y="1698403"/>
                </a:lnTo>
                <a:lnTo>
                  <a:pt x="0" y="1556063"/>
                </a:lnTo>
                <a:lnTo>
                  <a:pt x="126048" y="1556063"/>
                </a:lnTo>
                <a:lnTo>
                  <a:pt x="360680" y="1557970"/>
                </a:lnTo>
                <a:lnTo>
                  <a:pt x="367030" y="1558605"/>
                </a:lnTo>
                <a:lnTo>
                  <a:pt x="373698" y="1558287"/>
                </a:lnTo>
                <a:lnTo>
                  <a:pt x="380048" y="1557652"/>
                </a:lnTo>
                <a:lnTo>
                  <a:pt x="386715" y="1556381"/>
                </a:lnTo>
                <a:lnTo>
                  <a:pt x="392748" y="1554792"/>
                </a:lnTo>
                <a:lnTo>
                  <a:pt x="398780" y="1552250"/>
                </a:lnTo>
                <a:lnTo>
                  <a:pt x="404495" y="1549391"/>
                </a:lnTo>
                <a:lnTo>
                  <a:pt x="410210" y="1546214"/>
                </a:lnTo>
                <a:lnTo>
                  <a:pt x="411162" y="1544625"/>
                </a:lnTo>
                <a:lnTo>
                  <a:pt x="414338" y="1542719"/>
                </a:lnTo>
                <a:lnTo>
                  <a:pt x="418782" y="1538588"/>
                </a:lnTo>
                <a:lnTo>
                  <a:pt x="422592" y="1534776"/>
                </a:lnTo>
                <a:lnTo>
                  <a:pt x="426085" y="1530645"/>
                </a:lnTo>
                <a:lnTo>
                  <a:pt x="429578" y="1526197"/>
                </a:lnTo>
                <a:lnTo>
                  <a:pt x="432435" y="1521114"/>
                </a:lnTo>
                <a:lnTo>
                  <a:pt x="434975" y="1516348"/>
                </a:lnTo>
                <a:lnTo>
                  <a:pt x="437198" y="1511264"/>
                </a:lnTo>
                <a:lnTo>
                  <a:pt x="438468" y="1505545"/>
                </a:lnTo>
                <a:lnTo>
                  <a:pt x="599122" y="1111250"/>
                </a:lnTo>
                <a:close/>
                <a:moveTo>
                  <a:pt x="258128" y="252413"/>
                </a:moveTo>
                <a:lnTo>
                  <a:pt x="255905" y="266383"/>
                </a:lnTo>
                <a:lnTo>
                  <a:pt x="254000" y="280670"/>
                </a:lnTo>
                <a:lnTo>
                  <a:pt x="253048" y="295275"/>
                </a:lnTo>
                <a:lnTo>
                  <a:pt x="252730" y="309880"/>
                </a:lnTo>
                <a:lnTo>
                  <a:pt x="253048" y="326390"/>
                </a:lnTo>
                <a:lnTo>
                  <a:pt x="254000" y="342265"/>
                </a:lnTo>
                <a:lnTo>
                  <a:pt x="256222" y="358140"/>
                </a:lnTo>
                <a:lnTo>
                  <a:pt x="259080" y="373698"/>
                </a:lnTo>
                <a:lnTo>
                  <a:pt x="262572" y="388620"/>
                </a:lnTo>
                <a:lnTo>
                  <a:pt x="267018" y="403543"/>
                </a:lnTo>
                <a:lnTo>
                  <a:pt x="271462" y="418465"/>
                </a:lnTo>
                <a:lnTo>
                  <a:pt x="277178" y="432753"/>
                </a:lnTo>
                <a:lnTo>
                  <a:pt x="283528" y="446723"/>
                </a:lnTo>
                <a:lnTo>
                  <a:pt x="290830" y="460375"/>
                </a:lnTo>
                <a:lnTo>
                  <a:pt x="298132" y="473393"/>
                </a:lnTo>
                <a:lnTo>
                  <a:pt x="306388" y="486410"/>
                </a:lnTo>
                <a:lnTo>
                  <a:pt x="315278" y="498793"/>
                </a:lnTo>
                <a:lnTo>
                  <a:pt x="324485" y="510540"/>
                </a:lnTo>
                <a:lnTo>
                  <a:pt x="334645" y="522288"/>
                </a:lnTo>
                <a:lnTo>
                  <a:pt x="344805" y="533083"/>
                </a:lnTo>
                <a:lnTo>
                  <a:pt x="355918" y="543560"/>
                </a:lnTo>
                <a:lnTo>
                  <a:pt x="367348" y="553085"/>
                </a:lnTo>
                <a:lnTo>
                  <a:pt x="379095" y="562928"/>
                </a:lnTo>
                <a:lnTo>
                  <a:pt x="391478" y="571500"/>
                </a:lnTo>
                <a:lnTo>
                  <a:pt x="404495" y="579438"/>
                </a:lnTo>
                <a:lnTo>
                  <a:pt x="417512" y="587375"/>
                </a:lnTo>
                <a:lnTo>
                  <a:pt x="431165" y="594043"/>
                </a:lnTo>
                <a:lnTo>
                  <a:pt x="445452" y="600710"/>
                </a:lnTo>
                <a:lnTo>
                  <a:pt x="459740" y="606425"/>
                </a:lnTo>
                <a:lnTo>
                  <a:pt x="474345" y="611188"/>
                </a:lnTo>
                <a:lnTo>
                  <a:pt x="489268" y="615633"/>
                </a:lnTo>
                <a:lnTo>
                  <a:pt x="504508" y="619125"/>
                </a:lnTo>
                <a:lnTo>
                  <a:pt x="520065" y="621983"/>
                </a:lnTo>
                <a:lnTo>
                  <a:pt x="535940" y="623888"/>
                </a:lnTo>
                <a:lnTo>
                  <a:pt x="551815" y="625158"/>
                </a:lnTo>
                <a:lnTo>
                  <a:pt x="568008" y="625475"/>
                </a:lnTo>
                <a:lnTo>
                  <a:pt x="946785" y="625475"/>
                </a:lnTo>
                <a:lnTo>
                  <a:pt x="962978" y="625158"/>
                </a:lnTo>
                <a:lnTo>
                  <a:pt x="978852" y="623888"/>
                </a:lnTo>
                <a:lnTo>
                  <a:pt x="994410" y="621983"/>
                </a:lnTo>
                <a:lnTo>
                  <a:pt x="1010285" y="619125"/>
                </a:lnTo>
                <a:lnTo>
                  <a:pt x="1025525" y="615633"/>
                </a:lnTo>
                <a:lnTo>
                  <a:pt x="1040448" y="611188"/>
                </a:lnTo>
                <a:lnTo>
                  <a:pt x="1055052" y="606425"/>
                </a:lnTo>
                <a:lnTo>
                  <a:pt x="1069340" y="600710"/>
                </a:lnTo>
                <a:lnTo>
                  <a:pt x="1083628" y="594043"/>
                </a:lnTo>
                <a:lnTo>
                  <a:pt x="1097280" y="587375"/>
                </a:lnTo>
                <a:lnTo>
                  <a:pt x="1110298" y="579438"/>
                </a:lnTo>
                <a:lnTo>
                  <a:pt x="1122998" y="571500"/>
                </a:lnTo>
                <a:lnTo>
                  <a:pt x="1135698" y="562928"/>
                </a:lnTo>
                <a:lnTo>
                  <a:pt x="1147445" y="553085"/>
                </a:lnTo>
                <a:lnTo>
                  <a:pt x="1158875" y="543560"/>
                </a:lnTo>
                <a:lnTo>
                  <a:pt x="1169670" y="533083"/>
                </a:lnTo>
                <a:lnTo>
                  <a:pt x="1180148" y="522288"/>
                </a:lnTo>
                <a:lnTo>
                  <a:pt x="1189990" y="510540"/>
                </a:lnTo>
                <a:lnTo>
                  <a:pt x="1199515" y="498793"/>
                </a:lnTo>
                <a:lnTo>
                  <a:pt x="1208405" y="486410"/>
                </a:lnTo>
                <a:lnTo>
                  <a:pt x="1216342" y="473393"/>
                </a:lnTo>
                <a:lnTo>
                  <a:pt x="1223962" y="460375"/>
                </a:lnTo>
                <a:lnTo>
                  <a:pt x="1230948" y="446723"/>
                </a:lnTo>
                <a:lnTo>
                  <a:pt x="1237615" y="432753"/>
                </a:lnTo>
                <a:lnTo>
                  <a:pt x="1243330" y="418465"/>
                </a:lnTo>
                <a:lnTo>
                  <a:pt x="1248092" y="403543"/>
                </a:lnTo>
                <a:lnTo>
                  <a:pt x="1252220" y="388620"/>
                </a:lnTo>
                <a:lnTo>
                  <a:pt x="1255712" y="373698"/>
                </a:lnTo>
                <a:lnTo>
                  <a:pt x="1258570" y="358140"/>
                </a:lnTo>
                <a:lnTo>
                  <a:pt x="1260792" y="342265"/>
                </a:lnTo>
                <a:lnTo>
                  <a:pt x="1261745" y="326390"/>
                </a:lnTo>
                <a:lnTo>
                  <a:pt x="1262062" y="309880"/>
                </a:lnTo>
                <a:lnTo>
                  <a:pt x="1261745" y="295275"/>
                </a:lnTo>
                <a:lnTo>
                  <a:pt x="1260792" y="280670"/>
                </a:lnTo>
                <a:lnTo>
                  <a:pt x="1258888" y="266383"/>
                </a:lnTo>
                <a:lnTo>
                  <a:pt x="1256665" y="252413"/>
                </a:lnTo>
                <a:lnTo>
                  <a:pt x="1270318" y="255270"/>
                </a:lnTo>
                <a:lnTo>
                  <a:pt x="1283652" y="258763"/>
                </a:lnTo>
                <a:lnTo>
                  <a:pt x="1296988" y="262573"/>
                </a:lnTo>
                <a:lnTo>
                  <a:pt x="1309688" y="267335"/>
                </a:lnTo>
                <a:lnTo>
                  <a:pt x="1322705" y="272098"/>
                </a:lnTo>
                <a:lnTo>
                  <a:pt x="1335088" y="277813"/>
                </a:lnTo>
                <a:lnTo>
                  <a:pt x="1347152" y="283845"/>
                </a:lnTo>
                <a:lnTo>
                  <a:pt x="1358900" y="290513"/>
                </a:lnTo>
                <a:lnTo>
                  <a:pt x="1370330" y="297498"/>
                </a:lnTo>
                <a:lnTo>
                  <a:pt x="1381442" y="305435"/>
                </a:lnTo>
                <a:lnTo>
                  <a:pt x="1392555" y="313055"/>
                </a:lnTo>
                <a:lnTo>
                  <a:pt x="1402715" y="321628"/>
                </a:lnTo>
                <a:lnTo>
                  <a:pt x="1412875" y="330518"/>
                </a:lnTo>
                <a:lnTo>
                  <a:pt x="1422718" y="340043"/>
                </a:lnTo>
                <a:lnTo>
                  <a:pt x="1431925" y="349568"/>
                </a:lnTo>
                <a:lnTo>
                  <a:pt x="1440815" y="359410"/>
                </a:lnTo>
                <a:lnTo>
                  <a:pt x="1449070" y="370205"/>
                </a:lnTo>
                <a:lnTo>
                  <a:pt x="1457325" y="381000"/>
                </a:lnTo>
                <a:lnTo>
                  <a:pt x="1464628" y="391795"/>
                </a:lnTo>
                <a:lnTo>
                  <a:pt x="1471930" y="403543"/>
                </a:lnTo>
                <a:lnTo>
                  <a:pt x="1478280" y="415290"/>
                </a:lnTo>
                <a:lnTo>
                  <a:pt x="1484312" y="427355"/>
                </a:lnTo>
                <a:lnTo>
                  <a:pt x="1490028" y="440055"/>
                </a:lnTo>
                <a:lnTo>
                  <a:pt x="1495108" y="452438"/>
                </a:lnTo>
                <a:lnTo>
                  <a:pt x="1499552" y="465455"/>
                </a:lnTo>
                <a:lnTo>
                  <a:pt x="1503680" y="478790"/>
                </a:lnTo>
                <a:lnTo>
                  <a:pt x="1506855" y="492443"/>
                </a:lnTo>
                <a:lnTo>
                  <a:pt x="1509712" y="505778"/>
                </a:lnTo>
                <a:lnTo>
                  <a:pt x="1511618" y="519748"/>
                </a:lnTo>
                <a:lnTo>
                  <a:pt x="1513522" y="534035"/>
                </a:lnTo>
                <a:lnTo>
                  <a:pt x="1514158" y="548323"/>
                </a:lnTo>
                <a:lnTo>
                  <a:pt x="1514475" y="562610"/>
                </a:lnTo>
                <a:lnTo>
                  <a:pt x="1514475" y="947420"/>
                </a:lnTo>
                <a:lnTo>
                  <a:pt x="1514475" y="1415733"/>
                </a:lnTo>
                <a:lnTo>
                  <a:pt x="1136015" y="1417638"/>
                </a:lnTo>
                <a:lnTo>
                  <a:pt x="1019492" y="1162051"/>
                </a:lnTo>
                <a:lnTo>
                  <a:pt x="1011872" y="1145541"/>
                </a:lnTo>
                <a:lnTo>
                  <a:pt x="1007745" y="1136968"/>
                </a:lnTo>
                <a:lnTo>
                  <a:pt x="1002665" y="1129031"/>
                </a:lnTo>
                <a:lnTo>
                  <a:pt x="1000125" y="1125221"/>
                </a:lnTo>
                <a:lnTo>
                  <a:pt x="997268" y="1121728"/>
                </a:lnTo>
                <a:lnTo>
                  <a:pt x="994092" y="1118236"/>
                </a:lnTo>
                <a:lnTo>
                  <a:pt x="990918" y="1115061"/>
                </a:lnTo>
                <a:lnTo>
                  <a:pt x="987425" y="1111568"/>
                </a:lnTo>
                <a:lnTo>
                  <a:pt x="983615" y="1109345"/>
                </a:lnTo>
                <a:lnTo>
                  <a:pt x="979170" y="1106805"/>
                </a:lnTo>
                <a:lnTo>
                  <a:pt x="975042" y="1104583"/>
                </a:lnTo>
                <a:lnTo>
                  <a:pt x="967740" y="1102043"/>
                </a:lnTo>
                <a:lnTo>
                  <a:pt x="961072" y="1100773"/>
                </a:lnTo>
                <a:lnTo>
                  <a:pt x="954088" y="1099503"/>
                </a:lnTo>
                <a:lnTo>
                  <a:pt x="947102" y="1099185"/>
                </a:lnTo>
                <a:lnTo>
                  <a:pt x="940435" y="1099503"/>
                </a:lnTo>
                <a:lnTo>
                  <a:pt x="933768" y="1100773"/>
                </a:lnTo>
                <a:lnTo>
                  <a:pt x="926782" y="1102360"/>
                </a:lnTo>
                <a:lnTo>
                  <a:pt x="920432" y="1104583"/>
                </a:lnTo>
                <a:lnTo>
                  <a:pt x="914400" y="1107440"/>
                </a:lnTo>
                <a:lnTo>
                  <a:pt x="908368" y="1110933"/>
                </a:lnTo>
                <a:lnTo>
                  <a:pt x="902970" y="1115378"/>
                </a:lnTo>
                <a:lnTo>
                  <a:pt x="897890" y="1119506"/>
                </a:lnTo>
                <a:lnTo>
                  <a:pt x="893128" y="1124903"/>
                </a:lnTo>
                <a:lnTo>
                  <a:pt x="889000" y="1130618"/>
                </a:lnTo>
                <a:lnTo>
                  <a:pt x="885190" y="1136651"/>
                </a:lnTo>
                <a:lnTo>
                  <a:pt x="882332" y="1143001"/>
                </a:lnTo>
                <a:lnTo>
                  <a:pt x="796925" y="1405891"/>
                </a:lnTo>
                <a:lnTo>
                  <a:pt x="695325" y="844868"/>
                </a:lnTo>
                <a:lnTo>
                  <a:pt x="693738" y="837883"/>
                </a:lnTo>
                <a:lnTo>
                  <a:pt x="691515" y="830898"/>
                </a:lnTo>
                <a:lnTo>
                  <a:pt x="688658" y="824548"/>
                </a:lnTo>
                <a:lnTo>
                  <a:pt x="685165" y="818515"/>
                </a:lnTo>
                <a:lnTo>
                  <a:pt x="680720" y="813118"/>
                </a:lnTo>
                <a:lnTo>
                  <a:pt x="676592" y="808038"/>
                </a:lnTo>
                <a:lnTo>
                  <a:pt x="671512" y="803275"/>
                </a:lnTo>
                <a:lnTo>
                  <a:pt x="665798" y="799465"/>
                </a:lnTo>
                <a:lnTo>
                  <a:pt x="660082" y="795338"/>
                </a:lnTo>
                <a:lnTo>
                  <a:pt x="654050" y="792480"/>
                </a:lnTo>
                <a:lnTo>
                  <a:pt x="647700" y="789940"/>
                </a:lnTo>
                <a:lnTo>
                  <a:pt x="641032" y="788353"/>
                </a:lnTo>
                <a:lnTo>
                  <a:pt x="634048" y="786765"/>
                </a:lnTo>
                <a:lnTo>
                  <a:pt x="627380" y="786448"/>
                </a:lnTo>
                <a:lnTo>
                  <a:pt x="619760" y="786448"/>
                </a:lnTo>
                <a:lnTo>
                  <a:pt x="612775" y="787718"/>
                </a:lnTo>
                <a:lnTo>
                  <a:pt x="607695" y="788670"/>
                </a:lnTo>
                <a:lnTo>
                  <a:pt x="602615" y="789940"/>
                </a:lnTo>
                <a:lnTo>
                  <a:pt x="598170" y="791845"/>
                </a:lnTo>
                <a:lnTo>
                  <a:pt x="593725" y="794068"/>
                </a:lnTo>
                <a:lnTo>
                  <a:pt x="589598" y="796608"/>
                </a:lnTo>
                <a:lnTo>
                  <a:pt x="585470" y="798830"/>
                </a:lnTo>
                <a:lnTo>
                  <a:pt x="581342" y="801688"/>
                </a:lnTo>
                <a:lnTo>
                  <a:pt x="577850" y="805180"/>
                </a:lnTo>
                <a:lnTo>
                  <a:pt x="574358" y="808673"/>
                </a:lnTo>
                <a:lnTo>
                  <a:pt x="571182" y="812165"/>
                </a:lnTo>
                <a:lnTo>
                  <a:pt x="568325" y="815658"/>
                </a:lnTo>
                <a:lnTo>
                  <a:pt x="565468" y="819785"/>
                </a:lnTo>
                <a:lnTo>
                  <a:pt x="563245" y="823913"/>
                </a:lnTo>
                <a:lnTo>
                  <a:pt x="561022" y="828040"/>
                </a:lnTo>
                <a:lnTo>
                  <a:pt x="559118" y="832803"/>
                </a:lnTo>
                <a:lnTo>
                  <a:pt x="557530" y="837565"/>
                </a:lnTo>
                <a:lnTo>
                  <a:pt x="321945" y="1417638"/>
                </a:lnTo>
                <a:lnTo>
                  <a:pt x="0" y="1415733"/>
                </a:lnTo>
                <a:lnTo>
                  <a:pt x="0" y="947420"/>
                </a:lnTo>
                <a:lnTo>
                  <a:pt x="0" y="562610"/>
                </a:lnTo>
                <a:lnTo>
                  <a:pt x="318" y="548323"/>
                </a:lnTo>
                <a:lnTo>
                  <a:pt x="1270" y="534035"/>
                </a:lnTo>
                <a:lnTo>
                  <a:pt x="2858" y="519748"/>
                </a:lnTo>
                <a:lnTo>
                  <a:pt x="5080" y="505778"/>
                </a:lnTo>
                <a:lnTo>
                  <a:pt x="7938" y="492443"/>
                </a:lnTo>
                <a:lnTo>
                  <a:pt x="11112" y="478790"/>
                </a:lnTo>
                <a:lnTo>
                  <a:pt x="14922" y="465455"/>
                </a:lnTo>
                <a:lnTo>
                  <a:pt x="19685" y="452438"/>
                </a:lnTo>
                <a:lnTo>
                  <a:pt x="24765" y="440055"/>
                </a:lnTo>
                <a:lnTo>
                  <a:pt x="30480" y="427355"/>
                </a:lnTo>
                <a:lnTo>
                  <a:pt x="36512" y="415290"/>
                </a:lnTo>
                <a:lnTo>
                  <a:pt x="42862" y="403543"/>
                </a:lnTo>
                <a:lnTo>
                  <a:pt x="49848" y="391795"/>
                </a:lnTo>
                <a:lnTo>
                  <a:pt x="57468" y="381000"/>
                </a:lnTo>
                <a:lnTo>
                  <a:pt x="65722" y="370205"/>
                </a:lnTo>
                <a:lnTo>
                  <a:pt x="73978" y="359410"/>
                </a:lnTo>
                <a:lnTo>
                  <a:pt x="82868" y="349568"/>
                </a:lnTo>
                <a:lnTo>
                  <a:pt x="92075" y="340043"/>
                </a:lnTo>
                <a:lnTo>
                  <a:pt x="101918" y="330518"/>
                </a:lnTo>
                <a:lnTo>
                  <a:pt x="112078" y="321628"/>
                </a:lnTo>
                <a:lnTo>
                  <a:pt x="122238" y="313055"/>
                </a:lnTo>
                <a:lnTo>
                  <a:pt x="133350" y="305435"/>
                </a:lnTo>
                <a:lnTo>
                  <a:pt x="144462" y="297498"/>
                </a:lnTo>
                <a:lnTo>
                  <a:pt x="155892" y="290513"/>
                </a:lnTo>
                <a:lnTo>
                  <a:pt x="167640" y="283845"/>
                </a:lnTo>
                <a:lnTo>
                  <a:pt x="179705" y="277813"/>
                </a:lnTo>
                <a:lnTo>
                  <a:pt x="192088" y="272098"/>
                </a:lnTo>
                <a:lnTo>
                  <a:pt x="204788" y="267335"/>
                </a:lnTo>
                <a:lnTo>
                  <a:pt x="217805" y="262573"/>
                </a:lnTo>
                <a:lnTo>
                  <a:pt x="230822" y="258763"/>
                </a:lnTo>
                <a:lnTo>
                  <a:pt x="244475" y="255270"/>
                </a:lnTo>
                <a:lnTo>
                  <a:pt x="258128" y="252413"/>
                </a:lnTo>
                <a:close/>
                <a:moveTo>
                  <a:pt x="631825" y="0"/>
                </a:moveTo>
                <a:lnTo>
                  <a:pt x="883920" y="0"/>
                </a:lnTo>
                <a:lnTo>
                  <a:pt x="897255" y="317"/>
                </a:lnTo>
                <a:lnTo>
                  <a:pt x="909955" y="1586"/>
                </a:lnTo>
                <a:lnTo>
                  <a:pt x="922655" y="2855"/>
                </a:lnTo>
                <a:lnTo>
                  <a:pt x="935037" y="5394"/>
                </a:lnTo>
                <a:lnTo>
                  <a:pt x="947102" y="8250"/>
                </a:lnTo>
                <a:lnTo>
                  <a:pt x="959167" y="11423"/>
                </a:lnTo>
                <a:lnTo>
                  <a:pt x="970915" y="15230"/>
                </a:lnTo>
                <a:lnTo>
                  <a:pt x="982345" y="19990"/>
                </a:lnTo>
                <a:lnTo>
                  <a:pt x="993775" y="25066"/>
                </a:lnTo>
                <a:lnTo>
                  <a:pt x="1004570" y="30778"/>
                </a:lnTo>
                <a:lnTo>
                  <a:pt x="1015047" y="36807"/>
                </a:lnTo>
                <a:lnTo>
                  <a:pt x="1025525" y="43153"/>
                </a:lnTo>
                <a:lnTo>
                  <a:pt x="1035050" y="50133"/>
                </a:lnTo>
                <a:lnTo>
                  <a:pt x="1044575" y="57748"/>
                </a:lnTo>
                <a:lnTo>
                  <a:pt x="1054100" y="65998"/>
                </a:lnTo>
                <a:lnTo>
                  <a:pt x="1062672" y="74248"/>
                </a:lnTo>
                <a:lnTo>
                  <a:pt x="1070927" y="83132"/>
                </a:lnTo>
                <a:lnTo>
                  <a:pt x="1078865" y="92017"/>
                </a:lnTo>
                <a:lnTo>
                  <a:pt x="1086485" y="101536"/>
                </a:lnTo>
                <a:lnTo>
                  <a:pt x="1093470" y="111372"/>
                </a:lnTo>
                <a:lnTo>
                  <a:pt x="1099820" y="121843"/>
                </a:lnTo>
                <a:lnTo>
                  <a:pt x="1105852" y="132314"/>
                </a:lnTo>
                <a:lnTo>
                  <a:pt x="1111568" y="143102"/>
                </a:lnTo>
                <a:lnTo>
                  <a:pt x="1116648" y="154208"/>
                </a:lnTo>
                <a:lnTo>
                  <a:pt x="1121410" y="165948"/>
                </a:lnTo>
                <a:lnTo>
                  <a:pt x="1125220" y="177688"/>
                </a:lnTo>
                <a:lnTo>
                  <a:pt x="1128712" y="189428"/>
                </a:lnTo>
                <a:lnTo>
                  <a:pt x="1131252" y="201803"/>
                </a:lnTo>
                <a:lnTo>
                  <a:pt x="1133792" y="213860"/>
                </a:lnTo>
                <a:lnTo>
                  <a:pt x="1135062" y="226870"/>
                </a:lnTo>
                <a:lnTo>
                  <a:pt x="1136332" y="239562"/>
                </a:lnTo>
                <a:lnTo>
                  <a:pt x="1136650" y="252571"/>
                </a:lnTo>
                <a:lnTo>
                  <a:pt x="1136332" y="265580"/>
                </a:lnTo>
                <a:lnTo>
                  <a:pt x="1135062" y="278272"/>
                </a:lnTo>
                <a:lnTo>
                  <a:pt x="1133792" y="290964"/>
                </a:lnTo>
                <a:lnTo>
                  <a:pt x="1131252" y="303339"/>
                </a:lnTo>
                <a:lnTo>
                  <a:pt x="1128712" y="315396"/>
                </a:lnTo>
                <a:lnTo>
                  <a:pt x="1125220" y="327454"/>
                </a:lnTo>
                <a:lnTo>
                  <a:pt x="1121410" y="339194"/>
                </a:lnTo>
                <a:lnTo>
                  <a:pt x="1116648" y="350617"/>
                </a:lnTo>
                <a:lnTo>
                  <a:pt x="1111568" y="361722"/>
                </a:lnTo>
                <a:lnTo>
                  <a:pt x="1105852" y="372828"/>
                </a:lnTo>
                <a:lnTo>
                  <a:pt x="1099820" y="383299"/>
                </a:lnTo>
                <a:lnTo>
                  <a:pt x="1093470" y="393452"/>
                </a:lnTo>
                <a:lnTo>
                  <a:pt x="1086485" y="403289"/>
                </a:lnTo>
                <a:lnTo>
                  <a:pt x="1078865" y="412808"/>
                </a:lnTo>
                <a:lnTo>
                  <a:pt x="1070927" y="422327"/>
                </a:lnTo>
                <a:lnTo>
                  <a:pt x="1062672" y="430894"/>
                </a:lnTo>
                <a:lnTo>
                  <a:pt x="1054100" y="439144"/>
                </a:lnTo>
                <a:lnTo>
                  <a:pt x="1044575" y="447076"/>
                </a:lnTo>
                <a:lnTo>
                  <a:pt x="1035050" y="454691"/>
                </a:lnTo>
                <a:lnTo>
                  <a:pt x="1025525" y="461672"/>
                </a:lnTo>
                <a:lnTo>
                  <a:pt x="1015047" y="468018"/>
                </a:lnTo>
                <a:lnTo>
                  <a:pt x="1004570" y="474047"/>
                </a:lnTo>
                <a:lnTo>
                  <a:pt x="993775" y="479758"/>
                </a:lnTo>
                <a:lnTo>
                  <a:pt x="982345" y="484835"/>
                </a:lnTo>
                <a:lnTo>
                  <a:pt x="970915" y="489594"/>
                </a:lnTo>
                <a:lnTo>
                  <a:pt x="959167" y="493402"/>
                </a:lnTo>
                <a:lnTo>
                  <a:pt x="947102" y="496892"/>
                </a:lnTo>
                <a:lnTo>
                  <a:pt x="935037" y="499748"/>
                </a:lnTo>
                <a:lnTo>
                  <a:pt x="922655" y="501969"/>
                </a:lnTo>
                <a:lnTo>
                  <a:pt x="909955" y="503238"/>
                </a:lnTo>
                <a:lnTo>
                  <a:pt x="897255" y="504507"/>
                </a:lnTo>
                <a:lnTo>
                  <a:pt x="883920" y="504825"/>
                </a:lnTo>
                <a:lnTo>
                  <a:pt x="631825" y="504825"/>
                </a:lnTo>
                <a:lnTo>
                  <a:pt x="618807" y="504507"/>
                </a:lnTo>
                <a:lnTo>
                  <a:pt x="605790" y="503238"/>
                </a:lnTo>
                <a:lnTo>
                  <a:pt x="593407" y="501969"/>
                </a:lnTo>
                <a:lnTo>
                  <a:pt x="581025" y="499748"/>
                </a:lnTo>
                <a:lnTo>
                  <a:pt x="568960" y="496892"/>
                </a:lnTo>
                <a:lnTo>
                  <a:pt x="556895" y="493402"/>
                </a:lnTo>
                <a:lnTo>
                  <a:pt x="545147" y="489594"/>
                </a:lnTo>
                <a:lnTo>
                  <a:pt x="533717" y="484835"/>
                </a:lnTo>
                <a:lnTo>
                  <a:pt x="522287" y="479758"/>
                </a:lnTo>
                <a:lnTo>
                  <a:pt x="511492" y="474047"/>
                </a:lnTo>
                <a:lnTo>
                  <a:pt x="500697" y="468018"/>
                </a:lnTo>
                <a:lnTo>
                  <a:pt x="490537" y="461672"/>
                </a:lnTo>
                <a:lnTo>
                  <a:pt x="481012" y="454691"/>
                </a:lnTo>
                <a:lnTo>
                  <a:pt x="471170" y="447076"/>
                </a:lnTo>
                <a:lnTo>
                  <a:pt x="461962" y="439144"/>
                </a:lnTo>
                <a:lnTo>
                  <a:pt x="453072" y="430894"/>
                </a:lnTo>
                <a:lnTo>
                  <a:pt x="444817" y="422327"/>
                </a:lnTo>
                <a:lnTo>
                  <a:pt x="437197" y="412808"/>
                </a:lnTo>
                <a:lnTo>
                  <a:pt x="429577" y="403289"/>
                </a:lnTo>
                <a:lnTo>
                  <a:pt x="422592" y="393452"/>
                </a:lnTo>
                <a:lnTo>
                  <a:pt x="415607" y="383299"/>
                </a:lnTo>
                <a:lnTo>
                  <a:pt x="409575" y="372828"/>
                </a:lnTo>
                <a:lnTo>
                  <a:pt x="404177" y="361722"/>
                </a:lnTo>
                <a:lnTo>
                  <a:pt x="399415" y="350617"/>
                </a:lnTo>
                <a:lnTo>
                  <a:pt x="394652" y="339194"/>
                </a:lnTo>
                <a:lnTo>
                  <a:pt x="390842" y="327454"/>
                </a:lnTo>
                <a:lnTo>
                  <a:pt x="387350" y="315396"/>
                </a:lnTo>
                <a:lnTo>
                  <a:pt x="384492" y="303339"/>
                </a:lnTo>
                <a:lnTo>
                  <a:pt x="382270" y="290964"/>
                </a:lnTo>
                <a:lnTo>
                  <a:pt x="380682" y="278272"/>
                </a:lnTo>
                <a:lnTo>
                  <a:pt x="379730" y="265580"/>
                </a:lnTo>
                <a:lnTo>
                  <a:pt x="379412" y="252571"/>
                </a:lnTo>
                <a:lnTo>
                  <a:pt x="379730" y="239562"/>
                </a:lnTo>
                <a:lnTo>
                  <a:pt x="380682" y="226870"/>
                </a:lnTo>
                <a:lnTo>
                  <a:pt x="382270" y="213860"/>
                </a:lnTo>
                <a:lnTo>
                  <a:pt x="384492" y="201803"/>
                </a:lnTo>
                <a:lnTo>
                  <a:pt x="387350" y="189428"/>
                </a:lnTo>
                <a:lnTo>
                  <a:pt x="390842" y="177688"/>
                </a:lnTo>
                <a:lnTo>
                  <a:pt x="394652" y="165948"/>
                </a:lnTo>
                <a:lnTo>
                  <a:pt x="399415" y="154208"/>
                </a:lnTo>
                <a:lnTo>
                  <a:pt x="404177" y="143102"/>
                </a:lnTo>
                <a:lnTo>
                  <a:pt x="409575" y="132314"/>
                </a:lnTo>
                <a:lnTo>
                  <a:pt x="415607" y="121843"/>
                </a:lnTo>
                <a:lnTo>
                  <a:pt x="422592" y="111372"/>
                </a:lnTo>
                <a:lnTo>
                  <a:pt x="429577" y="101536"/>
                </a:lnTo>
                <a:lnTo>
                  <a:pt x="437197" y="92017"/>
                </a:lnTo>
                <a:lnTo>
                  <a:pt x="444817" y="83132"/>
                </a:lnTo>
                <a:lnTo>
                  <a:pt x="453072" y="74248"/>
                </a:lnTo>
                <a:lnTo>
                  <a:pt x="461962" y="65998"/>
                </a:lnTo>
                <a:lnTo>
                  <a:pt x="471170" y="57748"/>
                </a:lnTo>
                <a:lnTo>
                  <a:pt x="481012" y="50133"/>
                </a:lnTo>
                <a:lnTo>
                  <a:pt x="490537" y="43153"/>
                </a:lnTo>
                <a:lnTo>
                  <a:pt x="500697" y="36807"/>
                </a:lnTo>
                <a:lnTo>
                  <a:pt x="511492" y="30778"/>
                </a:lnTo>
                <a:lnTo>
                  <a:pt x="522287" y="25066"/>
                </a:lnTo>
                <a:lnTo>
                  <a:pt x="533717" y="19990"/>
                </a:lnTo>
                <a:lnTo>
                  <a:pt x="545147" y="15230"/>
                </a:lnTo>
                <a:lnTo>
                  <a:pt x="556895" y="11423"/>
                </a:lnTo>
                <a:lnTo>
                  <a:pt x="568960" y="8250"/>
                </a:lnTo>
                <a:lnTo>
                  <a:pt x="581025" y="5394"/>
                </a:lnTo>
                <a:lnTo>
                  <a:pt x="593407" y="2855"/>
                </a:lnTo>
                <a:lnTo>
                  <a:pt x="605790" y="1586"/>
                </a:lnTo>
                <a:lnTo>
                  <a:pt x="618807" y="317"/>
                </a:lnTo>
                <a:lnTo>
                  <a:pt x="631825" y="0"/>
                </a:lnTo>
                <a:close/>
              </a:path>
            </a:pathLst>
          </a:custGeom>
          <a:gradFill>
            <a:gsLst>
              <a:gs pos="0">
                <a:srgbClr val="0F2437"/>
              </a:gs>
              <a:gs pos="50000">
                <a:srgbClr val="284D7A"/>
              </a:gs>
              <a:gs pos="100000">
                <a:srgbClr val="0F2437"/>
              </a:gs>
            </a:gsLst>
            <a:lin ang="5400000" scaled="1"/>
          </a:grad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solidFill>
                <a:prstClr val="white"/>
              </a:solidFill>
              <a:cs typeface="+mn-ea"/>
              <a:sym typeface="+mn-lt"/>
            </a:endParaRPr>
          </a:p>
        </p:txBody>
      </p:sp>
      <p:sp>
        <p:nvSpPr>
          <p:cNvPr id="2" name="文本占位符 1"/>
          <p:cNvSpPr>
            <a:spLocks noGrp="1"/>
          </p:cNvSpPr>
          <p:nvPr>
            <p:ph type="body" sz="quarter" idx="10"/>
          </p:nvPr>
        </p:nvSpPr>
        <p:spPr/>
        <p:txBody>
          <a:bodyPr/>
          <a:lstStyle/>
          <a:p>
            <a:r>
              <a:rPr lang="zh-CN" altLang="en-US" dirty="0"/>
              <a:t>明年工作计划</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right)">
                                      <p:cBhvr>
                                        <p:cTn id="13" dur="500"/>
                                        <p:tgtEl>
                                          <p:spTgt spid="22"/>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right)">
                                      <p:cBhvr>
                                        <p:cTn id="21" dur="500"/>
                                        <p:tgtEl>
                                          <p:spTgt spid="19"/>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4061960" y="2242728"/>
            <a:ext cx="1389822" cy="1326702"/>
            <a:chOff x="2698137" y="1398985"/>
            <a:chExt cx="1389460" cy="1326356"/>
          </a:xfrm>
        </p:grpSpPr>
        <p:sp>
          <p:nvSpPr>
            <p:cNvPr id="21" name="Freeform 9"/>
            <p:cNvSpPr/>
            <p:nvPr/>
          </p:nvSpPr>
          <p:spPr bwMode="auto">
            <a:xfrm>
              <a:off x="2698137" y="1398985"/>
              <a:ext cx="1389460" cy="1326356"/>
            </a:xfrm>
            <a:custGeom>
              <a:avLst/>
              <a:gdLst>
                <a:gd name="T0" fmla="*/ 551 w 1102"/>
                <a:gd name="T1" fmla="*/ 1051 h 1051"/>
                <a:gd name="T2" fmla="*/ 7 w 1102"/>
                <a:gd name="T3" fmla="*/ 954 h 1051"/>
                <a:gd name="T4" fmla="*/ 1 w 1102"/>
                <a:gd name="T5" fmla="*/ 942 h 1051"/>
                <a:gd name="T6" fmla="*/ 188 w 1102"/>
                <a:gd name="T7" fmla="*/ 423 h 1051"/>
                <a:gd name="T8" fmla="*/ 544 w 1102"/>
                <a:gd name="T9" fmla="*/ 1 h 1051"/>
                <a:gd name="T10" fmla="*/ 551 w 1102"/>
                <a:gd name="T11" fmla="*/ 0 h 1051"/>
                <a:gd name="T12" fmla="*/ 558 w 1102"/>
                <a:gd name="T13" fmla="*/ 1 h 1051"/>
                <a:gd name="T14" fmla="*/ 914 w 1102"/>
                <a:gd name="T15" fmla="*/ 423 h 1051"/>
                <a:gd name="T16" fmla="*/ 1101 w 1102"/>
                <a:gd name="T17" fmla="*/ 942 h 1051"/>
                <a:gd name="T18" fmla="*/ 1094 w 1102"/>
                <a:gd name="T19" fmla="*/ 954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182" y="1051"/>
                    <a:pt x="24" y="964"/>
                    <a:pt x="7" y="954"/>
                  </a:cubicBezTo>
                  <a:cubicBezTo>
                    <a:pt x="5" y="951"/>
                    <a:pt x="2" y="945"/>
                    <a:pt x="1" y="942"/>
                  </a:cubicBezTo>
                  <a:cubicBezTo>
                    <a:pt x="0" y="922"/>
                    <a:pt x="4" y="742"/>
                    <a:pt x="188" y="423"/>
                  </a:cubicBezTo>
                  <a:cubicBezTo>
                    <a:pt x="372" y="104"/>
                    <a:pt x="527" y="10"/>
                    <a:pt x="544" y="1"/>
                  </a:cubicBezTo>
                  <a:cubicBezTo>
                    <a:pt x="545" y="0"/>
                    <a:pt x="548" y="0"/>
                    <a:pt x="551" y="0"/>
                  </a:cubicBezTo>
                  <a:cubicBezTo>
                    <a:pt x="554" y="0"/>
                    <a:pt x="557" y="0"/>
                    <a:pt x="558" y="1"/>
                  </a:cubicBezTo>
                  <a:cubicBezTo>
                    <a:pt x="575" y="10"/>
                    <a:pt x="729" y="104"/>
                    <a:pt x="914" y="423"/>
                  </a:cubicBezTo>
                  <a:cubicBezTo>
                    <a:pt x="1102" y="748"/>
                    <a:pt x="1102" y="927"/>
                    <a:pt x="1101" y="942"/>
                  </a:cubicBezTo>
                  <a:cubicBezTo>
                    <a:pt x="1100" y="945"/>
                    <a:pt x="1097" y="951"/>
                    <a:pt x="1094" y="954"/>
                  </a:cubicBezTo>
                  <a:cubicBezTo>
                    <a:pt x="1078" y="964"/>
                    <a:pt x="920" y="1051"/>
                    <a:pt x="551" y="1051"/>
                  </a:cubicBezTo>
                  <a:close/>
                </a:path>
              </a:pathLst>
            </a:custGeom>
            <a:gradFill>
              <a:gsLst>
                <a:gs pos="0">
                  <a:srgbClr val="0F2437"/>
                </a:gs>
                <a:gs pos="50000">
                  <a:srgbClr val="284D7A"/>
                </a:gs>
                <a:gs pos="100000">
                  <a:srgbClr val="0F2437"/>
                </a:gs>
              </a:gsLst>
              <a:lin ang="5400000" scaled="1"/>
            </a:gradFill>
            <a:ln>
              <a:noFill/>
            </a:ln>
          </p:spPr>
          <p:txBody>
            <a:bodyPr vert="horz" wrap="square" lIns="68598" tIns="34299" rIns="68598" bIns="34299" numCol="1" anchor="t" anchorCtr="0" compatLnSpc="1"/>
            <a:lstStyle/>
            <a:p>
              <a:endParaRPr lang="zh-CN" altLang="en-US">
                <a:solidFill>
                  <a:schemeClr val="bg1"/>
                </a:solidFill>
              </a:endParaRPr>
            </a:p>
          </p:txBody>
        </p:sp>
        <p:sp>
          <p:nvSpPr>
            <p:cNvPr id="22" name="文本框 21"/>
            <p:cNvSpPr txBox="1"/>
            <p:nvPr/>
          </p:nvSpPr>
          <p:spPr>
            <a:xfrm>
              <a:off x="3193189" y="1718603"/>
              <a:ext cx="441031" cy="369236"/>
            </a:xfrm>
            <a:prstGeom prst="rect">
              <a:avLst/>
            </a:prstGeom>
            <a:noFill/>
          </p:spPr>
          <p:txBody>
            <a:bodyPr wrap="none" rtlCol="0">
              <a:spAutoFit/>
            </a:bodyPr>
            <a:lstStyle/>
            <a:p>
              <a:r>
                <a:rPr lang="en-US" altLang="zh-CN" dirty="0">
                  <a:solidFill>
                    <a:schemeClr val="bg1"/>
                  </a:solidFill>
                  <a:ea typeface="Microsoft YaHei UI" panose="020B0503020204020204" pitchFamily="34" charset="-122"/>
                  <a:cs typeface="Arial" panose="020B0604020202020204" pitchFamily="34" charset="0"/>
                </a:rPr>
                <a:t>01</a:t>
              </a:r>
              <a:endParaRPr lang="zh-CN" altLang="en-US" dirty="0">
                <a:solidFill>
                  <a:schemeClr val="bg1"/>
                </a:solidFill>
                <a:ea typeface="Microsoft YaHei UI" panose="020B0503020204020204" pitchFamily="34" charset="-122"/>
                <a:cs typeface="Arial" panose="020B0604020202020204" pitchFamily="34" charset="0"/>
              </a:endParaRPr>
            </a:p>
          </p:txBody>
        </p:sp>
        <p:sp>
          <p:nvSpPr>
            <p:cNvPr id="23" name="文本框 22"/>
            <p:cNvSpPr txBox="1"/>
            <p:nvPr/>
          </p:nvSpPr>
          <p:spPr>
            <a:xfrm>
              <a:off x="2832858" y="2245970"/>
              <a:ext cx="710266" cy="369236"/>
            </a:xfrm>
            <a:prstGeom prst="rect">
              <a:avLst/>
            </a:prstGeom>
            <a:noFill/>
          </p:spPr>
          <p:txBody>
            <a:bodyPr wrap="none" rtlCol="0">
              <a:spAutoFit/>
            </a:bodyPr>
            <a:lstStyle/>
            <a:p>
              <a:r>
                <a:rPr lang="zh-CN" altLang="en-US" dirty="0">
                  <a:solidFill>
                    <a:schemeClr val="bg1"/>
                  </a:solidFill>
                </a:rPr>
                <a:t>标题</a:t>
              </a:r>
              <a:r>
                <a:rPr lang="en-US" altLang="zh-CN" dirty="0">
                  <a:solidFill>
                    <a:schemeClr val="bg1"/>
                  </a:solidFill>
                </a:rPr>
                <a:t>.</a:t>
              </a:r>
              <a:endParaRPr lang="zh-CN" altLang="en-US" dirty="0">
                <a:solidFill>
                  <a:schemeClr val="bg1"/>
                </a:solidFill>
              </a:endParaRPr>
            </a:p>
          </p:txBody>
        </p:sp>
      </p:grpSp>
      <p:grpSp>
        <p:nvGrpSpPr>
          <p:cNvPr id="24" name="组合 23"/>
          <p:cNvGrpSpPr/>
          <p:nvPr/>
        </p:nvGrpSpPr>
        <p:grpSpPr>
          <a:xfrm>
            <a:off x="6490278" y="2236775"/>
            <a:ext cx="1388631" cy="1326702"/>
            <a:chOff x="5125821" y="1393033"/>
            <a:chExt cx="1388269" cy="1326356"/>
          </a:xfrm>
        </p:grpSpPr>
        <p:sp>
          <p:nvSpPr>
            <p:cNvPr id="25" name="Freeform 6"/>
            <p:cNvSpPr/>
            <p:nvPr/>
          </p:nvSpPr>
          <p:spPr bwMode="auto">
            <a:xfrm>
              <a:off x="5125821" y="1393033"/>
              <a:ext cx="1388269" cy="1326356"/>
            </a:xfrm>
            <a:custGeom>
              <a:avLst/>
              <a:gdLst>
                <a:gd name="T0" fmla="*/ 550 w 1101"/>
                <a:gd name="T1" fmla="*/ 1051 h 1051"/>
                <a:gd name="T2" fmla="*/ 7 w 1101"/>
                <a:gd name="T3" fmla="*/ 954 h 1051"/>
                <a:gd name="T4" fmla="*/ 0 w 1101"/>
                <a:gd name="T5" fmla="*/ 942 h 1051"/>
                <a:gd name="T6" fmla="*/ 187 w 1101"/>
                <a:gd name="T7" fmla="*/ 422 h 1051"/>
                <a:gd name="T8" fmla="*/ 543 w 1101"/>
                <a:gd name="T9" fmla="*/ 0 h 1051"/>
                <a:gd name="T10" fmla="*/ 550 w 1101"/>
                <a:gd name="T11" fmla="*/ 0 h 1051"/>
                <a:gd name="T12" fmla="*/ 557 w 1101"/>
                <a:gd name="T13" fmla="*/ 0 h 1051"/>
                <a:gd name="T14" fmla="*/ 913 w 1101"/>
                <a:gd name="T15" fmla="*/ 422 h 1051"/>
                <a:gd name="T16" fmla="*/ 1101 w 1101"/>
                <a:gd name="T17" fmla="*/ 941 h 1051"/>
                <a:gd name="T18" fmla="*/ 1094 w 1101"/>
                <a:gd name="T19" fmla="*/ 954 h 1051"/>
                <a:gd name="T20" fmla="*/ 550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0" y="1051"/>
                  </a:moveTo>
                  <a:cubicBezTo>
                    <a:pt x="174" y="1051"/>
                    <a:pt x="19" y="961"/>
                    <a:pt x="7" y="954"/>
                  </a:cubicBezTo>
                  <a:cubicBezTo>
                    <a:pt x="4" y="951"/>
                    <a:pt x="1" y="945"/>
                    <a:pt x="0" y="942"/>
                  </a:cubicBezTo>
                  <a:cubicBezTo>
                    <a:pt x="0" y="922"/>
                    <a:pt x="3" y="742"/>
                    <a:pt x="187" y="422"/>
                  </a:cubicBezTo>
                  <a:cubicBezTo>
                    <a:pt x="371" y="103"/>
                    <a:pt x="526" y="10"/>
                    <a:pt x="543" y="0"/>
                  </a:cubicBezTo>
                  <a:cubicBezTo>
                    <a:pt x="544" y="0"/>
                    <a:pt x="547" y="0"/>
                    <a:pt x="550" y="0"/>
                  </a:cubicBezTo>
                  <a:cubicBezTo>
                    <a:pt x="553" y="0"/>
                    <a:pt x="556" y="0"/>
                    <a:pt x="557" y="0"/>
                  </a:cubicBezTo>
                  <a:cubicBezTo>
                    <a:pt x="574" y="10"/>
                    <a:pt x="729" y="103"/>
                    <a:pt x="913" y="422"/>
                  </a:cubicBezTo>
                  <a:cubicBezTo>
                    <a:pt x="1101" y="748"/>
                    <a:pt x="1101" y="927"/>
                    <a:pt x="1101" y="941"/>
                  </a:cubicBezTo>
                  <a:cubicBezTo>
                    <a:pt x="1099" y="945"/>
                    <a:pt x="1096" y="951"/>
                    <a:pt x="1094" y="954"/>
                  </a:cubicBezTo>
                  <a:cubicBezTo>
                    <a:pt x="1077" y="964"/>
                    <a:pt x="919" y="1051"/>
                    <a:pt x="550" y="1051"/>
                  </a:cubicBezTo>
                  <a:close/>
                </a:path>
              </a:pathLst>
            </a:custGeom>
            <a:gradFill>
              <a:gsLst>
                <a:gs pos="0">
                  <a:srgbClr val="0F2437"/>
                </a:gs>
                <a:gs pos="50000">
                  <a:srgbClr val="284D7A"/>
                </a:gs>
                <a:gs pos="100000">
                  <a:srgbClr val="0F2437"/>
                </a:gs>
              </a:gsLst>
              <a:lin ang="5400000" scaled="1"/>
            </a:gradFill>
            <a:ln>
              <a:noFill/>
            </a:ln>
          </p:spPr>
          <p:txBody>
            <a:bodyPr vert="horz" wrap="square" lIns="68598" tIns="34299" rIns="68598" bIns="34299" numCol="1" anchor="t" anchorCtr="0" compatLnSpc="1"/>
            <a:lstStyle/>
            <a:p>
              <a:endParaRPr lang="zh-CN" altLang="en-US">
                <a:solidFill>
                  <a:schemeClr val="bg1"/>
                </a:solidFill>
              </a:endParaRPr>
            </a:p>
          </p:txBody>
        </p:sp>
        <p:sp>
          <p:nvSpPr>
            <p:cNvPr id="26" name="文本框 25"/>
            <p:cNvSpPr txBox="1"/>
            <p:nvPr/>
          </p:nvSpPr>
          <p:spPr>
            <a:xfrm>
              <a:off x="5624446" y="1718603"/>
              <a:ext cx="441031" cy="369236"/>
            </a:xfrm>
            <a:prstGeom prst="rect">
              <a:avLst/>
            </a:prstGeom>
            <a:noFill/>
          </p:spPr>
          <p:txBody>
            <a:bodyPr wrap="none" rtlCol="0">
              <a:spAutoFit/>
            </a:bodyPr>
            <a:lstStyle/>
            <a:p>
              <a:r>
                <a:rPr lang="en-US" altLang="zh-CN" dirty="0">
                  <a:solidFill>
                    <a:schemeClr val="bg1"/>
                  </a:solidFill>
                  <a:ea typeface="Microsoft YaHei UI" panose="020B0503020204020204" pitchFamily="34" charset="-122"/>
                  <a:cs typeface="Arial" panose="020B0604020202020204" pitchFamily="34" charset="0"/>
                </a:rPr>
                <a:t>03</a:t>
              </a:r>
              <a:endParaRPr lang="zh-CN" altLang="en-US" dirty="0">
                <a:solidFill>
                  <a:schemeClr val="bg1"/>
                </a:solidFill>
                <a:ea typeface="Microsoft YaHei UI" panose="020B0503020204020204" pitchFamily="34" charset="-122"/>
                <a:cs typeface="Arial" panose="020B0604020202020204" pitchFamily="34" charset="0"/>
              </a:endParaRPr>
            </a:p>
          </p:txBody>
        </p:sp>
        <p:sp>
          <p:nvSpPr>
            <p:cNvPr id="27" name="文本框 26"/>
            <p:cNvSpPr txBox="1"/>
            <p:nvPr/>
          </p:nvSpPr>
          <p:spPr>
            <a:xfrm>
              <a:off x="5312741" y="2245970"/>
              <a:ext cx="710266" cy="369236"/>
            </a:xfrm>
            <a:prstGeom prst="rect">
              <a:avLst/>
            </a:prstGeom>
            <a:noFill/>
          </p:spPr>
          <p:txBody>
            <a:bodyPr wrap="none" rtlCol="0">
              <a:spAutoFit/>
            </a:bodyPr>
            <a:lstStyle/>
            <a:p>
              <a:r>
                <a:rPr lang="zh-CN" altLang="en-US" dirty="0">
                  <a:solidFill>
                    <a:schemeClr val="bg1"/>
                  </a:solidFill>
                </a:rPr>
                <a:t>标题</a:t>
              </a:r>
              <a:r>
                <a:rPr lang="en-US" altLang="zh-CN" dirty="0">
                  <a:solidFill>
                    <a:schemeClr val="bg1"/>
                  </a:solidFill>
                </a:rPr>
                <a:t>.</a:t>
              </a:r>
              <a:endParaRPr lang="zh-CN" altLang="en-US" dirty="0">
                <a:solidFill>
                  <a:schemeClr val="bg1"/>
                </a:solidFill>
              </a:endParaRPr>
            </a:p>
          </p:txBody>
        </p:sp>
      </p:grpSp>
      <p:grpSp>
        <p:nvGrpSpPr>
          <p:cNvPr id="28" name="组合 27"/>
          <p:cNvGrpSpPr/>
          <p:nvPr/>
        </p:nvGrpSpPr>
        <p:grpSpPr>
          <a:xfrm>
            <a:off x="4064344" y="3913612"/>
            <a:ext cx="1388631" cy="1326702"/>
            <a:chOff x="2700518" y="3069433"/>
            <a:chExt cx="1388269" cy="1326356"/>
          </a:xfrm>
        </p:grpSpPr>
        <p:sp>
          <p:nvSpPr>
            <p:cNvPr id="29" name="Freeform 11"/>
            <p:cNvSpPr/>
            <p:nvPr/>
          </p:nvSpPr>
          <p:spPr bwMode="auto">
            <a:xfrm>
              <a:off x="2700518" y="3069433"/>
              <a:ext cx="1388269" cy="1326356"/>
            </a:xfrm>
            <a:custGeom>
              <a:avLst/>
              <a:gdLst>
                <a:gd name="T0" fmla="*/ 551 w 1101"/>
                <a:gd name="T1" fmla="*/ 1051 h 1051"/>
                <a:gd name="T2" fmla="*/ 544 w 1101"/>
                <a:gd name="T3" fmla="*/ 1051 h 1051"/>
                <a:gd name="T4" fmla="*/ 188 w 1101"/>
                <a:gd name="T5" fmla="*/ 629 h 1051"/>
                <a:gd name="T6" fmla="*/ 0 w 1101"/>
                <a:gd name="T7" fmla="*/ 109 h 1051"/>
                <a:gd name="T8" fmla="*/ 7 w 1101"/>
                <a:gd name="T9" fmla="*/ 97 h 1051"/>
                <a:gd name="T10" fmla="*/ 551 w 1101"/>
                <a:gd name="T11" fmla="*/ 0 h 1051"/>
                <a:gd name="T12" fmla="*/ 1094 w 1101"/>
                <a:gd name="T13" fmla="*/ 97 h 1051"/>
                <a:gd name="T14" fmla="*/ 1101 w 1101"/>
                <a:gd name="T15" fmla="*/ 109 h 1051"/>
                <a:gd name="T16" fmla="*/ 914 w 1101"/>
                <a:gd name="T17" fmla="*/ 629 h 1051"/>
                <a:gd name="T18" fmla="*/ 558 w 1101"/>
                <a:gd name="T19" fmla="*/ 1051 h 1051"/>
                <a:gd name="T20" fmla="*/ 551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1" y="1051"/>
                  </a:moveTo>
                  <a:cubicBezTo>
                    <a:pt x="548" y="1051"/>
                    <a:pt x="545" y="1051"/>
                    <a:pt x="544" y="1051"/>
                  </a:cubicBezTo>
                  <a:cubicBezTo>
                    <a:pt x="527" y="1041"/>
                    <a:pt x="372" y="948"/>
                    <a:pt x="188" y="629"/>
                  </a:cubicBezTo>
                  <a:cubicBezTo>
                    <a:pt x="0" y="303"/>
                    <a:pt x="0" y="124"/>
                    <a:pt x="0" y="109"/>
                  </a:cubicBezTo>
                  <a:cubicBezTo>
                    <a:pt x="1" y="106"/>
                    <a:pt x="5" y="100"/>
                    <a:pt x="7" y="97"/>
                  </a:cubicBezTo>
                  <a:cubicBezTo>
                    <a:pt x="24" y="87"/>
                    <a:pt x="182" y="0"/>
                    <a:pt x="551" y="0"/>
                  </a:cubicBezTo>
                  <a:cubicBezTo>
                    <a:pt x="919" y="0"/>
                    <a:pt x="1077" y="87"/>
                    <a:pt x="1094" y="97"/>
                  </a:cubicBezTo>
                  <a:cubicBezTo>
                    <a:pt x="1097" y="100"/>
                    <a:pt x="1100" y="106"/>
                    <a:pt x="1101" y="109"/>
                  </a:cubicBezTo>
                  <a:cubicBezTo>
                    <a:pt x="1101" y="129"/>
                    <a:pt x="1098" y="309"/>
                    <a:pt x="914" y="629"/>
                  </a:cubicBezTo>
                  <a:cubicBezTo>
                    <a:pt x="729" y="948"/>
                    <a:pt x="575" y="1041"/>
                    <a:pt x="558" y="1051"/>
                  </a:cubicBezTo>
                  <a:cubicBezTo>
                    <a:pt x="556" y="1051"/>
                    <a:pt x="554" y="1051"/>
                    <a:pt x="551" y="1051"/>
                  </a:cubicBezTo>
                  <a:close/>
                </a:path>
              </a:pathLst>
            </a:custGeom>
            <a:gradFill>
              <a:gsLst>
                <a:gs pos="0">
                  <a:srgbClr val="0F2437"/>
                </a:gs>
                <a:gs pos="50000">
                  <a:srgbClr val="284D7A"/>
                </a:gs>
                <a:gs pos="100000">
                  <a:srgbClr val="0F2437"/>
                </a:gs>
              </a:gsLst>
              <a:lin ang="5400000" scaled="1"/>
            </a:gradFill>
            <a:ln>
              <a:noFill/>
            </a:ln>
          </p:spPr>
          <p:txBody>
            <a:bodyPr vert="horz" wrap="square" lIns="68598" tIns="34299" rIns="68598" bIns="34299" numCol="1" anchor="t" anchorCtr="0" compatLnSpc="1"/>
            <a:lstStyle/>
            <a:p>
              <a:endParaRPr lang="zh-CN" altLang="en-US">
                <a:solidFill>
                  <a:schemeClr val="bg1"/>
                </a:solidFill>
              </a:endParaRPr>
            </a:p>
          </p:txBody>
        </p:sp>
        <p:sp>
          <p:nvSpPr>
            <p:cNvPr id="30" name="文本框 29"/>
            <p:cNvSpPr txBox="1"/>
            <p:nvPr/>
          </p:nvSpPr>
          <p:spPr>
            <a:xfrm>
              <a:off x="3193189" y="3688091"/>
              <a:ext cx="441031" cy="369236"/>
            </a:xfrm>
            <a:prstGeom prst="rect">
              <a:avLst/>
            </a:prstGeom>
            <a:noFill/>
          </p:spPr>
          <p:txBody>
            <a:bodyPr wrap="none" rtlCol="0">
              <a:spAutoFit/>
            </a:bodyPr>
            <a:lstStyle/>
            <a:p>
              <a:r>
                <a:rPr lang="en-US" altLang="zh-CN" dirty="0">
                  <a:solidFill>
                    <a:schemeClr val="bg1"/>
                  </a:solidFill>
                  <a:ea typeface="Microsoft YaHei UI" panose="020B0503020204020204" pitchFamily="34" charset="-122"/>
                  <a:cs typeface="Arial" panose="020B0604020202020204" pitchFamily="34" charset="0"/>
                </a:rPr>
                <a:t>04</a:t>
              </a:r>
              <a:endParaRPr lang="zh-CN" altLang="en-US" dirty="0">
                <a:solidFill>
                  <a:schemeClr val="bg1"/>
                </a:solidFill>
                <a:ea typeface="Microsoft YaHei UI" panose="020B0503020204020204" pitchFamily="34" charset="-122"/>
                <a:cs typeface="Arial" panose="020B0604020202020204" pitchFamily="34" charset="0"/>
              </a:endParaRPr>
            </a:p>
          </p:txBody>
        </p:sp>
        <p:sp>
          <p:nvSpPr>
            <p:cNvPr id="31" name="文本框 30"/>
            <p:cNvSpPr txBox="1"/>
            <p:nvPr/>
          </p:nvSpPr>
          <p:spPr>
            <a:xfrm>
              <a:off x="2832858" y="3251686"/>
              <a:ext cx="710266" cy="369236"/>
            </a:xfrm>
            <a:prstGeom prst="rect">
              <a:avLst/>
            </a:prstGeom>
            <a:noFill/>
          </p:spPr>
          <p:txBody>
            <a:bodyPr wrap="none" rtlCol="0">
              <a:spAutoFit/>
            </a:bodyPr>
            <a:lstStyle/>
            <a:p>
              <a:r>
                <a:rPr lang="zh-CN" altLang="en-US" dirty="0">
                  <a:solidFill>
                    <a:schemeClr val="bg1"/>
                  </a:solidFill>
                </a:rPr>
                <a:t>标题</a:t>
              </a:r>
              <a:r>
                <a:rPr lang="en-US" altLang="zh-CN" dirty="0">
                  <a:solidFill>
                    <a:schemeClr val="bg1"/>
                  </a:solidFill>
                </a:rPr>
                <a:t>.</a:t>
              </a:r>
              <a:endParaRPr lang="zh-CN" altLang="en-US" dirty="0">
                <a:solidFill>
                  <a:schemeClr val="bg1"/>
                </a:solidFill>
              </a:endParaRPr>
            </a:p>
          </p:txBody>
        </p:sp>
      </p:grpSp>
      <p:grpSp>
        <p:nvGrpSpPr>
          <p:cNvPr id="32" name="组合 31"/>
          <p:cNvGrpSpPr/>
          <p:nvPr/>
        </p:nvGrpSpPr>
        <p:grpSpPr>
          <a:xfrm>
            <a:off x="6491467" y="3910037"/>
            <a:ext cx="1389822" cy="1326702"/>
            <a:chOff x="5127012" y="3065860"/>
            <a:chExt cx="1389460" cy="1326356"/>
          </a:xfrm>
        </p:grpSpPr>
        <p:sp>
          <p:nvSpPr>
            <p:cNvPr id="33" name="Freeform 8"/>
            <p:cNvSpPr/>
            <p:nvPr/>
          </p:nvSpPr>
          <p:spPr bwMode="auto">
            <a:xfrm>
              <a:off x="5127012" y="3065860"/>
              <a:ext cx="1389460" cy="1326356"/>
            </a:xfrm>
            <a:custGeom>
              <a:avLst/>
              <a:gdLst>
                <a:gd name="T0" fmla="*/ 551 w 1102"/>
                <a:gd name="T1" fmla="*/ 1051 h 1051"/>
                <a:gd name="T2" fmla="*/ 544 w 1102"/>
                <a:gd name="T3" fmla="*/ 1050 h 1051"/>
                <a:gd name="T4" fmla="*/ 188 w 1102"/>
                <a:gd name="T5" fmla="*/ 628 h 1051"/>
                <a:gd name="T6" fmla="*/ 1 w 1102"/>
                <a:gd name="T7" fmla="*/ 109 h 1051"/>
                <a:gd name="T8" fmla="*/ 7 w 1102"/>
                <a:gd name="T9" fmla="*/ 97 h 1051"/>
                <a:gd name="T10" fmla="*/ 551 w 1102"/>
                <a:gd name="T11" fmla="*/ 0 h 1051"/>
                <a:gd name="T12" fmla="*/ 1094 w 1102"/>
                <a:gd name="T13" fmla="*/ 97 h 1051"/>
                <a:gd name="T14" fmla="*/ 1101 w 1102"/>
                <a:gd name="T15" fmla="*/ 109 h 1051"/>
                <a:gd name="T16" fmla="*/ 914 w 1102"/>
                <a:gd name="T17" fmla="*/ 628 h 1051"/>
                <a:gd name="T18" fmla="*/ 558 w 1102"/>
                <a:gd name="T19" fmla="*/ 1050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548" y="1051"/>
                    <a:pt x="545" y="1051"/>
                    <a:pt x="544" y="1050"/>
                  </a:cubicBezTo>
                  <a:cubicBezTo>
                    <a:pt x="527" y="1041"/>
                    <a:pt x="372" y="947"/>
                    <a:pt x="188" y="628"/>
                  </a:cubicBezTo>
                  <a:cubicBezTo>
                    <a:pt x="4" y="309"/>
                    <a:pt x="0" y="129"/>
                    <a:pt x="1" y="109"/>
                  </a:cubicBezTo>
                  <a:cubicBezTo>
                    <a:pt x="2" y="106"/>
                    <a:pt x="5" y="100"/>
                    <a:pt x="7" y="97"/>
                  </a:cubicBezTo>
                  <a:cubicBezTo>
                    <a:pt x="24" y="87"/>
                    <a:pt x="182" y="0"/>
                    <a:pt x="551" y="0"/>
                  </a:cubicBezTo>
                  <a:cubicBezTo>
                    <a:pt x="920" y="0"/>
                    <a:pt x="1078" y="87"/>
                    <a:pt x="1094" y="97"/>
                  </a:cubicBezTo>
                  <a:cubicBezTo>
                    <a:pt x="1097" y="100"/>
                    <a:pt x="1100" y="106"/>
                    <a:pt x="1101" y="109"/>
                  </a:cubicBezTo>
                  <a:cubicBezTo>
                    <a:pt x="1102" y="128"/>
                    <a:pt x="1098" y="309"/>
                    <a:pt x="914" y="628"/>
                  </a:cubicBezTo>
                  <a:cubicBezTo>
                    <a:pt x="730" y="947"/>
                    <a:pt x="575" y="1041"/>
                    <a:pt x="558" y="1050"/>
                  </a:cubicBezTo>
                  <a:cubicBezTo>
                    <a:pt x="557" y="1051"/>
                    <a:pt x="554" y="1051"/>
                    <a:pt x="551" y="1051"/>
                  </a:cubicBezTo>
                  <a:close/>
                </a:path>
              </a:pathLst>
            </a:custGeom>
            <a:gradFill>
              <a:gsLst>
                <a:gs pos="0">
                  <a:srgbClr val="0F2437"/>
                </a:gs>
                <a:gs pos="50000">
                  <a:srgbClr val="284D7A"/>
                </a:gs>
                <a:gs pos="100000">
                  <a:srgbClr val="0F2437"/>
                </a:gs>
              </a:gsLst>
              <a:lin ang="5400000" scaled="1"/>
            </a:gradFill>
            <a:ln>
              <a:noFill/>
            </a:ln>
          </p:spPr>
          <p:txBody>
            <a:bodyPr vert="horz" wrap="square" lIns="68598" tIns="34299" rIns="68598" bIns="34299" numCol="1" anchor="t" anchorCtr="0" compatLnSpc="1"/>
            <a:lstStyle/>
            <a:p>
              <a:endParaRPr lang="zh-CN" altLang="en-US">
                <a:solidFill>
                  <a:schemeClr val="bg1"/>
                </a:solidFill>
              </a:endParaRPr>
            </a:p>
          </p:txBody>
        </p:sp>
        <p:grpSp>
          <p:nvGrpSpPr>
            <p:cNvPr id="34" name="组合 33"/>
            <p:cNvGrpSpPr/>
            <p:nvPr/>
          </p:nvGrpSpPr>
          <p:grpSpPr>
            <a:xfrm>
              <a:off x="5312741" y="3251686"/>
              <a:ext cx="752736" cy="805641"/>
              <a:chOff x="5312741" y="3251686"/>
              <a:chExt cx="752736" cy="805641"/>
            </a:xfrm>
          </p:grpSpPr>
          <p:sp>
            <p:nvSpPr>
              <p:cNvPr id="35" name="文本框 34"/>
              <p:cNvSpPr txBox="1"/>
              <p:nvPr/>
            </p:nvSpPr>
            <p:spPr>
              <a:xfrm>
                <a:off x="5624446" y="3688091"/>
                <a:ext cx="441031" cy="369236"/>
              </a:xfrm>
              <a:prstGeom prst="rect">
                <a:avLst/>
              </a:prstGeom>
              <a:noFill/>
            </p:spPr>
            <p:txBody>
              <a:bodyPr wrap="none" rtlCol="0">
                <a:spAutoFit/>
              </a:bodyPr>
              <a:lstStyle/>
              <a:p>
                <a:r>
                  <a:rPr lang="en-US" altLang="zh-CN" dirty="0">
                    <a:solidFill>
                      <a:schemeClr val="bg1"/>
                    </a:solidFill>
                    <a:ea typeface="Microsoft YaHei UI" panose="020B0503020204020204" pitchFamily="34" charset="-122"/>
                    <a:cs typeface="Arial" panose="020B0604020202020204" pitchFamily="34" charset="0"/>
                  </a:rPr>
                  <a:t>06</a:t>
                </a:r>
                <a:endParaRPr lang="zh-CN" altLang="en-US" dirty="0">
                  <a:solidFill>
                    <a:schemeClr val="bg1"/>
                  </a:solidFill>
                  <a:ea typeface="Microsoft YaHei UI" panose="020B0503020204020204" pitchFamily="34" charset="-122"/>
                  <a:cs typeface="Arial" panose="020B0604020202020204" pitchFamily="34" charset="0"/>
                </a:endParaRPr>
              </a:p>
            </p:txBody>
          </p:sp>
          <p:sp>
            <p:nvSpPr>
              <p:cNvPr id="36" name="文本框 35"/>
              <p:cNvSpPr txBox="1"/>
              <p:nvPr/>
            </p:nvSpPr>
            <p:spPr>
              <a:xfrm>
                <a:off x="5312741" y="3251686"/>
                <a:ext cx="710266" cy="369236"/>
              </a:xfrm>
              <a:prstGeom prst="rect">
                <a:avLst/>
              </a:prstGeom>
              <a:noFill/>
            </p:spPr>
            <p:txBody>
              <a:bodyPr wrap="none" rtlCol="0">
                <a:spAutoFit/>
              </a:bodyPr>
              <a:lstStyle/>
              <a:p>
                <a:r>
                  <a:rPr lang="zh-CN" altLang="en-US" dirty="0">
                    <a:solidFill>
                      <a:schemeClr val="bg1"/>
                    </a:solidFill>
                  </a:rPr>
                  <a:t>标题</a:t>
                </a:r>
                <a:r>
                  <a:rPr lang="en-US" altLang="zh-CN" dirty="0">
                    <a:solidFill>
                      <a:schemeClr val="bg1"/>
                    </a:solidFill>
                  </a:rPr>
                  <a:t>.</a:t>
                </a:r>
                <a:endParaRPr lang="zh-CN" altLang="en-US" dirty="0">
                  <a:solidFill>
                    <a:schemeClr val="bg1"/>
                  </a:solidFill>
                </a:endParaRPr>
              </a:p>
            </p:txBody>
          </p:sp>
        </p:grpSp>
      </p:grpSp>
      <p:grpSp>
        <p:nvGrpSpPr>
          <p:cNvPr id="37" name="组合 36"/>
          <p:cNvGrpSpPr/>
          <p:nvPr/>
        </p:nvGrpSpPr>
        <p:grpSpPr>
          <a:xfrm>
            <a:off x="5274332" y="1809229"/>
            <a:ext cx="1389822" cy="1326702"/>
            <a:chOff x="3910193" y="965598"/>
            <a:chExt cx="1389460" cy="1326356"/>
          </a:xfrm>
          <a:effectLst/>
        </p:grpSpPr>
        <p:sp>
          <p:nvSpPr>
            <p:cNvPr id="38" name="Freeform 7"/>
            <p:cNvSpPr/>
            <p:nvPr/>
          </p:nvSpPr>
          <p:spPr bwMode="auto">
            <a:xfrm>
              <a:off x="3910193" y="965598"/>
              <a:ext cx="1389460" cy="1326356"/>
            </a:xfrm>
            <a:custGeom>
              <a:avLst/>
              <a:gdLst>
                <a:gd name="T0" fmla="*/ 551 w 1102"/>
                <a:gd name="T1" fmla="*/ 1051 h 1051"/>
                <a:gd name="T2" fmla="*/ 544 w 1102"/>
                <a:gd name="T3" fmla="*/ 1051 h 1051"/>
                <a:gd name="T4" fmla="*/ 188 w 1102"/>
                <a:gd name="T5" fmla="*/ 629 h 1051"/>
                <a:gd name="T6" fmla="*/ 1 w 1102"/>
                <a:gd name="T7" fmla="*/ 109 h 1051"/>
                <a:gd name="T8" fmla="*/ 8 w 1102"/>
                <a:gd name="T9" fmla="*/ 97 h 1051"/>
                <a:gd name="T10" fmla="*/ 551 w 1102"/>
                <a:gd name="T11" fmla="*/ 0 h 1051"/>
                <a:gd name="T12" fmla="*/ 1094 w 1102"/>
                <a:gd name="T13" fmla="*/ 97 h 1051"/>
                <a:gd name="T14" fmla="*/ 1101 w 1102"/>
                <a:gd name="T15" fmla="*/ 109 h 1051"/>
                <a:gd name="T16" fmla="*/ 914 w 1102"/>
                <a:gd name="T17" fmla="*/ 629 h 1051"/>
                <a:gd name="T18" fmla="*/ 558 w 1102"/>
                <a:gd name="T19" fmla="*/ 1051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548" y="1051"/>
                    <a:pt x="545" y="1051"/>
                    <a:pt x="544" y="1051"/>
                  </a:cubicBezTo>
                  <a:cubicBezTo>
                    <a:pt x="527" y="1041"/>
                    <a:pt x="372" y="948"/>
                    <a:pt x="188" y="629"/>
                  </a:cubicBezTo>
                  <a:cubicBezTo>
                    <a:pt x="4" y="309"/>
                    <a:pt x="0" y="129"/>
                    <a:pt x="1" y="109"/>
                  </a:cubicBezTo>
                  <a:cubicBezTo>
                    <a:pt x="2" y="106"/>
                    <a:pt x="5" y="100"/>
                    <a:pt x="8" y="97"/>
                  </a:cubicBezTo>
                  <a:cubicBezTo>
                    <a:pt x="24" y="87"/>
                    <a:pt x="182" y="0"/>
                    <a:pt x="551" y="0"/>
                  </a:cubicBezTo>
                  <a:cubicBezTo>
                    <a:pt x="927" y="0"/>
                    <a:pt x="1082" y="90"/>
                    <a:pt x="1094" y="97"/>
                  </a:cubicBezTo>
                  <a:cubicBezTo>
                    <a:pt x="1097" y="100"/>
                    <a:pt x="1100" y="106"/>
                    <a:pt x="1101" y="109"/>
                  </a:cubicBezTo>
                  <a:cubicBezTo>
                    <a:pt x="1102" y="129"/>
                    <a:pt x="1098" y="309"/>
                    <a:pt x="914" y="629"/>
                  </a:cubicBezTo>
                  <a:cubicBezTo>
                    <a:pt x="726" y="954"/>
                    <a:pt x="571" y="1043"/>
                    <a:pt x="558" y="1051"/>
                  </a:cubicBezTo>
                  <a:cubicBezTo>
                    <a:pt x="557" y="1051"/>
                    <a:pt x="554" y="1051"/>
                    <a:pt x="551" y="1051"/>
                  </a:cubicBezTo>
                  <a:close/>
                </a:path>
              </a:pathLst>
            </a:custGeom>
            <a:gradFill>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68598" tIns="34299" rIns="68598" bIns="34299" numCol="1" anchor="t" anchorCtr="0" compatLnSpc="1"/>
            <a:lstStyle/>
            <a:p>
              <a:endParaRPr lang="zh-CN" altLang="en-US" dirty="0">
                <a:solidFill>
                  <a:schemeClr val="bg1"/>
                </a:solidFill>
              </a:endParaRPr>
            </a:p>
          </p:txBody>
        </p:sp>
        <p:grpSp>
          <p:nvGrpSpPr>
            <p:cNvPr id="39" name="组合 38"/>
            <p:cNvGrpSpPr/>
            <p:nvPr/>
          </p:nvGrpSpPr>
          <p:grpSpPr>
            <a:xfrm>
              <a:off x="4074585" y="1121987"/>
              <a:ext cx="974916" cy="704412"/>
              <a:chOff x="4074585" y="1121987"/>
              <a:chExt cx="974916" cy="704412"/>
            </a:xfrm>
          </p:grpSpPr>
          <p:sp>
            <p:nvSpPr>
              <p:cNvPr id="40" name="文本框 39"/>
              <p:cNvSpPr txBox="1"/>
              <p:nvPr/>
            </p:nvSpPr>
            <p:spPr>
              <a:xfrm>
                <a:off x="4365925" y="1457163"/>
                <a:ext cx="441031" cy="369236"/>
              </a:xfrm>
              <a:prstGeom prst="rect">
                <a:avLst/>
              </a:prstGeom>
              <a:noFill/>
            </p:spPr>
            <p:txBody>
              <a:bodyPr wrap="none" rtlCol="0">
                <a:spAutoFit/>
              </a:bodyPr>
              <a:lstStyle/>
              <a:p>
                <a:r>
                  <a:rPr lang="en-US" altLang="zh-CN" dirty="0">
                    <a:solidFill>
                      <a:schemeClr val="bg1"/>
                    </a:solidFill>
                    <a:ea typeface="Microsoft YaHei UI" panose="020B0503020204020204" pitchFamily="34" charset="-122"/>
                    <a:cs typeface="Arial" panose="020B0604020202020204" pitchFamily="34" charset="0"/>
                  </a:rPr>
                  <a:t>02</a:t>
                </a:r>
                <a:endParaRPr lang="zh-CN" altLang="en-US" dirty="0">
                  <a:solidFill>
                    <a:schemeClr val="bg1"/>
                  </a:solidFill>
                  <a:ea typeface="Microsoft YaHei UI" panose="020B0503020204020204" pitchFamily="34" charset="-122"/>
                  <a:cs typeface="Arial" panose="020B0604020202020204" pitchFamily="34" charset="0"/>
                </a:endParaRPr>
              </a:p>
            </p:txBody>
          </p:sp>
          <p:sp>
            <p:nvSpPr>
              <p:cNvPr id="41" name="文本框 40"/>
              <p:cNvSpPr txBox="1"/>
              <p:nvPr/>
            </p:nvSpPr>
            <p:spPr>
              <a:xfrm>
                <a:off x="4074585" y="1121987"/>
                <a:ext cx="974916" cy="369236"/>
              </a:xfrm>
              <a:prstGeom prst="rect">
                <a:avLst/>
              </a:prstGeom>
              <a:noFill/>
            </p:spPr>
            <p:txBody>
              <a:bodyPr wrap="square" rtlCol="0">
                <a:spAutoFit/>
              </a:bodyPr>
              <a:lstStyle/>
              <a:p>
                <a:r>
                  <a:rPr lang="zh-CN" altLang="en-US" dirty="0">
                    <a:solidFill>
                      <a:schemeClr val="bg1"/>
                    </a:solidFill>
                  </a:rPr>
                  <a:t>标题</a:t>
                </a:r>
                <a:r>
                  <a:rPr lang="en-US" altLang="zh-CN" dirty="0">
                    <a:solidFill>
                      <a:schemeClr val="bg1"/>
                    </a:solidFill>
                  </a:rPr>
                  <a:t>.</a:t>
                </a:r>
                <a:endParaRPr lang="zh-CN" altLang="en-US" dirty="0">
                  <a:solidFill>
                    <a:schemeClr val="bg1"/>
                  </a:solidFill>
                </a:endParaRPr>
              </a:p>
            </p:txBody>
          </p:sp>
        </p:grpSp>
      </p:grpSp>
      <p:grpSp>
        <p:nvGrpSpPr>
          <p:cNvPr id="42" name="组合 41"/>
          <p:cNvGrpSpPr/>
          <p:nvPr/>
        </p:nvGrpSpPr>
        <p:grpSpPr>
          <a:xfrm>
            <a:off x="5279097" y="4344729"/>
            <a:ext cx="1388631" cy="1325511"/>
            <a:chOff x="3914955" y="3500438"/>
            <a:chExt cx="1388269" cy="1325166"/>
          </a:xfrm>
        </p:grpSpPr>
        <p:sp>
          <p:nvSpPr>
            <p:cNvPr id="43" name="Freeform 10"/>
            <p:cNvSpPr/>
            <p:nvPr/>
          </p:nvSpPr>
          <p:spPr bwMode="auto">
            <a:xfrm>
              <a:off x="3914955" y="3500438"/>
              <a:ext cx="1388269" cy="1325166"/>
            </a:xfrm>
            <a:custGeom>
              <a:avLst/>
              <a:gdLst>
                <a:gd name="T0" fmla="*/ 551 w 1101"/>
                <a:gd name="T1" fmla="*/ 1051 h 1051"/>
                <a:gd name="T2" fmla="*/ 7 w 1101"/>
                <a:gd name="T3" fmla="*/ 954 h 1051"/>
                <a:gd name="T4" fmla="*/ 0 w 1101"/>
                <a:gd name="T5" fmla="*/ 942 h 1051"/>
                <a:gd name="T6" fmla="*/ 188 w 1101"/>
                <a:gd name="T7" fmla="*/ 422 h 1051"/>
                <a:gd name="T8" fmla="*/ 544 w 1101"/>
                <a:gd name="T9" fmla="*/ 0 h 1051"/>
                <a:gd name="T10" fmla="*/ 551 w 1101"/>
                <a:gd name="T11" fmla="*/ 0 h 1051"/>
                <a:gd name="T12" fmla="*/ 558 w 1101"/>
                <a:gd name="T13" fmla="*/ 0 h 1051"/>
                <a:gd name="T14" fmla="*/ 914 w 1101"/>
                <a:gd name="T15" fmla="*/ 422 h 1051"/>
                <a:gd name="T16" fmla="*/ 1101 w 1101"/>
                <a:gd name="T17" fmla="*/ 942 h 1051"/>
                <a:gd name="T18" fmla="*/ 1094 w 1101"/>
                <a:gd name="T19" fmla="*/ 954 h 1051"/>
                <a:gd name="T20" fmla="*/ 551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1" y="1051"/>
                  </a:moveTo>
                  <a:cubicBezTo>
                    <a:pt x="182" y="1051"/>
                    <a:pt x="24" y="964"/>
                    <a:pt x="7" y="954"/>
                  </a:cubicBezTo>
                  <a:cubicBezTo>
                    <a:pt x="5" y="951"/>
                    <a:pt x="2" y="945"/>
                    <a:pt x="0" y="942"/>
                  </a:cubicBezTo>
                  <a:cubicBezTo>
                    <a:pt x="0" y="922"/>
                    <a:pt x="4" y="742"/>
                    <a:pt x="188" y="422"/>
                  </a:cubicBezTo>
                  <a:cubicBezTo>
                    <a:pt x="372" y="103"/>
                    <a:pt x="527" y="10"/>
                    <a:pt x="544" y="0"/>
                  </a:cubicBezTo>
                  <a:cubicBezTo>
                    <a:pt x="545" y="0"/>
                    <a:pt x="548" y="0"/>
                    <a:pt x="551" y="0"/>
                  </a:cubicBezTo>
                  <a:cubicBezTo>
                    <a:pt x="554" y="0"/>
                    <a:pt x="556" y="0"/>
                    <a:pt x="558" y="0"/>
                  </a:cubicBezTo>
                  <a:cubicBezTo>
                    <a:pt x="575" y="10"/>
                    <a:pt x="729" y="103"/>
                    <a:pt x="914" y="422"/>
                  </a:cubicBezTo>
                  <a:cubicBezTo>
                    <a:pt x="1098" y="742"/>
                    <a:pt x="1101" y="922"/>
                    <a:pt x="1101" y="942"/>
                  </a:cubicBezTo>
                  <a:cubicBezTo>
                    <a:pt x="1100" y="945"/>
                    <a:pt x="1097" y="951"/>
                    <a:pt x="1094" y="954"/>
                  </a:cubicBezTo>
                  <a:cubicBezTo>
                    <a:pt x="1077" y="964"/>
                    <a:pt x="920" y="1051"/>
                    <a:pt x="551" y="1051"/>
                  </a:cubicBezTo>
                  <a:close/>
                </a:path>
              </a:pathLst>
            </a:custGeom>
            <a:gradFill>
              <a:gsLst>
                <a:gs pos="0">
                  <a:srgbClr val="0F2437"/>
                </a:gs>
                <a:gs pos="50000">
                  <a:srgbClr val="284D7A"/>
                </a:gs>
                <a:gs pos="100000">
                  <a:srgbClr val="0F2437"/>
                </a:gs>
              </a:gsLst>
              <a:lin ang="5400000" scaled="1"/>
            </a:gradFill>
            <a:ln>
              <a:noFill/>
            </a:ln>
          </p:spPr>
          <p:txBody>
            <a:bodyPr vert="horz" wrap="square" lIns="68598" tIns="34299" rIns="68598" bIns="34299" numCol="1" anchor="t" anchorCtr="0" compatLnSpc="1"/>
            <a:lstStyle/>
            <a:p>
              <a:endParaRPr lang="zh-CN" altLang="en-US">
                <a:solidFill>
                  <a:schemeClr val="bg1"/>
                </a:solidFill>
              </a:endParaRPr>
            </a:p>
          </p:txBody>
        </p:sp>
        <p:sp>
          <p:nvSpPr>
            <p:cNvPr id="44" name="文本框 43"/>
            <p:cNvSpPr txBox="1"/>
            <p:nvPr/>
          </p:nvSpPr>
          <p:spPr>
            <a:xfrm>
              <a:off x="4405246" y="3688091"/>
              <a:ext cx="441031" cy="369236"/>
            </a:xfrm>
            <a:prstGeom prst="rect">
              <a:avLst/>
            </a:prstGeom>
            <a:noFill/>
          </p:spPr>
          <p:txBody>
            <a:bodyPr wrap="none" rtlCol="0">
              <a:spAutoFit/>
            </a:bodyPr>
            <a:lstStyle/>
            <a:p>
              <a:r>
                <a:rPr lang="en-US" altLang="zh-CN" dirty="0">
                  <a:solidFill>
                    <a:schemeClr val="bg1"/>
                  </a:solidFill>
                  <a:ea typeface="Microsoft YaHei UI" panose="020B0503020204020204" pitchFamily="34" charset="-122"/>
                  <a:cs typeface="Arial" panose="020B0604020202020204" pitchFamily="34" charset="0"/>
                </a:rPr>
                <a:t>05</a:t>
              </a:r>
              <a:endParaRPr lang="zh-CN" altLang="en-US" dirty="0">
                <a:solidFill>
                  <a:schemeClr val="bg1"/>
                </a:solidFill>
                <a:ea typeface="Microsoft YaHei UI" panose="020B0503020204020204" pitchFamily="34" charset="-122"/>
                <a:cs typeface="Arial" panose="020B0604020202020204" pitchFamily="34" charset="0"/>
              </a:endParaRPr>
            </a:p>
          </p:txBody>
        </p:sp>
        <p:sp>
          <p:nvSpPr>
            <p:cNvPr id="45" name="文本框 44"/>
            <p:cNvSpPr txBox="1"/>
            <p:nvPr/>
          </p:nvSpPr>
          <p:spPr>
            <a:xfrm>
              <a:off x="4074585" y="4253717"/>
              <a:ext cx="710266" cy="369236"/>
            </a:xfrm>
            <a:prstGeom prst="rect">
              <a:avLst/>
            </a:prstGeom>
            <a:noFill/>
          </p:spPr>
          <p:txBody>
            <a:bodyPr wrap="none" rtlCol="0">
              <a:spAutoFit/>
            </a:bodyPr>
            <a:lstStyle/>
            <a:p>
              <a:r>
                <a:rPr lang="zh-CN" altLang="en-US" dirty="0">
                  <a:solidFill>
                    <a:schemeClr val="bg1"/>
                  </a:solidFill>
                </a:rPr>
                <a:t>标题</a:t>
              </a:r>
              <a:r>
                <a:rPr lang="en-US" altLang="zh-CN" dirty="0">
                  <a:solidFill>
                    <a:schemeClr val="bg1"/>
                  </a:solidFill>
                </a:rPr>
                <a:t>.</a:t>
              </a:r>
              <a:endParaRPr lang="zh-CN" altLang="en-US" dirty="0">
                <a:solidFill>
                  <a:schemeClr val="bg1"/>
                </a:solidFill>
              </a:endParaRPr>
            </a:p>
          </p:txBody>
        </p:sp>
      </p:grpSp>
      <p:sp>
        <p:nvSpPr>
          <p:cNvPr id="46" name="文本框 45"/>
          <p:cNvSpPr txBox="1"/>
          <p:nvPr/>
        </p:nvSpPr>
        <p:spPr>
          <a:xfrm>
            <a:off x="8079804" y="2216533"/>
            <a:ext cx="1826141" cy="830612"/>
          </a:xfrm>
          <a:prstGeom prst="rect">
            <a:avLst/>
          </a:prstGeom>
          <a:noFill/>
        </p:spPr>
        <p:txBody>
          <a:bodyPr wrap="none" rtlCol="0">
            <a:spAutoFit/>
          </a:bodyPr>
          <a:lstStyle>
            <a:defPPr>
              <a:defRPr lang="zh-CN"/>
            </a:defPPr>
            <a:lvl1pPr>
              <a:defRPr>
                <a:solidFill>
                  <a:schemeClr val="tx2">
                    <a:lumMod val="65000"/>
                    <a:lumOff val="35000"/>
                  </a:schemeClr>
                </a:solidFill>
                <a:latin typeface="时尚中黑简体" panose="01010104010101010101" pitchFamily="2" charset="-122"/>
                <a:ea typeface="时尚中黑简体" panose="01010104010101010101" pitchFamily="2" charset="-122"/>
              </a:defRPr>
            </a:lvl1pPr>
          </a:lstStyle>
          <a:p>
            <a:pPr>
              <a:lnSpc>
                <a:spcPct val="150000"/>
              </a:lnSpc>
            </a:pPr>
            <a:r>
              <a:rPr lang="zh-CN" altLang="en-US" sz="1600" dirty="0">
                <a:solidFill>
                  <a:srgbClr val="10263B"/>
                </a:solidFill>
                <a:latin typeface="+mj-ea"/>
                <a:ea typeface="+mj-ea"/>
                <a:sym typeface="+mn-lt"/>
              </a:rPr>
              <a:t>点击添加标题文字</a:t>
            </a:r>
            <a:endParaRPr lang="en-US" altLang="zh-CN" sz="1600" dirty="0">
              <a:solidFill>
                <a:srgbClr val="10263B"/>
              </a:solidFill>
              <a:latin typeface="+mj-ea"/>
              <a:ea typeface="+mj-ea"/>
              <a:sym typeface="+mn-lt"/>
            </a:endParaRPr>
          </a:p>
          <a:p>
            <a:pPr>
              <a:lnSpc>
                <a:spcPct val="150000"/>
              </a:lnSpc>
            </a:pPr>
            <a:r>
              <a:rPr lang="zh-CN" altLang="en-US" sz="1600" dirty="0">
                <a:solidFill>
                  <a:srgbClr val="10263B"/>
                </a:solidFill>
                <a:latin typeface="+mj-ea"/>
                <a:ea typeface="+mj-ea"/>
                <a:sym typeface="+mn-lt"/>
              </a:rPr>
              <a:t>点击添加标题文字</a:t>
            </a:r>
            <a:endParaRPr lang="zh-CN" altLang="en-US" sz="1600" dirty="0">
              <a:solidFill>
                <a:srgbClr val="10263B"/>
              </a:solidFill>
              <a:latin typeface="+mj-ea"/>
              <a:ea typeface="+mj-ea"/>
              <a:sym typeface="+mn-lt"/>
            </a:endParaRPr>
          </a:p>
        </p:txBody>
      </p:sp>
      <p:sp>
        <p:nvSpPr>
          <p:cNvPr id="47" name="文本框 46"/>
          <p:cNvSpPr txBox="1"/>
          <p:nvPr/>
        </p:nvSpPr>
        <p:spPr>
          <a:xfrm>
            <a:off x="7927232" y="4699766"/>
            <a:ext cx="1826141" cy="830612"/>
          </a:xfrm>
          <a:prstGeom prst="rect">
            <a:avLst/>
          </a:prstGeom>
          <a:noFill/>
        </p:spPr>
        <p:txBody>
          <a:bodyPr wrap="none" rtlCol="0">
            <a:spAutoFit/>
          </a:bodyPr>
          <a:lstStyle>
            <a:defPPr>
              <a:defRPr lang="zh-CN"/>
            </a:defPPr>
            <a:lvl1pPr>
              <a:defRPr>
                <a:solidFill>
                  <a:schemeClr val="tx2">
                    <a:lumMod val="65000"/>
                    <a:lumOff val="35000"/>
                  </a:schemeClr>
                </a:solidFill>
                <a:latin typeface="时尚中黑简体" panose="01010104010101010101" pitchFamily="2" charset="-122"/>
                <a:ea typeface="时尚中黑简体" panose="01010104010101010101" pitchFamily="2" charset="-122"/>
              </a:defRPr>
            </a:lvl1pPr>
          </a:lstStyle>
          <a:p>
            <a:pPr>
              <a:lnSpc>
                <a:spcPct val="150000"/>
              </a:lnSpc>
            </a:pPr>
            <a:r>
              <a:rPr lang="zh-CN" altLang="en-US" sz="1600" dirty="0">
                <a:solidFill>
                  <a:srgbClr val="10263B"/>
                </a:solidFill>
                <a:latin typeface="+mj-ea"/>
                <a:ea typeface="+mj-ea"/>
                <a:sym typeface="+mn-lt"/>
              </a:rPr>
              <a:t>点击添加标题文字</a:t>
            </a:r>
            <a:endParaRPr lang="en-US" altLang="zh-CN" sz="1600" dirty="0">
              <a:solidFill>
                <a:srgbClr val="10263B"/>
              </a:solidFill>
              <a:latin typeface="+mj-ea"/>
              <a:ea typeface="+mj-ea"/>
              <a:sym typeface="+mn-lt"/>
            </a:endParaRPr>
          </a:p>
          <a:p>
            <a:pPr>
              <a:lnSpc>
                <a:spcPct val="150000"/>
              </a:lnSpc>
            </a:pPr>
            <a:r>
              <a:rPr lang="zh-CN" altLang="en-US" sz="1600" dirty="0">
                <a:solidFill>
                  <a:srgbClr val="10263B"/>
                </a:solidFill>
                <a:latin typeface="+mj-ea"/>
                <a:ea typeface="+mj-ea"/>
                <a:sym typeface="+mn-lt"/>
              </a:rPr>
              <a:t>点击添加标题文字</a:t>
            </a:r>
            <a:endParaRPr lang="zh-CN" altLang="en-US" sz="1600" dirty="0">
              <a:solidFill>
                <a:srgbClr val="10263B"/>
              </a:solidFill>
              <a:latin typeface="+mj-ea"/>
              <a:ea typeface="+mj-ea"/>
              <a:sym typeface="+mn-lt"/>
            </a:endParaRPr>
          </a:p>
        </p:txBody>
      </p:sp>
      <p:sp>
        <p:nvSpPr>
          <p:cNvPr id="48" name="文本框 47"/>
          <p:cNvSpPr txBox="1"/>
          <p:nvPr/>
        </p:nvSpPr>
        <p:spPr>
          <a:xfrm>
            <a:off x="6989031" y="5657039"/>
            <a:ext cx="1826141" cy="830612"/>
          </a:xfrm>
          <a:prstGeom prst="rect">
            <a:avLst/>
          </a:prstGeom>
          <a:noFill/>
        </p:spPr>
        <p:txBody>
          <a:bodyPr wrap="none" rtlCol="0">
            <a:spAutoFit/>
          </a:bodyPr>
          <a:lstStyle>
            <a:defPPr>
              <a:defRPr lang="zh-CN"/>
            </a:defPPr>
            <a:lvl1pPr>
              <a:defRPr>
                <a:solidFill>
                  <a:schemeClr val="tx2">
                    <a:lumMod val="65000"/>
                    <a:lumOff val="35000"/>
                  </a:schemeClr>
                </a:solidFill>
                <a:latin typeface="时尚中黑简体" panose="01010104010101010101" pitchFamily="2" charset="-122"/>
                <a:ea typeface="时尚中黑简体" panose="01010104010101010101" pitchFamily="2" charset="-122"/>
              </a:defRPr>
            </a:lvl1pPr>
          </a:lstStyle>
          <a:p>
            <a:pPr>
              <a:lnSpc>
                <a:spcPct val="150000"/>
              </a:lnSpc>
            </a:pPr>
            <a:r>
              <a:rPr lang="zh-CN" altLang="en-US" sz="1600" dirty="0">
                <a:solidFill>
                  <a:srgbClr val="10263B"/>
                </a:solidFill>
                <a:latin typeface="+mj-ea"/>
                <a:ea typeface="+mj-ea"/>
                <a:sym typeface="+mn-lt"/>
              </a:rPr>
              <a:t>点击添加标题文字</a:t>
            </a:r>
            <a:endParaRPr lang="en-US" altLang="zh-CN" sz="1600" dirty="0">
              <a:solidFill>
                <a:srgbClr val="10263B"/>
              </a:solidFill>
              <a:latin typeface="+mj-ea"/>
              <a:ea typeface="+mj-ea"/>
              <a:sym typeface="+mn-lt"/>
            </a:endParaRPr>
          </a:p>
          <a:p>
            <a:pPr>
              <a:lnSpc>
                <a:spcPct val="150000"/>
              </a:lnSpc>
            </a:pPr>
            <a:r>
              <a:rPr lang="zh-CN" altLang="en-US" sz="1600" dirty="0">
                <a:solidFill>
                  <a:srgbClr val="10263B"/>
                </a:solidFill>
                <a:latin typeface="+mj-ea"/>
                <a:ea typeface="+mj-ea"/>
                <a:sym typeface="+mn-lt"/>
              </a:rPr>
              <a:t>点击添加标题文字</a:t>
            </a:r>
            <a:endParaRPr lang="zh-CN" altLang="en-US" sz="1600" dirty="0">
              <a:solidFill>
                <a:srgbClr val="10263B"/>
              </a:solidFill>
              <a:latin typeface="+mj-ea"/>
              <a:ea typeface="+mj-ea"/>
              <a:sym typeface="+mn-lt"/>
            </a:endParaRPr>
          </a:p>
        </p:txBody>
      </p:sp>
      <p:sp>
        <p:nvSpPr>
          <p:cNvPr id="49" name="文本框 48"/>
          <p:cNvSpPr txBox="1"/>
          <p:nvPr/>
        </p:nvSpPr>
        <p:spPr>
          <a:xfrm>
            <a:off x="2078265" y="4573388"/>
            <a:ext cx="1826141" cy="830612"/>
          </a:xfrm>
          <a:prstGeom prst="rect">
            <a:avLst/>
          </a:prstGeom>
          <a:noFill/>
        </p:spPr>
        <p:txBody>
          <a:bodyPr wrap="none" rtlCol="0">
            <a:spAutoFit/>
          </a:bodyPr>
          <a:lstStyle>
            <a:defPPr>
              <a:defRPr lang="zh-CN"/>
            </a:defPPr>
            <a:lvl1pPr>
              <a:defRPr>
                <a:solidFill>
                  <a:schemeClr val="tx2">
                    <a:lumMod val="65000"/>
                    <a:lumOff val="35000"/>
                  </a:schemeClr>
                </a:solidFill>
                <a:latin typeface="时尚中黑简体" panose="01010104010101010101" pitchFamily="2" charset="-122"/>
                <a:ea typeface="时尚中黑简体" panose="01010104010101010101" pitchFamily="2" charset="-122"/>
              </a:defRPr>
            </a:lvl1pPr>
          </a:lstStyle>
          <a:p>
            <a:pPr>
              <a:lnSpc>
                <a:spcPct val="150000"/>
              </a:lnSpc>
            </a:pPr>
            <a:r>
              <a:rPr lang="zh-CN" altLang="en-US" sz="1600" dirty="0">
                <a:solidFill>
                  <a:srgbClr val="10263B"/>
                </a:solidFill>
                <a:latin typeface="+mj-ea"/>
                <a:ea typeface="+mj-ea"/>
                <a:sym typeface="+mn-lt"/>
              </a:rPr>
              <a:t>点击添加标题文字</a:t>
            </a:r>
            <a:endParaRPr lang="en-US" altLang="zh-CN" sz="1600" dirty="0">
              <a:solidFill>
                <a:srgbClr val="10263B"/>
              </a:solidFill>
              <a:latin typeface="+mj-ea"/>
              <a:ea typeface="+mj-ea"/>
              <a:sym typeface="+mn-lt"/>
            </a:endParaRPr>
          </a:p>
          <a:p>
            <a:pPr>
              <a:lnSpc>
                <a:spcPct val="150000"/>
              </a:lnSpc>
            </a:pPr>
            <a:r>
              <a:rPr lang="zh-CN" altLang="en-US" sz="1600" dirty="0">
                <a:solidFill>
                  <a:srgbClr val="10263B"/>
                </a:solidFill>
                <a:latin typeface="+mj-ea"/>
                <a:ea typeface="+mj-ea"/>
                <a:sym typeface="+mn-lt"/>
              </a:rPr>
              <a:t>点击添加标题文字</a:t>
            </a:r>
            <a:endParaRPr lang="zh-CN" altLang="en-US" sz="1600" dirty="0">
              <a:solidFill>
                <a:srgbClr val="10263B"/>
              </a:solidFill>
              <a:latin typeface="+mj-ea"/>
              <a:ea typeface="+mj-ea"/>
              <a:sym typeface="+mn-lt"/>
            </a:endParaRPr>
          </a:p>
        </p:txBody>
      </p:sp>
      <p:sp>
        <p:nvSpPr>
          <p:cNvPr id="50" name="文本框 49"/>
          <p:cNvSpPr txBox="1"/>
          <p:nvPr/>
        </p:nvSpPr>
        <p:spPr>
          <a:xfrm>
            <a:off x="1852040" y="2765371"/>
            <a:ext cx="1826141" cy="830612"/>
          </a:xfrm>
          <a:prstGeom prst="rect">
            <a:avLst/>
          </a:prstGeom>
          <a:noFill/>
        </p:spPr>
        <p:txBody>
          <a:bodyPr wrap="none" rtlCol="0">
            <a:spAutoFit/>
          </a:bodyPr>
          <a:lstStyle>
            <a:defPPr>
              <a:defRPr lang="zh-CN"/>
            </a:defPPr>
            <a:lvl1pPr>
              <a:defRPr>
                <a:solidFill>
                  <a:schemeClr val="tx2">
                    <a:lumMod val="65000"/>
                    <a:lumOff val="35000"/>
                  </a:schemeClr>
                </a:solidFill>
                <a:latin typeface="时尚中黑简体" panose="01010104010101010101" pitchFamily="2" charset="-122"/>
                <a:ea typeface="时尚中黑简体" panose="01010104010101010101" pitchFamily="2" charset="-122"/>
              </a:defRPr>
            </a:lvl1pPr>
          </a:lstStyle>
          <a:p>
            <a:pPr>
              <a:lnSpc>
                <a:spcPct val="150000"/>
              </a:lnSpc>
            </a:pPr>
            <a:r>
              <a:rPr lang="zh-CN" altLang="en-US" sz="1600" dirty="0">
                <a:solidFill>
                  <a:srgbClr val="10263B"/>
                </a:solidFill>
                <a:latin typeface="+mj-ea"/>
                <a:ea typeface="+mj-ea"/>
                <a:sym typeface="+mn-lt"/>
              </a:rPr>
              <a:t>点击添加标题文字</a:t>
            </a:r>
            <a:endParaRPr lang="en-US" altLang="zh-CN" sz="1600" dirty="0">
              <a:solidFill>
                <a:srgbClr val="10263B"/>
              </a:solidFill>
              <a:latin typeface="+mj-ea"/>
              <a:ea typeface="+mj-ea"/>
              <a:sym typeface="+mn-lt"/>
            </a:endParaRPr>
          </a:p>
          <a:p>
            <a:pPr>
              <a:lnSpc>
                <a:spcPct val="150000"/>
              </a:lnSpc>
            </a:pPr>
            <a:r>
              <a:rPr lang="zh-CN" altLang="en-US" sz="1600" dirty="0">
                <a:solidFill>
                  <a:srgbClr val="10263B"/>
                </a:solidFill>
                <a:latin typeface="+mj-ea"/>
                <a:ea typeface="+mj-ea"/>
                <a:sym typeface="+mn-lt"/>
              </a:rPr>
              <a:t>点击添加标题文字</a:t>
            </a:r>
            <a:endParaRPr lang="zh-CN" altLang="en-US" sz="1600" dirty="0">
              <a:solidFill>
                <a:srgbClr val="10263B"/>
              </a:solidFill>
              <a:latin typeface="+mj-ea"/>
              <a:ea typeface="+mj-ea"/>
              <a:sym typeface="+mn-lt"/>
            </a:endParaRPr>
          </a:p>
        </p:txBody>
      </p:sp>
      <p:sp>
        <p:nvSpPr>
          <p:cNvPr id="51" name="文本框 50"/>
          <p:cNvSpPr txBox="1"/>
          <p:nvPr/>
        </p:nvSpPr>
        <p:spPr>
          <a:xfrm>
            <a:off x="2744468" y="1541901"/>
            <a:ext cx="1826141" cy="830612"/>
          </a:xfrm>
          <a:prstGeom prst="rect">
            <a:avLst/>
          </a:prstGeom>
          <a:noFill/>
        </p:spPr>
        <p:txBody>
          <a:bodyPr wrap="none" rtlCol="0">
            <a:spAutoFit/>
          </a:bodyPr>
          <a:lstStyle>
            <a:defPPr>
              <a:defRPr lang="zh-CN"/>
            </a:defPPr>
            <a:lvl1pPr>
              <a:defRPr>
                <a:solidFill>
                  <a:schemeClr val="tx2">
                    <a:lumMod val="65000"/>
                    <a:lumOff val="35000"/>
                  </a:schemeClr>
                </a:solidFill>
                <a:latin typeface="时尚中黑简体" panose="01010104010101010101" pitchFamily="2" charset="-122"/>
                <a:ea typeface="时尚中黑简体" panose="01010104010101010101" pitchFamily="2" charset="-122"/>
              </a:defRPr>
            </a:lvl1pPr>
          </a:lstStyle>
          <a:p>
            <a:pPr>
              <a:lnSpc>
                <a:spcPct val="150000"/>
              </a:lnSpc>
            </a:pPr>
            <a:r>
              <a:rPr lang="zh-CN" altLang="en-US" sz="1600" dirty="0">
                <a:solidFill>
                  <a:srgbClr val="10263B"/>
                </a:solidFill>
                <a:latin typeface="+mj-ea"/>
                <a:ea typeface="+mj-ea"/>
                <a:sym typeface="+mn-lt"/>
              </a:rPr>
              <a:t>点击添加标题文字</a:t>
            </a:r>
            <a:endParaRPr lang="en-US" altLang="zh-CN" sz="1600" dirty="0">
              <a:solidFill>
                <a:srgbClr val="10263B"/>
              </a:solidFill>
              <a:latin typeface="+mj-ea"/>
              <a:ea typeface="+mj-ea"/>
              <a:sym typeface="+mn-lt"/>
            </a:endParaRPr>
          </a:p>
          <a:p>
            <a:pPr>
              <a:lnSpc>
                <a:spcPct val="150000"/>
              </a:lnSpc>
            </a:pPr>
            <a:r>
              <a:rPr lang="zh-CN" altLang="en-US" sz="1600" dirty="0">
                <a:solidFill>
                  <a:srgbClr val="10263B"/>
                </a:solidFill>
                <a:latin typeface="+mj-ea"/>
                <a:ea typeface="+mj-ea"/>
                <a:sym typeface="+mn-lt"/>
              </a:rPr>
              <a:t>点击添加标题文字</a:t>
            </a:r>
            <a:endParaRPr lang="zh-CN" altLang="en-US" sz="1600" dirty="0">
              <a:solidFill>
                <a:srgbClr val="10263B"/>
              </a:solidFill>
              <a:latin typeface="+mj-ea"/>
              <a:ea typeface="+mj-ea"/>
              <a:sym typeface="+mn-lt"/>
            </a:endParaRPr>
          </a:p>
        </p:txBody>
      </p:sp>
      <p:sp>
        <p:nvSpPr>
          <p:cNvPr id="2" name="文本占位符 1"/>
          <p:cNvSpPr>
            <a:spLocks noGrp="1"/>
          </p:cNvSpPr>
          <p:nvPr>
            <p:ph type="body" sz="quarter" idx="10"/>
          </p:nvPr>
        </p:nvSpPr>
        <p:spPr/>
        <p:txBody>
          <a:bodyPr/>
          <a:lstStyle/>
          <a:p>
            <a:r>
              <a:rPr lang="zh-CN" altLang="en-US" dirty="0"/>
              <a:t>明年工作计划</a:t>
            </a:r>
            <a:endParaRPr lang="zh-CN" altLang="en-US" dirty="0"/>
          </a:p>
        </p:txBody>
      </p:sp>
    </p:spTree>
  </p:cSld>
  <p:clrMapOvr>
    <a:masterClrMapping/>
  </p:clrMapOvr>
  <p:transition spd="slow"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anim calcmode="lin" valueType="num">
                                      <p:cBhvr>
                                        <p:cTn id="10" dur="500" fill="hold"/>
                                        <p:tgtEl>
                                          <p:spTgt spid="24"/>
                                        </p:tgtEl>
                                        <p:attrNameLst>
                                          <p:attrName>ppt_x</p:attrName>
                                        </p:attrNameLst>
                                      </p:cBhvr>
                                      <p:tavLst>
                                        <p:tav tm="0">
                                          <p:val>
                                            <p:fltVal val="0.5"/>
                                          </p:val>
                                        </p:tav>
                                        <p:tav tm="100000">
                                          <p:val>
                                            <p:strVal val="#ppt_x"/>
                                          </p:val>
                                        </p:tav>
                                      </p:tavLst>
                                    </p:anim>
                                    <p:anim calcmode="lin" valueType="num">
                                      <p:cBhvr>
                                        <p:cTn id="11" dur="500" fill="hold"/>
                                        <p:tgtEl>
                                          <p:spTgt spid="24"/>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p:cTn id="14" dur="500" fill="hold"/>
                                        <p:tgtEl>
                                          <p:spTgt spid="37"/>
                                        </p:tgtEl>
                                        <p:attrNameLst>
                                          <p:attrName>ppt_w</p:attrName>
                                        </p:attrNameLst>
                                      </p:cBhvr>
                                      <p:tavLst>
                                        <p:tav tm="0">
                                          <p:val>
                                            <p:fltVal val="0"/>
                                          </p:val>
                                        </p:tav>
                                        <p:tav tm="100000">
                                          <p:val>
                                            <p:strVal val="#ppt_w"/>
                                          </p:val>
                                        </p:tav>
                                      </p:tavLst>
                                    </p:anim>
                                    <p:anim calcmode="lin" valueType="num">
                                      <p:cBhvr>
                                        <p:cTn id="15" dur="500" fill="hold"/>
                                        <p:tgtEl>
                                          <p:spTgt spid="37"/>
                                        </p:tgtEl>
                                        <p:attrNameLst>
                                          <p:attrName>ppt_h</p:attrName>
                                        </p:attrNameLst>
                                      </p:cBhvr>
                                      <p:tavLst>
                                        <p:tav tm="0">
                                          <p:val>
                                            <p:fltVal val="0"/>
                                          </p:val>
                                        </p:tav>
                                        <p:tav tm="100000">
                                          <p:val>
                                            <p:strVal val="#ppt_h"/>
                                          </p:val>
                                        </p:tav>
                                      </p:tavLst>
                                    </p:anim>
                                    <p:animEffect transition="in" filter="fade">
                                      <p:cBhvr>
                                        <p:cTn id="16" dur="500"/>
                                        <p:tgtEl>
                                          <p:spTgt spid="37"/>
                                        </p:tgtEl>
                                      </p:cBhvr>
                                    </p:animEffect>
                                    <p:anim calcmode="lin" valueType="num">
                                      <p:cBhvr>
                                        <p:cTn id="17" dur="500" fill="hold"/>
                                        <p:tgtEl>
                                          <p:spTgt spid="37"/>
                                        </p:tgtEl>
                                        <p:attrNameLst>
                                          <p:attrName>ppt_x</p:attrName>
                                        </p:attrNameLst>
                                      </p:cBhvr>
                                      <p:tavLst>
                                        <p:tav tm="0">
                                          <p:val>
                                            <p:fltVal val="0.5"/>
                                          </p:val>
                                        </p:tav>
                                        <p:tav tm="100000">
                                          <p:val>
                                            <p:strVal val="#ppt_x"/>
                                          </p:val>
                                        </p:tav>
                                      </p:tavLst>
                                    </p:anim>
                                    <p:anim calcmode="lin" valueType="num">
                                      <p:cBhvr>
                                        <p:cTn id="18" dur="500" fill="hold"/>
                                        <p:tgtEl>
                                          <p:spTgt spid="37"/>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anim calcmode="lin" valueType="num">
                                      <p:cBhvr>
                                        <p:cTn id="24" dur="500" fill="hold"/>
                                        <p:tgtEl>
                                          <p:spTgt spid="20"/>
                                        </p:tgtEl>
                                        <p:attrNameLst>
                                          <p:attrName>ppt_x</p:attrName>
                                        </p:attrNameLst>
                                      </p:cBhvr>
                                      <p:tavLst>
                                        <p:tav tm="0">
                                          <p:val>
                                            <p:fltVal val="0.5"/>
                                          </p:val>
                                        </p:tav>
                                        <p:tav tm="100000">
                                          <p:val>
                                            <p:strVal val="#ppt_x"/>
                                          </p:val>
                                        </p:tav>
                                      </p:tavLst>
                                    </p:anim>
                                    <p:anim calcmode="lin" valueType="num">
                                      <p:cBhvr>
                                        <p:cTn id="25" dur="500" fill="hold"/>
                                        <p:tgtEl>
                                          <p:spTgt spid="20"/>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500" fill="hold"/>
                                        <p:tgtEl>
                                          <p:spTgt spid="28"/>
                                        </p:tgtEl>
                                        <p:attrNameLst>
                                          <p:attrName>ppt_w</p:attrName>
                                        </p:attrNameLst>
                                      </p:cBhvr>
                                      <p:tavLst>
                                        <p:tav tm="0">
                                          <p:val>
                                            <p:fltVal val="0"/>
                                          </p:val>
                                        </p:tav>
                                        <p:tav tm="100000">
                                          <p:val>
                                            <p:strVal val="#ppt_w"/>
                                          </p:val>
                                        </p:tav>
                                      </p:tavLst>
                                    </p:anim>
                                    <p:anim calcmode="lin" valueType="num">
                                      <p:cBhvr>
                                        <p:cTn id="29" dur="500" fill="hold"/>
                                        <p:tgtEl>
                                          <p:spTgt spid="28"/>
                                        </p:tgtEl>
                                        <p:attrNameLst>
                                          <p:attrName>ppt_h</p:attrName>
                                        </p:attrNameLst>
                                      </p:cBhvr>
                                      <p:tavLst>
                                        <p:tav tm="0">
                                          <p:val>
                                            <p:fltVal val="0"/>
                                          </p:val>
                                        </p:tav>
                                        <p:tav tm="100000">
                                          <p:val>
                                            <p:strVal val="#ppt_h"/>
                                          </p:val>
                                        </p:tav>
                                      </p:tavLst>
                                    </p:anim>
                                    <p:animEffect transition="in" filter="fade">
                                      <p:cBhvr>
                                        <p:cTn id="30" dur="500"/>
                                        <p:tgtEl>
                                          <p:spTgt spid="28"/>
                                        </p:tgtEl>
                                      </p:cBhvr>
                                    </p:animEffect>
                                    <p:anim calcmode="lin" valueType="num">
                                      <p:cBhvr>
                                        <p:cTn id="31" dur="500" fill="hold"/>
                                        <p:tgtEl>
                                          <p:spTgt spid="28"/>
                                        </p:tgtEl>
                                        <p:attrNameLst>
                                          <p:attrName>ppt_x</p:attrName>
                                        </p:attrNameLst>
                                      </p:cBhvr>
                                      <p:tavLst>
                                        <p:tav tm="0">
                                          <p:val>
                                            <p:fltVal val="0.5"/>
                                          </p:val>
                                        </p:tav>
                                        <p:tav tm="100000">
                                          <p:val>
                                            <p:strVal val="#ppt_x"/>
                                          </p:val>
                                        </p:tav>
                                      </p:tavLst>
                                    </p:anim>
                                    <p:anim calcmode="lin" valueType="num">
                                      <p:cBhvr>
                                        <p:cTn id="32" dur="500" fill="hold"/>
                                        <p:tgtEl>
                                          <p:spTgt spid="28"/>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p:cTn id="35" dur="500" fill="hold"/>
                                        <p:tgtEl>
                                          <p:spTgt spid="42"/>
                                        </p:tgtEl>
                                        <p:attrNameLst>
                                          <p:attrName>ppt_w</p:attrName>
                                        </p:attrNameLst>
                                      </p:cBhvr>
                                      <p:tavLst>
                                        <p:tav tm="0">
                                          <p:val>
                                            <p:fltVal val="0"/>
                                          </p:val>
                                        </p:tav>
                                        <p:tav tm="100000">
                                          <p:val>
                                            <p:strVal val="#ppt_w"/>
                                          </p:val>
                                        </p:tav>
                                      </p:tavLst>
                                    </p:anim>
                                    <p:anim calcmode="lin" valueType="num">
                                      <p:cBhvr>
                                        <p:cTn id="36" dur="500" fill="hold"/>
                                        <p:tgtEl>
                                          <p:spTgt spid="42"/>
                                        </p:tgtEl>
                                        <p:attrNameLst>
                                          <p:attrName>ppt_h</p:attrName>
                                        </p:attrNameLst>
                                      </p:cBhvr>
                                      <p:tavLst>
                                        <p:tav tm="0">
                                          <p:val>
                                            <p:fltVal val="0"/>
                                          </p:val>
                                        </p:tav>
                                        <p:tav tm="100000">
                                          <p:val>
                                            <p:strVal val="#ppt_h"/>
                                          </p:val>
                                        </p:tav>
                                      </p:tavLst>
                                    </p:anim>
                                    <p:animEffect transition="in" filter="fade">
                                      <p:cBhvr>
                                        <p:cTn id="37" dur="500"/>
                                        <p:tgtEl>
                                          <p:spTgt spid="42"/>
                                        </p:tgtEl>
                                      </p:cBhvr>
                                    </p:animEffect>
                                    <p:anim calcmode="lin" valueType="num">
                                      <p:cBhvr>
                                        <p:cTn id="38" dur="500" fill="hold"/>
                                        <p:tgtEl>
                                          <p:spTgt spid="42"/>
                                        </p:tgtEl>
                                        <p:attrNameLst>
                                          <p:attrName>ppt_x</p:attrName>
                                        </p:attrNameLst>
                                      </p:cBhvr>
                                      <p:tavLst>
                                        <p:tav tm="0">
                                          <p:val>
                                            <p:fltVal val="0.5"/>
                                          </p:val>
                                        </p:tav>
                                        <p:tav tm="100000">
                                          <p:val>
                                            <p:strVal val="#ppt_x"/>
                                          </p:val>
                                        </p:tav>
                                      </p:tavLst>
                                    </p:anim>
                                    <p:anim calcmode="lin" valueType="num">
                                      <p:cBhvr>
                                        <p:cTn id="39" dur="500" fill="hold"/>
                                        <p:tgtEl>
                                          <p:spTgt spid="42"/>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p:cTn id="42" dur="500" fill="hold"/>
                                        <p:tgtEl>
                                          <p:spTgt spid="32"/>
                                        </p:tgtEl>
                                        <p:attrNameLst>
                                          <p:attrName>ppt_w</p:attrName>
                                        </p:attrNameLst>
                                      </p:cBhvr>
                                      <p:tavLst>
                                        <p:tav tm="0">
                                          <p:val>
                                            <p:fltVal val="0"/>
                                          </p:val>
                                        </p:tav>
                                        <p:tav tm="100000">
                                          <p:val>
                                            <p:strVal val="#ppt_w"/>
                                          </p:val>
                                        </p:tav>
                                      </p:tavLst>
                                    </p:anim>
                                    <p:anim calcmode="lin" valueType="num">
                                      <p:cBhvr>
                                        <p:cTn id="43" dur="500" fill="hold"/>
                                        <p:tgtEl>
                                          <p:spTgt spid="32"/>
                                        </p:tgtEl>
                                        <p:attrNameLst>
                                          <p:attrName>ppt_h</p:attrName>
                                        </p:attrNameLst>
                                      </p:cBhvr>
                                      <p:tavLst>
                                        <p:tav tm="0">
                                          <p:val>
                                            <p:fltVal val="0"/>
                                          </p:val>
                                        </p:tav>
                                        <p:tav tm="100000">
                                          <p:val>
                                            <p:strVal val="#ppt_h"/>
                                          </p:val>
                                        </p:tav>
                                      </p:tavLst>
                                    </p:anim>
                                    <p:animEffect transition="in" filter="fade">
                                      <p:cBhvr>
                                        <p:cTn id="44" dur="500"/>
                                        <p:tgtEl>
                                          <p:spTgt spid="32"/>
                                        </p:tgtEl>
                                      </p:cBhvr>
                                    </p:animEffect>
                                    <p:anim calcmode="lin" valueType="num">
                                      <p:cBhvr>
                                        <p:cTn id="45" dur="500" fill="hold"/>
                                        <p:tgtEl>
                                          <p:spTgt spid="32"/>
                                        </p:tgtEl>
                                        <p:attrNameLst>
                                          <p:attrName>ppt_x</p:attrName>
                                        </p:attrNameLst>
                                      </p:cBhvr>
                                      <p:tavLst>
                                        <p:tav tm="0">
                                          <p:val>
                                            <p:fltVal val="0.5"/>
                                          </p:val>
                                        </p:tav>
                                        <p:tav tm="100000">
                                          <p:val>
                                            <p:strVal val="#ppt_x"/>
                                          </p:val>
                                        </p:tav>
                                      </p:tavLst>
                                    </p:anim>
                                    <p:anim calcmode="lin" valueType="num">
                                      <p:cBhvr>
                                        <p:cTn id="46" dur="500" fill="hold"/>
                                        <p:tgtEl>
                                          <p:spTgt spid="32"/>
                                        </p:tgtEl>
                                        <p:attrNameLst>
                                          <p:attrName>ppt_y</p:attrName>
                                        </p:attrNameLst>
                                      </p:cBhvr>
                                      <p:tavLst>
                                        <p:tav tm="0">
                                          <p:val>
                                            <p:fltVal val="0.5"/>
                                          </p:val>
                                        </p:tav>
                                        <p:tav tm="100000">
                                          <p:val>
                                            <p:strVal val="#ppt_y"/>
                                          </p:val>
                                        </p:tav>
                                      </p:tavLst>
                                    </p:anim>
                                  </p:childTnLst>
                                </p:cTn>
                              </p:par>
                            </p:childTnLst>
                          </p:cTn>
                        </p:par>
                        <p:par>
                          <p:cTn id="47" fill="hold">
                            <p:stCondLst>
                              <p:cond delay="500"/>
                            </p:stCondLst>
                            <p:childTnLst>
                              <p:par>
                                <p:cTn id="48" presetID="2" presetClass="entr" presetSubtype="4"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 calcmode="lin" valueType="num">
                                      <p:cBhvr additive="base">
                                        <p:cTn id="50" dur="500" fill="hold"/>
                                        <p:tgtEl>
                                          <p:spTgt spid="46"/>
                                        </p:tgtEl>
                                        <p:attrNameLst>
                                          <p:attrName>ppt_x</p:attrName>
                                        </p:attrNameLst>
                                      </p:cBhvr>
                                      <p:tavLst>
                                        <p:tav tm="0">
                                          <p:val>
                                            <p:strVal val="#ppt_x"/>
                                          </p:val>
                                        </p:tav>
                                        <p:tav tm="100000">
                                          <p:val>
                                            <p:strVal val="#ppt_x"/>
                                          </p:val>
                                        </p:tav>
                                      </p:tavLst>
                                    </p:anim>
                                    <p:anim calcmode="lin" valueType="num">
                                      <p:cBhvr additive="base">
                                        <p:cTn id="51" dur="500" fill="hold"/>
                                        <p:tgtEl>
                                          <p:spTgt spid="4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47"/>
                                        </p:tgtEl>
                                        <p:attrNameLst>
                                          <p:attrName>style.visibility</p:attrName>
                                        </p:attrNameLst>
                                      </p:cBhvr>
                                      <p:to>
                                        <p:strVal val="visible"/>
                                      </p:to>
                                    </p:set>
                                    <p:anim calcmode="lin" valueType="num">
                                      <p:cBhvr additive="base">
                                        <p:cTn id="54" dur="500" fill="hold"/>
                                        <p:tgtEl>
                                          <p:spTgt spid="47"/>
                                        </p:tgtEl>
                                        <p:attrNameLst>
                                          <p:attrName>ppt_x</p:attrName>
                                        </p:attrNameLst>
                                      </p:cBhvr>
                                      <p:tavLst>
                                        <p:tav tm="0">
                                          <p:val>
                                            <p:strVal val="#ppt_x"/>
                                          </p:val>
                                        </p:tav>
                                        <p:tav tm="100000">
                                          <p:val>
                                            <p:strVal val="#ppt_x"/>
                                          </p:val>
                                        </p:tav>
                                      </p:tavLst>
                                    </p:anim>
                                    <p:anim calcmode="lin" valueType="num">
                                      <p:cBhvr additive="base">
                                        <p:cTn id="55" dur="500" fill="hold"/>
                                        <p:tgtEl>
                                          <p:spTgt spid="47"/>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additive="base">
                                        <p:cTn id="58" dur="500" fill="hold"/>
                                        <p:tgtEl>
                                          <p:spTgt spid="48"/>
                                        </p:tgtEl>
                                        <p:attrNameLst>
                                          <p:attrName>ppt_x</p:attrName>
                                        </p:attrNameLst>
                                      </p:cBhvr>
                                      <p:tavLst>
                                        <p:tav tm="0">
                                          <p:val>
                                            <p:strVal val="#ppt_x"/>
                                          </p:val>
                                        </p:tav>
                                        <p:tav tm="100000">
                                          <p:val>
                                            <p:strVal val="#ppt_x"/>
                                          </p:val>
                                        </p:tav>
                                      </p:tavLst>
                                    </p:anim>
                                    <p:anim calcmode="lin" valueType="num">
                                      <p:cBhvr additive="base">
                                        <p:cTn id="59" dur="500" fill="hold"/>
                                        <p:tgtEl>
                                          <p:spTgt spid="48"/>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additive="base">
                                        <p:cTn id="62" dur="500" fill="hold"/>
                                        <p:tgtEl>
                                          <p:spTgt spid="49"/>
                                        </p:tgtEl>
                                        <p:attrNameLst>
                                          <p:attrName>ppt_x</p:attrName>
                                        </p:attrNameLst>
                                      </p:cBhvr>
                                      <p:tavLst>
                                        <p:tav tm="0">
                                          <p:val>
                                            <p:strVal val="#ppt_x"/>
                                          </p:val>
                                        </p:tav>
                                        <p:tav tm="100000">
                                          <p:val>
                                            <p:strVal val="#ppt_x"/>
                                          </p:val>
                                        </p:tav>
                                      </p:tavLst>
                                    </p:anim>
                                    <p:anim calcmode="lin" valueType="num">
                                      <p:cBhvr additive="base">
                                        <p:cTn id="63" dur="500" fill="hold"/>
                                        <p:tgtEl>
                                          <p:spTgt spid="49"/>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50"/>
                                        </p:tgtEl>
                                        <p:attrNameLst>
                                          <p:attrName>style.visibility</p:attrName>
                                        </p:attrNameLst>
                                      </p:cBhvr>
                                      <p:to>
                                        <p:strVal val="visible"/>
                                      </p:to>
                                    </p:set>
                                    <p:anim calcmode="lin" valueType="num">
                                      <p:cBhvr additive="base">
                                        <p:cTn id="66" dur="500" fill="hold"/>
                                        <p:tgtEl>
                                          <p:spTgt spid="50"/>
                                        </p:tgtEl>
                                        <p:attrNameLst>
                                          <p:attrName>ppt_x</p:attrName>
                                        </p:attrNameLst>
                                      </p:cBhvr>
                                      <p:tavLst>
                                        <p:tav tm="0">
                                          <p:val>
                                            <p:strVal val="#ppt_x"/>
                                          </p:val>
                                        </p:tav>
                                        <p:tav tm="100000">
                                          <p:val>
                                            <p:strVal val="#ppt_x"/>
                                          </p:val>
                                        </p:tav>
                                      </p:tavLst>
                                    </p:anim>
                                    <p:anim calcmode="lin" valueType="num">
                                      <p:cBhvr additive="base">
                                        <p:cTn id="67" dur="500" fill="hold"/>
                                        <p:tgtEl>
                                          <p:spTgt spid="50"/>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additive="base">
                                        <p:cTn id="70" dur="500" fill="hold"/>
                                        <p:tgtEl>
                                          <p:spTgt spid="51"/>
                                        </p:tgtEl>
                                        <p:attrNameLst>
                                          <p:attrName>ppt_x</p:attrName>
                                        </p:attrNameLst>
                                      </p:cBhvr>
                                      <p:tavLst>
                                        <p:tav tm="0">
                                          <p:val>
                                            <p:strVal val="#ppt_x"/>
                                          </p:val>
                                        </p:tav>
                                        <p:tav tm="100000">
                                          <p:val>
                                            <p:strVal val="#ppt_x"/>
                                          </p:val>
                                        </p:tav>
                                      </p:tavLst>
                                    </p:anim>
                                    <p:anim calcmode="lin" valueType="num">
                                      <p:cBhvr additive="base">
                                        <p:cTn id="71"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p:bldP spid="5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026509" y="1978592"/>
            <a:ext cx="7601360" cy="4563867"/>
            <a:chOff x="1706563" y="1090612"/>
            <a:chExt cx="7607300" cy="4565650"/>
          </a:xfrm>
          <a:solidFill>
            <a:srgbClr val="284D7A"/>
          </a:solidFill>
        </p:grpSpPr>
        <p:sp>
          <p:nvSpPr>
            <p:cNvPr id="27" name="Freeform 613"/>
            <p:cNvSpPr>
              <a:spLocks noEditPoints="1"/>
            </p:cNvSpPr>
            <p:nvPr/>
          </p:nvSpPr>
          <p:spPr bwMode="auto">
            <a:xfrm>
              <a:off x="5049838" y="2849563"/>
              <a:ext cx="801688" cy="1449388"/>
            </a:xfrm>
            <a:custGeom>
              <a:avLst/>
              <a:gdLst>
                <a:gd name="T0" fmla="*/ 846 w 893"/>
                <a:gd name="T1" fmla="*/ 184 h 1613"/>
                <a:gd name="T2" fmla="*/ 765 w 893"/>
                <a:gd name="T3" fmla="*/ 894 h 1613"/>
                <a:gd name="T4" fmla="*/ 769 w 893"/>
                <a:gd name="T5" fmla="*/ 911 h 1613"/>
                <a:gd name="T6" fmla="*/ 771 w 893"/>
                <a:gd name="T7" fmla="*/ 913 h 1613"/>
                <a:gd name="T8" fmla="*/ 763 w 893"/>
                <a:gd name="T9" fmla="*/ 1043 h 1613"/>
                <a:gd name="T10" fmla="*/ 759 w 893"/>
                <a:gd name="T11" fmla="*/ 1568 h 1613"/>
                <a:gd name="T12" fmla="*/ 271 w 893"/>
                <a:gd name="T13" fmla="*/ 1568 h 1613"/>
                <a:gd name="T14" fmla="*/ 157 w 893"/>
                <a:gd name="T15" fmla="*/ 1456 h 1613"/>
                <a:gd name="T16" fmla="*/ 151 w 893"/>
                <a:gd name="T17" fmla="*/ 1452 h 1613"/>
                <a:gd name="T18" fmla="*/ 49 w 893"/>
                <a:gd name="T19" fmla="*/ 1355 h 1613"/>
                <a:gd name="T20" fmla="*/ 286 w 893"/>
                <a:gd name="T21" fmla="*/ 869 h 1613"/>
                <a:gd name="T22" fmla="*/ 491 w 893"/>
                <a:gd name="T23" fmla="*/ 871 h 1613"/>
                <a:gd name="T24" fmla="*/ 512 w 893"/>
                <a:gd name="T25" fmla="*/ 887 h 1613"/>
                <a:gd name="T26" fmla="*/ 628 w 893"/>
                <a:gd name="T27" fmla="*/ 887 h 1613"/>
                <a:gd name="T28" fmla="*/ 649 w 893"/>
                <a:gd name="T29" fmla="*/ 872 h 1613"/>
                <a:gd name="T30" fmla="*/ 690 w 893"/>
                <a:gd name="T31" fmla="*/ 872 h 1613"/>
                <a:gd name="T32" fmla="*/ 706 w 893"/>
                <a:gd name="T33" fmla="*/ 866 h 1613"/>
                <a:gd name="T34" fmla="*/ 713 w 893"/>
                <a:gd name="T35" fmla="*/ 850 h 1613"/>
                <a:gd name="T36" fmla="*/ 718 w 893"/>
                <a:gd name="T37" fmla="*/ 176 h 1613"/>
                <a:gd name="T38" fmla="*/ 711 w 893"/>
                <a:gd name="T39" fmla="*/ 160 h 1613"/>
                <a:gd name="T40" fmla="*/ 696 w 893"/>
                <a:gd name="T41" fmla="*/ 153 h 1613"/>
                <a:gd name="T42" fmla="*/ 455 w 893"/>
                <a:gd name="T43" fmla="*/ 152 h 1613"/>
                <a:gd name="T44" fmla="*/ 469 w 893"/>
                <a:gd name="T45" fmla="*/ 53 h 1613"/>
                <a:gd name="T46" fmla="*/ 832 w 893"/>
                <a:gd name="T47" fmla="*/ 167 h 1613"/>
                <a:gd name="T48" fmla="*/ 847 w 893"/>
                <a:gd name="T49" fmla="*/ 179 h 1613"/>
                <a:gd name="T50" fmla="*/ 846 w 893"/>
                <a:gd name="T51" fmla="*/ 184 h 1613"/>
                <a:gd name="T52" fmla="*/ 850 w 893"/>
                <a:gd name="T53" fmla="*/ 127 h 1613"/>
                <a:gd name="T54" fmla="*/ 847 w 893"/>
                <a:gd name="T55" fmla="*/ 126 h 1613"/>
                <a:gd name="T56" fmla="*/ 457 w 893"/>
                <a:gd name="T57" fmla="*/ 2 h 1613"/>
                <a:gd name="T58" fmla="*/ 439 w 893"/>
                <a:gd name="T59" fmla="*/ 5 h 1613"/>
                <a:gd name="T60" fmla="*/ 429 w 893"/>
                <a:gd name="T61" fmla="*/ 20 h 1613"/>
                <a:gd name="T62" fmla="*/ 407 w 893"/>
                <a:gd name="T63" fmla="*/ 170 h 1613"/>
                <a:gd name="T64" fmla="*/ 412 w 893"/>
                <a:gd name="T65" fmla="*/ 188 h 1613"/>
                <a:gd name="T66" fmla="*/ 429 w 893"/>
                <a:gd name="T67" fmla="*/ 196 h 1613"/>
                <a:gd name="T68" fmla="*/ 673 w 893"/>
                <a:gd name="T69" fmla="*/ 198 h 1613"/>
                <a:gd name="T70" fmla="*/ 669 w 893"/>
                <a:gd name="T71" fmla="*/ 828 h 1613"/>
                <a:gd name="T72" fmla="*/ 628 w 893"/>
                <a:gd name="T73" fmla="*/ 827 h 1613"/>
                <a:gd name="T74" fmla="*/ 612 w 893"/>
                <a:gd name="T75" fmla="*/ 834 h 1613"/>
                <a:gd name="T76" fmla="*/ 607 w 893"/>
                <a:gd name="T77" fmla="*/ 842 h 1613"/>
                <a:gd name="T78" fmla="*/ 533 w 893"/>
                <a:gd name="T79" fmla="*/ 842 h 1613"/>
                <a:gd name="T80" fmla="*/ 512 w 893"/>
                <a:gd name="T81" fmla="*/ 826 h 1613"/>
                <a:gd name="T82" fmla="*/ 272 w 893"/>
                <a:gd name="T83" fmla="*/ 825 h 1613"/>
                <a:gd name="T84" fmla="*/ 252 w 893"/>
                <a:gd name="T85" fmla="*/ 837 h 1613"/>
                <a:gd name="T86" fmla="*/ 3 w 893"/>
                <a:gd name="T87" fmla="*/ 1348 h 1613"/>
                <a:gd name="T88" fmla="*/ 6 w 893"/>
                <a:gd name="T89" fmla="*/ 1371 h 1613"/>
                <a:gd name="T90" fmla="*/ 128 w 893"/>
                <a:gd name="T91" fmla="*/ 1490 h 1613"/>
                <a:gd name="T92" fmla="*/ 247 w 893"/>
                <a:gd name="T93" fmla="*/ 1606 h 1613"/>
                <a:gd name="T94" fmla="*/ 262 w 893"/>
                <a:gd name="T95" fmla="*/ 1613 h 1613"/>
                <a:gd name="T96" fmla="*/ 781 w 893"/>
                <a:gd name="T97" fmla="*/ 1613 h 1613"/>
                <a:gd name="T98" fmla="*/ 803 w 893"/>
                <a:gd name="T99" fmla="*/ 1591 h 1613"/>
                <a:gd name="T100" fmla="*/ 807 w 893"/>
                <a:gd name="T101" fmla="*/ 1041 h 1613"/>
                <a:gd name="T102" fmla="*/ 807 w 893"/>
                <a:gd name="T103" fmla="*/ 1037 h 1613"/>
                <a:gd name="T104" fmla="*/ 816 w 893"/>
                <a:gd name="T105" fmla="*/ 926 h 1613"/>
                <a:gd name="T106" fmla="*/ 816 w 893"/>
                <a:gd name="T107" fmla="*/ 898 h 1613"/>
                <a:gd name="T108" fmla="*/ 810 w 893"/>
                <a:gd name="T109" fmla="*/ 890 h 1613"/>
                <a:gd name="T110" fmla="*/ 889 w 893"/>
                <a:gd name="T111" fmla="*/ 193 h 1613"/>
                <a:gd name="T112" fmla="*/ 890 w 893"/>
                <a:gd name="T113" fmla="*/ 168 h 1613"/>
                <a:gd name="T114" fmla="*/ 850 w 893"/>
                <a:gd name="T115" fmla="*/ 127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93" h="1613">
                  <a:moveTo>
                    <a:pt x="846" y="184"/>
                  </a:moveTo>
                  <a:cubicBezTo>
                    <a:pt x="841" y="214"/>
                    <a:pt x="768" y="867"/>
                    <a:pt x="765" y="894"/>
                  </a:cubicBezTo>
                  <a:cubicBezTo>
                    <a:pt x="764" y="900"/>
                    <a:pt x="766" y="906"/>
                    <a:pt x="769" y="911"/>
                  </a:cubicBezTo>
                  <a:lnTo>
                    <a:pt x="771" y="913"/>
                  </a:lnTo>
                  <a:cubicBezTo>
                    <a:pt x="750" y="958"/>
                    <a:pt x="760" y="1027"/>
                    <a:pt x="763" y="1043"/>
                  </a:cubicBezTo>
                  <a:lnTo>
                    <a:pt x="759" y="1568"/>
                  </a:lnTo>
                  <a:lnTo>
                    <a:pt x="271" y="1568"/>
                  </a:lnTo>
                  <a:lnTo>
                    <a:pt x="157" y="1456"/>
                  </a:lnTo>
                  <a:cubicBezTo>
                    <a:pt x="155" y="1455"/>
                    <a:pt x="154" y="1453"/>
                    <a:pt x="151" y="1452"/>
                  </a:cubicBezTo>
                  <a:cubicBezTo>
                    <a:pt x="119" y="1436"/>
                    <a:pt x="73" y="1384"/>
                    <a:pt x="49" y="1355"/>
                  </a:cubicBezTo>
                  <a:cubicBezTo>
                    <a:pt x="78" y="1296"/>
                    <a:pt x="203" y="1042"/>
                    <a:pt x="286" y="869"/>
                  </a:cubicBezTo>
                  <a:lnTo>
                    <a:pt x="491" y="871"/>
                  </a:lnTo>
                  <a:cubicBezTo>
                    <a:pt x="493" y="880"/>
                    <a:pt x="502" y="887"/>
                    <a:pt x="512" y="887"/>
                  </a:cubicBezTo>
                  <a:lnTo>
                    <a:pt x="628" y="887"/>
                  </a:lnTo>
                  <a:cubicBezTo>
                    <a:pt x="637" y="887"/>
                    <a:pt x="646" y="881"/>
                    <a:pt x="649" y="872"/>
                  </a:cubicBezTo>
                  <a:lnTo>
                    <a:pt x="690" y="872"/>
                  </a:lnTo>
                  <a:cubicBezTo>
                    <a:pt x="696" y="872"/>
                    <a:pt x="702" y="870"/>
                    <a:pt x="706" y="866"/>
                  </a:cubicBezTo>
                  <a:cubicBezTo>
                    <a:pt x="710" y="862"/>
                    <a:pt x="713" y="856"/>
                    <a:pt x="713" y="850"/>
                  </a:cubicBezTo>
                  <a:lnTo>
                    <a:pt x="718" y="176"/>
                  </a:lnTo>
                  <a:cubicBezTo>
                    <a:pt x="718" y="170"/>
                    <a:pt x="716" y="164"/>
                    <a:pt x="711" y="160"/>
                  </a:cubicBezTo>
                  <a:cubicBezTo>
                    <a:pt x="707" y="156"/>
                    <a:pt x="702" y="153"/>
                    <a:pt x="696" y="153"/>
                  </a:cubicBezTo>
                  <a:lnTo>
                    <a:pt x="455" y="152"/>
                  </a:lnTo>
                  <a:cubicBezTo>
                    <a:pt x="461" y="109"/>
                    <a:pt x="466" y="75"/>
                    <a:pt x="469" y="53"/>
                  </a:cubicBezTo>
                  <a:lnTo>
                    <a:pt x="832" y="167"/>
                  </a:lnTo>
                  <a:cubicBezTo>
                    <a:pt x="842" y="173"/>
                    <a:pt x="846" y="177"/>
                    <a:pt x="847" y="179"/>
                  </a:cubicBezTo>
                  <a:cubicBezTo>
                    <a:pt x="846" y="180"/>
                    <a:pt x="846" y="182"/>
                    <a:pt x="846" y="184"/>
                  </a:cubicBezTo>
                  <a:close/>
                  <a:moveTo>
                    <a:pt x="850" y="127"/>
                  </a:moveTo>
                  <a:cubicBezTo>
                    <a:pt x="849" y="126"/>
                    <a:pt x="848" y="126"/>
                    <a:pt x="847" y="126"/>
                  </a:cubicBezTo>
                  <a:lnTo>
                    <a:pt x="457" y="2"/>
                  </a:lnTo>
                  <a:cubicBezTo>
                    <a:pt x="451" y="0"/>
                    <a:pt x="444" y="1"/>
                    <a:pt x="439" y="5"/>
                  </a:cubicBezTo>
                  <a:cubicBezTo>
                    <a:pt x="433" y="8"/>
                    <a:pt x="430" y="14"/>
                    <a:pt x="429" y="20"/>
                  </a:cubicBezTo>
                  <a:cubicBezTo>
                    <a:pt x="429" y="20"/>
                    <a:pt x="420" y="83"/>
                    <a:pt x="407" y="170"/>
                  </a:cubicBezTo>
                  <a:cubicBezTo>
                    <a:pt x="406" y="177"/>
                    <a:pt x="408" y="183"/>
                    <a:pt x="412" y="188"/>
                  </a:cubicBezTo>
                  <a:cubicBezTo>
                    <a:pt x="417" y="193"/>
                    <a:pt x="423" y="196"/>
                    <a:pt x="429" y="196"/>
                  </a:cubicBezTo>
                  <a:lnTo>
                    <a:pt x="673" y="198"/>
                  </a:lnTo>
                  <a:lnTo>
                    <a:pt x="669" y="828"/>
                  </a:lnTo>
                  <a:lnTo>
                    <a:pt x="628" y="827"/>
                  </a:lnTo>
                  <a:cubicBezTo>
                    <a:pt x="623" y="827"/>
                    <a:pt x="616" y="829"/>
                    <a:pt x="612" y="834"/>
                  </a:cubicBezTo>
                  <a:cubicBezTo>
                    <a:pt x="610" y="836"/>
                    <a:pt x="608" y="839"/>
                    <a:pt x="607" y="842"/>
                  </a:cubicBezTo>
                  <a:lnTo>
                    <a:pt x="533" y="842"/>
                  </a:lnTo>
                  <a:cubicBezTo>
                    <a:pt x="531" y="833"/>
                    <a:pt x="522" y="826"/>
                    <a:pt x="512" y="826"/>
                  </a:cubicBezTo>
                  <a:lnTo>
                    <a:pt x="272" y="825"/>
                  </a:lnTo>
                  <a:cubicBezTo>
                    <a:pt x="264" y="825"/>
                    <a:pt x="256" y="829"/>
                    <a:pt x="252" y="837"/>
                  </a:cubicBezTo>
                  <a:cubicBezTo>
                    <a:pt x="159" y="1032"/>
                    <a:pt x="5" y="1345"/>
                    <a:pt x="3" y="1348"/>
                  </a:cubicBezTo>
                  <a:cubicBezTo>
                    <a:pt x="0" y="1355"/>
                    <a:pt x="0" y="1364"/>
                    <a:pt x="6" y="1371"/>
                  </a:cubicBezTo>
                  <a:cubicBezTo>
                    <a:pt x="8" y="1375"/>
                    <a:pt x="75" y="1462"/>
                    <a:pt x="128" y="1490"/>
                  </a:cubicBezTo>
                  <a:lnTo>
                    <a:pt x="247" y="1606"/>
                  </a:lnTo>
                  <a:cubicBezTo>
                    <a:pt x="251" y="1610"/>
                    <a:pt x="256" y="1613"/>
                    <a:pt x="262" y="1613"/>
                  </a:cubicBezTo>
                  <a:lnTo>
                    <a:pt x="781" y="1613"/>
                  </a:lnTo>
                  <a:cubicBezTo>
                    <a:pt x="793" y="1613"/>
                    <a:pt x="803" y="1603"/>
                    <a:pt x="803" y="1591"/>
                  </a:cubicBezTo>
                  <a:lnTo>
                    <a:pt x="807" y="1041"/>
                  </a:lnTo>
                  <a:cubicBezTo>
                    <a:pt x="807" y="1040"/>
                    <a:pt x="807" y="1038"/>
                    <a:pt x="807" y="1037"/>
                  </a:cubicBezTo>
                  <a:cubicBezTo>
                    <a:pt x="801" y="1005"/>
                    <a:pt x="798" y="947"/>
                    <a:pt x="816" y="926"/>
                  </a:cubicBezTo>
                  <a:cubicBezTo>
                    <a:pt x="822" y="917"/>
                    <a:pt x="822" y="906"/>
                    <a:pt x="816" y="898"/>
                  </a:cubicBezTo>
                  <a:lnTo>
                    <a:pt x="810" y="890"/>
                  </a:lnTo>
                  <a:cubicBezTo>
                    <a:pt x="819" y="811"/>
                    <a:pt x="882" y="247"/>
                    <a:pt x="889" y="193"/>
                  </a:cubicBezTo>
                  <a:cubicBezTo>
                    <a:pt x="892" y="186"/>
                    <a:pt x="893" y="178"/>
                    <a:pt x="890" y="168"/>
                  </a:cubicBezTo>
                  <a:cubicBezTo>
                    <a:pt x="886" y="152"/>
                    <a:pt x="873" y="138"/>
                    <a:pt x="850" y="127"/>
                  </a:cubicBezTo>
                  <a:close/>
                </a:path>
              </a:pathLst>
            </a:custGeom>
            <a:grpFill/>
            <a:ln w="9525">
              <a:solidFill>
                <a:srgbClr val="284D7A"/>
              </a:solidFill>
              <a:round/>
            </a:ln>
          </p:spPr>
          <p:txBody>
            <a:bodyPr vert="horz" wrap="square" lIns="91404" tIns="45702" rIns="91404" bIns="45702" numCol="1" anchor="t" anchorCtr="0" compatLnSpc="1"/>
            <a:lstStyle/>
            <a:p>
              <a:pPr fontAlgn="base">
                <a:spcBef>
                  <a:spcPct val="0"/>
                </a:spcBef>
                <a:spcAft>
                  <a:spcPct val="0"/>
                </a:spcAft>
                <a:buFont typeface="Arial" panose="020B0604020202020204" pitchFamily="34" charset="0"/>
                <a:buNone/>
              </a:pPr>
              <a:endParaRPr lang="zh-CN" altLang="en-US">
                <a:solidFill>
                  <a:srgbClr val="12293F"/>
                </a:solidFill>
                <a:latin typeface="+mj-ea"/>
                <a:ea typeface="+mj-ea"/>
              </a:endParaRPr>
            </a:p>
          </p:txBody>
        </p:sp>
        <p:sp>
          <p:nvSpPr>
            <p:cNvPr id="28" name="Freeform 1044"/>
            <p:cNvSpPr/>
            <p:nvPr/>
          </p:nvSpPr>
          <p:spPr bwMode="auto">
            <a:xfrm>
              <a:off x="1706563" y="1090612"/>
              <a:ext cx="7607300" cy="4565650"/>
            </a:xfrm>
            <a:custGeom>
              <a:avLst/>
              <a:gdLst>
                <a:gd name="T0" fmla="*/ 6560 w 8465"/>
                <a:gd name="T1" fmla="*/ 2039 h 5080"/>
                <a:gd name="T2" fmla="*/ 4970 w 8465"/>
                <a:gd name="T3" fmla="*/ 2957 h 5080"/>
                <a:gd name="T4" fmla="*/ 4920 w 8465"/>
                <a:gd name="T5" fmla="*/ 2002 h 5080"/>
                <a:gd name="T6" fmla="*/ 4663 w 8465"/>
                <a:gd name="T7" fmla="*/ 1598 h 5080"/>
                <a:gd name="T8" fmla="*/ 4857 w 8465"/>
                <a:gd name="T9" fmla="*/ 1644 h 5080"/>
                <a:gd name="T10" fmla="*/ 4939 w 8465"/>
                <a:gd name="T11" fmla="*/ 1558 h 5080"/>
                <a:gd name="T12" fmla="*/ 4883 w 8465"/>
                <a:gd name="T13" fmla="*/ 1426 h 5080"/>
                <a:gd name="T14" fmla="*/ 4757 w 8465"/>
                <a:gd name="T15" fmla="*/ 1408 h 5080"/>
                <a:gd name="T16" fmla="*/ 4274 w 8465"/>
                <a:gd name="T17" fmla="*/ 879 h 5080"/>
                <a:gd name="T18" fmla="*/ 4162 w 8465"/>
                <a:gd name="T19" fmla="*/ 551 h 5080"/>
                <a:gd name="T20" fmla="*/ 4248 w 8465"/>
                <a:gd name="T21" fmla="*/ 499 h 5080"/>
                <a:gd name="T22" fmla="*/ 4258 w 8465"/>
                <a:gd name="T23" fmla="*/ 399 h 5080"/>
                <a:gd name="T24" fmla="*/ 4267 w 8465"/>
                <a:gd name="T25" fmla="*/ 275 h 5080"/>
                <a:gd name="T26" fmla="*/ 4228 w 8465"/>
                <a:gd name="T27" fmla="*/ 179 h 5080"/>
                <a:gd name="T28" fmla="*/ 3956 w 8465"/>
                <a:gd name="T29" fmla="*/ 28 h 5080"/>
                <a:gd name="T30" fmla="*/ 3851 w 8465"/>
                <a:gd name="T31" fmla="*/ 467 h 5080"/>
                <a:gd name="T32" fmla="*/ 3868 w 8465"/>
                <a:gd name="T33" fmla="*/ 536 h 5080"/>
                <a:gd name="T34" fmla="*/ 3679 w 8465"/>
                <a:gd name="T35" fmla="*/ 907 h 5080"/>
                <a:gd name="T36" fmla="*/ 3658 w 8465"/>
                <a:gd name="T37" fmla="*/ 1771 h 5080"/>
                <a:gd name="T38" fmla="*/ 3797 w 8465"/>
                <a:gd name="T39" fmla="*/ 1943 h 5080"/>
                <a:gd name="T40" fmla="*/ 3435 w 8465"/>
                <a:gd name="T41" fmla="*/ 2102 h 5080"/>
                <a:gd name="T42" fmla="*/ 3430 w 8465"/>
                <a:gd name="T43" fmla="*/ 2821 h 5080"/>
                <a:gd name="T44" fmla="*/ 3619 w 8465"/>
                <a:gd name="T45" fmla="*/ 2822 h 5080"/>
                <a:gd name="T46" fmla="*/ 3414 w 8465"/>
                <a:gd name="T47" fmla="*/ 3459 h 5080"/>
                <a:gd name="T48" fmla="*/ 2511 w 8465"/>
                <a:gd name="T49" fmla="*/ 4359 h 5080"/>
                <a:gd name="T50" fmla="*/ 22 w 8465"/>
                <a:gd name="T51" fmla="*/ 5035 h 5080"/>
                <a:gd name="T52" fmla="*/ 391 w 8465"/>
                <a:gd name="T53" fmla="*/ 5069 h 5080"/>
                <a:gd name="T54" fmla="*/ 3032 w 8465"/>
                <a:gd name="T55" fmla="*/ 3578 h 5080"/>
                <a:gd name="T56" fmla="*/ 3541 w 8465"/>
                <a:gd name="T57" fmla="*/ 3252 h 5080"/>
                <a:gd name="T58" fmla="*/ 3597 w 8465"/>
                <a:gd name="T59" fmla="*/ 2778 h 5080"/>
                <a:gd name="T60" fmla="*/ 3481 w 8465"/>
                <a:gd name="T61" fmla="*/ 2777 h 5080"/>
                <a:gd name="T62" fmla="*/ 3822 w 8465"/>
                <a:gd name="T63" fmla="*/ 2128 h 5080"/>
                <a:gd name="T64" fmla="*/ 3828 w 8465"/>
                <a:gd name="T65" fmla="*/ 1907 h 5080"/>
                <a:gd name="T66" fmla="*/ 3699 w 8465"/>
                <a:gd name="T67" fmla="*/ 1725 h 5080"/>
                <a:gd name="T68" fmla="*/ 3720 w 8465"/>
                <a:gd name="T69" fmla="*/ 925 h 5080"/>
                <a:gd name="T70" fmla="*/ 3910 w 8465"/>
                <a:gd name="T71" fmla="*/ 551 h 5080"/>
                <a:gd name="T72" fmla="*/ 3910 w 8465"/>
                <a:gd name="T73" fmla="*/ 470 h 5080"/>
                <a:gd name="T74" fmla="*/ 3824 w 8465"/>
                <a:gd name="T75" fmla="*/ 284 h 5080"/>
                <a:gd name="T76" fmla="*/ 4128 w 8465"/>
                <a:gd name="T77" fmla="*/ 109 h 5080"/>
                <a:gd name="T78" fmla="*/ 4197 w 8465"/>
                <a:gd name="T79" fmla="*/ 254 h 5080"/>
                <a:gd name="T80" fmla="*/ 4204 w 8465"/>
                <a:gd name="T81" fmla="*/ 345 h 5080"/>
                <a:gd name="T82" fmla="*/ 4212 w 8465"/>
                <a:gd name="T83" fmla="*/ 428 h 5080"/>
                <a:gd name="T84" fmla="*/ 4203 w 8465"/>
                <a:gd name="T85" fmla="*/ 504 h 5080"/>
                <a:gd name="T86" fmla="*/ 4155 w 8465"/>
                <a:gd name="T87" fmla="*/ 500 h 5080"/>
                <a:gd name="T88" fmla="*/ 4126 w 8465"/>
                <a:gd name="T89" fmla="*/ 607 h 5080"/>
                <a:gd name="T90" fmla="*/ 4237 w 8465"/>
                <a:gd name="T91" fmla="*/ 904 h 5080"/>
                <a:gd name="T92" fmla="*/ 4708 w 8465"/>
                <a:gd name="T93" fmla="*/ 1432 h 5080"/>
                <a:gd name="T94" fmla="*/ 4795 w 8465"/>
                <a:gd name="T95" fmla="*/ 1446 h 5080"/>
                <a:gd name="T96" fmla="*/ 4862 w 8465"/>
                <a:gd name="T97" fmla="*/ 1468 h 5080"/>
                <a:gd name="T98" fmla="*/ 4894 w 8465"/>
                <a:gd name="T99" fmla="*/ 1557 h 5080"/>
                <a:gd name="T100" fmla="*/ 4849 w 8465"/>
                <a:gd name="T101" fmla="*/ 1600 h 5080"/>
                <a:gd name="T102" fmla="*/ 4688 w 8465"/>
                <a:gd name="T103" fmla="*/ 1538 h 5080"/>
                <a:gd name="T104" fmla="*/ 4401 w 8465"/>
                <a:gd name="T105" fmla="*/ 1477 h 5080"/>
                <a:gd name="T106" fmla="*/ 4409 w 8465"/>
                <a:gd name="T107" fmla="*/ 1663 h 5080"/>
                <a:gd name="T108" fmla="*/ 4730 w 8465"/>
                <a:gd name="T109" fmla="*/ 2745 h 5080"/>
                <a:gd name="T110" fmla="*/ 5176 w 8465"/>
                <a:gd name="T111" fmla="*/ 3002 h 5080"/>
                <a:gd name="T112" fmla="*/ 6592 w 8465"/>
                <a:gd name="T113" fmla="*/ 2077 h 5080"/>
                <a:gd name="T114" fmla="*/ 8280 w 8465"/>
                <a:gd name="T115" fmla="*/ 1313 h 5080"/>
                <a:gd name="T116" fmla="*/ 8424 w 8465"/>
                <a:gd name="T117" fmla="*/ 943 h 5080"/>
                <a:gd name="T118" fmla="*/ 8179 w 8465"/>
                <a:gd name="T119" fmla="*/ 1221 h 5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65" h="5080">
                  <a:moveTo>
                    <a:pt x="8179" y="1221"/>
                  </a:moveTo>
                  <a:lnTo>
                    <a:pt x="7250" y="2306"/>
                  </a:lnTo>
                  <a:lnTo>
                    <a:pt x="6589" y="2028"/>
                  </a:lnTo>
                  <a:cubicBezTo>
                    <a:pt x="6578" y="2023"/>
                    <a:pt x="6565" y="2028"/>
                    <a:pt x="6560" y="2039"/>
                  </a:cubicBezTo>
                  <a:lnTo>
                    <a:pt x="5439" y="3246"/>
                  </a:lnTo>
                  <a:lnTo>
                    <a:pt x="5203" y="2965"/>
                  </a:lnTo>
                  <a:cubicBezTo>
                    <a:pt x="5199" y="2960"/>
                    <a:pt x="5193" y="2957"/>
                    <a:pt x="5186" y="2957"/>
                  </a:cubicBezTo>
                  <a:lnTo>
                    <a:pt x="4970" y="2957"/>
                  </a:lnTo>
                  <a:cubicBezTo>
                    <a:pt x="4908" y="2911"/>
                    <a:pt x="4885" y="2894"/>
                    <a:pt x="4809" y="2861"/>
                  </a:cubicBezTo>
                  <a:cubicBezTo>
                    <a:pt x="4746" y="2834"/>
                    <a:pt x="4770" y="2767"/>
                    <a:pt x="4772" y="2759"/>
                  </a:cubicBezTo>
                  <a:cubicBezTo>
                    <a:pt x="4773" y="2758"/>
                    <a:pt x="4773" y="2757"/>
                    <a:pt x="4773" y="2756"/>
                  </a:cubicBezTo>
                  <a:lnTo>
                    <a:pt x="4920" y="2002"/>
                  </a:lnTo>
                  <a:cubicBezTo>
                    <a:pt x="4940" y="1868"/>
                    <a:pt x="4864" y="1813"/>
                    <a:pt x="4852" y="1805"/>
                  </a:cubicBezTo>
                  <a:cubicBezTo>
                    <a:pt x="4808" y="1772"/>
                    <a:pt x="4509" y="1654"/>
                    <a:pt x="4437" y="1626"/>
                  </a:cubicBezTo>
                  <a:cubicBezTo>
                    <a:pt x="4434" y="1608"/>
                    <a:pt x="4429" y="1572"/>
                    <a:pt x="4422" y="1529"/>
                  </a:cubicBezTo>
                  <a:lnTo>
                    <a:pt x="4663" y="1598"/>
                  </a:lnTo>
                  <a:cubicBezTo>
                    <a:pt x="4672" y="1601"/>
                    <a:pt x="4681" y="1598"/>
                    <a:pt x="4686" y="1591"/>
                  </a:cubicBezTo>
                  <a:cubicBezTo>
                    <a:pt x="4693" y="1597"/>
                    <a:pt x="4700" y="1604"/>
                    <a:pt x="4708" y="1613"/>
                  </a:cubicBezTo>
                  <a:cubicBezTo>
                    <a:pt x="4714" y="1618"/>
                    <a:pt x="4719" y="1624"/>
                    <a:pt x="4725" y="1630"/>
                  </a:cubicBezTo>
                  <a:cubicBezTo>
                    <a:pt x="4752" y="1657"/>
                    <a:pt x="4810" y="1652"/>
                    <a:pt x="4857" y="1644"/>
                  </a:cubicBezTo>
                  <a:lnTo>
                    <a:pt x="4862" y="1643"/>
                  </a:lnTo>
                  <a:cubicBezTo>
                    <a:pt x="4881" y="1640"/>
                    <a:pt x="4901" y="1636"/>
                    <a:pt x="4908" y="1609"/>
                  </a:cubicBezTo>
                  <a:cubicBezTo>
                    <a:pt x="4909" y="1607"/>
                    <a:pt x="4914" y="1601"/>
                    <a:pt x="4918" y="1598"/>
                  </a:cubicBezTo>
                  <a:cubicBezTo>
                    <a:pt x="4927" y="1588"/>
                    <a:pt x="4939" y="1575"/>
                    <a:pt x="4939" y="1558"/>
                  </a:cubicBezTo>
                  <a:cubicBezTo>
                    <a:pt x="4939" y="1551"/>
                    <a:pt x="4946" y="1532"/>
                    <a:pt x="4949" y="1523"/>
                  </a:cubicBezTo>
                  <a:cubicBezTo>
                    <a:pt x="4950" y="1519"/>
                    <a:pt x="4952" y="1516"/>
                    <a:pt x="4952" y="1513"/>
                  </a:cubicBezTo>
                  <a:cubicBezTo>
                    <a:pt x="4960" y="1491"/>
                    <a:pt x="4960" y="1460"/>
                    <a:pt x="4937" y="1443"/>
                  </a:cubicBezTo>
                  <a:cubicBezTo>
                    <a:pt x="4924" y="1434"/>
                    <a:pt x="4900" y="1429"/>
                    <a:pt x="4883" y="1426"/>
                  </a:cubicBezTo>
                  <a:lnTo>
                    <a:pt x="4882" y="1423"/>
                  </a:lnTo>
                  <a:cubicBezTo>
                    <a:pt x="4875" y="1388"/>
                    <a:pt x="4840" y="1394"/>
                    <a:pt x="4817" y="1398"/>
                  </a:cubicBezTo>
                  <a:cubicBezTo>
                    <a:pt x="4809" y="1399"/>
                    <a:pt x="4800" y="1401"/>
                    <a:pt x="4791" y="1402"/>
                  </a:cubicBezTo>
                  <a:cubicBezTo>
                    <a:pt x="4779" y="1403"/>
                    <a:pt x="4767" y="1405"/>
                    <a:pt x="4757" y="1408"/>
                  </a:cubicBezTo>
                  <a:cubicBezTo>
                    <a:pt x="4754" y="1403"/>
                    <a:pt x="4750" y="1400"/>
                    <a:pt x="4745" y="1398"/>
                  </a:cubicBezTo>
                  <a:lnTo>
                    <a:pt x="4384" y="1269"/>
                  </a:lnTo>
                  <a:cubicBezTo>
                    <a:pt x="4381" y="1241"/>
                    <a:pt x="4378" y="1219"/>
                    <a:pt x="4377" y="1204"/>
                  </a:cubicBezTo>
                  <a:cubicBezTo>
                    <a:pt x="4369" y="1105"/>
                    <a:pt x="4311" y="935"/>
                    <a:pt x="4274" y="879"/>
                  </a:cubicBezTo>
                  <a:cubicBezTo>
                    <a:pt x="4248" y="840"/>
                    <a:pt x="4221" y="770"/>
                    <a:pt x="4213" y="749"/>
                  </a:cubicBezTo>
                  <a:cubicBezTo>
                    <a:pt x="4217" y="730"/>
                    <a:pt x="4227" y="677"/>
                    <a:pt x="4220" y="639"/>
                  </a:cubicBezTo>
                  <a:cubicBezTo>
                    <a:pt x="4212" y="603"/>
                    <a:pt x="4180" y="582"/>
                    <a:pt x="4158" y="572"/>
                  </a:cubicBezTo>
                  <a:lnTo>
                    <a:pt x="4162" y="551"/>
                  </a:lnTo>
                  <a:cubicBezTo>
                    <a:pt x="4167" y="553"/>
                    <a:pt x="4173" y="554"/>
                    <a:pt x="4178" y="554"/>
                  </a:cubicBezTo>
                  <a:cubicBezTo>
                    <a:pt x="4198" y="554"/>
                    <a:pt x="4206" y="552"/>
                    <a:pt x="4218" y="546"/>
                  </a:cubicBezTo>
                  <a:lnTo>
                    <a:pt x="4221" y="544"/>
                  </a:lnTo>
                  <a:cubicBezTo>
                    <a:pt x="4229" y="540"/>
                    <a:pt x="4254" y="529"/>
                    <a:pt x="4248" y="499"/>
                  </a:cubicBezTo>
                  <a:cubicBezTo>
                    <a:pt x="4246" y="487"/>
                    <a:pt x="4246" y="483"/>
                    <a:pt x="4248" y="473"/>
                  </a:cubicBezTo>
                  <a:cubicBezTo>
                    <a:pt x="4250" y="466"/>
                    <a:pt x="4251" y="461"/>
                    <a:pt x="4251" y="456"/>
                  </a:cubicBezTo>
                  <a:cubicBezTo>
                    <a:pt x="4253" y="450"/>
                    <a:pt x="4254" y="445"/>
                    <a:pt x="4256" y="436"/>
                  </a:cubicBezTo>
                  <a:cubicBezTo>
                    <a:pt x="4258" y="420"/>
                    <a:pt x="4258" y="405"/>
                    <a:pt x="4258" y="399"/>
                  </a:cubicBezTo>
                  <a:cubicBezTo>
                    <a:pt x="4258" y="393"/>
                    <a:pt x="4258" y="381"/>
                    <a:pt x="4252" y="371"/>
                  </a:cubicBezTo>
                  <a:cubicBezTo>
                    <a:pt x="4251" y="368"/>
                    <a:pt x="4250" y="361"/>
                    <a:pt x="4249" y="352"/>
                  </a:cubicBezTo>
                  <a:cubicBezTo>
                    <a:pt x="4254" y="347"/>
                    <a:pt x="4260" y="340"/>
                    <a:pt x="4267" y="331"/>
                  </a:cubicBezTo>
                  <a:cubicBezTo>
                    <a:pt x="4284" y="307"/>
                    <a:pt x="4275" y="284"/>
                    <a:pt x="4267" y="275"/>
                  </a:cubicBezTo>
                  <a:cubicBezTo>
                    <a:pt x="4264" y="272"/>
                    <a:pt x="4259" y="269"/>
                    <a:pt x="4254" y="268"/>
                  </a:cubicBezTo>
                  <a:cubicBezTo>
                    <a:pt x="4252" y="267"/>
                    <a:pt x="4247" y="264"/>
                    <a:pt x="4243" y="259"/>
                  </a:cubicBezTo>
                  <a:cubicBezTo>
                    <a:pt x="4248" y="246"/>
                    <a:pt x="4253" y="228"/>
                    <a:pt x="4251" y="216"/>
                  </a:cubicBezTo>
                  <a:cubicBezTo>
                    <a:pt x="4249" y="196"/>
                    <a:pt x="4236" y="185"/>
                    <a:pt x="4228" y="179"/>
                  </a:cubicBezTo>
                  <a:cubicBezTo>
                    <a:pt x="4224" y="172"/>
                    <a:pt x="4217" y="151"/>
                    <a:pt x="4211" y="137"/>
                  </a:cubicBezTo>
                  <a:cubicBezTo>
                    <a:pt x="4204" y="117"/>
                    <a:pt x="4182" y="96"/>
                    <a:pt x="4167" y="83"/>
                  </a:cubicBezTo>
                  <a:cubicBezTo>
                    <a:pt x="4171" y="64"/>
                    <a:pt x="4167" y="47"/>
                    <a:pt x="4156" y="34"/>
                  </a:cubicBezTo>
                  <a:cubicBezTo>
                    <a:pt x="4128" y="1"/>
                    <a:pt x="4063" y="0"/>
                    <a:pt x="3956" y="28"/>
                  </a:cubicBezTo>
                  <a:cubicBezTo>
                    <a:pt x="3817" y="65"/>
                    <a:pt x="3755" y="159"/>
                    <a:pt x="3780" y="292"/>
                  </a:cubicBezTo>
                  <a:cubicBezTo>
                    <a:pt x="3794" y="363"/>
                    <a:pt x="3829" y="427"/>
                    <a:pt x="3844" y="454"/>
                  </a:cubicBezTo>
                  <a:cubicBezTo>
                    <a:pt x="3846" y="458"/>
                    <a:pt x="3847" y="461"/>
                    <a:pt x="3848" y="462"/>
                  </a:cubicBezTo>
                  <a:cubicBezTo>
                    <a:pt x="3849" y="464"/>
                    <a:pt x="3850" y="465"/>
                    <a:pt x="3851" y="467"/>
                  </a:cubicBezTo>
                  <a:lnTo>
                    <a:pt x="3868" y="488"/>
                  </a:lnTo>
                  <a:cubicBezTo>
                    <a:pt x="3868" y="490"/>
                    <a:pt x="3868" y="493"/>
                    <a:pt x="3868" y="495"/>
                  </a:cubicBezTo>
                  <a:cubicBezTo>
                    <a:pt x="3868" y="502"/>
                    <a:pt x="3867" y="510"/>
                    <a:pt x="3868" y="520"/>
                  </a:cubicBezTo>
                  <a:cubicBezTo>
                    <a:pt x="3868" y="522"/>
                    <a:pt x="3868" y="527"/>
                    <a:pt x="3868" y="536"/>
                  </a:cubicBezTo>
                  <a:cubicBezTo>
                    <a:pt x="3852" y="570"/>
                    <a:pt x="3826" y="612"/>
                    <a:pt x="3801" y="653"/>
                  </a:cubicBezTo>
                  <a:cubicBezTo>
                    <a:pt x="3775" y="695"/>
                    <a:pt x="3748" y="739"/>
                    <a:pt x="3731" y="775"/>
                  </a:cubicBezTo>
                  <a:cubicBezTo>
                    <a:pt x="3729" y="780"/>
                    <a:pt x="3724" y="792"/>
                    <a:pt x="3716" y="813"/>
                  </a:cubicBezTo>
                  <a:cubicBezTo>
                    <a:pt x="3706" y="840"/>
                    <a:pt x="3692" y="876"/>
                    <a:pt x="3679" y="907"/>
                  </a:cubicBezTo>
                  <a:lnTo>
                    <a:pt x="3545" y="1151"/>
                  </a:lnTo>
                  <a:cubicBezTo>
                    <a:pt x="3543" y="1155"/>
                    <a:pt x="3542" y="1160"/>
                    <a:pt x="3543" y="1165"/>
                  </a:cubicBezTo>
                  <a:lnTo>
                    <a:pt x="3636" y="1752"/>
                  </a:lnTo>
                  <a:cubicBezTo>
                    <a:pt x="3638" y="1763"/>
                    <a:pt x="3648" y="1771"/>
                    <a:pt x="3658" y="1771"/>
                  </a:cubicBezTo>
                  <a:lnTo>
                    <a:pt x="3673" y="1770"/>
                  </a:lnTo>
                  <a:cubicBezTo>
                    <a:pt x="3663" y="1826"/>
                    <a:pt x="3655" y="1872"/>
                    <a:pt x="3655" y="1872"/>
                  </a:cubicBezTo>
                  <a:cubicBezTo>
                    <a:pt x="3654" y="1883"/>
                    <a:pt x="3660" y="1893"/>
                    <a:pt x="3670" y="1896"/>
                  </a:cubicBezTo>
                  <a:lnTo>
                    <a:pt x="3797" y="1943"/>
                  </a:lnTo>
                  <a:lnTo>
                    <a:pt x="3793" y="2049"/>
                  </a:lnTo>
                  <a:cubicBezTo>
                    <a:pt x="3786" y="2066"/>
                    <a:pt x="3782" y="2085"/>
                    <a:pt x="3779" y="2105"/>
                  </a:cubicBezTo>
                  <a:lnTo>
                    <a:pt x="3435" y="2102"/>
                  </a:lnTo>
                  <a:lnTo>
                    <a:pt x="3435" y="2102"/>
                  </a:lnTo>
                  <a:cubicBezTo>
                    <a:pt x="3423" y="2102"/>
                    <a:pt x="3413" y="2112"/>
                    <a:pt x="3413" y="2124"/>
                  </a:cubicBezTo>
                  <a:lnTo>
                    <a:pt x="3408" y="2799"/>
                  </a:lnTo>
                  <a:cubicBezTo>
                    <a:pt x="3408" y="2804"/>
                    <a:pt x="3410" y="2810"/>
                    <a:pt x="3414" y="2814"/>
                  </a:cubicBezTo>
                  <a:cubicBezTo>
                    <a:pt x="3418" y="2819"/>
                    <a:pt x="3424" y="2821"/>
                    <a:pt x="3430" y="2821"/>
                  </a:cubicBezTo>
                  <a:lnTo>
                    <a:pt x="3459" y="2821"/>
                  </a:lnTo>
                  <a:cubicBezTo>
                    <a:pt x="3459" y="2833"/>
                    <a:pt x="3469" y="2843"/>
                    <a:pt x="3481" y="2843"/>
                  </a:cubicBezTo>
                  <a:lnTo>
                    <a:pt x="3597" y="2843"/>
                  </a:lnTo>
                  <a:cubicBezTo>
                    <a:pt x="3608" y="2843"/>
                    <a:pt x="3618" y="2834"/>
                    <a:pt x="3619" y="2822"/>
                  </a:cubicBezTo>
                  <a:lnTo>
                    <a:pt x="3669" y="2823"/>
                  </a:lnTo>
                  <a:lnTo>
                    <a:pt x="3500" y="3236"/>
                  </a:lnTo>
                  <a:lnTo>
                    <a:pt x="3415" y="3455"/>
                  </a:lnTo>
                  <a:cubicBezTo>
                    <a:pt x="3415" y="3456"/>
                    <a:pt x="3414" y="3458"/>
                    <a:pt x="3414" y="3459"/>
                  </a:cubicBezTo>
                  <a:lnTo>
                    <a:pt x="3399" y="3534"/>
                  </a:lnTo>
                  <a:lnTo>
                    <a:pt x="3019" y="3534"/>
                  </a:lnTo>
                  <a:cubicBezTo>
                    <a:pt x="3011" y="3534"/>
                    <a:pt x="3004" y="3538"/>
                    <a:pt x="3000" y="3544"/>
                  </a:cubicBezTo>
                  <a:lnTo>
                    <a:pt x="2511" y="4359"/>
                  </a:lnTo>
                  <a:lnTo>
                    <a:pt x="1512" y="3995"/>
                  </a:lnTo>
                  <a:cubicBezTo>
                    <a:pt x="1501" y="3989"/>
                    <a:pt x="1488" y="3993"/>
                    <a:pt x="1482" y="4003"/>
                  </a:cubicBezTo>
                  <a:lnTo>
                    <a:pt x="360" y="5035"/>
                  </a:lnTo>
                  <a:lnTo>
                    <a:pt x="22" y="5035"/>
                  </a:lnTo>
                  <a:cubicBezTo>
                    <a:pt x="10" y="5035"/>
                    <a:pt x="0" y="5045"/>
                    <a:pt x="0" y="5057"/>
                  </a:cubicBezTo>
                  <a:cubicBezTo>
                    <a:pt x="0" y="5070"/>
                    <a:pt x="10" y="5080"/>
                    <a:pt x="22" y="5080"/>
                  </a:cubicBezTo>
                  <a:lnTo>
                    <a:pt x="372" y="5080"/>
                  </a:lnTo>
                  <a:cubicBezTo>
                    <a:pt x="380" y="5080"/>
                    <a:pt x="387" y="5076"/>
                    <a:pt x="391" y="5069"/>
                  </a:cubicBezTo>
                  <a:lnTo>
                    <a:pt x="1508" y="4044"/>
                  </a:lnTo>
                  <a:lnTo>
                    <a:pt x="2508" y="4408"/>
                  </a:lnTo>
                  <a:cubicBezTo>
                    <a:pt x="2519" y="4414"/>
                    <a:pt x="2532" y="4411"/>
                    <a:pt x="2538" y="4401"/>
                  </a:cubicBezTo>
                  <a:lnTo>
                    <a:pt x="3032" y="3578"/>
                  </a:lnTo>
                  <a:lnTo>
                    <a:pt x="3417" y="3578"/>
                  </a:lnTo>
                  <a:cubicBezTo>
                    <a:pt x="3428" y="3578"/>
                    <a:pt x="3437" y="3570"/>
                    <a:pt x="3439" y="3560"/>
                  </a:cubicBezTo>
                  <a:lnTo>
                    <a:pt x="3457" y="3469"/>
                  </a:lnTo>
                  <a:lnTo>
                    <a:pt x="3541" y="3252"/>
                  </a:lnTo>
                  <a:lnTo>
                    <a:pt x="3723" y="2809"/>
                  </a:lnTo>
                  <a:cubicBezTo>
                    <a:pt x="3726" y="2802"/>
                    <a:pt x="3725" y="2795"/>
                    <a:pt x="3721" y="2788"/>
                  </a:cubicBezTo>
                  <a:cubicBezTo>
                    <a:pt x="3717" y="2782"/>
                    <a:pt x="3710" y="2779"/>
                    <a:pt x="3702" y="2778"/>
                  </a:cubicBezTo>
                  <a:lnTo>
                    <a:pt x="3597" y="2778"/>
                  </a:lnTo>
                  <a:cubicBezTo>
                    <a:pt x="3591" y="2779"/>
                    <a:pt x="3585" y="2780"/>
                    <a:pt x="3581" y="2784"/>
                  </a:cubicBezTo>
                  <a:cubicBezTo>
                    <a:pt x="3577" y="2788"/>
                    <a:pt x="3575" y="2793"/>
                    <a:pt x="3574" y="2798"/>
                  </a:cubicBezTo>
                  <a:lnTo>
                    <a:pt x="3503" y="2798"/>
                  </a:lnTo>
                  <a:cubicBezTo>
                    <a:pt x="3503" y="2786"/>
                    <a:pt x="3493" y="2777"/>
                    <a:pt x="3481" y="2777"/>
                  </a:cubicBezTo>
                  <a:lnTo>
                    <a:pt x="3452" y="2777"/>
                  </a:lnTo>
                  <a:lnTo>
                    <a:pt x="3457" y="2147"/>
                  </a:lnTo>
                  <a:lnTo>
                    <a:pt x="3800" y="2149"/>
                  </a:lnTo>
                  <a:cubicBezTo>
                    <a:pt x="3812" y="2150"/>
                    <a:pt x="3822" y="2140"/>
                    <a:pt x="3822" y="2128"/>
                  </a:cubicBezTo>
                  <a:cubicBezTo>
                    <a:pt x="3823" y="2104"/>
                    <a:pt x="3827" y="2083"/>
                    <a:pt x="3836" y="2063"/>
                  </a:cubicBezTo>
                  <a:cubicBezTo>
                    <a:pt x="3837" y="2061"/>
                    <a:pt x="3838" y="2058"/>
                    <a:pt x="3838" y="2055"/>
                  </a:cubicBezTo>
                  <a:lnTo>
                    <a:pt x="3842" y="1928"/>
                  </a:lnTo>
                  <a:cubicBezTo>
                    <a:pt x="3843" y="1919"/>
                    <a:pt x="3837" y="1910"/>
                    <a:pt x="3828" y="1907"/>
                  </a:cubicBezTo>
                  <a:lnTo>
                    <a:pt x="3702" y="1861"/>
                  </a:lnTo>
                  <a:cubicBezTo>
                    <a:pt x="3706" y="1838"/>
                    <a:pt x="3713" y="1796"/>
                    <a:pt x="3721" y="1751"/>
                  </a:cubicBezTo>
                  <a:cubicBezTo>
                    <a:pt x="3723" y="1745"/>
                    <a:pt x="3721" y="1738"/>
                    <a:pt x="3716" y="1733"/>
                  </a:cubicBezTo>
                  <a:cubicBezTo>
                    <a:pt x="3712" y="1728"/>
                    <a:pt x="3706" y="1725"/>
                    <a:pt x="3699" y="1725"/>
                  </a:cubicBezTo>
                  <a:lnTo>
                    <a:pt x="3677" y="1726"/>
                  </a:lnTo>
                  <a:lnTo>
                    <a:pt x="3588" y="1165"/>
                  </a:lnTo>
                  <a:lnTo>
                    <a:pt x="3719" y="927"/>
                  </a:lnTo>
                  <a:cubicBezTo>
                    <a:pt x="3719" y="926"/>
                    <a:pt x="3719" y="926"/>
                    <a:pt x="3720" y="925"/>
                  </a:cubicBezTo>
                  <a:cubicBezTo>
                    <a:pt x="3733" y="893"/>
                    <a:pt x="3747" y="856"/>
                    <a:pt x="3758" y="829"/>
                  </a:cubicBezTo>
                  <a:cubicBezTo>
                    <a:pt x="3764" y="813"/>
                    <a:pt x="3770" y="798"/>
                    <a:pt x="3771" y="794"/>
                  </a:cubicBezTo>
                  <a:cubicBezTo>
                    <a:pt x="3787" y="760"/>
                    <a:pt x="3813" y="717"/>
                    <a:pt x="3839" y="676"/>
                  </a:cubicBezTo>
                  <a:cubicBezTo>
                    <a:pt x="3866" y="633"/>
                    <a:pt x="3893" y="588"/>
                    <a:pt x="3910" y="551"/>
                  </a:cubicBezTo>
                  <a:cubicBezTo>
                    <a:pt x="3911" y="548"/>
                    <a:pt x="3912" y="546"/>
                    <a:pt x="3912" y="543"/>
                  </a:cubicBezTo>
                  <a:cubicBezTo>
                    <a:pt x="3913" y="530"/>
                    <a:pt x="3913" y="522"/>
                    <a:pt x="3912" y="517"/>
                  </a:cubicBezTo>
                  <a:cubicBezTo>
                    <a:pt x="3912" y="509"/>
                    <a:pt x="3912" y="502"/>
                    <a:pt x="3912" y="496"/>
                  </a:cubicBezTo>
                  <a:cubicBezTo>
                    <a:pt x="3913" y="487"/>
                    <a:pt x="3913" y="478"/>
                    <a:pt x="3910" y="470"/>
                  </a:cubicBezTo>
                  <a:cubicBezTo>
                    <a:pt x="3909" y="468"/>
                    <a:pt x="3907" y="466"/>
                    <a:pt x="3906" y="464"/>
                  </a:cubicBezTo>
                  <a:lnTo>
                    <a:pt x="3887" y="440"/>
                  </a:lnTo>
                  <a:cubicBezTo>
                    <a:pt x="3886" y="438"/>
                    <a:pt x="3884" y="436"/>
                    <a:pt x="3883" y="433"/>
                  </a:cubicBezTo>
                  <a:cubicBezTo>
                    <a:pt x="3869" y="408"/>
                    <a:pt x="3836" y="348"/>
                    <a:pt x="3824" y="284"/>
                  </a:cubicBezTo>
                  <a:cubicBezTo>
                    <a:pt x="3803" y="174"/>
                    <a:pt x="3851" y="102"/>
                    <a:pt x="3968" y="71"/>
                  </a:cubicBezTo>
                  <a:cubicBezTo>
                    <a:pt x="4096" y="37"/>
                    <a:pt x="4120" y="60"/>
                    <a:pt x="4122" y="63"/>
                  </a:cubicBezTo>
                  <a:cubicBezTo>
                    <a:pt x="4126" y="67"/>
                    <a:pt x="4123" y="77"/>
                    <a:pt x="4121" y="82"/>
                  </a:cubicBezTo>
                  <a:cubicBezTo>
                    <a:pt x="4117" y="92"/>
                    <a:pt x="4120" y="103"/>
                    <a:pt x="4128" y="109"/>
                  </a:cubicBezTo>
                  <a:cubicBezTo>
                    <a:pt x="4142" y="120"/>
                    <a:pt x="4165" y="141"/>
                    <a:pt x="4170" y="153"/>
                  </a:cubicBezTo>
                  <a:cubicBezTo>
                    <a:pt x="4186" y="197"/>
                    <a:pt x="4191" y="208"/>
                    <a:pt x="4202" y="215"/>
                  </a:cubicBezTo>
                  <a:cubicBezTo>
                    <a:pt x="4206" y="218"/>
                    <a:pt x="4207" y="219"/>
                    <a:pt x="4207" y="220"/>
                  </a:cubicBezTo>
                  <a:cubicBezTo>
                    <a:pt x="4207" y="225"/>
                    <a:pt x="4202" y="241"/>
                    <a:pt x="4197" y="254"/>
                  </a:cubicBezTo>
                  <a:cubicBezTo>
                    <a:pt x="4194" y="261"/>
                    <a:pt x="4195" y="269"/>
                    <a:pt x="4199" y="275"/>
                  </a:cubicBezTo>
                  <a:cubicBezTo>
                    <a:pt x="4202" y="280"/>
                    <a:pt x="4214" y="296"/>
                    <a:pt x="4230" y="306"/>
                  </a:cubicBezTo>
                  <a:cubicBezTo>
                    <a:pt x="4220" y="319"/>
                    <a:pt x="4212" y="327"/>
                    <a:pt x="4212" y="327"/>
                  </a:cubicBezTo>
                  <a:cubicBezTo>
                    <a:pt x="4207" y="331"/>
                    <a:pt x="4204" y="338"/>
                    <a:pt x="4204" y="345"/>
                  </a:cubicBezTo>
                  <a:cubicBezTo>
                    <a:pt x="4205" y="368"/>
                    <a:pt x="4208" y="384"/>
                    <a:pt x="4213" y="392"/>
                  </a:cubicBezTo>
                  <a:cubicBezTo>
                    <a:pt x="4213" y="393"/>
                    <a:pt x="4213" y="395"/>
                    <a:pt x="4213" y="396"/>
                  </a:cubicBezTo>
                  <a:cubicBezTo>
                    <a:pt x="4213" y="397"/>
                    <a:pt x="4213" y="399"/>
                    <a:pt x="4213" y="401"/>
                  </a:cubicBezTo>
                  <a:cubicBezTo>
                    <a:pt x="4213" y="401"/>
                    <a:pt x="4214" y="415"/>
                    <a:pt x="4212" y="428"/>
                  </a:cubicBezTo>
                  <a:cubicBezTo>
                    <a:pt x="4210" y="436"/>
                    <a:pt x="4209" y="442"/>
                    <a:pt x="4208" y="447"/>
                  </a:cubicBezTo>
                  <a:cubicBezTo>
                    <a:pt x="4207" y="452"/>
                    <a:pt x="4206" y="457"/>
                    <a:pt x="4204" y="465"/>
                  </a:cubicBezTo>
                  <a:cubicBezTo>
                    <a:pt x="4202" y="478"/>
                    <a:pt x="4201" y="488"/>
                    <a:pt x="4204" y="503"/>
                  </a:cubicBezTo>
                  <a:cubicBezTo>
                    <a:pt x="4203" y="503"/>
                    <a:pt x="4203" y="504"/>
                    <a:pt x="4203" y="504"/>
                  </a:cubicBezTo>
                  <a:lnTo>
                    <a:pt x="4198" y="506"/>
                  </a:lnTo>
                  <a:cubicBezTo>
                    <a:pt x="4192" y="509"/>
                    <a:pt x="4191" y="509"/>
                    <a:pt x="4178" y="509"/>
                  </a:cubicBezTo>
                  <a:cubicBezTo>
                    <a:pt x="4175" y="509"/>
                    <a:pt x="4168" y="506"/>
                    <a:pt x="4164" y="504"/>
                  </a:cubicBezTo>
                  <a:cubicBezTo>
                    <a:pt x="4161" y="502"/>
                    <a:pt x="4158" y="501"/>
                    <a:pt x="4155" y="500"/>
                  </a:cubicBezTo>
                  <a:cubicBezTo>
                    <a:pt x="4149" y="497"/>
                    <a:pt x="4142" y="498"/>
                    <a:pt x="4137" y="501"/>
                  </a:cubicBezTo>
                  <a:cubicBezTo>
                    <a:pt x="4131" y="504"/>
                    <a:pt x="4127" y="509"/>
                    <a:pt x="4125" y="516"/>
                  </a:cubicBezTo>
                  <a:lnTo>
                    <a:pt x="4110" y="581"/>
                  </a:lnTo>
                  <a:cubicBezTo>
                    <a:pt x="4107" y="592"/>
                    <a:pt x="4114" y="604"/>
                    <a:pt x="4126" y="607"/>
                  </a:cubicBezTo>
                  <a:cubicBezTo>
                    <a:pt x="4137" y="610"/>
                    <a:pt x="4172" y="625"/>
                    <a:pt x="4176" y="648"/>
                  </a:cubicBezTo>
                  <a:cubicBezTo>
                    <a:pt x="4182" y="678"/>
                    <a:pt x="4172" y="728"/>
                    <a:pt x="4168" y="746"/>
                  </a:cubicBezTo>
                  <a:cubicBezTo>
                    <a:pt x="4167" y="750"/>
                    <a:pt x="4167" y="754"/>
                    <a:pt x="4169" y="759"/>
                  </a:cubicBezTo>
                  <a:cubicBezTo>
                    <a:pt x="4170" y="762"/>
                    <a:pt x="4203" y="853"/>
                    <a:pt x="4237" y="904"/>
                  </a:cubicBezTo>
                  <a:cubicBezTo>
                    <a:pt x="4267" y="949"/>
                    <a:pt x="4325" y="1110"/>
                    <a:pt x="4333" y="1207"/>
                  </a:cubicBezTo>
                  <a:cubicBezTo>
                    <a:pt x="4334" y="1226"/>
                    <a:pt x="4337" y="1253"/>
                    <a:pt x="4342" y="1288"/>
                  </a:cubicBezTo>
                  <a:cubicBezTo>
                    <a:pt x="4343" y="1296"/>
                    <a:pt x="4349" y="1303"/>
                    <a:pt x="4357" y="1306"/>
                  </a:cubicBezTo>
                  <a:lnTo>
                    <a:pt x="4708" y="1432"/>
                  </a:lnTo>
                  <a:lnTo>
                    <a:pt x="4707" y="1433"/>
                  </a:lnTo>
                  <a:cubicBezTo>
                    <a:pt x="4704" y="1441"/>
                    <a:pt x="4705" y="1451"/>
                    <a:pt x="4712" y="1458"/>
                  </a:cubicBezTo>
                  <a:cubicBezTo>
                    <a:pt x="4719" y="1464"/>
                    <a:pt x="4729" y="1466"/>
                    <a:pt x="4737" y="1462"/>
                  </a:cubicBezTo>
                  <a:cubicBezTo>
                    <a:pt x="4742" y="1460"/>
                    <a:pt x="4766" y="1449"/>
                    <a:pt x="4795" y="1446"/>
                  </a:cubicBezTo>
                  <a:cubicBezTo>
                    <a:pt x="4806" y="1445"/>
                    <a:pt x="4815" y="1443"/>
                    <a:pt x="4824" y="1442"/>
                  </a:cubicBezTo>
                  <a:cubicBezTo>
                    <a:pt x="4829" y="1441"/>
                    <a:pt x="4835" y="1440"/>
                    <a:pt x="4840" y="1440"/>
                  </a:cubicBezTo>
                  <a:lnTo>
                    <a:pt x="4842" y="1451"/>
                  </a:lnTo>
                  <a:cubicBezTo>
                    <a:pt x="4844" y="1460"/>
                    <a:pt x="4852" y="1468"/>
                    <a:pt x="4862" y="1468"/>
                  </a:cubicBezTo>
                  <a:cubicBezTo>
                    <a:pt x="4882" y="1470"/>
                    <a:pt x="4905" y="1475"/>
                    <a:pt x="4911" y="1479"/>
                  </a:cubicBezTo>
                  <a:cubicBezTo>
                    <a:pt x="4913" y="1481"/>
                    <a:pt x="4913" y="1490"/>
                    <a:pt x="4910" y="1499"/>
                  </a:cubicBezTo>
                  <a:cubicBezTo>
                    <a:pt x="4910" y="1501"/>
                    <a:pt x="4909" y="1504"/>
                    <a:pt x="4907" y="1507"/>
                  </a:cubicBezTo>
                  <a:cubicBezTo>
                    <a:pt x="4901" y="1525"/>
                    <a:pt x="4895" y="1542"/>
                    <a:pt x="4894" y="1557"/>
                  </a:cubicBezTo>
                  <a:cubicBezTo>
                    <a:pt x="4893" y="1559"/>
                    <a:pt x="4888" y="1564"/>
                    <a:pt x="4885" y="1567"/>
                  </a:cubicBezTo>
                  <a:cubicBezTo>
                    <a:pt x="4878" y="1575"/>
                    <a:pt x="4869" y="1584"/>
                    <a:pt x="4865" y="1597"/>
                  </a:cubicBezTo>
                  <a:cubicBezTo>
                    <a:pt x="4862" y="1598"/>
                    <a:pt x="4858" y="1598"/>
                    <a:pt x="4854" y="1599"/>
                  </a:cubicBezTo>
                  <a:lnTo>
                    <a:pt x="4849" y="1600"/>
                  </a:lnTo>
                  <a:cubicBezTo>
                    <a:pt x="4775" y="1612"/>
                    <a:pt x="4759" y="1601"/>
                    <a:pt x="4757" y="1599"/>
                  </a:cubicBezTo>
                  <a:cubicBezTo>
                    <a:pt x="4751" y="1593"/>
                    <a:pt x="4745" y="1587"/>
                    <a:pt x="4740" y="1582"/>
                  </a:cubicBezTo>
                  <a:cubicBezTo>
                    <a:pt x="4726" y="1566"/>
                    <a:pt x="4713" y="1553"/>
                    <a:pt x="4696" y="1543"/>
                  </a:cubicBezTo>
                  <a:cubicBezTo>
                    <a:pt x="4694" y="1542"/>
                    <a:pt x="4691" y="1540"/>
                    <a:pt x="4688" y="1538"/>
                  </a:cubicBezTo>
                  <a:cubicBezTo>
                    <a:pt x="4682" y="1535"/>
                    <a:pt x="4676" y="1535"/>
                    <a:pt x="4670" y="1537"/>
                  </a:cubicBezTo>
                  <a:cubicBezTo>
                    <a:pt x="4664" y="1539"/>
                    <a:pt x="4659" y="1543"/>
                    <a:pt x="4657" y="1549"/>
                  </a:cubicBezTo>
                  <a:lnTo>
                    <a:pt x="4656" y="1550"/>
                  </a:lnTo>
                  <a:lnTo>
                    <a:pt x="4401" y="1477"/>
                  </a:lnTo>
                  <a:cubicBezTo>
                    <a:pt x="4394" y="1474"/>
                    <a:pt x="4386" y="1476"/>
                    <a:pt x="4380" y="1481"/>
                  </a:cubicBezTo>
                  <a:cubicBezTo>
                    <a:pt x="4374" y="1486"/>
                    <a:pt x="4372" y="1494"/>
                    <a:pt x="4373" y="1501"/>
                  </a:cubicBezTo>
                  <a:cubicBezTo>
                    <a:pt x="4385" y="1582"/>
                    <a:pt x="4395" y="1645"/>
                    <a:pt x="4395" y="1645"/>
                  </a:cubicBezTo>
                  <a:cubicBezTo>
                    <a:pt x="4397" y="1653"/>
                    <a:pt x="4402" y="1660"/>
                    <a:pt x="4409" y="1663"/>
                  </a:cubicBezTo>
                  <a:cubicBezTo>
                    <a:pt x="4555" y="1720"/>
                    <a:pt x="4797" y="1818"/>
                    <a:pt x="4825" y="1841"/>
                  </a:cubicBezTo>
                  <a:cubicBezTo>
                    <a:pt x="4826" y="1842"/>
                    <a:pt x="4827" y="1842"/>
                    <a:pt x="4828" y="1843"/>
                  </a:cubicBezTo>
                  <a:cubicBezTo>
                    <a:pt x="4831" y="1844"/>
                    <a:pt x="4893" y="1884"/>
                    <a:pt x="4876" y="1995"/>
                  </a:cubicBezTo>
                  <a:lnTo>
                    <a:pt x="4730" y="2745"/>
                  </a:lnTo>
                  <a:cubicBezTo>
                    <a:pt x="4715" y="2786"/>
                    <a:pt x="4710" y="2867"/>
                    <a:pt x="4792" y="2902"/>
                  </a:cubicBezTo>
                  <a:cubicBezTo>
                    <a:pt x="4865" y="2934"/>
                    <a:pt x="4884" y="2948"/>
                    <a:pt x="4949" y="2997"/>
                  </a:cubicBezTo>
                  <a:cubicBezTo>
                    <a:pt x="4953" y="3000"/>
                    <a:pt x="4958" y="3002"/>
                    <a:pt x="4963" y="3002"/>
                  </a:cubicBezTo>
                  <a:lnTo>
                    <a:pt x="5176" y="3002"/>
                  </a:lnTo>
                  <a:lnTo>
                    <a:pt x="5428" y="3302"/>
                  </a:lnTo>
                  <a:cubicBezTo>
                    <a:pt x="5433" y="3307"/>
                    <a:pt x="5441" y="3310"/>
                    <a:pt x="5448" y="3309"/>
                  </a:cubicBezTo>
                  <a:cubicBezTo>
                    <a:pt x="5456" y="3308"/>
                    <a:pt x="5462" y="3303"/>
                    <a:pt x="5466" y="3296"/>
                  </a:cubicBezTo>
                  <a:lnTo>
                    <a:pt x="6592" y="2077"/>
                  </a:lnTo>
                  <a:lnTo>
                    <a:pt x="7251" y="2355"/>
                  </a:lnTo>
                  <a:cubicBezTo>
                    <a:pt x="7261" y="2359"/>
                    <a:pt x="7273" y="2355"/>
                    <a:pt x="7279" y="2346"/>
                  </a:cubicBezTo>
                  <a:lnTo>
                    <a:pt x="8208" y="1248"/>
                  </a:lnTo>
                  <a:lnTo>
                    <a:pt x="8280" y="1313"/>
                  </a:lnTo>
                  <a:cubicBezTo>
                    <a:pt x="8299" y="1333"/>
                    <a:pt x="8315" y="1326"/>
                    <a:pt x="8328" y="1292"/>
                  </a:cubicBezTo>
                  <a:cubicBezTo>
                    <a:pt x="8348" y="1238"/>
                    <a:pt x="8369" y="1184"/>
                    <a:pt x="8390" y="1130"/>
                  </a:cubicBezTo>
                  <a:lnTo>
                    <a:pt x="8450" y="971"/>
                  </a:lnTo>
                  <a:cubicBezTo>
                    <a:pt x="8465" y="937"/>
                    <a:pt x="8456" y="927"/>
                    <a:pt x="8424" y="943"/>
                  </a:cubicBezTo>
                  <a:cubicBezTo>
                    <a:pt x="8372" y="968"/>
                    <a:pt x="8320" y="994"/>
                    <a:pt x="8268" y="1020"/>
                  </a:cubicBezTo>
                  <a:lnTo>
                    <a:pt x="8116" y="1095"/>
                  </a:lnTo>
                  <a:cubicBezTo>
                    <a:pt x="8083" y="1110"/>
                    <a:pt x="8075" y="1127"/>
                    <a:pt x="8094" y="1145"/>
                  </a:cubicBezTo>
                  <a:lnTo>
                    <a:pt x="8179" y="1221"/>
                  </a:lnTo>
                  <a:close/>
                </a:path>
              </a:pathLst>
            </a:custGeom>
            <a:grpFill/>
            <a:ln w="9525">
              <a:solidFill>
                <a:srgbClr val="284D7A"/>
              </a:solidFill>
              <a:round/>
            </a:ln>
          </p:spPr>
          <p:txBody>
            <a:bodyPr vert="horz" wrap="square" lIns="91404" tIns="45702" rIns="91404" bIns="45702" numCol="1" anchor="t" anchorCtr="0" compatLnSpc="1"/>
            <a:lstStyle/>
            <a:p>
              <a:pPr fontAlgn="base">
                <a:spcBef>
                  <a:spcPct val="0"/>
                </a:spcBef>
                <a:spcAft>
                  <a:spcPct val="0"/>
                </a:spcAft>
                <a:buFont typeface="Arial" panose="020B0604020202020204" pitchFamily="34" charset="0"/>
                <a:buNone/>
              </a:pPr>
              <a:endParaRPr lang="zh-CN" altLang="en-US">
                <a:solidFill>
                  <a:srgbClr val="12293F"/>
                </a:solidFill>
                <a:latin typeface="+mj-ea"/>
                <a:ea typeface="+mj-ea"/>
              </a:endParaRPr>
            </a:p>
          </p:txBody>
        </p:sp>
      </p:grpSp>
      <p:sp>
        <p:nvSpPr>
          <p:cNvPr id="29" name="Oval 6"/>
          <p:cNvSpPr>
            <a:spLocks noChangeArrowheads="1"/>
          </p:cNvSpPr>
          <p:nvPr/>
        </p:nvSpPr>
        <p:spPr bwMode="auto">
          <a:xfrm>
            <a:off x="1250169" y="6425031"/>
            <a:ext cx="184006" cy="185665"/>
          </a:xfrm>
          <a:prstGeom prst="ellipse">
            <a:avLst/>
          </a:prstGeom>
          <a:gradFill>
            <a:gsLst>
              <a:gs pos="0">
                <a:srgbClr val="0F2437"/>
              </a:gs>
              <a:gs pos="50000">
                <a:srgbClr val="284D7A"/>
              </a:gs>
              <a:gs pos="100000">
                <a:srgbClr val="0F2437"/>
              </a:gs>
            </a:gsLst>
            <a:lin ang="5400000" scaled="1"/>
          </a:gradFill>
          <a:ln>
            <a:noFill/>
          </a:ln>
        </p:spPr>
        <p:txBody>
          <a:bodyPr vert="horz" wrap="square" lIns="91404" tIns="45702" rIns="91404" bIns="45702" numCol="1" anchor="t" anchorCtr="0" compatLnSpc="1"/>
          <a:lstStyle/>
          <a:p>
            <a:pPr fontAlgn="base">
              <a:spcBef>
                <a:spcPct val="0"/>
              </a:spcBef>
              <a:spcAft>
                <a:spcPct val="0"/>
              </a:spcAft>
              <a:buFont typeface="Arial" panose="020B0604020202020204" pitchFamily="34" charset="0"/>
              <a:buNone/>
            </a:pPr>
            <a:endParaRPr lang="zh-CN" altLang="en-US">
              <a:solidFill>
                <a:srgbClr val="12293F"/>
              </a:solidFill>
              <a:latin typeface="+mj-ea"/>
              <a:ea typeface="+mj-ea"/>
            </a:endParaRPr>
          </a:p>
        </p:txBody>
      </p:sp>
      <p:sp>
        <p:nvSpPr>
          <p:cNvPr id="30" name="Oval 7"/>
          <p:cNvSpPr>
            <a:spLocks noChangeArrowheads="1"/>
          </p:cNvSpPr>
          <p:nvPr/>
        </p:nvSpPr>
        <p:spPr bwMode="auto">
          <a:xfrm>
            <a:off x="2278065" y="5488771"/>
            <a:ext cx="184006" cy="184078"/>
          </a:xfrm>
          <a:prstGeom prst="ellipse">
            <a:avLst/>
          </a:prstGeom>
          <a:gradFill>
            <a:gsLst>
              <a:gs pos="0">
                <a:srgbClr val="0F2437"/>
              </a:gs>
              <a:gs pos="50000">
                <a:srgbClr val="284D7A"/>
              </a:gs>
              <a:gs pos="100000">
                <a:srgbClr val="0F2437"/>
              </a:gs>
            </a:gsLst>
            <a:lin ang="5400000" scaled="1"/>
          </a:gradFill>
          <a:ln>
            <a:noFill/>
          </a:ln>
        </p:spPr>
        <p:txBody>
          <a:bodyPr vert="horz" wrap="square" lIns="91404" tIns="45702" rIns="91404" bIns="45702" numCol="1" anchor="t" anchorCtr="0" compatLnSpc="1"/>
          <a:lstStyle/>
          <a:p>
            <a:pPr fontAlgn="base">
              <a:spcBef>
                <a:spcPct val="0"/>
              </a:spcBef>
              <a:spcAft>
                <a:spcPct val="0"/>
              </a:spcAft>
              <a:buFont typeface="Arial" panose="020B0604020202020204" pitchFamily="34" charset="0"/>
              <a:buNone/>
            </a:pPr>
            <a:endParaRPr lang="zh-CN" altLang="en-US">
              <a:solidFill>
                <a:srgbClr val="12293F"/>
              </a:solidFill>
              <a:latin typeface="+mj-ea"/>
              <a:ea typeface="+mj-ea"/>
            </a:endParaRPr>
          </a:p>
        </p:txBody>
      </p:sp>
      <p:sp>
        <p:nvSpPr>
          <p:cNvPr id="31" name="Oval 8"/>
          <p:cNvSpPr>
            <a:spLocks noChangeArrowheads="1"/>
          </p:cNvSpPr>
          <p:nvPr/>
        </p:nvSpPr>
        <p:spPr bwMode="auto">
          <a:xfrm>
            <a:off x="3196510" y="5828364"/>
            <a:ext cx="184006" cy="185665"/>
          </a:xfrm>
          <a:prstGeom prst="ellipse">
            <a:avLst/>
          </a:prstGeom>
          <a:gradFill>
            <a:gsLst>
              <a:gs pos="0">
                <a:srgbClr val="0F2437"/>
              </a:gs>
              <a:gs pos="50000">
                <a:srgbClr val="284D7A"/>
              </a:gs>
              <a:gs pos="100000">
                <a:srgbClr val="0F2437"/>
              </a:gs>
            </a:gsLst>
            <a:lin ang="5400000" scaled="1"/>
          </a:gradFill>
          <a:ln>
            <a:noFill/>
          </a:ln>
        </p:spPr>
        <p:txBody>
          <a:bodyPr vert="horz" wrap="square" lIns="91404" tIns="45702" rIns="91404" bIns="45702" numCol="1" anchor="t" anchorCtr="0" compatLnSpc="1"/>
          <a:lstStyle/>
          <a:p>
            <a:pPr fontAlgn="base">
              <a:spcBef>
                <a:spcPct val="0"/>
              </a:spcBef>
              <a:spcAft>
                <a:spcPct val="0"/>
              </a:spcAft>
              <a:buFont typeface="Arial" panose="020B0604020202020204" pitchFamily="34" charset="0"/>
              <a:buNone/>
            </a:pPr>
            <a:endParaRPr lang="zh-CN" altLang="en-US">
              <a:solidFill>
                <a:srgbClr val="12293F"/>
              </a:solidFill>
              <a:latin typeface="+mj-ea"/>
              <a:ea typeface="+mj-ea"/>
            </a:endParaRPr>
          </a:p>
        </p:txBody>
      </p:sp>
      <p:sp>
        <p:nvSpPr>
          <p:cNvPr id="32" name="Oval 9"/>
          <p:cNvSpPr>
            <a:spLocks noChangeArrowheads="1"/>
          </p:cNvSpPr>
          <p:nvPr/>
        </p:nvSpPr>
        <p:spPr bwMode="auto">
          <a:xfrm>
            <a:off x="4976294" y="5073009"/>
            <a:ext cx="184006" cy="184078"/>
          </a:xfrm>
          <a:prstGeom prst="ellipse">
            <a:avLst/>
          </a:prstGeom>
          <a:gradFill>
            <a:gsLst>
              <a:gs pos="0">
                <a:srgbClr val="0F2437"/>
              </a:gs>
              <a:gs pos="50000">
                <a:srgbClr val="284D7A"/>
              </a:gs>
              <a:gs pos="100000">
                <a:srgbClr val="0F2437"/>
              </a:gs>
            </a:gsLst>
            <a:lin ang="5400000" scaled="1"/>
          </a:gradFill>
          <a:ln>
            <a:noFill/>
          </a:ln>
        </p:spPr>
        <p:txBody>
          <a:bodyPr vert="horz" wrap="square" lIns="91404" tIns="45702" rIns="91404" bIns="45702" numCol="1" anchor="t" anchorCtr="0" compatLnSpc="1"/>
          <a:lstStyle/>
          <a:p>
            <a:pPr fontAlgn="base">
              <a:spcBef>
                <a:spcPct val="0"/>
              </a:spcBef>
              <a:spcAft>
                <a:spcPct val="0"/>
              </a:spcAft>
              <a:buFont typeface="Arial" panose="020B0604020202020204" pitchFamily="34" charset="0"/>
              <a:buNone/>
            </a:pPr>
            <a:endParaRPr lang="zh-CN" altLang="en-US">
              <a:solidFill>
                <a:srgbClr val="12293F"/>
              </a:solidFill>
              <a:latin typeface="+mj-ea"/>
              <a:ea typeface="+mj-ea"/>
            </a:endParaRPr>
          </a:p>
        </p:txBody>
      </p:sp>
      <p:sp>
        <p:nvSpPr>
          <p:cNvPr id="33" name="Oval 10"/>
          <p:cNvSpPr>
            <a:spLocks noChangeArrowheads="1"/>
          </p:cNvSpPr>
          <p:nvPr/>
        </p:nvSpPr>
        <p:spPr bwMode="auto">
          <a:xfrm>
            <a:off x="3645422" y="5080943"/>
            <a:ext cx="184006" cy="184078"/>
          </a:xfrm>
          <a:prstGeom prst="ellipse">
            <a:avLst/>
          </a:prstGeom>
          <a:gradFill>
            <a:gsLst>
              <a:gs pos="0">
                <a:srgbClr val="0F2437"/>
              </a:gs>
              <a:gs pos="50000">
                <a:srgbClr val="284D7A"/>
              </a:gs>
              <a:gs pos="100000">
                <a:srgbClr val="0F2437"/>
              </a:gs>
            </a:gsLst>
            <a:lin ang="5400000" scaled="1"/>
          </a:gradFill>
          <a:ln>
            <a:noFill/>
          </a:ln>
        </p:spPr>
        <p:txBody>
          <a:bodyPr vert="horz" wrap="square" lIns="91404" tIns="45702" rIns="91404" bIns="45702" numCol="1" anchor="t" anchorCtr="0" compatLnSpc="1"/>
          <a:lstStyle/>
          <a:p>
            <a:pPr fontAlgn="base">
              <a:spcBef>
                <a:spcPct val="0"/>
              </a:spcBef>
              <a:spcAft>
                <a:spcPct val="0"/>
              </a:spcAft>
              <a:buFont typeface="Arial" panose="020B0604020202020204" pitchFamily="34" charset="0"/>
              <a:buNone/>
            </a:pPr>
            <a:endParaRPr lang="zh-CN" altLang="en-US">
              <a:solidFill>
                <a:srgbClr val="12293F"/>
              </a:solidFill>
              <a:latin typeface="+mj-ea"/>
              <a:ea typeface="+mj-ea"/>
            </a:endParaRPr>
          </a:p>
        </p:txBody>
      </p:sp>
      <p:sp>
        <p:nvSpPr>
          <p:cNvPr id="34" name="Oval 11"/>
          <p:cNvSpPr>
            <a:spLocks noChangeArrowheads="1"/>
          </p:cNvSpPr>
          <p:nvPr/>
        </p:nvSpPr>
        <p:spPr bwMode="auto">
          <a:xfrm>
            <a:off x="5823358" y="4834977"/>
            <a:ext cx="184006" cy="184078"/>
          </a:xfrm>
          <a:prstGeom prst="ellipse">
            <a:avLst/>
          </a:prstGeom>
          <a:gradFill>
            <a:gsLst>
              <a:gs pos="0">
                <a:srgbClr val="0F2437"/>
              </a:gs>
              <a:gs pos="50000">
                <a:srgbClr val="284D7A"/>
              </a:gs>
              <a:gs pos="100000">
                <a:srgbClr val="0F2437"/>
              </a:gs>
            </a:gsLst>
            <a:lin ang="5400000" scaled="1"/>
          </a:gradFill>
          <a:ln>
            <a:noFill/>
          </a:ln>
        </p:spPr>
        <p:txBody>
          <a:bodyPr vert="horz" wrap="square" lIns="91404" tIns="45702" rIns="91404" bIns="45702" numCol="1" anchor="t" anchorCtr="0" compatLnSpc="1"/>
          <a:lstStyle/>
          <a:p>
            <a:pPr fontAlgn="base">
              <a:spcBef>
                <a:spcPct val="0"/>
              </a:spcBef>
              <a:spcAft>
                <a:spcPct val="0"/>
              </a:spcAft>
              <a:buFont typeface="Arial" panose="020B0604020202020204" pitchFamily="34" charset="0"/>
              <a:buNone/>
            </a:pPr>
            <a:endParaRPr lang="zh-CN" altLang="en-US">
              <a:solidFill>
                <a:srgbClr val="12293F"/>
              </a:solidFill>
              <a:latin typeface="+mj-ea"/>
              <a:ea typeface="+mj-ea"/>
            </a:endParaRPr>
          </a:p>
        </p:txBody>
      </p:sp>
      <p:sp>
        <p:nvSpPr>
          <p:cNvPr id="35" name="Oval 12"/>
          <p:cNvSpPr>
            <a:spLocks noChangeArrowheads="1"/>
          </p:cNvSpPr>
          <p:nvPr/>
        </p:nvSpPr>
        <p:spPr bwMode="auto">
          <a:xfrm>
            <a:off x="6838564" y="3722573"/>
            <a:ext cx="184006" cy="184078"/>
          </a:xfrm>
          <a:prstGeom prst="ellipse">
            <a:avLst/>
          </a:prstGeom>
          <a:gradFill>
            <a:gsLst>
              <a:gs pos="0">
                <a:srgbClr val="0F2437"/>
              </a:gs>
              <a:gs pos="50000">
                <a:srgbClr val="284D7A"/>
              </a:gs>
              <a:gs pos="100000">
                <a:srgbClr val="0F2437"/>
              </a:gs>
            </a:gsLst>
            <a:lin ang="5400000" scaled="1"/>
          </a:gradFill>
          <a:ln>
            <a:noFill/>
          </a:ln>
        </p:spPr>
        <p:txBody>
          <a:bodyPr vert="horz" wrap="square" lIns="91404" tIns="45702" rIns="91404" bIns="45702" numCol="1" anchor="t" anchorCtr="0" compatLnSpc="1"/>
          <a:lstStyle/>
          <a:p>
            <a:pPr fontAlgn="base">
              <a:spcBef>
                <a:spcPct val="0"/>
              </a:spcBef>
              <a:spcAft>
                <a:spcPct val="0"/>
              </a:spcAft>
              <a:buFont typeface="Arial" panose="020B0604020202020204" pitchFamily="34" charset="0"/>
              <a:buNone/>
            </a:pPr>
            <a:endParaRPr lang="zh-CN" altLang="en-US">
              <a:solidFill>
                <a:srgbClr val="12293F"/>
              </a:solidFill>
              <a:latin typeface="+mj-ea"/>
              <a:ea typeface="+mj-ea"/>
            </a:endParaRPr>
          </a:p>
        </p:txBody>
      </p:sp>
      <p:sp>
        <p:nvSpPr>
          <p:cNvPr id="36" name="TextBox 17"/>
          <p:cNvSpPr txBox="1"/>
          <p:nvPr/>
        </p:nvSpPr>
        <p:spPr>
          <a:xfrm>
            <a:off x="1342172" y="4553363"/>
            <a:ext cx="1529992" cy="369188"/>
          </a:xfrm>
          <a:prstGeom prst="rect">
            <a:avLst/>
          </a:prstGeom>
          <a:noFill/>
        </p:spPr>
        <p:txBody>
          <a:bodyPr wrap="none" rtlCol="0">
            <a:spAutoFit/>
          </a:bodyPr>
          <a:lstStyle/>
          <a:p>
            <a:pPr fontAlgn="base">
              <a:spcBef>
                <a:spcPct val="0"/>
              </a:spcBef>
              <a:spcAft>
                <a:spcPct val="0"/>
              </a:spcAft>
              <a:buFont typeface="Arial" panose="020B0604020202020204" pitchFamily="34" charset="0"/>
              <a:buNone/>
            </a:pPr>
            <a:r>
              <a:rPr lang="en-US" altLang="zh-CN" b="1" dirty="0">
                <a:solidFill>
                  <a:srgbClr val="12293F"/>
                </a:solidFill>
                <a:latin typeface="+mj-ea"/>
                <a:ea typeface="+mj-ea"/>
              </a:rPr>
              <a:t>01  </a:t>
            </a:r>
            <a:r>
              <a:rPr lang="zh-CN" altLang="en-US" b="1" dirty="0">
                <a:solidFill>
                  <a:srgbClr val="12293F"/>
                </a:solidFill>
                <a:latin typeface="+mj-ea"/>
                <a:ea typeface="+mj-ea"/>
              </a:rPr>
              <a:t>输入标题</a:t>
            </a:r>
            <a:endParaRPr lang="zh-CN" altLang="en-US" b="1" dirty="0">
              <a:solidFill>
                <a:srgbClr val="12293F"/>
              </a:solidFill>
              <a:latin typeface="+mj-ea"/>
              <a:ea typeface="+mj-ea"/>
            </a:endParaRPr>
          </a:p>
        </p:txBody>
      </p:sp>
      <p:sp>
        <p:nvSpPr>
          <p:cNvPr id="37" name="TextBox 18"/>
          <p:cNvSpPr txBox="1"/>
          <p:nvPr/>
        </p:nvSpPr>
        <p:spPr>
          <a:xfrm>
            <a:off x="1361902" y="4883201"/>
            <a:ext cx="2038344" cy="584547"/>
          </a:xfrm>
          <a:prstGeom prst="rect">
            <a:avLst/>
          </a:prstGeom>
          <a:noFill/>
        </p:spPr>
        <p:txBody>
          <a:bodyPr wrap="square" rtlCol="0">
            <a:spAutoFit/>
          </a:bodyPr>
          <a:lstStyle/>
          <a:p>
            <a:pPr fontAlgn="base">
              <a:spcBef>
                <a:spcPct val="0"/>
              </a:spcBef>
              <a:spcAft>
                <a:spcPct val="0"/>
              </a:spcAft>
              <a:buFont typeface="Arial" panose="020B0604020202020204" pitchFamily="34" charset="0"/>
              <a:buNone/>
            </a:pPr>
            <a:r>
              <a:rPr lang="zh-CN" altLang="en-US" sz="1600" dirty="0">
                <a:solidFill>
                  <a:srgbClr val="12293F"/>
                </a:solidFill>
                <a:latin typeface="+mj-ea"/>
                <a:ea typeface="+mj-ea"/>
              </a:rPr>
              <a:t>输入您的文字内容</a:t>
            </a:r>
            <a:endParaRPr lang="en-US" altLang="zh-CN" sz="1600" dirty="0">
              <a:solidFill>
                <a:srgbClr val="12293F"/>
              </a:solidFill>
              <a:latin typeface="+mj-ea"/>
              <a:ea typeface="+mj-ea"/>
            </a:endParaRPr>
          </a:p>
          <a:p>
            <a:pPr fontAlgn="base">
              <a:spcBef>
                <a:spcPct val="0"/>
              </a:spcBef>
              <a:spcAft>
                <a:spcPct val="0"/>
              </a:spcAft>
              <a:buFont typeface="Arial" panose="020B0604020202020204" pitchFamily="34" charset="0"/>
              <a:buNone/>
            </a:pPr>
            <a:r>
              <a:rPr lang="zh-CN" altLang="en-US" sz="1600" dirty="0">
                <a:solidFill>
                  <a:srgbClr val="12293F"/>
                </a:solidFill>
                <a:latin typeface="+mj-ea"/>
                <a:ea typeface="+mj-ea"/>
              </a:rPr>
              <a:t>输入您的文字内容</a:t>
            </a:r>
            <a:endParaRPr lang="zh-CN" altLang="en-US" sz="1600" dirty="0">
              <a:solidFill>
                <a:srgbClr val="12293F"/>
              </a:solidFill>
              <a:latin typeface="+mj-ea"/>
              <a:ea typeface="+mj-ea"/>
            </a:endParaRPr>
          </a:p>
        </p:txBody>
      </p:sp>
      <p:sp>
        <p:nvSpPr>
          <p:cNvPr id="38" name="TextBox 19"/>
          <p:cNvSpPr txBox="1"/>
          <p:nvPr/>
        </p:nvSpPr>
        <p:spPr>
          <a:xfrm>
            <a:off x="3737425" y="5396216"/>
            <a:ext cx="1529992" cy="369188"/>
          </a:xfrm>
          <a:prstGeom prst="rect">
            <a:avLst/>
          </a:prstGeom>
          <a:noFill/>
        </p:spPr>
        <p:txBody>
          <a:bodyPr wrap="none" rtlCol="0">
            <a:spAutoFit/>
          </a:bodyPr>
          <a:lstStyle/>
          <a:p>
            <a:pPr fontAlgn="base">
              <a:spcBef>
                <a:spcPct val="0"/>
              </a:spcBef>
              <a:spcAft>
                <a:spcPct val="0"/>
              </a:spcAft>
              <a:buFont typeface="Arial" panose="020B0604020202020204" pitchFamily="34" charset="0"/>
              <a:buNone/>
            </a:pPr>
            <a:r>
              <a:rPr lang="en-US" altLang="zh-CN" b="1" dirty="0">
                <a:solidFill>
                  <a:srgbClr val="12293F"/>
                </a:solidFill>
                <a:latin typeface="+mj-ea"/>
                <a:ea typeface="+mj-ea"/>
              </a:rPr>
              <a:t>02  </a:t>
            </a:r>
            <a:r>
              <a:rPr lang="zh-CN" altLang="en-US" b="1" dirty="0">
                <a:solidFill>
                  <a:srgbClr val="12293F"/>
                </a:solidFill>
                <a:latin typeface="+mj-ea"/>
                <a:ea typeface="+mj-ea"/>
              </a:rPr>
              <a:t>输入标题</a:t>
            </a:r>
            <a:endParaRPr lang="zh-CN" altLang="en-US" b="1" dirty="0">
              <a:solidFill>
                <a:srgbClr val="12293F"/>
              </a:solidFill>
              <a:latin typeface="+mj-ea"/>
              <a:ea typeface="+mj-ea"/>
            </a:endParaRPr>
          </a:p>
        </p:txBody>
      </p:sp>
      <p:sp>
        <p:nvSpPr>
          <p:cNvPr id="39" name="TextBox 20"/>
          <p:cNvSpPr txBox="1"/>
          <p:nvPr/>
        </p:nvSpPr>
        <p:spPr>
          <a:xfrm>
            <a:off x="3757156" y="5726055"/>
            <a:ext cx="2038344" cy="584547"/>
          </a:xfrm>
          <a:prstGeom prst="rect">
            <a:avLst/>
          </a:prstGeom>
          <a:noFill/>
        </p:spPr>
        <p:txBody>
          <a:bodyPr wrap="square" rtlCol="0">
            <a:spAutoFit/>
          </a:bodyPr>
          <a:lstStyle/>
          <a:p>
            <a:pPr fontAlgn="base">
              <a:spcBef>
                <a:spcPct val="0"/>
              </a:spcBef>
              <a:spcAft>
                <a:spcPct val="0"/>
              </a:spcAft>
              <a:buFont typeface="Arial" panose="020B0604020202020204" pitchFamily="34" charset="0"/>
              <a:buNone/>
            </a:pPr>
            <a:r>
              <a:rPr lang="zh-CN" altLang="en-US" sz="1600" dirty="0">
                <a:solidFill>
                  <a:srgbClr val="12293F"/>
                </a:solidFill>
                <a:latin typeface="+mj-ea"/>
                <a:ea typeface="+mj-ea"/>
              </a:rPr>
              <a:t>输入您的文字内容</a:t>
            </a:r>
            <a:endParaRPr lang="en-US" altLang="zh-CN" sz="1600" dirty="0">
              <a:solidFill>
                <a:srgbClr val="12293F"/>
              </a:solidFill>
              <a:latin typeface="+mj-ea"/>
              <a:ea typeface="+mj-ea"/>
            </a:endParaRPr>
          </a:p>
          <a:p>
            <a:pPr fontAlgn="base">
              <a:spcBef>
                <a:spcPct val="0"/>
              </a:spcBef>
              <a:spcAft>
                <a:spcPct val="0"/>
              </a:spcAft>
              <a:buFont typeface="Arial" panose="020B0604020202020204" pitchFamily="34" charset="0"/>
              <a:buNone/>
            </a:pPr>
            <a:r>
              <a:rPr lang="zh-CN" altLang="en-US" sz="1600" dirty="0">
                <a:solidFill>
                  <a:srgbClr val="12293F"/>
                </a:solidFill>
                <a:latin typeface="+mj-ea"/>
                <a:ea typeface="+mj-ea"/>
              </a:rPr>
              <a:t>输入您的文字内容</a:t>
            </a:r>
            <a:endParaRPr lang="zh-CN" altLang="en-US" sz="1600" dirty="0">
              <a:solidFill>
                <a:srgbClr val="12293F"/>
              </a:solidFill>
              <a:latin typeface="+mj-ea"/>
              <a:ea typeface="+mj-ea"/>
            </a:endParaRPr>
          </a:p>
        </p:txBody>
      </p:sp>
      <p:sp>
        <p:nvSpPr>
          <p:cNvPr id="40" name="TextBox 24"/>
          <p:cNvSpPr txBox="1"/>
          <p:nvPr/>
        </p:nvSpPr>
        <p:spPr>
          <a:xfrm>
            <a:off x="6257574" y="4672237"/>
            <a:ext cx="1529992" cy="369188"/>
          </a:xfrm>
          <a:prstGeom prst="rect">
            <a:avLst/>
          </a:prstGeom>
          <a:noFill/>
        </p:spPr>
        <p:txBody>
          <a:bodyPr wrap="none" rtlCol="0">
            <a:spAutoFit/>
          </a:bodyPr>
          <a:lstStyle/>
          <a:p>
            <a:pPr fontAlgn="base">
              <a:spcBef>
                <a:spcPct val="0"/>
              </a:spcBef>
              <a:spcAft>
                <a:spcPct val="0"/>
              </a:spcAft>
              <a:buFont typeface="Arial" panose="020B0604020202020204" pitchFamily="34" charset="0"/>
              <a:buNone/>
            </a:pPr>
            <a:r>
              <a:rPr lang="en-US" altLang="zh-CN" b="1" dirty="0">
                <a:solidFill>
                  <a:srgbClr val="12293F"/>
                </a:solidFill>
                <a:latin typeface="+mj-ea"/>
                <a:ea typeface="+mj-ea"/>
              </a:rPr>
              <a:t>03  </a:t>
            </a:r>
            <a:r>
              <a:rPr lang="zh-CN" altLang="en-US" b="1" dirty="0">
                <a:solidFill>
                  <a:srgbClr val="12293F"/>
                </a:solidFill>
                <a:latin typeface="+mj-ea"/>
                <a:ea typeface="+mj-ea"/>
              </a:rPr>
              <a:t>输入标题</a:t>
            </a:r>
            <a:endParaRPr lang="zh-CN" altLang="en-US" b="1" dirty="0">
              <a:solidFill>
                <a:srgbClr val="12293F"/>
              </a:solidFill>
              <a:latin typeface="+mj-ea"/>
              <a:ea typeface="+mj-ea"/>
            </a:endParaRPr>
          </a:p>
        </p:txBody>
      </p:sp>
      <p:sp>
        <p:nvSpPr>
          <p:cNvPr id="41" name="TextBox 25"/>
          <p:cNvSpPr txBox="1"/>
          <p:nvPr/>
        </p:nvSpPr>
        <p:spPr>
          <a:xfrm>
            <a:off x="6277304" y="5002076"/>
            <a:ext cx="2038344" cy="584547"/>
          </a:xfrm>
          <a:prstGeom prst="rect">
            <a:avLst/>
          </a:prstGeom>
          <a:noFill/>
        </p:spPr>
        <p:txBody>
          <a:bodyPr wrap="square" rtlCol="0">
            <a:spAutoFit/>
          </a:bodyPr>
          <a:lstStyle/>
          <a:p>
            <a:pPr fontAlgn="base">
              <a:spcBef>
                <a:spcPct val="0"/>
              </a:spcBef>
              <a:spcAft>
                <a:spcPct val="0"/>
              </a:spcAft>
              <a:buFont typeface="Arial" panose="020B0604020202020204" pitchFamily="34" charset="0"/>
              <a:buNone/>
            </a:pPr>
            <a:r>
              <a:rPr lang="zh-CN" altLang="en-US" sz="1600" dirty="0">
                <a:solidFill>
                  <a:srgbClr val="12293F"/>
                </a:solidFill>
                <a:latin typeface="+mj-ea"/>
                <a:ea typeface="+mj-ea"/>
              </a:rPr>
              <a:t>输入您的文字内容</a:t>
            </a:r>
            <a:endParaRPr lang="en-US" altLang="zh-CN" sz="1600" dirty="0">
              <a:solidFill>
                <a:srgbClr val="12293F"/>
              </a:solidFill>
              <a:latin typeface="+mj-ea"/>
              <a:ea typeface="+mj-ea"/>
            </a:endParaRPr>
          </a:p>
          <a:p>
            <a:pPr fontAlgn="base">
              <a:spcBef>
                <a:spcPct val="0"/>
              </a:spcBef>
              <a:spcAft>
                <a:spcPct val="0"/>
              </a:spcAft>
              <a:buFont typeface="Arial" panose="020B0604020202020204" pitchFamily="34" charset="0"/>
              <a:buNone/>
            </a:pPr>
            <a:r>
              <a:rPr lang="zh-CN" altLang="en-US" sz="1600" dirty="0">
                <a:solidFill>
                  <a:srgbClr val="12293F"/>
                </a:solidFill>
                <a:latin typeface="+mj-ea"/>
                <a:ea typeface="+mj-ea"/>
              </a:rPr>
              <a:t>输入您的文字内容</a:t>
            </a:r>
            <a:endParaRPr lang="zh-CN" altLang="en-US" sz="1600" dirty="0">
              <a:solidFill>
                <a:srgbClr val="12293F"/>
              </a:solidFill>
              <a:latin typeface="+mj-ea"/>
              <a:ea typeface="+mj-ea"/>
            </a:endParaRPr>
          </a:p>
        </p:txBody>
      </p:sp>
      <p:sp>
        <p:nvSpPr>
          <p:cNvPr id="42" name="TextBox 27"/>
          <p:cNvSpPr txBox="1"/>
          <p:nvPr/>
        </p:nvSpPr>
        <p:spPr>
          <a:xfrm>
            <a:off x="6073568" y="2732509"/>
            <a:ext cx="1529992" cy="369188"/>
          </a:xfrm>
          <a:prstGeom prst="rect">
            <a:avLst/>
          </a:prstGeom>
          <a:noFill/>
        </p:spPr>
        <p:txBody>
          <a:bodyPr wrap="none" rtlCol="0">
            <a:spAutoFit/>
          </a:bodyPr>
          <a:lstStyle/>
          <a:p>
            <a:pPr fontAlgn="base">
              <a:spcBef>
                <a:spcPct val="0"/>
              </a:spcBef>
              <a:spcAft>
                <a:spcPct val="0"/>
              </a:spcAft>
              <a:buFont typeface="Arial" panose="020B0604020202020204" pitchFamily="34" charset="0"/>
              <a:buNone/>
            </a:pPr>
            <a:r>
              <a:rPr lang="en-US" altLang="zh-CN" b="1" dirty="0">
                <a:solidFill>
                  <a:srgbClr val="12293F"/>
                </a:solidFill>
                <a:latin typeface="+mj-ea"/>
                <a:ea typeface="+mj-ea"/>
              </a:rPr>
              <a:t>04  </a:t>
            </a:r>
            <a:r>
              <a:rPr lang="zh-CN" altLang="en-US" b="1" dirty="0">
                <a:solidFill>
                  <a:srgbClr val="12293F"/>
                </a:solidFill>
                <a:latin typeface="+mj-ea"/>
                <a:ea typeface="+mj-ea"/>
              </a:rPr>
              <a:t>输入标题</a:t>
            </a:r>
            <a:endParaRPr lang="zh-CN" altLang="en-US" b="1" dirty="0">
              <a:solidFill>
                <a:srgbClr val="12293F"/>
              </a:solidFill>
              <a:latin typeface="+mj-ea"/>
              <a:ea typeface="+mj-ea"/>
            </a:endParaRPr>
          </a:p>
        </p:txBody>
      </p:sp>
      <p:sp>
        <p:nvSpPr>
          <p:cNvPr id="43" name="TextBox 28"/>
          <p:cNvSpPr txBox="1"/>
          <p:nvPr/>
        </p:nvSpPr>
        <p:spPr>
          <a:xfrm>
            <a:off x="6093299" y="3062348"/>
            <a:ext cx="2038344" cy="584547"/>
          </a:xfrm>
          <a:prstGeom prst="rect">
            <a:avLst/>
          </a:prstGeom>
          <a:noFill/>
        </p:spPr>
        <p:txBody>
          <a:bodyPr wrap="square" rtlCol="0">
            <a:spAutoFit/>
          </a:bodyPr>
          <a:lstStyle/>
          <a:p>
            <a:pPr fontAlgn="base">
              <a:spcBef>
                <a:spcPct val="0"/>
              </a:spcBef>
              <a:spcAft>
                <a:spcPct val="0"/>
              </a:spcAft>
              <a:buFont typeface="Arial" panose="020B0604020202020204" pitchFamily="34" charset="0"/>
              <a:buNone/>
            </a:pPr>
            <a:r>
              <a:rPr lang="zh-CN" altLang="en-US" sz="1600" dirty="0">
                <a:solidFill>
                  <a:srgbClr val="12293F"/>
                </a:solidFill>
                <a:latin typeface="+mj-ea"/>
                <a:ea typeface="+mj-ea"/>
              </a:rPr>
              <a:t>输入您的文字内容</a:t>
            </a:r>
            <a:endParaRPr lang="en-US" altLang="zh-CN" sz="1600" dirty="0">
              <a:solidFill>
                <a:srgbClr val="12293F"/>
              </a:solidFill>
              <a:latin typeface="+mj-ea"/>
              <a:ea typeface="+mj-ea"/>
            </a:endParaRPr>
          </a:p>
          <a:p>
            <a:pPr fontAlgn="base">
              <a:spcBef>
                <a:spcPct val="0"/>
              </a:spcBef>
              <a:spcAft>
                <a:spcPct val="0"/>
              </a:spcAft>
              <a:buFont typeface="Arial" panose="020B0604020202020204" pitchFamily="34" charset="0"/>
              <a:buNone/>
            </a:pPr>
            <a:r>
              <a:rPr lang="zh-CN" altLang="en-US" sz="1600" dirty="0">
                <a:solidFill>
                  <a:srgbClr val="12293F"/>
                </a:solidFill>
                <a:latin typeface="+mj-ea"/>
                <a:ea typeface="+mj-ea"/>
              </a:rPr>
              <a:t>输入您的文字内容</a:t>
            </a:r>
            <a:endParaRPr lang="zh-CN" altLang="en-US" sz="1600" dirty="0">
              <a:solidFill>
                <a:srgbClr val="12293F"/>
              </a:solidFill>
              <a:latin typeface="+mj-ea"/>
              <a:ea typeface="+mj-ea"/>
            </a:endParaRPr>
          </a:p>
        </p:txBody>
      </p:sp>
      <p:sp>
        <p:nvSpPr>
          <p:cNvPr id="2" name="文本占位符 1"/>
          <p:cNvSpPr>
            <a:spLocks noGrp="1"/>
          </p:cNvSpPr>
          <p:nvPr>
            <p:ph type="body" sz="quarter" idx="10"/>
          </p:nvPr>
        </p:nvSpPr>
        <p:spPr/>
        <p:txBody>
          <a:bodyPr/>
          <a:lstStyle/>
          <a:p>
            <a:r>
              <a:rPr lang="zh-CN" altLang="en-US" dirty="0"/>
              <a:t>明年工作计划</a:t>
            </a:r>
            <a:endParaRPr lang="zh-CN" altLang="en-US" dirty="0"/>
          </a:p>
        </p:txBody>
      </p:sp>
      <p:grpSp>
        <p:nvGrpSpPr>
          <p:cNvPr id="25" name="组合 24"/>
          <p:cNvGrpSpPr/>
          <p:nvPr/>
        </p:nvGrpSpPr>
        <p:grpSpPr>
          <a:xfrm>
            <a:off x="8882277" y="1678692"/>
            <a:ext cx="1839389" cy="2107633"/>
            <a:chOff x="5292725" y="4397375"/>
            <a:chExt cx="304800" cy="349250"/>
          </a:xfrm>
          <a:gradFill>
            <a:gsLst>
              <a:gs pos="0">
                <a:srgbClr val="0F2437"/>
              </a:gs>
              <a:gs pos="50000">
                <a:srgbClr val="284D7A"/>
              </a:gs>
              <a:gs pos="100000">
                <a:srgbClr val="0F2437"/>
              </a:gs>
            </a:gsLst>
            <a:lin ang="5400000" scaled="1"/>
          </a:gradFill>
        </p:grpSpPr>
        <p:sp>
          <p:nvSpPr>
            <p:cNvPr id="44" name="Freeform 1363"/>
            <p:cNvSpPr/>
            <p:nvPr/>
          </p:nvSpPr>
          <p:spPr bwMode="auto">
            <a:xfrm>
              <a:off x="5426075" y="4498975"/>
              <a:ext cx="98425" cy="158750"/>
            </a:xfrm>
            <a:custGeom>
              <a:avLst/>
              <a:gdLst>
                <a:gd name="T0" fmla="*/ 48 w 62"/>
                <a:gd name="T1" fmla="*/ 0 h 100"/>
                <a:gd name="T2" fmla="*/ 40 w 62"/>
                <a:gd name="T3" fmla="*/ 4 h 100"/>
                <a:gd name="T4" fmla="*/ 36 w 62"/>
                <a:gd name="T5" fmla="*/ 2 h 100"/>
                <a:gd name="T6" fmla="*/ 32 w 62"/>
                <a:gd name="T7" fmla="*/ 4 h 100"/>
                <a:gd name="T8" fmla="*/ 32 w 62"/>
                <a:gd name="T9" fmla="*/ 10 h 100"/>
                <a:gd name="T10" fmla="*/ 46 w 62"/>
                <a:gd name="T11" fmla="*/ 24 h 100"/>
                <a:gd name="T12" fmla="*/ 42 w 62"/>
                <a:gd name="T13" fmla="*/ 44 h 100"/>
                <a:gd name="T14" fmla="*/ 18 w 62"/>
                <a:gd name="T15" fmla="*/ 20 h 100"/>
                <a:gd name="T16" fmla="*/ 14 w 62"/>
                <a:gd name="T17" fmla="*/ 18 h 100"/>
                <a:gd name="T18" fmla="*/ 10 w 62"/>
                <a:gd name="T19" fmla="*/ 20 h 100"/>
                <a:gd name="T20" fmla="*/ 10 w 62"/>
                <a:gd name="T21" fmla="*/ 26 h 100"/>
                <a:gd name="T22" fmla="*/ 38 w 62"/>
                <a:gd name="T23" fmla="*/ 56 h 100"/>
                <a:gd name="T24" fmla="*/ 34 w 62"/>
                <a:gd name="T25" fmla="*/ 64 h 100"/>
                <a:gd name="T26" fmla="*/ 32 w 62"/>
                <a:gd name="T27" fmla="*/ 68 h 100"/>
                <a:gd name="T28" fmla="*/ 30 w 62"/>
                <a:gd name="T29" fmla="*/ 68 h 100"/>
                <a:gd name="T30" fmla="*/ 12 w 62"/>
                <a:gd name="T31" fmla="*/ 50 h 100"/>
                <a:gd name="T32" fmla="*/ 4 w 62"/>
                <a:gd name="T33" fmla="*/ 50 h 100"/>
                <a:gd name="T34" fmla="*/ 2 w 62"/>
                <a:gd name="T35" fmla="*/ 52 h 100"/>
                <a:gd name="T36" fmla="*/ 22 w 62"/>
                <a:gd name="T37" fmla="*/ 74 h 100"/>
                <a:gd name="T38" fmla="*/ 20 w 62"/>
                <a:gd name="T39" fmla="*/ 76 h 100"/>
                <a:gd name="T40" fmla="*/ 10 w 62"/>
                <a:gd name="T41" fmla="*/ 80 h 100"/>
                <a:gd name="T42" fmla="*/ 0 w 62"/>
                <a:gd name="T43" fmla="*/ 84 h 100"/>
                <a:gd name="T44" fmla="*/ 0 w 62"/>
                <a:gd name="T45" fmla="*/ 100 h 100"/>
                <a:gd name="T46" fmla="*/ 4 w 62"/>
                <a:gd name="T47" fmla="*/ 98 h 100"/>
                <a:gd name="T48" fmla="*/ 28 w 62"/>
                <a:gd name="T49" fmla="*/ 90 h 100"/>
                <a:gd name="T50" fmla="*/ 32 w 62"/>
                <a:gd name="T51" fmla="*/ 86 h 100"/>
                <a:gd name="T52" fmla="*/ 38 w 62"/>
                <a:gd name="T53" fmla="*/ 82 h 100"/>
                <a:gd name="T54" fmla="*/ 42 w 62"/>
                <a:gd name="T55" fmla="*/ 80 h 100"/>
                <a:gd name="T56" fmla="*/ 42 w 62"/>
                <a:gd name="T57" fmla="*/ 78 h 100"/>
                <a:gd name="T58" fmla="*/ 44 w 62"/>
                <a:gd name="T59" fmla="*/ 78 h 100"/>
                <a:gd name="T60" fmla="*/ 48 w 62"/>
                <a:gd name="T61" fmla="*/ 72 h 100"/>
                <a:gd name="T62" fmla="*/ 54 w 62"/>
                <a:gd name="T63" fmla="*/ 60 h 100"/>
                <a:gd name="T64" fmla="*/ 58 w 62"/>
                <a:gd name="T65" fmla="*/ 48 h 100"/>
                <a:gd name="T66" fmla="*/ 60 w 62"/>
                <a:gd name="T67" fmla="*/ 24 h 100"/>
                <a:gd name="T68" fmla="*/ 62 w 62"/>
                <a:gd name="T69" fmla="*/ 2 h 100"/>
                <a:gd name="T70" fmla="*/ 62 w 62"/>
                <a:gd name="T71" fmla="*/ 0 h 100"/>
                <a:gd name="T72" fmla="*/ 56 w 62"/>
                <a:gd name="T73" fmla="*/ 0 h 100"/>
                <a:gd name="T74" fmla="*/ 48 w 62"/>
                <a:gd name="T7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2" h="100">
                  <a:moveTo>
                    <a:pt x="48" y="0"/>
                  </a:moveTo>
                  <a:lnTo>
                    <a:pt x="48" y="0"/>
                  </a:lnTo>
                  <a:lnTo>
                    <a:pt x="48" y="10"/>
                  </a:lnTo>
                  <a:lnTo>
                    <a:pt x="40" y="4"/>
                  </a:lnTo>
                  <a:lnTo>
                    <a:pt x="40" y="4"/>
                  </a:lnTo>
                  <a:lnTo>
                    <a:pt x="36" y="2"/>
                  </a:lnTo>
                  <a:lnTo>
                    <a:pt x="32" y="4"/>
                  </a:lnTo>
                  <a:lnTo>
                    <a:pt x="32" y="4"/>
                  </a:lnTo>
                  <a:lnTo>
                    <a:pt x="30" y="6"/>
                  </a:lnTo>
                  <a:lnTo>
                    <a:pt x="32" y="10"/>
                  </a:lnTo>
                  <a:lnTo>
                    <a:pt x="46" y="24"/>
                  </a:lnTo>
                  <a:lnTo>
                    <a:pt x="46" y="24"/>
                  </a:lnTo>
                  <a:lnTo>
                    <a:pt x="42" y="44"/>
                  </a:lnTo>
                  <a:lnTo>
                    <a:pt x="42" y="44"/>
                  </a:lnTo>
                  <a:lnTo>
                    <a:pt x="42" y="44"/>
                  </a:lnTo>
                  <a:lnTo>
                    <a:pt x="18" y="20"/>
                  </a:lnTo>
                  <a:lnTo>
                    <a:pt x="18" y="20"/>
                  </a:lnTo>
                  <a:lnTo>
                    <a:pt x="14" y="18"/>
                  </a:lnTo>
                  <a:lnTo>
                    <a:pt x="10" y="20"/>
                  </a:lnTo>
                  <a:lnTo>
                    <a:pt x="10" y="20"/>
                  </a:lnTo>
                  <a:lnTo>
                    <a:pt x="8" y="24"/>
                  </a:lnTo>
                  <a:lnTo>
                    <a:pt x="10" y="26"/>
                  </a:lnTo>
                  <a:lnTo>
                    <a:pt x="38" y="56"/>
                  </a:lnTo>
                  <a:lnTo>
                    <a:pt x="38" y="56"/>
                  </a:lnTo>
                  <a:lnTo>
                    <a:pt x="34" y="64"/>
                  </a:lnTo>
                  <a:lnTo>
                    <a:pt x="34" y="64"/>
                  </a:lnTo>
                  <a:lnTo>
                    <a:pt x="32" y="68"/>
                  </a:lnTo>
                  <a:lnTo>
                    <a:pt x="32" y="68"/>
                  </a:lnTo>
                  <a:lnTo>
                    <a:pt x="30" y="68"/>
                  </a:lnTo>
                  <a:lnTo>
                    <a:pt x="30" y="68"/>
                  </a:lnTo>
                  <a:lnTo>
                    <a:pt x="12" y="50"/>
                  </a:lnTo>
                  <a:lnTo>
                    <a:pt x="12" y="50"/>
                  </a:lnTo>
                  <a:lnTo>
                    <a:pt x="8" y="48"/>
                  </a:lnTo>
                  <a:lnTo>
                    <a:pt x="4" y="50"/>
                  </a:lnTo>
                  <a:lnTo>
                    <a:pt x="4" y="50"/>
                  </a:lnTo>
                  <a:lnTo>
                    <a:pt x="2" y="52"/>
                  </a:lnTo>
                  <a:lnTo>
                    <a:pt x="4" y="56"/>
                  </a:lnTo>
                  <a:lnTo>
                    <a:pt x="22" y="74"/>
                  </a:lnTo>
                  <a:lnTo>
                    <a:pt x="22" y="74"/>
                  </a:lnTo>
                  <a:lnTo>
                    <a:pt x="20" y="76"/>
                  </a:lnTo>
                  <a:lnTo>
                    <a:pt x="20" y="76"/>
                  </a:lnTo>
                  <a:lnTo>
                    <a:pt x="10" y="80"/>
                  </a:lnTo>
                  <a:lnTo>
                    <a:pt x="0" y="84"/>
                  </a:lnTo>
                  <a:lnTo>
                    <a:pt x="0" y="84"/>
                  </a:lnTo>
                  <a:lnTo>
                    <a:pt x="0" y="100"/>
                  </a:lnTo>
                  <a:lnTo>
                    <a:pt x="0" y="100"/>
                  </a:lnTo>
                  <a:lnTo>
                    <a:pt x="4" y="98"/>
                  </a:lnTo>
                  <a:lnTo>
                    <a:pt x="4" y="98"/>
                  </a:lnTo>
                  <a:lnTo>
                    <a:pt x="16" y="96"/>
                  </a:lnTo>
                  <a:lnTo>
                    <a:pt x="28" y="90"/>
                  </a:lnTo>
                  <a:lnTo>
                    <a:pt x="28" y="90"/>
                  </a:lnTo>
                  <a:lnTo>
                    <a:pt x="32" y="86"/>
                  </a:lnTo>
                  <a:lnTo>
                    <a:pt x="32" y="86"/>
                  </a:lnTo>
                  <a:lnTo>
                    <a:pt x="38" y="82"/>
                  </a:lnTo>
                  <a:lnTo>
                    <a:pt x="40" y="80"/>
                  </a:lnTo>
                  <a:lnTo>
                    <a:pt x="42" y="80"/>
                  </a:lnTo>
                  <a:lnTo>
                    <a:pt x="42" y="78"/>
                  </a:lnTo>
                  <a:lnTo>
                    <a:pt x="42" y="78"/>
                  </a:lnTo>
                  <a:lnTo>
                    <a:pt x="44" y="78"/>
                  </a:lnTo>
                  <a:lnTo>
                    <a:pt x="44" y="78"/>
                  </a:lnTo>
                  <a:lnTo>
                    <a:pt x="44" y="78"/>
                  </a:lnTo>
                  <a:lnTo>
                    <a:pt x="48" y="72"/>
                  </a:lnTo>
                  <a:lnTo>
                    <a:pt x="48" y="72"/>
                  </a:lnTo>
                  <a:lnTo>
                    <a:pt x="54" y="60"/>
                  </a:lnTo>
                  <a:lnTo>
                    <a:pt x="58" y="48"/>
                  </a:lnTo>
                  <a:lnTo>
                    <a:pt x="58" y="48"/>
                  </a:lnTo>
                  <a:lnTo>
                    <a:pt x="60" y="24"/>
                  </a:lnTo>
                  <a:lnTo>
                    <a:pt x="60" y="24"/>
                  </a:lnTo>
                  <a:lnTo>
                    <a:pt x="62" y="2"/>
                  </a:lnTo>
                  <a:lnTo>
                    <a:pt x="62" y="2"/>
                  </a:lnTo>
                  <a:lnTo>
                    <a:pt x="62" y="0"/>
                  </a:lnTo>
                  <a:lnTo>
                    <a:pt x="62" y="0"/>
                  </a:lnTo>
                  <a:lnTo>
                    <a:pt x="56" y="0"/>
                  </a:lnTo>
                  <a:lnTo>
                    <a:pt x="56" y="0"/>
                  </a:lnTo>
                  <a:lnTo>
                    <a:pt x="48" y="0"/>
                  </a:lnTo>
                  <a:lnTo>
                    <a:pt x="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364"/>
            <p:cNvSpPr/>
            <p:nvPr/>
          </p:nvSpPr>
          <p:spPr bwMode="auto">
            <a:xfrm>
              <a:off x="5381625" y="4460875"/>
              <a:ext cx="215900" cy="285750"/>
            </a:xfrm>
            <a:custGeom>
              <a:avLst/>
              <a:gdLst>
                <a:gd name="T0" fmla="*/ 132 w 136"/>
                <a:gd name="T1" fmla="*/ 8 h 180"/>
                <a:gd name="T2" fmla="*/ 122 w 136"/>
                <a:gd name="T3" fmla="*/ 6 h 180"/>
                <a:gd name="T4" fmla="*/ 92 w 136"/>
                <a:gd name="T5" fmla="*/ 2 h 180"/>
                <a:gd name="T6" fmla="*/ 72 w 136"/>
                <a:gd name="T7" fmla="*/ 0 h 180"/>
                <a:gd name="T8" fmla="*/ 60 w 136"/>
                <a:gd name="T9" fmla="*/ 2 h 180"/>
                <a:gd name="T10" fmla="*/ 46 w 136"/>
                <a:gd name="T11" fmla="*/ 6 h 180"/>
                <a:gd name="T12" fmla="*/ 40 w 136"/>
                <a:gd name="T13" fmla="*/ 8 h 180"/>
                <a:gd name="T14" fmla="*/ 34 w 136"/>
                <a:gd name="T15" fmla="*/ 12 h 180"/>
                <a:gd name="T16" fmla="*/ 22 w 136"/>
                <a:gd name="T17" fmla="*/ 22 h 180"/>
                <a:gd name="T18" fmla="*/ 20 w 136"/>
                <a:gd name="T19" fmla="*/ 22 h 180"/>
                <a:gd name="T20" fmla="*/ 20 w 136"/>
                <a:gd name="T21" fmla="*/ 22 h 180"/>
                <a:gd name="T22" fmla="*/ 18 w 136"/>
                <a:gd name="T23" fmla="*/ 24 h 180"/>
                <a:gd name="T24" fmla="*/ 14 w 136"/>
                <a:gd name="T25" fmla="*/ 30 h 180"/>
                <a:gd name="T26" fmla="*/ 8 w 136"/>
                <a:gd name="T27" fmla="*/ 44 h 180"/>
                <a:gd name="T28" fmla="*/ 6 w 136"/>
                <a:gd name="T29" fmla="*/ 58 h 180"/>
                <a:gd name="T30" fmla="*/ 4 w 136"/>
                <a:gd name="T31" fmla="*/ 70 h 180"/>
                <a:gd name="T32" fmla="*/ 6 w 136"/>
                <a:gd name="T33" fmla="*/ 94 h 180"/>
                <a:gd name="T34" fmla="*/ 8 w 136"/>
                <a:gd name="T35" fmla="*/ 136 h 180"/>
                <a:gd name="T36" fmla="*/ 6 w 136"/>
                <a:gd name="T37" fmla="*/ 162 h 180"/>
                <a:gd name="T38" fmla="*/ 4 w 136"/>
                <a:gd name="T39" fmla="*/ 166 h 180"/>
                <a:gd name="T40" fmla="*/ 2 w 136"/>
                <a:gd name="T41" fmla="*/ 168 h 180"/>
                <a:gd name="T42" fmla="*/ 0 w 136"/>
                <a:gd name="T43" fmla="*/ 172 h 180"/>
                <a:gd name="T44" fmla="*/ 0 w 136"/>
                <a:gd name="T45" fmla="*/ 174 h 180"/>
                <a:gd name="T46" fmla="*/ 2 w 136"/>
                <a:gd name="T47" fmla="*/ 178 h 180"/>
                <a:gd name="T48" fmla="*/ 8 w 136"/>
                <a:gd name="T49" fmla="*/ 178 h 180"/>
                <a:gd name="T50" fmla="*/ 10 w 136"/>
                <a:gd name="T51" fmla="*/ 176 h 180"/>
                <a:gd name="T52" fmla="*/ 14 w 136"/>
                <a:gd name="T53" fmla="*/ 172 h 180"/>
                <a:gd name="T54" fmla="*/ 16 w 136"/>
                <a:gd name="T55" fmla="*/ 168 h 180"/>
                <a:gd name="T56" fmla="*/ 20 w 136"/>
                <a:gd name="T57" fmla="*/ 154 h 180"/>
                <a:gd name="T58" fmla="*/ 22 w 136"/>
                <a:gd name="T59" fmla="*/ 136 h 180"/>
                <a:gd name="T60" fmla="*/ 22 w 136"/>
                <a:gd name="T61" fmla="*/ 94 h 180"/>
                <a:gd name="T62" fmla="*/ 24 w 136"/>
                <a:gd name="T63" fmla="*/ 72 h 180"/>
                <a:gd name="T64" fmla="*/ 26 w 136"/>
                <a:gd name="T65" fmla="*/ 50 h 180"/>
                <a:gd name="T66" fmla="*/ 30 w 136"/>
                <a:gd name="T67" fmla="*/ 40 h 180"/>
                <a:gd name="T68" fmla="*/ 34 w 136"/>
                <a:gd name="T69" fmla="*/ 38 h 180"/>
                <a:gd name="T70" fmla="*/ 34 w 136"/>
                <a:gd name="T71" fmla="*/ 36 h 180"/>
                <a:gd name="T72" fmla="*/ 34 w 136"/>
                <a:gd name="T73" fmla="*/ 36 h 180"/>
                <a:gd name="T74" fmla="*/ 36 w 136"/>
                <a:gd name="T75" fmla="*/ 34 h 180"/>
                <a:gd name="T76" fmla="*/ 44 w 136"/>
                <a:gd name="T77" fmla="*/ 28 h 180"/>
                <a:gd name="T78" fmla="*/ 50 w 136"/>
                <a:gd name="T79" fmla="*/ 26 h 180"/>
                <a:gd name="T80" fmla="*/ 54 w 136"/>
                <a:gd name="T81" fmla="*/ 22 h 180"/>
                <a:gd name="T82" fmla="*/ 62 w 136"/>
                <a:gd name="T83" fmla="*/ 20 h 180"/>
                <a:gd name="T84" fmla="*/ 90 w 136"/>
                <a:gd name="T85" fmla="*/ 18 h 180"/>
                <a:gd name="T86" fmla="*/ 108 w 136"/>
                <a:gd name="T87" fmla="*/ 18 h 180"/>
                <a:gd name="T88" fmla="*/ 120 w 136"/>
                <a:gd name="T89" fmla="*/ 18 h 180"/>
                <a:gd name="T90" fmla="*/ 128 w 136"/>
                <a:gd name="T91" fmla="*/ 18 h 180"/>
                <a:gd name="T92" fmla="*/ 132 w 136"/>
                <a:gd name="T93" fmla="*/ 18 h 180"/>
                <a:gd name="T94" fmla="*/ 136 w 136"/>
                <a:gd name="T95" fmla="*/ 16 h 180"/>
                <a:gd name="T96" fmla="*/ 136 w 136"/>
                <a:gd name="T97" fmla="*/ 14 h 180"/>
                <a:gd name="T98" fmla="*/ 132 w 136"/>
                <a:gd name="T99" fmla="*/ 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6" h="180">
                  <a:moveTo>
                    <a:pt x="132" y="8"/>
                  </a:moveTo>
                  <a:lnTo>
                    <a:pt x="132" y="8"/>
                  </a:lnTo>
                  <a:lnTo>
                    <a:pt x="132" y="8"/>
                  </a:lnTo>
                  <a:lnTo>
                    <a:pt x="122" y="6"/>
                  </a:lnTo>
                  <a:lnTo>
                    <a:pt x="122" y="6"/>
                  </a:lnTo>
                  <a:lnTo>
                    <a:pt x="92" y="2"/>
                  </a:lnTo>
                  <a:lnTo>
                    <a:pt x="92" y="2"/>
                  </a:lnTo>
                  <a:lnTo>
                    <a:pt x="72" y="0"/>
                  </a:lnTo>
                  <a:lnTo>
                    <a:pt x="72" y="0"/>
                  </a:lnTo>
                  <a:lnTo>
                    <a:pt x="60" y="2"/>
                  </a:lnTo>
                  <a:lnTo>
                    <a:pt x="46" y="6"/>
                  </a:lnTo>
                  <a:lnTo>
                    <a:pt x="46" y="6"/>
                  </a:lnTo>
                  <a:lnTo>
                    <a:pt x="40" y="8"/>
                  </a:lnTo>
                  <a:lnTo>
                    <a:pt x="40" y="8"/>
                  </a:lnTo>
                  <a:lnTo>
                    <a:pt x="34" y="12"/>
                  </a:lnTo>
                  <a:lnTo>
                    <a:pt x="34" y="12"/>
                  </a:lnTo>
                  <a:lnTo>
                    <a:pt x="24" y="20"/>
                  </a:lnTo>
                  <a:lnTo>
                    <a:pt x="22" y="22"/>
                  </a:lnTo>
                  <a:lnTo>
                    <a:pt x="22" y="22"/>
                  </a:lnTo>
                  <a:lnTo>
                    <a:pt x="20" y="22"/>
                  </a:lnTo>
                  <a:lnTo>
                    <a:pt x="20" y="22"/>
                  </a:lnTo>
                  <a:lnTo>
                    <a:pt x="20" y="22"/>
                  </a:lnTo>
                  <a:lnTo>
                    <a:pt x="20" y="24"/>
                  </a:lnTo>
                  <a:lnTo>
                    <a:pt x="18" y="24"/>
                  </a:lnTo>
                  <a:lnTo>
                    <a:pt x="18" y="24"/>
                  </a:lnTo>
                  <a:lnTo>
                    <a:pt x="14" y="30"/>
                  </a:lnTo>
                  <a:lnTo>
                    <a:pt x="14" y="30"/>
                  </a:lnTo>
                  <a:lnTo>
                    <a:pt x="8" y="44"/>
                  </a:lnTo>
                  <a:lnTo>
                    <a:pt x="8" y="44"/>
                  </a:lnTo>
                  <a:lnTo>
                    <a:pt x="6" y="58"/>
                  </a:lnTo>
                  <a:lnTo>
                    <a:pt x="4" y="70"/>
                  </a:lnTo>
                  <a:lnTo>
                    <a:pt x="4" y="70"/>
                  </a:lnTo>
                  <a:lnTo>
                    <a:pt x="6" y="94"/>
                  </a:lnTo>
                  <a:lnTo>
                    <a:pt x="6" y="94"/>
                  </a:lnTo>
                  <a:lnTo>
                    <a:pt x="8" y="136"/>
                  </a:lnTo>
                  <a:lnTo>
                    <a:pt x="8" y="136"/>
                  </a:lnTo>
                  <a:lnTo>
                    <a:pt x="8" y="152"/>
                  </a:lnTo>
                  <a:lnTo>
                    <a:pt x="6" y="162"/>
                  </a:lnTo>
                  <a:lnTo>
                    <a:pt x="6" y="162"/>
                  </a:lnTo>
                  <a:lnTo>
                    <a:pt x="4" y="166"/>
                  </a:lnTo>
                  <a:lnTo>
                    <a:pt x="4" y="166"/>
                  </a:lnTo>
                  <a:lnTo>
                    <a:pt x="2" y="168"/>
                  </a:lnTo>
                  <a:lnTo>
                    <a:pt x="2" y="168"/>
                  </a:lnTo>
                  <a:lnTo>
                    <a:pt x="0" y="172"/>
                  </a:lnTo>
                  <a:lnTo>
                    <a:pt x="0" y="172"/>
                  </a:lnTo>
                  <a:lnTo>
                    <a:pt x="0" y="174"/>
                  </a:lnTo>
                  <a:lnTo>
                    <a:pt x="2" y="178"/>
                  </a:lnTo>
                  <a:lnTo>
                    <a:pt x="2" y="178"/>
                  </a:lnTo>
                  <a:lnTo>
                    <a:pt x="4" y="180"/>
                  </a:lnTo>
                  <a:lnTo>
                    <a:pt x="8" y="178"/>
                  </a:lnTo>
                  <a:lnTo>
                    <a:pt x="8" y="178"/>
                  </a:lnTo>
                  <a:lnTo>
                    <a:pt x="10" y="176"/>
                  </a:lnTo>
                  <a:lnTo>
                    <a:pt x="10" y="176"/>
                  </a:lnTo>
                  <a:lnTo>
                    <a:pt x="14" y="172"/>
                  </a:lnTo>
                  <a:lnTo>
                    <a:pt x="14" y="172"/>
                  </a:lnTo>
                  <a:lnTo>
                    <a:pt x="16" y="168"/>
                  </a:lnTo>
                  <a:lnTo>
                    <a:pt x="16" y="168"/>
                  </a:lnTo>
                  <a:lnTo>
                    <a:pt x="20" y="154"/>
                  </a:lnTo>
                  <a:lnTo>
                    <a:pt x="22" y="136"/>
                  </a:lnTo>
                  <a:lnTo>
                    <a:pt x="22" y="136"/>
                  </a:lnTo>
                  <a:lnTo>
                    <a:pt x="22" y="94"/>
                  </a:lnTo>
                  <a:lnTo>
                    <a:pt x="22" y="94"/>
                  </a:lnTo>
                  <a:lnTo>
                    <a:pt x="24" y="72"/>
                  </a:lnTo>
                  <a:lnTo>
                    <a:pt x="24" y="72"/>
                  </a:lnTo>
                  <a:lnTo>
                    <a:pt x="24" y="60"/>
                  </a:lnTo>
                  <a:lnTo>
                    <a:pt x="26" y="50"/>
                  </a:lnTo>
                  <a:lnTo>
                    <a:pt x="26" y="50"/>
                  </a:lnTo>
                  <a:lnTo>
                    <a:pt x="30" y="40"/>
                  </a:lnTo>
                  <a:lnTo>
                    <a:pt x="30" y="40"/>
                  </a:lnTo>
                  <a:lnTo>
                    <a:pt x="34" y="38"/>
                  </a:lnTo>
                  <a:lnTo>
                    <a:pt x="34" y="36"/>
                  </a:lnTo>
                  <a:lnTo>
                    <a:pt x="34" y="36"/>
                  </a:lnTo>
                  <a:lnTo>
                    <a:pt x="34" y="36"/>
                  </a:lnTo>
                  <a:lnTo>
                    <a:pt x="34" y="36"/>
                  </a:lnTo>
                  <a:lnTo>
                    <a:pt x="34" y="36"/>
                  </a:lnTo>
                  <a:lnTo>
                    <a:pt x="36" y="34"/>
                  </a:lnTo>
                  <a:lnTo>
                    <a:pt x="36" y="34"/>
                  </a:lnTo>
                  <a:lnTo>
                    <a:pt x="44" y="28"/>
                  </a:lnTo>
                  <a:lnTo>
                    <a:pt x="44" y="28"/>
                  </a:lnTo>
                  <a:lnTo>
                    <a:pt x="50" y="26"/>
                  </a:lnTo>
                  <a:lnTo>
                    <a:pt x="50" y="26"/>
                  </a:lnTo>
                  <a:lnTo>
                    <a:pt x="54" y="22"/>
                  </a:lnTo>
                  <a:lnTo>
                    <a:pt x="54" y="22"/>
                  </a:lnTo>
                  <a:lnTo>
                    <a:pt x="62" y="20"/>
                  </a:lnTo>
                  <a:lnTo>
                    <a:pt x="72" y="18"/>
                  </a:lnTo>
                  <a:lnTo>
                    <a:pt x="90" y="18"/>
                  </a:lnTo>
                  <a:lnTo>
                    <a:pt x="90" y="18"/>
                  </a:lnTo>
                  <a:lnTo>
                    <a:pt x="108" y="18"/>
                  </a:lnTo>
                  <a:lnTo>
                    <a:pt x="108" y="18"/>
                  </a:lnTo>
                  <a:lnTo>
                    <a:pt x="120" y="18"/>
                  </a:lnTo>
                  <a:lnTo>
                    <a:pt x="120" y="18"/>
                  </a:lnTo>
                  <a:lnTo>
                    <a:pt x="128" y="18"/>
                  </a:lnTo>
                  <a:lnTo>
                    <a:pt x="128" y="18"/>
                  </a:lnTo>
                  <a:lnTo>
                    <a:pt x="132" y="18"/>
                  </a:lnTo>
                  <a:lnTo>
                    <a:pt x="132" y="18"/>
                  </a:lnTo>
                  <a:lnTo>
                    <a:pt x="136" y="16"/>
                  </a:lnTo>
                  <a:lnTo>
                    <a:pt x="136" y="14"/>
                  </a:lnTo>
                  <a:lnTo>
                    <a:pt x="136" y="14"/>
                  </a:lnTo>
                  <a:lnTo>
                    <a:pt x="136" y="10"/>
                  </a:lnTo>
                  <a:lnTo>
                    <a:pt x="132" y="8"/>
                  </a:lnTo>
                  <a:lnTo>
                    <a:pt x="132"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365"/>
            <p:cNvSpPr/>
            <p:nvPr/>
          </p:nvSpPr>
          <p:spPr bwMode="auto">
            <a:xfrm>
              <a:off x="5292725" y="4638675"/>
              <a:ext cx="92075" cy="66675"/>
            </a:xfrm>
            <a:custGeom>
              <a:avLst/>
              <a:gdLst>
                <a:gd name="T0" fmla="*/ 56 w 58"/>
                <a:gd name="T1" fmla="*/ 34 h 42"/>
                <a:gd name="T2" fmla="*/ 38 w 58"/>
                <a:gd name="T3" fmla="*/ 16 h 42"/>
                <a:gd name="T4" fmla="*/ 38 w 58"/>
                <a:gd name="T5" fmla="*/ 16 h 42"/>
                <a:gd name="T6" fmla="*/ 46 w 58"/>
                <a:gd name="T7" fmla="*/ 16 h 42"/>
                <a:gd name="T8" fmla="*/ 46 w 58"/>
                <a:gd name="T9" fmla="*/ 16 h 42"/>
                <a:gd name="T10" fmla="*/ 58 w 58"/>
                <a:gd name="T11" fmla="*/ 14 h 42"/>
                <a:gd name="T12" fmla="*/ 58 w 58"/>
                <a:gd name="T13" fmla="*/ 14 h 42"/>
                <a:gd name="T14" fmla="*/ 58 w 58"/>
                <a:gd name="T15" fmla="*/ 0 h 42"/>
                <a:gd name="T16" fmla="*/ 58 w 58"/>
                <a:gd name="T17" fmla="*/ 0 h 42"/>
                <a:gd name="T18" fmla="*/ 44 w 58"/>
                <a:gd name="T19" fmla="*/ 2 h 42"/>
                <a:gd name="T20" fmla="*/ 44 w 58"/>
                <a:gd name="T21" fmla="*/ 2 h 42"/>
                <a:gd name="T22" fmla="*/ 28 w 58"/>
                <a:gd name="T23" fmla="*/ 2 h 42"/>
                <a:gd name="T24" fmla="*/ 28 w 58"/>
                <a:gd name="T25" fmla="*/ 2 h 42"/>
                <a:gd name="T26" fmla="*/ 16 w 58"/>
                <a:gd name="T27" fmla="*/ 2 h 42"/>
                <a:gd name="T28" fmla="*/ 16 w 58"/>
                <a:gd name="T29" fmla="*/ 2 h 42"/>
                <a:gd name="T30" fmla="*/ 6 w 58"/>
                <a:gd name="T31" fmla="*/ 4 h 42"/>
                <a:gd name="T32" fmla="*/ 6 w 58"/>
                <a:gd name="T33" fmla="*/ 4 h 42"/>
                <a:gd name="T34" fmla="*/ 2 w 58"/>
                <a:gd name="T35" fmla="*/ 4 h 42"/>
                <a:gd name="T36" fmla="*/ 0 w 58"/>
                <a:gd name="T37" fmla="*/ 8 h 42"/>
                <a:gd name="T38" fmla="*/ 0 w 58"/>
                <a:gd name="T39" fmla="*/ 8 h 42"/>
                <a:gd name="T40" fmla="*/ 2 w 58"/>
                <a:gd name="T41" fmla="*/ 12 h 42"/>
                <a:gd name="T42" fmla="*/ 6 w 58"/>
                <a:gd name="T43" fmla="*/ 14 h 42"/>
                <a:gd name="T44" fmla="*/ 6 w 58"/>
                <a:gd name="T45" fmla="*/ 14 h 42"/>
                <a:gd name="T46" fmla="*/ 16 w 58"/>
                <a:gd name="T47" fmla="*/ 14 h 42"/>
                <a:gd name="T48" fmla="*/ 16 w 58"/>
                <a:gd name="T49" fmla="*/ 14 h 42"/>
                <a:gd name="T50" fmla="*/ 24 w 58"/>
                <a:gd name="T51" fmla="*/ 14 h 42"/>
                <a:gd name="T52" fmla="*/ 24 w 58"/>
                <a:gd name="T53" fmla="*/ 14 h 42"/>
                <a:gd name="T54" fmla="*/ 26 w 58"/>
                <a:gd name="T55" fmla="*/ 16 h 42"/>
                <a:gd name="T56" fmla="*/ 50 w 58"/>
                <a:gd name="T57" fmla="*/ 40 h 42"/>
                <a:gd name="T58" fmla="*/ 50 w 58"/>
                <a:gd name="T59" fmla="*/ 40 h 42"/>
                <a:gd name="T60" fmla="*/ 52 w 58"/>
                <a:gd name="T61" fmla="*/ 42 h 42"/>
                <a:gd name="T62" fmla="*/ 52 w 58"/>
                <a:gd name="T63" fmla="*/ 42 h 42"/>
                <a:gd name="T64" fmla="*/ 56 w 58"/>
                <a:gd name="T65" fmla="*/ 40 h 42"/>
                <a:gd name="T66" fmla="*/ 56 w 58"/>
                <a:gd name="T67" fmla="*/ 40 h 42"/>
                <a:gd name="T68" fmla="*/ 58 w 58"/>
                <a:gd name="T69" fmla="*/ 36 h 42"/>
                <a:gd name="T70" fmla="*/ 56 w 58"/>
                <a:gd name="T71" fmla="*/ 34 h 42"/>
                <a:gd name="T72" fmla="*/ 56 w 58"/>
                <a:gd name="T73"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 h="42">
                  <a:moveTo>
                    <a:pt x="56" y="34"/>
                  </a:moveTo>
                  <a:lnTo>
                    <a:pt x="38" y="16"/>
                  </a:lnTo>
                  <a:lnTo>
                    <a:pt x="38" y="16"/>
                  </a:lnTo>
                  <a:lnTo>
                    <a:pt x="46" y="16"/>
                  </a:lnTo>
                  <a:lnTo>
                    <a:pt x="46" y="16"/>
                  </a:lnTo>
                  <a:lnTo>
                    <a:pt x="58" y="14"/>
                  </a:lnTo>
                  <a:lnTo>
                    <a:pt x="58" y="14"/>
                  </a:lnTo>
                  <a:lnTo>
                    <a:pt x="58" y="0"/>
                  </a:lnTo>
                  <a:lnTo>
                    <a:pt x="58" y="0"/>
                  </a:lnTo>
                  <a:lnTo>
                    <a:pt x="44" y="2"/>
                  </a:lnTo>
                  <a:lnTo>
                    <a:pt x="44" y="2"/>
                  </a:lnTo>
                  <a:lnTo>
                    <a:pt x="28" y="2"/>
                  </a:lnTo>
                  <a:lnTo>
                    <a:pt x="28" y="2"/>
                  </a:lnTo>
                  <a:lnTo>
                    <a:pt x="16" y="2"/>
                  </a:lnTo>
                  <a:lnTo>
                    <a:pt x="16" y="2"/>
                  </a:lnTo>
                  <a:lnTo>
                    <a:pt x="6" y="4"/>
                  </a:lnTo>
                  <a:lnTo>
                    <a:pt x="6" y="4"/>
                  </a:lnTo>
                  <a:lnTo>
                    <a:pt x="2" y="4"/>
                  </a:lnTo>
                  <a:lnTo>
                    <a:pt x="0" y="8"/>
                  </a:lnTo>
                  <a:lnTo>
                    <a:pt x="0" y="8"/>
                  </a:lnTo>
                  <a:lnTo>
                    <a:pt x="2" y="12"/>
                  </a:lnTo>
                  <a:lnTo>
                    <a:pt x="6" y="14"/>
                  </a:lnTo>
                  <a:lnTo>
                    <a:pt x="6" y="14"/>
                  </a:lnTo>
                  <a:lnTo>
                    <a:pt x="16" y="14"/>
                  </a:lnTo>
                  <a:lnTo>
                    <a:pt x="16" y="14"/>
                  </a:lnTo>
                  <a:lnTo>
                    <a:pt x="24" y="14"/>
                  </a:lnTo>
                  <a:lnTo>
                    <a:pt x="24" y="14"/>
                  </a:lnTo>
                  <a:lnTo>
                    <a:pt x="26" y="16"/>
                  </a:lnTo>
                  <a:lnTo>
                    <a:pt x="50" y="40"/>
                  </a:lnTo>
                  <a:lnTo>
                    <a:pt x="50" y="40"/>
                  </a:lnTo>
                  <a:lnTo>
                    <a:pt x="52" y="42"/>
                  </a:lnTo>
                  <a:lnTo>
                    <a:pt x="52" y="42"/>
                  </a:lnTo>
                  <a:lnTo>
                    <a:pt x="56" y="40"/>
                  </a:lnTo>
                  <a:lnTo>
                    <a:pt x="56" y="40"/>
                  </a:lnTo>
                  <a:lnTo>
                    <a:pt x="58" y="36"/>
                  </a:lnTo>
                  <a:lnTo>
                    <a:pt x="56" y="34"/>
                  </a:lnTo>
                  <a:lnTo>
                    <a:pt x="5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366"/>
            <p:cNvSpPr/>
            <p:nvPr/>
          </p:nvSpPr>
          <p:spPr bwMode="auto">
            <a:xfrm>
              <a:off x="5502275" y="4397375"/>
              <a:ext cx="44450" cy="60325"/>
            </a:xfrm>
            <a:custGeom>
              <a:avLst/>
              <a:gdLst>
                <a:gd name="T0" fmla="*/ 0 w 28"/>
                <a:gd name="T1" fmla="*/ 16 h 38"/>
                <a:gd name="T2" fmla="*/ 0 w 28"/>
                <a:gd name="T3" fmla="*/ 16 h 38"/>
                <a:gd name="T4" fmla="*/ 0 w 28"/>
                <a:gd name="T5" fmla="*/ 36 h 38"/>
                <a:gd name="T6" fmla="*/ 0 w 28"/>
                <a:gd name="T7" fmla="*/ 36 h 38"/>
                <a:gd name="T8" fmla="*/ 14 w 28"/>
                <a:gd name="T9" fmla="*/ 36 h 38"/>
                <a:gd name="T10" fmla="*/ 14 w 28"/>
                <a:gd name="T11" fmla="*/ 36 h 38"/>
                <a:gd name="T12" fmla="*/ 14 w 28"/>
                <a:gd name="T13" fmla="*/ 30 h 38"/>
                <a:gd name="T14" fmla="*/ 20 w 28"/>
                <a:gd name="T15" fmla="*/ 36 h 38"/>
                <a:gd name="T16" fmla="*/ 20 w 28"/>
                <a:gd name="T17" fmla="*/ 36 h 38"/>
                <a:gd name="T18" fmla="*/ 24 w 28"/>
                <a:gd name="T19" fmla="*/ 38 h 38"/>
                <a:gd name="T20" fmla="*/ 24 w 28"/>
                <a:gd name="T21" fmla="*/ 38 h 38"/>
                <a:gd name="T22" fmla="*/ 26 w 28"/>
                <a:gd name="T23" fmla="*/ 36 h 38"/>
                <a:gd name="T24" fmla="*/ 26 w 28"/>
                <a:gd name="T25" fmla="*/ 36 h 38"/>
                <a:gd name="T26" fmla="*/ 28 w 28"/>
                <a:gd name="T27" fmla="*/ 34 h 38"/>
                <a:gd name="T28" fmla="*/ 26 w 28"/>
                <a:gd name="T29" fmla="*/ 30 h 38"/>
                <a:gd name="T30" fmla="*/ 12 w 28"/>
                <a:gd name="T31" fmla="*/ 14 h 38"/>
                <a:gd name="T32" fmla="*/ 12 w 28"/>
                <a:gd name="T33" fmla="*/ 14 h 38"/>
                <a:gd name="T34" fmla="*/ 12 w 28"/>
                <a:gd name="T35" fmla="*/ 4 h 38"/>
                <a:gd name="T36" fmla="*/ 12 w 28"/>
                <a:gd name="T37" fmla="*/ 4 h 38"/>
                <a:gd name="T38" fmla="*/ 10 w 28"/>
                <a:gd name="T39" fmla="*/ 2 h 38"/>
                <a:gd name="T40" fmla="*/ 6 w 28"/>
                <a:gd name="T41" fmla="*/ 0 h 38"/>
                <a:gd name="T42" fmla="*/ 6 w 28"/>
                <a:gd name="T43" fmla="*/ 0 h 38"/>
                <a:gd name="T44" fmla="*/ 2 w 28"/>
                <a:gd name="T45" fmla="*/ 2 h 38"/>
                <a:gd name="T46" fmla="*/ 0 w 28"/>
                <a:gd name="T47" fmla="*/ 6 h 38"/>
                <a:gd name="T48" fmla="*/ 0 w 28"/>
                <a:gd name="T49" fmla="*/ 6 h 38"/>
                <a:gd name="T50" fmla="*/ 0 w 28"/>
                <a:gd name="T51" fmla="*/ 6 h 38"/>
                <a:gd name="T52" fmla="*/ 0 w 28"/>
                <a:gd name="T53" fmla="*/ 14 h 38"/>
                <a:gd name="T54" fmla="*/ 0 w 28"/>
                <a:gd name="T55" fmla="*/ 14 h 38"/>
                <a:gd name="T56" fmla="*/ 0 w 28"/>
                <a:gd name="T57" fmla="*/ 16 h 38"/>
                <a:gd name="T58" fmla="*/ 0 w 28"/>
                <a:gd name="T59" fmla="*/ 1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38">
                  <a:moveTo>
                    <a:pt x="0" y="16"/>
                  </a:moveTo>
                  <a:lnTo>
                    <a:pt x="0" y="16"/>
                  </a:lnTo>
                  <a:lnTo>
                    <a:pt x="0" y="36"/>
                  </a:lnTo>
                  <a:lnTo>
                    <a:pt x="0" y="36"/>
                  </a:lnTo>
                  <a:lnTo>
                    <a:pt x="14" y="36"/>
                  </a:lnTo>
                  <a:lnTo>
                    <a:pt x="14" y="36"/>
                  </a:lnTo>
                  <a:lnTo>
                    <a:pt x="14" y="30"/>
                  </a:lnTo>
                  <a:lnTo>
                    <a:pt x="20" y="36"/>
                  </a:lnTo>
                  <a:lnTo>
                    <a:pt x="20" y="36"/>
                  </a:lnTo>
                  <a:lnTo>
                    <a:pt x="24" y="38"/>
                  </a:lnTo>
                  <a:lnTo>
                    <a:pt x="24" y="38"/>
                  </a:lnTo>
                  <a:lnTo>
                    <a:pt x="26" y="36"/>
                  </a:lnTo>
                  <a:lnTo>
                    <a:pt x="26" y="36"/>
                  </a:lnTo>
                  <a:lnTo>
                    <a:pt x="28" y="34"/>
                  </a:lnTo>
                  <a:lnTo>
                    <a:pt x="26" y="30"/>
                  </a:lnTo>
                  <a:lnTo>
                    <a:pt x="12" y="14"/>
                  </a:lnTo>
                  <a:lnTo>
                    <a:pt x="12" y="14"/>
                  </a:lnTo>
                  <a:lnTo>
                    <a:pt x="12" y="4"/>
                  </a:lnTo>
                  <a:lnTo>
                    <a:pt x="12" y="4"/>
                  </a:lnTo>
                  <a:lnTo>
                    <a:pt x="10" y="2"/>
                  </a:lnTo>
                  <a:lnTo>
                    <a:pt x="6" y="0"/>
                  </a:lnTo>
                  <a:lnTo>
                    <a:pt x="6" y="0"/>
                  </a:lnTo>
                  <a:lnTo>
                    <a:pt x="2" y="2"/>
                  </a:lnTo>
                  <a:lnTo>
                    <a:pt x="0" y="6"/>
                  </a:lnTo>
                  <a:lnTo>
                    <a:pt x="0" y="6"/>
                  </a:lnTo>
                  <a:lnTo>
                    <a:pt x="0" y="6"/>
                  </a:lnTo>
                  <a:lnTo>
                    <a:pt x="0" y="14"/>
                  </a:lnTo>
                  <a:lnTo>
                    <a:pt x="0" y="14"/>
                  </a:lnTo>
                  <a:lnTo>
                    <a:pt x="0" y="16"/>
                  </a:lnTo>
                  <a:lnTo>
                    <a:pt x="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ransition spd="slow"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1" nodeType="afterEffect">
                                  <p:stCondLst>
                                    <p:cond delay="0"/>
                                  </p:stCondLst>
                                  <p:childTnLst>
                                    <p:set>
                                      <p:cBhvr>
                                        <p:cTn id="9" dur="1" fill="hold">
                                          <p:stCondLst>
                                            <p:cond delay="0"/>
                                          </p:stCondLst>
                                        </p:cTn>
                                        <p:tgtEl>
                                          <p:spTgt spid="30"/>
                                        </p:tgtEl>
                                        <p:attrNameLst>
                                          <p:attrName>style.visibility</p:attrName>
                                        </p:attrNameLst>
                                      </p:cBhvr>
                                      <p:to>
                                        <p:strVal val="visible"/>
                                      </p:to>
                                    </p:set>
                                  </p:childTnLst>
                                </p:cTn>
                              </p:par>
                              <p:par>
                                <p:cTn id="10" presetID="1" presetClass="entr" presetSubtype="0" fill="hold" grpId="1" nodeType="withEffect">
                                  <p:stCondLst>
                                    <p:cond delay="0"/>
                                  </p:stCondLst>
                                  <p:childTnLst>
                                    <p:set>
                                      <p:cBhvr>
                                        <p:cTn id="11" dur="1" fill="hold">
                                          <p:stCondLst>
                                            <p:cond delay="0"/>
                                          </p:stCondLst>
                                        </p:cTn>
                                        <p:tgtEl>
                                          <p:spTgt spid="31"/>
                                        </p:tgtEl>
                                        <p:attrNameLst>
                                          <p:attrName>style.visibility</p:attrName>
                                        </p:attrNameLst>
                                      </p:cBhvr>
                                      <p:to>
                                        <p:strVal val="visible"/>
                                      </p:to>
                                    </p:set>
                                  </p:childTnLst>
                                </p:cTn>
                              </p:par>
                              <p:par>
                                <p:cTn id="12" presetID="1" presetClass="entr" presetSubtype="0" fill="hold" grpId="1" nodeType="withEffect">
                                  <p:stCondLst>
                                    <p:cond delay="0"/>
                                  </p:stCondLst>
                                  <p:childTnLst>
                                    <p:set>
                                      <p:cBhvr>
                                        <p:cTn id="13" dur="1" fill="hold">
                                          <p:stCondLst>
                                            <p:cond delay="0"/>
                                          </p:stCondLst>
                                        </p:cTn>
                                        <p:tgtEl>
                                          <p:spTgt spid="33"/>
                                        </p:tgtEl>
                                        <p:attrNameLst>
                                          <p:attrName>style.visibility</p:attrName>
                                        </p:attrNameLst>
                                      </p:cBhvr>
                                      <p:to>
                                        <p:strVal val="visible"/>
                                      </p:to>
                                    </p:set>
                                  </p:childTnLst>
                                </p:cTn>
                              </p:par>
                              <p:par>
                                <p:cTn id="14" presetID="1" presetClass="entr" presetSubtype="0" fill="hold" grpId="1" nodeType="withEffect">
                                  <p:stCondLst>
                                    <p:cond delay="0"/>
                                  </p:stCondLst>
                                  <p:childTnLst>
                                    <p:set>
                                      <p:cBhvr>
                                        <p:cTn id="15" dur="1" fill="hold">
                                          <p:stCondLst>
                                            <p:cond delay="0"/>
                                          </p:stCondLst>
                                        </p:cTn>
                                        <p:tgtEl>
                                          <p:spTgt spid="32"/>
                                        </p:tgtEl>
                                        <p:attrNameLst>
                                          <p:attrName>style.visibility</p:attrName>
                                        </p:attrNameLst>
                                      </p:cBhvr>
                                      <p:to>
                                        <p:strVal val="visible"/>
                                      </p:to>
                                    </p:set>
                                  </p:childTnLst>
                                </p:cTn>
                              </p:par>
                              <p:par>
                                <p:cTn id="16" presetID="1" presetClass="entr" presetSubtype="0" fill="hold" grpId="1" nodeType="withEffect">
                                  <p:stCondLst>
                                    <p:cond delay="0"/>
                                  </p:stCondLst>
                                  <p:childTnLst>
                                    <p:set>
                                      <p:cBhvr>
                                        <p:cTn id="17" dur="1" fill="hold">
                                          <p:stCondLst>
                                            <p:cond delay="0"/>
                                          </p:stCondLst>
                                        </p:cTn>
                                        <p:tgtEl>
                                          <p:spTgt spid="34"/>
                                        </p:tgtEl>
                                        <p:attrNameLst>
                                          <p:attrName>style.visibility</p:attrName>
                                        </p:attrNameLst>
                                      </p:cBhvr>
                                      <p:to>
                                        <p:strVal val="visible"/>
                                      </p:to>
                                    </p:set>
                                  </p:childTnLst>
                                </p:cTn>
                              </p:par>
                              <p:par>
                                <p:cTn id="18" presetID="1" presetClass="entr" presetSubtype="0" fill="hold" grpId="1" nodeType="withEffect">
                                  <p:stCondLst>
                                    <p:cond delay="0"/>
                                  </p:stCondLst>
                                  <p:childTnLst>
                                    <p:set>
                                      <p:cBhvr>
                                        <p:cTn id="19" dur="1" fill="hold">
                                          <p:stCondLst>
                                            <p:cond delay="0"/>
                                          </p:stCondLst>
                                        </p:cTn>
                                        <p:tgtEl>
                                          <p:spTgt spid="35"/>
                                        </p:tgtEl>
                                        <p:attrNameLst>
                                          <p:attrName>style.visibility</p:attrName>
                                        </p:attrNameLst>
                                      </p:cBhvr>
                                      <p:to>
                                        <p:strVal val="visible"/>
                                      </p:to>
                                    </p:set>
                                  </p:childTnLst>
                                </p:cTn>
                              </p:par>
                            </p:childTnLst>
                          </p:cTn>
                        </p:par>
                        <p:par>
                          <p:cTn id="20" fill="hold">
                            <p:stCondLst>
                              <p:cond delay="0"/>
                            </p:stCondLst>
                            <p:childTnLst>
                              <p:par>
                                <p:cTn id="21" presetID="56" presetClass="path" presetSubtype="0" accel="50000" decel="50000" fill="hold" grpId="0" nodeType="afterEffect">
                                  <p:stCondLst>
                                    <p:cond delay="0"/>
                                  </p:stCondLst>
                                  <p:childTnLst>
                                    <p:animMotion origin="layout" path="M -0.09431 0.14699 L -3.77911E-6 -2.22222E-6 " pathEditMode="relative" rAng="0" ptsTypes="AA">
                                      <p:cBhvr>
                                        <p:cTn id="22" dur="1000" fill="hold"/>
                                        <p:tgtEl>
                                          <p:spTgt spid="30"/>
                                        </p:tgtEl>
                                        <p:attrNameLst>
                                          <p:attrName>ppt_x</p:attrName>
                                          <p:attrName>ppt_y</p:attrName>
                                        </p:attrNameLst>
                                      </p:cBhvr>
                                      <p:rCtr x="4709" y="-7361"/>
                                    </p:animMotion>
                                  </p:childTnLst>
                                </p:cTn>
                              </p:par>
                              <p:par>
                                <p:cTn id="23" presetID="56" presetClass="path" presetSubtype="0" accel="50000" decel="50000" fill="hold" grpId="0" nodeType="withEffect">
                                  <p:stCondLst>
                                    <p:cond delay="0"/>
                                  </p:stCondLst>
                                  <p:childTnLst>
                                    <p:animMotion origin="layout" path="M -0.16975 0.09736 L 3.74121E-6 1.24884E-6 " pathEditMode="relative" rAng="0" ptsTypes="AA">
                                      <p:cBhvr>
                                        <p:cTn id="24" dur="1000" fill="hold"/>
                                        <p:tgtEl>
                                          <p:spTgt spid="31"/>
                                        </p:tgtEl>
                                        <p:attrNameLst>
                                          <p:attrName>ppt_x</p:attrName>
                                          <p:attrName>ppt_y</p:attrName>
                                        </p:attrNameLst>
                                      </p:cBhvr>
                                      <p:rCtr x="8487" y="-4880"/>
                                    </p:animMotion>
                                  </p:childTnLst>
                                </p:cTn>
                              </p:par>
                              <p:par>
                                <p:cTn id="25" presetID="56" presetClass="path" presetSubtype="0" accel="50000" decel="50000" fill="hold" grpId="0" nodeType="withEffect">
                                  <p:stCondLst>
                                    <p:cond delay="0"/>
                                  </p:stCondLst>
                                  <p:childTnLst>
                                    <p:animMotion origin="layout" path="M -0.20659 0.20629 L 4.37646E-6 -1.83164E-6 " pathEditMode="relative" rAng="0" ptsTypes="AA">
                                      <p:cBhvr>
                                        <p:cTn id="26" dur="1000" fill="hold"/>
                                        <p:tgtEl>
                                          <p:spTgt spid="33"/>
                                        </p:tgtEl>
                                        <p:attrNameLst>
                                          <p:attrName>ppt_x</p:attrName>
                                          <p:attrName>ppt_y</p:attrName>
                                        </p:attrNameLst>
                                      </p:cBhvr>
                                      <p:rCtr x="10323" y="-10315"/>
                                    </p:animMotion>
                                  </p:childTnLst>
                                </p:cTn>
                              </p:par>
                              <p:par>
                                <p:cTn id="27" presetID="56" presetClass="path" presetSubtype="0" accel="50000" decel="50000" fill="hold" grpId="0" nodeType="withEffect">
                                  <p:stCondLst>
                                    <p:cond delay="0"/>
                                  </p:stCondLst>
                                  <p:childTnLst>
                                    <p:animMotion origin="layout" path="M -0.3158 0.20744 L -1.97344E-6 4.50509E-6 " pathEditMode="relative" rAng="0" ptsTypes="AA">
                                      <p:cBhvr>
                                        <p:cTn id="28" dur="1000" fill="hold"/>
                                        <p:tgtEl>
                                          <p:spTgt spid="32"/>
                                        </p:tgtEl>
                                        <p:attrNameLst>
                                          <p:attrName>ppt_x</p:attrName>
                                          <p:attrName>ppt_y</p:attrName>
                                        </p:attrNameLst>
                                      </p:cBhvr>
                                      <p:rCtr x="15790" y="-10384"/>
                                    </p:animMotion>
                                  </p:childTnLst>
                                </p:cTn>
                              </p:par>
                              <p:par>
                                <p:cTn id="29" presetID="56" presetClass="path" presetSubtype="0" accel="50000" decel="50000" fill="hold" grpId="0" nodeType="withEffect">
                                  <p:stCondLst>
                                    <p:cond delay="0"/>
                                  </p:stCondLst>
                                  <p:childTnLst>
                                    <p:animMotion origin="layout" path="M -0.38532 0.24213 L 4.87894E-6 4.60685E-6 " pathEditMode="relative" rAng="0" ptsTypes="AA">
                                      <p:cBhvr>
                                        <p:cTn id="30" dur="1000" fill="hold"/>
                                        <p:tgtEl>
                                          <p:spTgt spid="34"/>
                                        </p:tgtEl>
                                        <p:attrNameLst>
                                          <p:attrName>ppt_x</p:attrName>
                                          <p:attrName>ppt_y</p:attrName>
                                        </p:attrNameLst>
                                      </p:cBhvr>
                                      <p:rCtr x="19266" y="-12118"/>
                                    </p:animMotion>
                                  </p:childTnLst>
                                </p:cTn>
                              </p:par>
                              <p:par>
                                <p:cTn id="31" presetID="56" presetClass="path" presetSubtype="0" accel="50000" decel="50000" fill="hold" grpId="0" nodeType="withEffect">
                                  <p:stCondLst>
                                    <p:cond delay="0"/>
                                  </p:stCondLst>
                                  <p:childTnLst>
                                    <p:animMotion origin="layout" path="M -0.46863 0.40425 L 3.24134E-6 3.01573E-6 " pathEditMode="relative" rAng="0" ptsTypes="AA">
                                      <p:cBhvr>
                                        <p:cTn id="32" dur="1000" fill="hold"/>
                                        <p:tgtEl>
                                          <p:spTgt spid="35"/>
                                        </p:tgtEl>
                                        <p:attrNameLst>
                                          <p:attrName>ppt_x</p:attrName>
                                          <p:attrName>ppt_y</p:attrName>
                                        </p:attrNameLst>
                                      </p:cBhvr>
                                      <p:rCtr x="23431" y="-20213"/>
                                    </p:animMotion>
                                  </p:childTnLst>
                                </p:cTn>
                              </p:par>
                            </p:childTnLst>
                          </p:cTn>
                        </p:par>
                        <p:par>
                          <p:cTn id="33" fill="hold">
                            <p:stCondLst>
                              <p:cond delay="1000"/>
                            </p:stCondLst>
                            <p:childTnLst>
                              <p:par>
                                <p:cTn id="34" presetID="18" presetClass="entr" presetSubtype="3"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strips(upRight)">
                                      <p:cBhvr>
                                        <p:cTn id="36" dur="2000"/>
                                        <p:tgtEl>
                                          <p:spTgt spid="26"/>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ipe(left)">
                                      <p:cBhvr>
                                        <p:cTn id="46" dur="500"/>
                                        <p:tgtEl>
                                          <p:spTgt spid="3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par>
                          <p:cTn id="50" fill="hold">
                            <p:stCondLst>
                              <p:cond delay="400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wipe(left)">
                                      <p:cBhvr>
                                        <p:cTn id="56" dur="500"/>
                                        <p:tgtEl>
                                          <p:spTgt spid="38"/>
                                        </p:tgtEl>
                                      </p:cBhvr>
                                    </p:animEffect>
                                  </p:childTnLst>
                                </p:cTn>
                              </p:par>
                            </p:childTnLst>
                          </p:cTn>
                        </p:par>
                        <p:par>
                          <p:cTn id="57" fill="hold">
                            <p:stCondLst>
                              <p:cond delay="4500"/>
                            </p:stCondLst>
                            <p:childTnLst>
                              <p:par>
                                <p:cTn id="58" presetID="22" presetClass="entr" presetSubtype="8"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wipe(left)">
                                      <p:cBhvr>
                                        <p:cTn id="60" dur="500"/>
                                        <p:tgtEl>
                                          <p:spTgt spid="40"/>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500"/>
                                        <p:tgtEl>
                                          <p:spTgt spid="41"/>
                                        </p:tgtEl>
                                      </p:cBhvr>
                                    </p:animEffect>
                                  </p:childTnLst>
                                </p:cTn>
                              </p:par>
                            </p:childTnLst>
                          </p:cTn>
                        </p:par>
                        <p:par>
                          <p:cTn id="64" fill="hold">
                            <p:stCondLst>
                              <p:cond delay="5000"/>
                            </p:stCondLst>
                            <p:childTnLst>
                              <p:par>
                                <p:cTn id="65" presetID="22" presetClass="entr" presetSubtype="8" fill="hold" grpId="0" nodeType="after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left)">
                                      <p:cBhvr>
                                        <p:cTn id="67" dur="500"/>
                                        <p:tgtEl>
                                          <p:spTgt spid="42"/>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wipe(left)">
                                      <p:cBhvr>
                                        <p:cTn id="7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p:bldP spid="37" grpId="0"/>
      <p:bldP spid="38" grpId="0"/>
      <p:bldP spid="39" grpId="0"/>
      <p:bldP spid="40" grpId="0"/>
      <p:bldP spid="41" grpId="0"/>
      <p:bldP spid="42" grpId="0"/>
      <p:bldP spid="43" grpId="0"/>
    </p:bldLst>
  </p:timing>
</p:sld>
</file>

<file path=ppt/slides/slide36.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0F2437"/>
            </a:gs>
            <a:gs pos="50000">
              <a:srgbClr val="284D7A"/>
            </a:gs>
            <a:gs pos="100000">
              <a:srgbClr val="0F2437"/>
            </a:gs>
          </a:gsLst>
          <a:lin ang="5400000" scaled="1"/>
        </a:gradFill>
        <a:effectLst/>
      </p:bgPr>
    </p:bg>
    <p:spTree>
      <p:nvGrpSpPr>
        <p:cNvPr id="1" name=""/>
        <p:cNvGrpSpPr/>
        <p:nvPr/>
      </p:nvGrpSpPr>
      <p:grpSpPr>
        <a:xfrm>
          <a:off x="0" y="0"/>
          <a:ext cx="0" cy="0"/>
          <a:chOff x="0" y="0"/>
          <a:chExt cx="0" cy="0"/>
        </a:xfrm>
      </p:grpSpPr>
      <p:sp>
        <p:nvSpPr>
          <p:cNvPr id="6" name="椭圆 5"/>
          <p:cNvSpPr/>
          <p:nvPr/>
        </p:nvSpPr>
        <p:spPr>
          <a:xfrm>
            <a:off x="996307" y="1034185"/>
            <a:ext cx="2772000" cy="2772000"/>
          </a:xfrm>
          <a:prstGeom prst="ellipse">
            <a:avLst/>
          </a:prstGeom>
          <a:gradFill rotWithShape="1">
            <a:gsLst>
              <a:gs pos="0">
                <a:srgbClr val="E3E7E5"/>
              </a:gs>
              <a:gs pos="961">
                <a:srgbClr val="E3E7E5"/>
              </a:gs>
              <a:gs pos="56000">
                <a:srgbClr val="F7F7F7"/>
              </a:gs>
              <a:gs pos="100000">
                <a:srgbClr val="E3E7E5"/>
              </a:gs>
            </a:gsLst>
            <a:lin ang="108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en-US" dirty="0">
              <a:solidFill>
                <a:srgbClr val="FFFFFF"/>
              </a:solidFill>
              <a:latin typeface="+mn-lt"/>
              <a:ea typeface="+mn-ea"/>
              <a:cs typeface="+mn-ea"/>
              <a:sym typeface="+mn-lt"/>
            </a:endParaRPr>
          </a:p>
        </p:txBody>
      </p:sp>
      <p:sp>
        <p:nvSpPr>
          <p:cNvPr id="7" name="Freeform 6"/>
          <p:cNvSpPr/>
          <p:nvPr/>
        </p:nvSpPr>
        <p:spPr bwMode="auto">
          <a:xfrm>
            <a:off x="1706637" y="1254339"/>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2060"/>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latin typeface="+mn-lt"/>
              <a:ea typeface="+mn-ea"/>
              <a:cs typeface="+mn-ea"/>
              <a:sym typeface="+mn-lt"/>
            </a:endParaRPr>
          </a:p>
        </p:txBody>
      </p:sp>
      <p:sp>
        <p:nvSpPr>
          <p:cNvPr id="8" name="Freeform 7"/>
          <p:cNvSpPr/>
          <p:nvPr/>
        </p:nvSpPr>
        <p:spPr bwMode="auto">
          <a:xfrm>
            <a:off x="1035037" y="1074555"/>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2060"/>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latin typeface="+mn-lt"/>
              <a:ea typeface="+mn-ea"/>
              <a:cs typeface="+mn-ea"/>
              <a:sym typeface="+mn-lt"/>
            </a:endParaRPr>
          </a:p>
        </p:txBody>
      </p:sp>
      <p:sp>
        <p:nvSpPr>
          <p:cNvPr id="9" name="十字形 8"/>
          <p:cNvSpPr/>
          <p:nvPr/>
        </p:nvSpPr>
        <p:spPr>
          <a:xfrm>
            <a:off x="1842544" y="1498357"/>
            <a:ext cx="1011219" cy="934505"/>
          </a:xfrm>
          <a:prstGeom prst="plus">
            <a:avLst>
              <a:gd name="adj" fmla="val 26376"/>
            </a:avLst>
          </a:prstGeom>
          <a:gradFill>
            <a:gsLst>
              <a:gs pos="0">
                <a:srgbClr val="0F2437"/>
              </a:gs>
              <a:gs pos="50000">
                <a:srgbClr val="284D7A"/>
              </a:gs>
              <a:gs pos="100000">
                <a:srgbClr val="0F243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1790011" y="2704075"/>
            <a:ext cx="1320683" cy="769441"/>
          </a:xfrm>
          <a:prstGeom prst="rect">
            <a:avLst/>
          </a:prstGeom>
          <a:noFill/>
        </p:spPr>
        <p:txBody>
          <a:bodyPr wrap="none" rtlCol="0">
            <a:spAutoFit/>
          </a:bodyPr>
          <a:lstStyle/>
          <a:p>
            <a:r>
              <a:rPr lang="en-US" altLang="zh-CN" sz="4400" b="1" dirty="0">
                <a:gradFill>
                  <a:gsLst>
                    <a:gs pos="0">
                      <a:srgbClr val="0F2437"/>
                    </a:gs>
                    <a:gs pos="50000">
                      <a:srgbClr val="284D7A"/>
                    </a:gs>
                    <a:gs pos="100000">
                      <a:srgbClr val="0F2437"/>
                    </a:gs>
                  </a:gsLst>
                  <a:lin ang="5400000" scaled="1"/>
                </a:gradFill>
                <a:latin typeface="+mn-lt"/>
                <a:ea typeface="+mn-ea"/>
                <a:cs typeface="+mn-ea"/>
                <a:sym typeface="+mn-lt"/>
              </a:rPr>
              <a:t>LOGO</a:t>
            </a:r>
            <a:endParaRPr lang="en-US" altLang="zh-CN" sz="4400" b="1" dirty="0">
              <a:gradFill>
                <a:gsLst>
                  <a:gs pos="0">
                    <a:srgbClr val="0F2437"/>
                  </a:gs>
                  <a:gs pos="50000">
                    <a:srgbClr val="284D7A"/>
                  </a:gs>
                  <a:gs pos="100000">
                    <a:srgbClr val="0F2437"/>
                  </a:gs>
                </a:gsLst>
                <a:lin ang="5400000" scaled="1"/>
              </a:gradFill>
              <a:latin typeface="+mn-lt"/>
              <a:ea typeface="+mn-ea"/>
              <a:cs typeface="+mn-ea"/>
              <a:sym typeface="+mn-lt"/>
            </a:endParaRPr>
          </a:p>
        </p:txBody>
      </p:sp>
      <p:sp>
        <p:nvSpPr>
          <p:cNvPr id="11" name="文本框 2"/>
          <p:cNvSpPr txBox="1"/>
          <p:nvPr/>
        </p:nvSpPr>
        <p:spPr>
          <a:xfrm>
            <a:off x="3750380" y="2827981"/>
            <a:ext cx="7212869" cy="928722"/>
          </a:xfrm>
          <a:prstGeom prst="rect">
            <a:avLst/>
          </a:prstGeom>
          <a:noFill/>
        </p:spPr>
        <p:txBody>
          <a:bodyPr wrap="square" lIns="96780" tIns="48390" rIns="96780" bIns="48390">
            <a:spAutoFit/>
          </a:bodyPr>
          <a:lstStyle/>
          <a:p>
            <a:pPr algn="ctr" defTabSz="967740" fontAlgn="auto">
              <a:spcBef>
                <a:spcPts val="0"/>
              </a:spcBef>
              <a:spcAft>
                <a:spcPts val="0"/>
              </a:spcAft>
              <a:defRPr/>
            </a:pPr>
            <a:r>
              <a:rPr lang="zh-CN" altLang="en-US" sz="5400" b="1">
                <a:solidFill>
                  <a:schemeClr val="bg1"/>
                </a:solidFill>
                <a:latin typeface="+mn-lt"/>
                <a:ea typeface="+mn-ea"/>
                <a:cs typeface="+mn-ea"/>
                <a:sym typeface="+mn-lt"/>
              </a:rPr>
              <a:t>谢谢观看</a:t>
            </a:r>
            <a:endParaRPr lang="zh-CN" altLang="en-US" sz="5400" b="1" dirty="0">
              <a:solidFill>
                <a:schemeClr val="bg1"/>
              </a:solidFill>
              <a:latin typeface="+mn-lt"/>
              <a:ea typeface="+mn-ea"/>
              <a:cs typeface="+mn-ea"/>
              <a:sym typeface="+mn-lt"/>
            </a:endParaRPr>
          </a:p>
        </p:txBody>
      </p:sp>
      <p:sp>
        <p:nvSpPr>
          <p:cNvPr id="12" name="矩形 11"/>
          <p:cNvSpPr/>
          <p:nvPr/>
        </p:nvSpPr>
        <p:spPr>
          <a:xfrm>
            <a:off x="4836058" y="4018322"/>
            <a:ext cx="4595813" cy="374724"/>
          </a:xfrm>
          <a:prstGeom prst="rect">
            <a:avLst/>
          </a:prstGeom>
        </p:spPr>
        <p:txBody>
          <a:bodyPr lIns="96780" tIns="48390" rIns="96780" bIns="48390">
            <a:spAutoFit/>
          </a:bodyPr>
          <a:lstStyle/>
          <a:p>
            <a:pPr defTabSz="967740" fontAlgn="auto">
              <a:spcBef>
                <a:spcPts val="0"/>
              </a:spcBef>
              <a:spcAft>
                <a:spcPts val="0"/>
              </a:spcAft>
              <a:defRPr/>
            </a:pPr>
            <a:r>
              <a:rPr lang="zh-CN" altLang="en-US" dirty="0">
                <a:solidFill>
                  <a:schemeClr val="bg1"/>
                </a:solidFill>
                <a:latin typeface="+mn-lt"/>
                <a:ea typeface="+mn-ea"/>
                <a:cs typeface="+mn-ea"/>
                <a:sym typeface="+mn-lt"/>
              </a:rPr>
              <a:t>适用于工作计划</a:t>
            </a:r>
            <a:r>
              <a:rPr lang="en-US" altLang="zh-CN" dirty="0">
                <a:solidFill>
                  <a:schemeClr val="bg1"/>
                </a:solidFill>
                <a:latin typeface="+mn-lt"/>
                <a:ea typeface="+mn-ea"/>
                <a:cs typeface="+mn-ea"/>
                <a:sym typeface="+mn-lt"/>
              </a:rPr>
              <a:t>/</a:t>
            </a:r>
            <a:r>
              <a:rPr lang="zh-CN" altLang="en-US" dirty="0">
                <a:solidFill>
                  <a:schemeClr val="bg1"/>
                </a:solidFill>
                <a:latin typeface="+mn-lt"/>
                <a:ea typeface="+mn-ea"/>
                <a:cs typeface="+mn-ea"/>
                <a:sym typeface="+mn-lt"/>
              </a:rPr>
              <a:t>年终总结</a:t>
            </a:r>
            <a:r>
              <a:rPr lang="en-US" altLang="zh-CN" dirty="0">
                <a:solidFill>
                  <a:schemeClr val="bg1"/>
                </a:solidFill>
                <a:latin typeface="+mn-lt"/>
                <a:ea typeface="+mn-ea"/>
                <a:cs typeface="+mn-ea"/>
                <a:sym typeface="+mn-lt"/>
              </a:rPr>
              <a:t>/</a:t>
            </a:r>
            <a:r>
              <a:rPr lang="zh-CN" altLang="en-US" dirty="0">
                <a:solidFill>
                  <a:schemeClr val="bg1"/>
                </a:solidFill>
                <a:latin typeface="+mn-lt"/>
                <a:ea typeface="+mn-ea"/>
                <a:cs typeface="+mn-ea"/>
                <a:sym typeface="+mn-lt"/>
              </a:rPr>
              <a:t>商务汇报类演示</a:t>
            </a:r>
            <a:endParaRPr lang="zh-CN" altLang="en-US" dirty="0">
              <a:solidFill>
                <a:schemeClr val="bg1"/>
              </a:solidFill>
              <a:latin typeface="+mn-lt"/>
              <a:ea typeface="+mn-ea"/>
              <a:cs typeface="+mn-ea"/>
              <a:sym typeface="+mn-lt"/>
            </a:endParaRPr>
          </a:p>
        </p:txBody>
      </p:sp>
      <p:grpSp>
        <p:nvGrpSpPr>
          <p:cNvPr id="13" name="组合 12"/>
          <p:cNvGrpSpPr/>
          <p:nvPr/>
        </p:nvGrpSpPr>
        <p:grpSpPr bwMode="auto">
          <a:xfrm>
            <a:off x="8085893" y="6116506"/>
            <a:ext cx="381000" cy="376237"/>
            <a:chOff x="1897452" y="2325600"/>
            <a:chExt cx="535322" cy="535322"/>
          </a:xfrm>
        </p:grpSpPr>
        <p:sp>
          <p:nvSpPr>
            <p:cNvPr id="14" name="椭圆 13"/>
            <p:cNvSpPr/>
            <p:nvPr/>
          </p:nvSpPr>
          <p:spPr>
            <a:xfrm>
              <a:off x="1897452" y="2325600"/>
              <a:ext cx="535322" cy="5353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sz="1100">
                <a:solidFill>
                  <a:schemeClr val="bg1"/>
                </a:solidFill>
                <a:cs typeface="+mn-ea"/>
                <a:sym typeface="+mn-lt"/>
              </a:endParaRPr>
            </a:p>
          </p:txBody>
        </p:sp>
        <p:sp>
          <p:nvSpPr>
            <p:cNvPr id="15" name="Freeform 9"/>
            <p:cNvSpPr>
              <a:spLocks noEditPoints="1"/>
            </p:cNvSpPr>
            <p:nvPr/>
          </p:nvSpPr>
          <p:spPr bwMode="auto">
            <a:xfrm>
              <a:off x="2024592" y="2440795"/>
              <a:ext cx="276583" cy="286861"/>
            </a:xfrm>
            <a:custGeom>
              <a:avLst/>
              <a:gdLst>
                <a:gd name="T0" fmla="*/ 268 w 683"/>
                <a:gd name="T1" fmla="*/ 80 h 706"/>
                <a:gd name="T2" fmla="*/ 428 w 683"/>
                <a:gd name="T3" fmla="*/ 80 h 706"/>
                <a:gd name="T4" fmla="*/ 535 w 683"/>
                <a:gd name="T5" fmla="*/ 76 h 706"/>
                <a:gd name="T6" fmla="*/ 535 w 683"/>
                <a:gd name="T7" fmla="*/ 204 h 706"/>
                <a:gd name="T8" fmla="*/ 535 w 683"/>
                <a:gd name="T9" fmla="*/ 76 h 706"/>
                <a:gd name="T10" fmla="*/ 227 w 683"/>
                <a:gd name="T11" fmla="*/ 422 h 706"/>
                <a:gd name="T12" fmla="*/ 241 w 683"/>
                <a:gd name="T13" fmla="*/ 657 h 706"/>
                <a:gd name="T14" fmla="*/ 169 w 683"/>
                <a:gd name="T15" fmla="*/ 457 h 706"/>
                <a:gd name="T16" fmla="*/ 131 w 683"/>
                <a:gd name="T17" fmla="*/ 657 h 706"/>
                <a:gd name="T18" fmla="*/ 82 w 683"/>
                <a:gd name="T19" fmla="*/ 423 h 706"/>
                <a:gd name="T20" fmla="*/ 25 w 683"/>
                <a:gd name="T21" fmla="*/ 403 h 706"/>
                <a:gd name="T22" fmla="*/ 74 w 683"/>
                <a:gd name="T23" fmla="*/ 217 h 706"/>
                <a:gd name="T24" fmla="*/ 160 w 683"/>
                <a:gd name="T25" fmla="*/ 267 h 706"/>
                <a:gd name="T26" fmla="*/ 234 w 683"/>
                <a:gd name="T27" fmla="*/ 217 h 706"/>
                <a:gd name="T28" fmla="*/ 333 w 683"/>
                <a:gd name="T29" fmla="*/ 180 h 706"/>
                <a:gd name="T30" fmla="*/ 335 w 683"/>
                <a:gd name="T31" fmla="*/ 208 h 706"/>
                <a:gd name="T32" fmla="*/ 346 w 683"/>
                <a:gd name="T33" fmla="*/ 365 h 706"/>
                <a:gd name="T34" fmla="*/ 347 w 683"/>
                <a:gd name="T35" fmla="*/ 366 h 706"/>
                <a:gd name="T36" fmla="*/ 348 w 683"/>
                <a:gd name="T37" fmla="*/ 365 h 706"/>
                <a:gd name="T38" fmla="*/ 358 w 683"/>
                <a:gd name="T39" fmla="*/ 208 h 706"/>
                <a:gd name="T40" fmla="*/ 360 w 683"/>
                <a:gd name="T41" fmla="*/ 180 h 706"/>
                <a:gd name="T42" fmla="*/ 456 w 683"/>
                <a:gd name="T43" fmla="*/ 217 h 706"/>
                <a:gd name="T44" fmla="*/ 536 w 683"/>
                <a:gd name="T45" fmla="*/ 267 h 706"/>
                <a:gd name="T46" fmla="*/ 614 w 683"/>
                <a:gd name="T47" fmla="*/ 217 h 706"/>
                <a:gd name="T48" fmla="*/ 656 w 683"/>
                <a:gd name="T49" fmla="*/ 395 h 706"/>
                <a:gd name="T50" fmla="*/ 604 w 683"/>
                <a:gd name="T51" fmla="*/ 422 h 706"/>
                <a:gd name="T52" fmla="*/ 617 w 683"/>
                <a:gd name="T53" fmla="*/ 657 h 706"/>
                <a:gd name="T54" fmla="*/ 546 w 683"/>
                <a:gd name="T55" fmla="*/ 457 h 706"/>
                <a:gd name="T56" fmla="*/ 507 w 683"/>
                <a:gd name="T57" fmla="*/ 657 h 706"/>
                <a:gd name="T58" fmla="*/ 459 w 683"/>
                <a:gd name="T59" fmla="*/ 423 h 706"/>
                <a:gd name="T60" fmla="*/ 435 w 683"/>
                <a:gd name="T61" fmla="*/ 426 h 706"/>
                <a:gd name="T62" fmla="*/ 377 w 683"/>
                <a:gd name="T63" fmla="*/ 706 h 706"/>
                <a:gd name="T64" fmla="*/ 331 w 683"/>
                <a:gd name="T65" fmla="*/ 467 h 706"/>
                <a:gd name="T66" fmla="*/ 246 w 683"/>
                <a:gd name="T67" fmla="*/ 706 h 706"/>
                <a:gd name="T68" fmla="*/ 228 w 683"/>
                <a:gd name="T69" fmla="*/ 402 h 706"/>
                <a:gd name="T70" fmla="*/ 95 w 683"/>
                <a:gd name="T71" fmla="*/ 140 h 706"/>
                <a:gd name="T72" fmla="*/ 223 w 683"/>
                <a:gd name="T73" fmla="*/ 140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3" h="706">
                  <a:moveTo>
                    <a:pt x="348" y="0"/>
                  </a:moveTo>
                  <a:cubicBezTo>
                    <a:pt x="304" y="0"/>
                    <a:pt x="268" y="36"/>
                    <a:pt x="268" y="80"/>
                  </a:cubicBezTo>
                  <a:cubicBezTo>
                    <a:pt x="268" y="124"/>
                    <a:pt x="304" y="160"/>
                    <a:pt x="348" y="160"/>
                  </a:cubicBezTo>
                  <a:cubicBezTo>
                    <a:pt x="392" y="160"/>
                    <a:pt x="428" y="124"/>
                    <a:pt x="428" y="80"/>
                  </a:cubicBezTo>
                  <a:cubicBezTo>
                    <a:pt x="428" y="36"/>
                    <a:pt x="392" y="0"/>
                    <a:pt x="348" y="0"/>
                  </a:cubicBezTo>
                  <a:close/>
                  <a:moveTo>
                    <a:pt x="535" y="76"/>
                  </a:moveTo>
                  <a:cubicBezTo>
                    <a:pt x="500" y="76"/>
                    <a:pt x="471" y="105"/>
                    <a:pt x="471" y="140"/>
                  </a:cubicBezTo>
                  <a:cubicBezTo>
                    <a:pt x="471" y="175"/>
                    <a:pt x="500" y="204"/>
                    <a:pt x="535" y="204"/>
                  </a:cubicBezTo>
                  <a:cubicBezTo>
                    <a:pt x="571" y="204"/>
                    <a:pt x="599" y="175"/>
                    <a:pt x="599" y="140"/>
                  </a:cubicBezTo>
                  <a:cubicBezTo>
                    <a:pt x="599" y="105"/>
                    <a:pt x="571" y="76"/>
                    <a:pt x="535" y="76"/>
                  </a:cubicBezTo>
                  <a:close/>
                  <a:moveTo>
                    <a:pt x="228" y="402"/>
                  </a:moveTo>
                  <a:cubicBezTo>
                    <a:pt x="227" y="422"/>
                    <a:pt x="227" y="422"/>
                    <a:pt x="227" y="422"/>
                  </a:cubicBezTo>
                  <a:cubicBezTo>
                    <a:pt x="227" y="423"/>
                    <a:pt x="227" y="423"/>
                    <a:pt x="227" y="423"/>
                  </a:cubicBezTo>
                  <a:cubicBezTo>
                    <a:pt x="241" y="657"/>
                    <a:pt x="241" y="657"/>
                    <a:pt x="241" y="657"/>
                  </a:cubicBezTo>
                  <a:cubicBezTo>
                    <a:pt x="180" y="657"/>
                    <a:pt x="180" y="657"/>
                    <a:pt x="180" y="657"/>
                  </a:cubicBezTo>
                  <a:cubicBezTo>
                    <a:pt x="169" y="457"/>
                    <a:pt x="169" y="457"/>
                    <a:pt x="169" y="457"/>
                  </a:cubicBezTo>
                  <a:cubicBezTo>
                    <a:pt x="143" y="457"/>
                    <a:pt x="143" y="457"/>
                    <a:pt x="143" y="457"/>
                  </a:cubicBezTo>
                  <a:cubicBezTo>
                    <a:pt x="131" y="657"/>
                    <a:pt x="131" y="657"/>
                    <a:pt x="131" y="657"/>
                  </a:cubicBezTo>
                  <a:cubicBezTo>
                    <a:pt x="74" y="657"/>
                    <a:pt x="74" y="657"/>
                    <a:pt x="74" y="657"/>
                  </a:cubicBezTo>
                  <a:cubicBezTo>
                    <a:pt x="82" y="423"/>
                    <a:pt x="82" y="423"/>
                    <a:pt x="82" y="423"/>
                  </a:cubicBezTo>
                  <a:cubicBezTo>
                    <a:pt x="78" y="328"/>
                    <a:pt x="78" y="328"/>
                    <a:pt x="78" y="328"/>
                  </a:cubicBezTo>
                  <a:cubicBezTo>
                    <a:pt x="25" y="403"/>
                    <a:pt x="25" y="403"/>
                    <a:pt x="25" y="403"/>
                  </a:cubicBezTo>
                  <a:cubicBezTo>
                    <a:pt x="0" y="382"/>
                    <a:pt x="0" y="382"/>
                    <a:pt x="0" y="382"/>
                  </a:cubicBezTo>
                  <a:cubicBezTo>
                    <a:pt x="74" y="217"/>
                    <a:pt x="74" y="217"/>
                    <a:pt x="74" y="217"/>
                  </a:cubicBezTo>
                  <a:cubicBezTo>
                    <a:pt x="118" y="217"/>
                    <a:pt x="118" y="217"/>
                    <a:pt x="118" y="217"/>
                  </a:cubicBezTo>
                  <a:cubicBezTo>
                    <a:pt x="160" y="267"/>
                    <a:pt x="160" y="267"/>
                    <a:pt x="160" y="267"/>
                  </a:cubicBezTo>
                  <a:cubicBezTo>
                    <a:pt x="200" y="217"/>
                    <a:pt x="200" y="217"/>
                    <a:pt x="200" y="217"/>
                  </a:cubicBezTo>
                  <a:cubicBezTo>
                    <a:pt x="234" y="217"/>
                    <a:pt x="234" y="217"/>
                    <a:pt x="234" y="217"/>
                  </a:cubicBezTo>
                  <a:cubicBezTo>
                    <a:pt x="250" y="180"/>
                    <a:pt x="250" y="180"/>
                    <a:pt x="250" y="180"/>
                  </a:cubicBezTo>
                  <a:cubicBezTo>
                    <a:pt x="333" y="180"/>
                    <a:pt x="333" y="180"/>
                    <a:pt x="333" y="180"/>
                  </a:cubicBezTo>
                  <a:cubicBezTo>
                    <a:pt x="327" y="191"/>
                    <a:pt x="327" y="191"/>
                    <a:pt x="327" y="191"/>
                  </a:cubicBezTo>
                  <a:cubicBezTo>
                    <a:pt x="335" y="208"/>
                    <a:pt x="335" y="208"/>
                    <a:pt x="335" y="208"/>
                  </a:cubicBezTo>
                  <a:cubicBezTo>
                    <a:pt x="317" y="336"/>
                    <a:pt x="317" y="336"/>
                    <a:pt x="317" y="336"/>
                  </a:cubicBezTo>
                  <a:cubicBezTo>
                    <a:pt x="346" y="365"/>
                    <a:pt x="346" y="365"/>
                    <a:pt x="346" y="365"/>
                  </a:cubicBezTo>
                  <a:cubicBezTo>
                    <a:pt x="346" y="367"/>
                    <a:pt x="346" y="367"/>
                    <a:pt x="346" y="367"/>
                  </a:cubicBezTo>
                  <a:cubicBezTo>
                    <a:pt x="347" y="366"/>
                    <a:pt x="347" y="366"/>
                    <a:pt x="347" y="366"/>
                  </a:cubicBezTo>
                  <a:cubicBezTo>
                    <a:pt x="348" y="367"/>
                    <a:pt x="348" y="367"/>
                    <a:pt x="348" y="367"/>
                  </a:cubicBezTo>
                  <a:cubicBezTo>
                    <a:pt x="348" y="365"/>
                    <a:pt x="348" y="365"/>
                    <a:pt x="348" y="365"/>
                  </a:cubicBezTo>
                  <a:cubicBezTo>
                    <a:pt x="376" y="336"/>
                    <a:pt x="376" y="336"/>
                    <a:pt x="376" y="336"/>
                  </a:cubicBezTo>
                  <a:cubicBezTo>
                    <a:pt x="358" y="208"/>
                    <a:pt x="358" y="208"/>
                    <a:pt x="358" y="208"/>
                  </a:cubicBezTo>
                  <a:cubicBezTo>
                    <a:pt x="366" y="191"/>
                    <a:pt x="366" y="191"/>
                    <a:pt x="366" y="191"/>
                  </a:cubicBezTo>
                  <a:cubicBezTo>
                    <a:pt x="360" y="180"/>
                    <a:pt x="360" y="180"/>
                    <a:pt x="360" y="180"/>
                  </a:cubicBezTo>
                  <a:cubicBezTo>
                    <a:pt x="444" y="180"/>
                    <a:pt x="444" y="180"/>
                    <a:pt x="444" y="180"/>
                  </a:cubicBezTo>
                  <a:cubicBezTo>
                    <a:pt x="456" y="217"/>
                    <a:pt x="456" y="217"/>
                    <a:pt x="456" y="217"/>
                  </a:cubicBezTo>
                  <a:cubicBezTo>
                    <a:pt x="495" y="217"/>
                    <a:pt x="495" y="217"/>
                    <a:pt x="495" y="217"/>
                  </a:cubicBezTo>
                  <a:cubicBezTo>
                    <a:pt x="536" y="267"/>
                    <a:pt x="536" y="267"/>
                    <a:pt x="536" y="267"/>
                  </a:cubicBezTo>
                  <a:cubicBezTo>
                    <a:pt x="577" y="217"/>
                    <a:pt x="577" y="217"/>
                    <a:pt x="577" y="217"/>
                  </a:cubicBezTo>
                  <a:cubicBezTo>
                    <a:pt x="614" y="217"/>
                    <a:pt x="614" y="217"/>
                    <a:pt x="614" y="217"/>
                  </a:cubicBezTo>
                  <a:cubicBezTo>
                    <a:pt x="683" y="371"/>
                    <a:pt x="683" y="371"/>
                    <a:pt x="683" y="371"/>
                  </a:cubicBezTo>
                  <a:cubicBezTo>
                    <a:pt x="656" y="395"/>
                    <a:pt x="656" y="395"/>
                    <a:pt x="656" y="395"/>
                  </a:cubicBezTo>
                  <a:cubicBezTo>
                    <a:pt x="609" y="317"/>
                    <a:pt x="609" y="317"/>
                    <a:pt x="609" y="317"/>
                  </a:cubicBezTo>
                  <a:cubicBezTo>
                    <a:pt x="604" y="422"/>
                    <a:pt x="604" y="422"/>
                    <a:pt x="604" y="422"/>
                  </a:cubicBezTo>
                  <a:cubicBezTo>
                    <a:pt x="604" y="423"/>
                    <a:pt x="604" y="423"/>
                    <a:pt x="604" y="423"/>
                  </a:cubicBezTo>
                  <a:cubicBezTo>
                    <a:pt x="617" y="657"/>
                    <a:pt x="617" y="657"/>
                    <a:pt x="617" y="657"/>
                  </a:cubicBezTo>
                  <a:cubicBezTo>
                    <a:pt x="556" y="657"/>
                    <a:pt x="556" y="657"/>
                    <a:pt x="556" y="657"/>
                  </a:cubicBezTo>
                  <a:cubicBezTo>
                    <a:pt x="546" y="457"/>
                    <a:pt x="546" y="457"/>
                    <a:pt x="546" y="457"/>
                  </a:cubicBezTo>
                  <a:cubicBezTo>
                    <a:pt x="520" y="457"/>
                    <a:pt x="520" y="457"/>
                    <a:pt x="520" y="457"/>
                  </a:cubicBezTo>
                  <a:cubicBezTo>
                    <a:pt x="507" y="657"/>
                    <a:pt x="507" y="657"/>
                    <a:pt x="507" y="657"/>
                  </a:cubicBezTo>
                  <a:cubicBezTo>
                    <a:pt x="450" y="657"/>
                    <a:pt x="450" y="657"/>
                    <a:pt x="450" y="657"/>
                  </a:cubicBezTo>
                  <a:cubicBezTo>
                    <a:pt x="459" y="423"/>
                    <a:pt x="459" y="423"/>
                    <a:pt x="459" y="423"/>
                  </a:cubicBezTo>
                  <a:cubicBezTo>
                    <a:pt x="458" y="406"/>
                    <a:pt x="458" y="406"/>
                    <a:pt x="458" y="406"/>
                  </a:cubicBezTo>
                  <a:cubicBezTo>
                    <a:pt x="435" y="426"/>
                    <a:pt x="435" y="426"/>
                    <a:pt x="435" y="426"/>
                  </a:cubicBezTo>
                  <a:cubicBezTo>
                    <a:pt x="445" y="706"/>
                    <a:pt x="445" y="706"/>
                    <a:pt x="445" y="706"/>
                  </a:cubicBezTo>
                  <a:cubicBezTo>
                    <a:pt x="377" y="706"/>
                    <a:pt x="377" y="706"/>
                    <a:pt x="377" y="706"/>
                  </a:cubicBezTo>
                  <a:cubicBezTo>
                    <a:pt x="362" y="467"/>
                    <a:pt x="362" y="467"/>
                    <a:pt x="362" y="467"/>
                  </a:cubicBezTo>
                  <a:cubicBezTo>
                    <a:pt x="331" y="467"/>
                    <a:pt x="331" y="467"/>
                    <a:pt x="331" y="467"/>
                  </a:cubicBezTo>
                  <a:cubicBezTo>
                    <a:pt x="319" y="706"/>
                    <a:pt x="319" y="706"/>
                    <a:pt x="319" y="706"/>
                  </a:cubicBezTo>
                  <a:cubicBezTo>
                    <a:pt x="246" y="706"/>
                    <a:pt x="246" y="706"/>
                    <a:pt x="246" y="706"/>
                  </a:cubicBezTo>
                  <a:cubicBezTo>
                    <a:pt x="262" y="426"/>
                    <a:pt x="262" y="426"/>
                    <a:pt x="262" y="426"/>
                  </a:cubicBezTo>
                  <a:cubicBezTo>
                    <a:pt x="228" y="402"/>
                    <a:pt x="228" y="402"/>
                    <a:pt x="228" y="402"/>
                  </a:cubicBezTo>
                  <a:close/>
                  <a:moveTo>
                    <a:pt x="159" y="76"/>
                  </a:moveTo>
                  <a:cubicBezTo>
                    <a:pt x="123" y="76"/>
                    <a:pt x="95" y="105"/>
                    <a:pt x="95" y="140"/>
                  </a:cubicBezTo>
                  <a:cubicBezTo>
                    <a:pt x="95" y="175"/>
                    <a:pt x="123" y="204"/>
                    <a:pt x="159" y="204"/>
                  </a:cubicBezTo>
                  <a:cubicBezTo>
                    <a:pt x="194" y="204"/>
                    <a:pt x="223" y="175"/>
                    <a:pt x="223" y="140"/>
                  </a:cubicBezTo>
                  <a:cubicBezTo>
                    <a:pt x="223" y="105"/>
                    <a:pt x="194" y="76"/>
                    <a:pt x="159" y="76"/>
                  </a:cubicBezTo>
                  <a:close/>
                </a:path>
              </a:pathLst>
            </a:custGeom>
            <a:solidFill>
              <a:schemeClr val="bg1"/>
            </a:solidFill>
            <a:ln>
              <a:noFill/>
            </a:ln>
          </p:spPr>
          <p:txBody>
            <a:bodyPr/>
            <a:lstStyle/>
            <a:p>
              <a:pPr defTabSz="967740" fontAlgn="auto">
                <a:spcBef>
                  <a:spcPts val="0"/>
                </a:spcBef>
                <a:spcAft>
                  <a:spcPts val="0"/>
                </a:spcAft>
                <a:defRPr/>
              </a:pPr>
              <a:endParaRPr lang="zh-CN" altLang="en-US">
                <a:solidFill>
                  <a:schemeClr val="bg1"/>
                </a:solidFill>
                <a:latin typeface="+mn-lt"/>
                <a:ea typeface="+mn-ea"/>
                <a:cs typeface="+mn-ea"/>
                <a:sym typeface="+mn-lt"/>
              </a:endParaRPr>
            </a:p>
          </p:txBody>
        </p:sp>
      </p:grpSp>
      <p:grpSp>
        <p:nvGrpSpPr>
          <p:cNvPr id="16" name="组合 15"/>
          <p:cNvGrpSpPr/>
          <p:nvPr/>
        </p:nvGrpSpPr>
        <p:grpSpPr bwMode="auto">
          <a:xfrm>
            <a:off x="10162343" y="6122856"/>
            <a:ext cx="381000" cy="374650"/>
            <a:chOff x="4625012" y="2325600"/>
            <a:chExt cx="535322" cy="535322"/>
          </a:xfrm>
        </p:grpSpPr>
        <p:sp>
          <p:nvSpPr>
            <p:cNvPr id="17" name="椭圆 16"/>
            <p:cNvSpPr/>
            <p:nvPr/>
          </p:nvSpPr>
          <p:spPr>
            <a:xfrm>
              <a:off x="4625012" y="2325600"/>
              <a:ext cx="535322" cy="5353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sz="1100">
                <a:solidFill>
                  <a:schemeClr val="bg1"/>
                </a:solidFill>
                <a:cs typeface="+mn-ea"/>
                <a:sym typeface="+mn-lt"/>
              </a:endParaRPr>
            </a:p>
          </p:txBody>
        </p:sp>
        <p:grpSp>
          <p:nvGrpSpPr>
            <p:cNvPr id="18" name="Group 12"/>
            <p:cNvGrpSpPr>
              <a:grpSpLocks noChangeAspect="1"/>
            </p:cNvGrpSpPr>
            <p:nvPr/>
          </p:nvGrpSpPr>
          <p:grpSpPr bwMode="auto">
            <a:xfrm rot="20400000">
              <a:off x="4754784" y="2430623"/>
              <a:ext cx="272476" cy="294719"/>
              <a:chOff x="2489" y="1197"/>
              <a:chExt cx="784" cy="848"/>
            </a:xfrm>
            <a:solidFill>
              <a:schemeClr val="bg1"/>
            </a:solidFill>
          </p:grpSpPr>
          <p:sp>
            <p:nvSpPr>
              <p:cNvPr id="19" name="Freeform 13"/>
              <p:cNvSpPr/>
              <p:nvPr/>
            </p:nvSpPr>
            <p:spPr bwMode="auto">
              <a:xfrm>
                <a:off x="2489" y="1264"/>
                <a:ext cx="784" cy="781"/>
              </a:xfrm>
              <a:custGeom>
                <a:avLst/>
                <a:gdLst>
                  <a:gd name="T0" fmla="*/ 164 w 329"/>
                  <a:gd name="T1" fmla="*/ 163 h 328"/>
                  <a:gd name="T2" fmla="*/ 141 w 329"/>
                  <a:gd name="T3" fmla="*/ 0 h 328"/>
                  <a:gd name="T4" fmla="*/ 141 w 329"/>
                  <a:gd name="T5" fmla="*/ 0 h 328"/>
                  <a:gd name="T6" fmla="*/ 0 w 329"/>
                  <a:gd name="T7" fmla="*/ 163 h 328"/>
                  <a:gd name="T8" fmla="*/ 164 w 329"/>
                  <a:gd name="T9" fmla="*/ 328 h 328"/>
                  <a:gd name="T10" fmla="*/ 329 w 329"/>
                  <a:gd name="T11" fmla="*/ 163 h 328"/>
                  <a:gd name="T12" fmla="*/ 294 w 329"/>
                  <a:gd name="T13" fmla="*/ 63 h 328"/>
                  <a:gd name="T14" fmla="*/ 164 w 329"/>
                  <a:gd name="T15" fmla="*/ 163 h 3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8">
                    <a:moveTo>
                      <a:pt x="164" y="163"/>
                    </a:moveTo>
                    <a:cubicBezTo>
                      <a:pt x="141" y="0"/>
                      <a:pt x="141" y="0"/>
                      <a:pt x="141" y="0"/>
                    </a:cubicBezTo>
                    <a:cubicBezTo>
                      <a:pt x="141" y="0"/>
                      <a:pt x="141" y="0"/>
                      <a:pt x="141" y="0"/>
                    </a:cubicBezTo>
                    <a:cubicBezTo>
                      <a:pt x="61" y="12"/>
                      <a:pt x="0" y="80"/>
                      <a:pt x="0" y="163"/>
                    </a:cubicBezTo>
                    <a:cubicBezTo>
                      <a:pt x="0" y="254"/>
                      <a:pt x="73" y="328"/>
                      <a:pt x="164" y="328"/>
                    </a:cubicBezTo>
                    <a:cubicBezTo>
                      <a:pt x="255" y="328"/>
                      <a:pt x="329" y="254"/>
                      <a:pt x="329" y="163"/>
                    </a:cubicBezTo>
                    <a:cubicBezTo>
                      <a:pt x="329" y="125"/>
                      <a:pt x="316" y="90"/>
                      <a:pt x="294" y="63"/>
                    </a:cubicBezTo>
                    <a:lnTo>
                      <a:pt x="164" y="16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67740" fontAlgn="auto">
                  <a:spcBef>
                    <a:spcPts val="0"/>
                  </a:spcBef>
                  <a:spcAft>
                    <a:spcPts val="0"/>
                  </a:spcAft>
                  <a:defRPr/>
                </a:pPr>
                <a:endParaRPr lang="zh-CN" altLang="en-US">
                  <a:solidFill>
                    <a:schemeClr val="bg1"/>
                  </a:solidFill>
                  <a:latin typeface="+mn-lt"/>
                  <a:ea typeface="+mn-ea"/>
                  <a:cs typeface="+mn-ea"/>
                  <a:sym typeface="+mn-lt"/>
                </a:endParaRPr>
              </a:p>
            </p:txBody>
          </p:sp>
          <p:sp>
            <p:nvSpPr>
              <p:cNvPr id="20" name="Freeform 14"/>
              <p:cNvSpPr/>
              <p:nvPr/>
            </p:nvSpPr>
            <p:spPr bwMode="auto">
              <a:xfrm>
                <a:off x="2851" y="1197"/>
                <a:ext cx="365" cy="391"/>
              </a:xfrm>
              <a:custGeom>
                <a:avLst/>
                <a:gdLst>
                  <a:gd name="T0" fmla="*/ 23 w 153"/>
                  <a:gd name="T1" fmla="*/ 164 h 164"/>
                  <a:gd name="T2" fmla="*/ 153 w 153"/>
                  <a:gd name="T3" fmla="*/ 64 h 164"/>
                  <a:gd name="T4" fmla="*/ 23 w 153"/>
                  <a:gd name="T5" fmla="*/ 0 h 164"/>
                  <a:gd name="T6" fmla="*/ 0 w 153"/>
                  <a:gd name="T7" fmla="*/ 1 h 164"/>
                  <a:gd name="T8" fmla="*/ 0 w 153"/>
                  <a:gd name="T9" fmla="*/ 1 h 164"/>
                  <a:gd name="T10" fmla="*/ 23 w 153"/>
                  <a:gd name="T11" fmla="*/ 164 h 164"/>
                </a:gdLst>
                <a:ahLst/>
                <a:cxnLst>
                  <a:cxn ang="0">
                    <a:pos x="T0" y="T1"/>
                  </a:cxn>
                  <a:cxn ang="0">
                    <a:pos x="T2" y="T3"/>
                  </a:cxn>
                  <a:cxn ang="0">
                    <a:pos x="T4" y="T5"/>
                  </a:cxn>
                  <a:cxn ang="0">
                    <a:pos x="T6" y="T7"/>
                  </a:cxn>
                  <a:cxn ang="0">
                    <a:pos x="T8" y="T9"/>
                  </a:cxn>
                  <a:cxn ang="0">
                    <a:pos x="T10" y="T11"/>
                  </a:cxn>
                </a:cxnLst>
                <a:rect l="0" t="0" r="r" b="b"/>
                <a:pathLst>
                  <a:path w="153" h="164">
                    <a:moveTo>
                      <a:pt x="23" y="164"/>
                    </a:moveTo>
                    <a:cubicBezTo>
                      <a:pt x="153" y="64"/>
                      <a:pt x="153" y="64"/>
                      <a:pt x="153" y="64"/>
                    </a:cubicBezTo>
                    <a:cubicBezTo>
                      <a:pt x="123" y="25"/>
                      <a:pt x="76" y="0"/>
                      <a:pt x="23" y="0"/>
                    </a:cubicBezTo>
                    <a:cubicBezTo>
                      <a:pt x="15" y="0"/>
                      <a:pt x="8" y="0"/>
                      <a:pt x="0" y="1"/>
                    </a:cubicBezTo>
                    <a:cubicBezTo>
                      <a:pt x="0" y="1"/>
                      <a:pt x="0" y="1"/>
                      <a:pt x="0" y="1"/>
                    </a:cubicBezTo>
                    <a:lnTo>
                      <a:pt x="23" y="1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defTabSz="967740" fontAlgn="auto">
                  <a:spcBef>
                    <a:spcPts val="0"/>
                  </a:spcBef>
                  <a:spcAft>
                    <a:spcPts val="0"/>
                  </a:spcAft>
                  <a:defRPr/>
                </a:pPr>
                <a:endParaRPr lang="zh-CN" altLang="en-US">
                  <a:solidFill>
                    <a:schemeClr val="bg1"/>
                  </a:solidFill>
                  <a:latin typeface="+mn-lt"/>
                  <a:ea typeface="+mn-ea"/>
                  <a:cs typeface="+mn-ea"/>
                  <a:sym typeface="+mn-lt"/>
                </a:endParaRPr>
              </a:p>
            </p:txBody>
          </p:sp>
        </p:grpSp>
      </p:grpSp>
      <p:grpSp>
        <p:nvGrpSpPr>
          <p:cNvPr id="21" name="组合 20"/>
          <p:cNvGrpSpPr/>
          <p:nvPr/>
        </p:nvGrpSpPr>
        <p:grpSpPr bwMode="auto">
          <a:xfrm>
            <a:off x="9470193" y="6126031"/>
            <a:ext cx="381000" cy="374650"/>
            <a:chOff x="3943122" y="2325600"/>
            <a:chExt cx="535322" cy="535322"/>
          </a:xfrm>
        </p:grpSpPr>
        <p:sp>
          <p:nvSpPr>
            <p:cNvPr id="22" name="椭圆 21"/>
            <p:cNvSpPr/>
            <p:nvPr/>
          </p:nvSpPr>
          <p:spPr>
            <a:xfrm>
              <a:off x="3943122" y="2325600"/>
              <a:ext cx="535322" cy="5353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sz="1100">
                <a:solidFill>
                  <a:schemeClr val="bg1"/>
                </a:solidFill>
                <a:cs typeface="+mn-ea"/>
                <a:sym typeface="+mn-lt"/>
              </a:endParaRPr>
            </a:p>
          </p:txBody>
        </p:sp>
        <p:sp>
          <p:nvSpPr>
            <p:cNvPr id="23" name="Freeform 34"/>
            <p:cNvSpPr>
              <a:spLocks noEditPoints="1"/>
            </p:cNvSpPr>
            <p:nvPr/>
          </p:nvSpPr>
          <p:spPr bwMode="auto">
            <a:xfrm>
              <a:off x="4081414" y="2436747"/>
              <a:ext cx="258739" cy="303954"/>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bg1"/>
            </a:solidFill>
            <a:ln>
              <a:noFill/>
            </a:ln>
          </p:spPr>
          <p:txBody>
            <a:bodyPr/>
            <a:lstStyle/>
            <a:p>
              <a:pPr defTabSz="967740" fontAlgn="auto">
                <a:spcBef>
                  <a:spcPts val="0"/>
                </a:spcBef>
                <a:spcAft>
                  <a:spcPts val="0"/>
                </a:spcAft>
                <a:defRPr/>
              </a:pPr>
              <a:endParaRPr lang="zh-CN" altLang="en-US">
                <a:solidFill>
                  <a:schemeClr val="bg1"/>
                </a:solidFill>
                <a:latin typeface="+mn-lt"/>
                <a:ea typeface="+mn-ea"/>
                <a:cs typeface="+mn-ea"/>
                <a:sym typeface="+mn-lt"/>
              </a:endParaRPr>
            </a:p>
          </p:txBody>
        </p:sp>
      </p:grpSp>
      <p:grpSp>
        <p:nvGrpSpPr>
          <p:cNvPr id="24" name="组合 23"/>
          <p:cNvGrpSpPr/>
          <p:nvPr/>
        </p:nvGrpSpPr>
        <p:grpSpPr bwMode="auto">
          <a:xfrm>
            <a:off x="8778043" y="6122856"/>
            <a:ext cx="381000" cy="374650"/>
            <a:chOff x="1682539" y="4449543"/>
            <a:chExt cx="414832" cy="414832"/>
          </a:xfrm>
        </p:grpSpPr>
        <p:sp>
          <p:nvSpPr>
            <p:cNvPr id="25" name="椭圆 24"/>
            <p:cNvSpPr/>
            <p:nvPr/>
          </p:nvSpPr>
          <p:spPr>
            <a:xfrm>
              <a:off x="1682539" y="4449543"/>
              <a:ext cx="414832" cy="41483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sz="1100">
                <a:solidFill>
                  <a:schemeClr val="bg1"/>
                </a:solidFill>
                <a:cs typeface="+mn-ea"/>
                <a:sym typeface="+mn-lt"/>
              </a:endParaRPr>
            </a:p>
          </p:txBody>
        </p:sp>
        <p:sp>
          <p:nvSpPr>
            <p:cNvPr id="26" name="Freeform 18"/>
            <p:cNvSpPr>
              <a:spLocks noEditPoints="1"/>
            </p:cNvSpPr>
            <p:nvPr/>
          </p:nvSpPr>
          <p:spPr bwMode="black">
            <a:xfrm>
              <a:off x="1782790" y="4537431"/>
              <a:ext cx="228158" cy="221478"/>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bg1"/>
            </a:solidFill>
            <a:ln>
              <a:noFill/>
            </a:ln>
          </p:spPr>
          <p:txBody>
            <a:bodyPr lIns="61735" tIns="30867" rIns="61735" bIns="30867"/>
            <a:lstStyle/>
            <a:p>
              <a:pPr defTabSz="967740" fontAlgn="auto">
                <a:spcBef>
                  <a:spcPts val="0"/>
                </a:spcBef>
                <a:spcAft>
                  <a:spcPts val="0"/>
                </a:spcAft>
                <a:defRPr/>
              </a:pPr>
              <a:endParaRPr lang="en-US" sz="1300">
                <a:solidFill>
                  <a:schemeClr val="bg1"/>
                </a:solidFill>
                <a:latin typeface="+mn-lt"/>
                <a:ea typeface="+mn-ea"/>
                <a:cs typeface="+mn-ea"/>
                <a:sym typeface="+mn-lt"/>
              </a:endParaRPr>
            </a:p>
          </p:txBody>
        </p:sp>
      </p:grpSp>
      <p:cxnSp>
        <p:nvCxnSpPr>
          <p:cNvPr id="27" name="直接连接符 26"/>
          <p:cNvCxnSpPr/>
          <p:nvPr/>
        </p:nvCxnSpPr>
        <p:spPr>
          <a:xfrm>
            <a:off x="2469949" y="3780925"/>
            <a:ext cx="8488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7.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751" name="矩形 6"/>
          <p:cNvGrpSpPr/>
          <p:nvPr/>
        </p:nvGrpSpPr>
        <p:grpSpPr>
          <a:xfrm>
            <a:off x="6350" y="1128395"/>
            <a:ext cx="12179300" cy="1014095"/>
            <a:chOff x="6350" y="1128395"/>
            <a:chExt cx="12179300" cy="1014095"/>
          </a:xfrm>
        </p:grpSpPr>
        <p:sp>
          <p:nvSpPr>
            <p:cNvPr id="749" name="矩形"/>
            <p:cNvSpPr>
              <a:spLocks/>
            </p:cNvSpPr>
            <p:nvPr/>
          </p:nvSpPr>
          <p:spPr>
            <a:xfrm rot="0">
              <a:off x="6350" y="1128395"/>
              <a:ext cx="12179935" cy="1014730"/>
            </a:xfrm>
            <a:prstGeom prst="rect"/>
            <a:solidFill>
              <a:srgbClr val="00B0F0"/>
            </a:solidFill>
            <a:ln w="0">
              <a:noFill/>
              <a:prstDash/>
            </a:ln>
          </p:spPr>
          <p:txBody>
            <a:bodyPr wrap="square" lIns="45720" tIns="45720" rIns="45720" bIns="45720" numCol="1" vert="horz" anchor="ctr">
              <a:noAutofit/>
            </a:bodyPr>
            <a:lstStyle/>
            <a:p>
              <a:pPr marL="0" indent="0" algn="ctr" fontAlgn="base" defTabSz="914400" eaLnBrk="0" latinLnBrk="0">
                <a:lnSpc>
                  <a:spcPct val="100000"/>
                </a:lnSpc>
                <a:spcBef>
                  <a:spcPts val="0"/>
                </a:spcBef>
                <a:spcAft>
                  <a:spcPts val="0"/>
                </a:spcAft>
                <a:buFontTx/>
                <a:buNone/>
              </a:pPr>
              <a:endParaRPr lang="ko-KR" altLang="en-US" sz="1600" cap="none" dirty="0" smtClean="0" b="0" strike="noStrike">
                <a:solidFill>
                  <a:srgbClr val="FFFFFF"/>
                </a:solidFill>
                <a:latin typeface="Impact" charset="0"/>
                <a:ea typeface="Impact" charset="0"/>
              </a:endParaRPr>
            </a:p>
          </p:txBody>
        </p:sp>
        <p:sp>
          <p:nvSpPr>
            <p:cNvPr id="750" name="更多资源请关注微信公众号：学苑君"/>
            <p:cNvSpPr txBox="1">
              <a:spLocks/>
            </p:cNvSpPr>
            <p:nvPr/>
          </p:nvSpPr>
          <p:spPr>
            <a:xfrm rot="0">
              <a:off x="6350" y="1435735"/>
              <a:ext cx="12179935" cy="400685"/>
            </a:xfrm>
            <a:prstGeom prst="rect"/>
            <a:noFill/>
            <a:ln w="0">
              <a:noFill/>
              <a:prstDash/>
            </a:ln>
          </p:spPr>
          <p:txBody>
            <a:bodyPr wrap="square" lIns="0" tIns="0" rIns="0" bIns="0" numCol="1" vert="horz" anchor="ctr">
              <a:spAutoFit/>
            </a:bodyPr>
            <a:lstStyle/>
            <a:p>
              <a:pPr marL="0" indent="0" algn="ctr" fontAlgn="base" defTabSz="914400" eaLnBrk="0" latinLnBrk="0">
                <a:lnSpc>
                  <a:spcPct val="100000"/>
                </a:lnSpc>
                <a:spcBef>
                  <a:spcPts val="0"/>
                </a:spcBef>
                <a:spcAft>
                  <a:spcPts val="0"/>
                </a:spcAft>
                <a:buFontTx/>
                <a:buNone/>
              </a:pPr>
              <a:r>
                <a:rPr lang="en-US" altLang="ko-KR" sz="2600" cap="none" spc="180" dirty="0" smtClean="0" b="0" strike="noStrike">
                  <a:solidFill>
                    <a:srgbClr val="FFFFFF"/>
                  </a:solidFill>
                  <a:effectLst>
                    <a:outerShdw sx="100000" sy="100000" blurRad="38100" dist="38100" dir="2700000" rotWithShape="0">
                      <a:srgbClr val="000000">
                        <a:alpha val="42745"/>
                      </a:srgbClr>
                    </a:outerShdw>
                  </a:effectLst>
                  <a:latin typeface="微软雅黑" charset="0"/>
                  <a:ea typeface="微软雅黑" charset="0"/>
                </a:rPr>
                <a:t>更多资源请关注微信公众号：学长掌上资源库 </a:t>
              </a:r>
              <a:endParaRPr lang="ko-KR" altLang="en-US" sz="2600" cap="none" dirty="0" smtClean="0" b="0" strike="noStrike">
                <a:solidFill>
                  <a:srgbClr val="FFFFFF"/>
                </a:solidFill>
                <a:latin typeface="微软雅黑" charset="0"/>
                <a:ea typeface="微软雅黑" charset="0"/>
              </a:endParaRPr>
            </a:p>
          </p:txBody>
        </p:sp>
      </p:grpSp>
      <p:pic>
        <p:nvPicPr>
          <p:cNvPr id="752" name="学苑君.jpg" descr="C:/Users/Administrator/AppData/Roaming/JisuOffice/ETemp/4156_6217456/fImage2734898741.jpeg"/>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rot="0">
            <a:off x="4653915" y="2714625"/>
            <a:ext cx="2884805" cy="2884805"/>
          </a:xfrm>
          <a:prstGeom prst="rect"/>
          <a:noFill/>
          <a:ln w="12700" cap="flat" cmpd="sng">
            <a:prstDash/>
            <a:miter lim="800000"/>
          </a:ln>
        </p:spPr>
      </p:pic>
    </p:spTree>
  </p:cSld>
  <p:clrMapOvr>
    <a:masterClrMapping/>
  </p:clrMapOvr>
  <mc:AlternateContent xmlns:mc="http://schemas.openxmlformats.org/markup-compatibility/2006">
    <mc:Choice xmlns:p14="http://schemas.microsoft.com/office/powerpoint/2010/main" Requires="p14">
      <p:transition spd="slow" p14:dur="1200">
        <p14:prism dir="l" isInverted="1"/>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
          <p:cNvGrpSpPr>
            <a:grpSpLocks noChangeAspect="1"/>
          </p:cNvGrpSpPr>
          <p:nvPr/>
        </p:nvGrpSpPr>
        <p:grpSpPr>
          <a:xfrm>
            <a:off x="4282073" y="1927675"/>
            <a:ext cx="1225288" cy="1225288"/>
            <a:chOff x="2485261" y="1052590"/>
            <a:chExt cx="604874" cy="604874"/>
          </a:xfrm>
          <a:effectLst>
            <a:outerShdw blurRad="101600" dist="101600" dir="2700000" algn="tl" rotWithShape="0">
              <a:prstClr val="black">
                <a:alpha val="40000"/>
              </a:prstClr>
            </a:outerShdw>
          </a:effectLst>
        </p:grpSpPr>
        <p:grpSp>
          <p:nvGrpSpPr>
            <p:cNvPr id="51" name="Group 21"/>
            <p:cNvGrpSpPr/>
            <p:nvPr/>
          </p:nvGrpSpPr>
          <p:grpSpPr>
            <a:xfrm>
              <a:off x="2573119" y="1163222"/>
              <a:ext cx="429158" cy="383610"/>
              <a:chOff x="654724" y="1637314"/>
              <a:chExt cx="1229523" cy="1099028"/>
            </a:xfrm>
            <a:solidFill>
              <a:schemeClr val="accent1"/>
            </a:solidFill>
          </p:grpSpPr>
          <p:sp>
            <p:nvSpPr>
              <p:cNvPr id="53" name="Freeform 94"/>
              <p:cNvSpPr/>
              <p:nvPr/>
            </p:nvSpPr>
            <p:spPr bwMode="auto">
              <a:xfrm>
                <a:off x="1022259" y="1825274"/>
                <a:ext cx="452541" cy="328032"/>
              </a:xfrm>
              <a:custGeom>
                <a:avLst/>
                <a:gdLst/>
                <a:ahLst/>
                <a:cxnLst>
                  <a:cxn ang="0">
                    <a:pos x="241" y="389"/>
                  </a:cxn>
                  <a:cxn ang="0">
                    <a:pos x="410" y="422"/>
                  </a:cxn>
                  <a:cxn ang="0">
                    <a:pos x="517" y="385"/>
                  </a:cxn>
                  <a:cxn ang="0">
                    <a:pos x="626" y="183"/>
                  </a:cxn>
                  <a:cxn ang="0">
                    <a:pos x="473" y="18"/>
                  </a:cxn>
                  <a:cxn ang="0">
                    <a:pos x="305" y="99"/>
                  </a:cxn>
                  <a:cxn ang="0">
                    <a:pos x="286" y="112"/>
                  </a:cxn>
                  <a:cxn ang="0">
                    <a:pos x="265" y="102"/>
                  </a:cxn>
                  <a:cxn ang="0">
                    <a:pos x="115" y="81"/>
                  </a:cxn>
                  <a:cxn ang="0">
                    <a:pos x="0" y="197"/>
                  </a:cxn>
                  <a:cxn ang="0">
                    <a:pos x="15" y="207"/>
                  </a:cxn>
                  <a:cxn ang="0">
                    <a:pos x="144" y="456"/>
                  </a:cxn>
                  <a:cxn ang="0">
                    <a:pos x="241" y="389"/>
                  </a:cxn>
                </a:cxnLst>
                <a:rect l="0" t="0" r="r" b="b"/>
                <a:pathLst>
                  <a:path w="630" h="456">
                    <a:moveTo>
                      <a:pt x="241" y="389"/>
                    </a:moveTo>
                    <a:cubicBezTo>
                      <a:pt x="322" y="372"/>
                      <a:pt x="383" y="404"/>
                      <a:pt x="410" y="422"/>
                    </a:cubicBezTo>
                    <a:cubicBezTo>
                      <a:pt x="430" y="411"/>
                      <a:pt x="469" y="392"/>
                      <a:pt x="517" y="385"/>
                    </a:cubicBezTo>
                    <a:cubicBezTo>
                      <a:pt x="518" y="326"/>
                      <a:pt x="543" y="229"/>
                      <a:pt x="626" y="183"/>
                    </a:cubicBezTo>
                    <a:cubicBezTo>
                      <a:pt x="630" y="140"/>
                      <a:pt x="596" y="38"/>
                      <a:pt x="473" y="18"/>
                    </a:cubicBezTo>
                    <a:cubicBezTo>
                      <a:pt x="360" y="0"/>
                      <a:pt x="308" y="95"/>
                      <a:pt x="305" y="99"/>
                    </a:cubicBezTo>
                    <a:cubicBezTo>
                      <a:pt x="302" y="106"/>
                      <a:pt x="294" y="111"/>
                      <a:pt x="286" y="112"/>
                    </a:cubicBezTo>
                    <a:cubicBezTo>
                      <a:pt x="278" y="112"/>
                      <a:pt x="270" y="109"/>
                      <a:pt x="265" y="102"/>
                    </a:cubicBezTo>
                    <a:cubicBezTo>
                      <a:pt x="263" y="100"/>
                      <a:pt x="226" y="54"/>
                      <a:pt x="115" y="81"/>
                    </a:cubicBezTo>
                    <a:cubicBezTo>
                      <a:pt x="23" y="102"/>
                      <a:pt x="4" y="172"/>
                      <a:pt x="0" y="197"/>
                    </a:cubicBezTo>
                    <a:cubicBezTo>
                      <a:pt x="5" y="200"/>
                      <a:pt x="10" y="203"/>
                      <a:pt x="15" y="207"/>
                    </a:cubicBezTo>
                    <a:cubicBezTo>
                      <a:pt x="108" y="274"/>
                      <a:pt x="136" y="382"/>
                      <a:pt x="144" y="456"/>
                    </a:cubicBezTo>
                    <a:cubicBezTo>
                      <a:pt x="163" y="426"/>
                      <a:pt x="194" y="398"/>
                      <a:pt x="241" y="389"/>
                    </a:cubicBezTo>
                    <a:close/>
                  </a:path>
                </a:pathLst>
              </a:custGeom>
              <a:gradFill>
                <a:gsLst>
                  <a:gs pos="0">
                    <a:srgbClr val="0F2437"/>
                  </a:gs>
                  <a:gs pos="50000">
                    <a:srgbClr val="284D7A"/>
                  </a:gs>
                  <a:gs pos="100000">
                    <a:srgbClr val="0F2437"/>
                  </a:gs>
                </a:gsLst>
                <a:lin ang="5400000" scaled="1"/>
              </a:gradFill>
              <a:ln w="9525">
                <a:noFill/>
                <a:round/>
              </a:ln>
            </p:spPr>
            <p:txBody>
              <a:bodyPr vert="horz" wrap="square" lIns="121920" tIns="60960" rIns="121920" bIns="60960" numCol="1" anchor="t" anchorCtr="0" compatLnSpc="1"/>
              <a:lstStyle/>
              <a:p>
                <a:endParaRPr lang="en-US">
                  <a:solidFill>
                    <a:schemeClr val="accent1"/>
                  </a:solidFill>
                  <a:latin typeface="+mn-lt"/>
                  <a:ea typeface="+mn-ea"/>
                  <a:cs typeface="+mn-ea"/>
                  <a:sym typeface="+mn-lt"/>
                </a:endParaRPr>
              </a:p>
            </p:txBody>
          </p:sp>
          <p:sp>
            <p:nvSpPr>
              <p:cNvPr id="54" name="Freeform 95"/>
              <p:cNvSpPr/>
              <p:nvPr/>
            </p:nvSpPr>
            <p:spPr bwMode="auto">
              <a:xfrm>
                <a:off x="654724" y="1637314"/>
                <a:ext cx="1229523" cy="1099028"/>
              </a:xfrm>
              <a:custGeom>
                <a:avLst/>
                <a:gdLst/>
                <a:ahLst/>
                <a:cxnLst>
                  <a:cxn ang="0">
                    <a:pos x="1586" y="533"/>
                  </a:cxn>
                  <a:cxn ang="0">
                    <a:pos x="1180" y="215"/>
                  </a:cxn>
                  <a:cxn ang="0">
                    <a:pos x="327" y="309"/>
                  </a:cxn>
                  <a:cxn ang="0">
                    <a:pos x="446" y="934"/>
                  </a:cxn>
                  <a:cxn ang="0">
                    <a:pos x="498" y="508"/>
                  </a:cxn>
                  <a:cxn ang="0">
                    <a:pos x="264" y="643"/>
                  </a:cxn>
                  <a:cxn ang="0">
                    <a:pos x="415" y="697"/>
                  </a:cxn>
                  <a:cxn ang="0">
                    <a:pos x="434" y="741"/>
                  </a:cxn>
                  <a:cxn ang="0">
                    <a:pos x="219" y="660"/>
                  </a:cxn>
                  <a:cxn ang="0">
                    <a:pos x="466" y="438"/>
                  </a:cxn>
                  <a:cxn ang="0">
                    <a:pos x="790" y="314"/>
                  </a:cxn>
                  <a:cxn ang="0">
                    <a:pos x="1145" y="323"/>
                  </a:cxn>
                  <a:cxn ang="0">
                    <a:pos x="1449" y="496"/>
                  </a:cxn>
                  <a:cxn ang="0">
                    <a:pos x="1556" y="882"/>
                  </a:cxn>
                  <a:cxn ang="0">
                    <a:pos x="1272" y="974"/>
                  </a:cxn>
                  <a:cxn ang="0">
                    <a:pos x="807" y="1047"/>
                  </a:cxn>
                  <a:cxn ang="0">
                    <a:pos x="717" y="974"/>
                  </a:cxn>
                  <a:cxn ang="0">
                    <a:pos x="760" y="954"/>
                  </a:cxn>
                  <a:cxn ang="0">
                    <a:pos x="942" y="931"/>
                  </a:cxn>
                  <a:cxn ang="0">
                    <a:pos x="1454" y="953"/>
                  </a:cxn>
                  <a:cxn ang="0">
                    <a:pos x="1460" y="727"/>
                  </a:cxn>
                  <a:cxn ang="0">
                    <a:pos x="1415" y="530"/>
                  </a:cxn>
                  <a:cxn ang="0">
                    <a:pos x="1076" y="644"/>
                  </a:cxn>
                  <a:cxn ang="0">
                    <a:pos x="1264" y="785"/>
                  </a:cxn>
                  <a:cxn ang="0">
                    <a:pos x="934" y="733"/>
                  </a:cxn>
                  <a:cxn ang="0">
                    <a:pos x="762" y="698"/>
                  </a:cxn>
                  <a:cxn ang="0">
                    <a:pos x="649" y="831"/>
                  </a:cxn>
                  <a:cxn ang="0">
                    <a:pos x="467" y="1053"/>
                  </a:cxn>
                  <a:cxn ang="0">
                    <a:pos x="817" y="1278"/>
                  </a:cxn>
                  <a:cxn ang="0">
                    <a:pos x="1161" y="1148"/>
                  </a:cxn>
                  <a:cxn ang="0">
                    <a:pos x="1107" y="1079"/>
                  </a:cxn>
                  <a:cxn ang="0">
                    <a:pos x="1206" y="1132"/>
                  </a:cxn>
                  <a:cxn ang="0">
                    <a:pos x="1176" y="1277"/>
                  </a:cxn>
                  <a:cxn ang="0">
                    <a:pos x="837" y="1335"/>
                  </a:cxn>
                  <a:cxn ang="0">
                    <a:pos x="1340" y="1413"/>
                  </a:cxn>
                  <a:cxn ang="0">
                    <a:pos x="1704" y="806"/>
                  </a:cxn>
                </a:cxnLst>
                <a:rect l="0" t="0" r="r" b="b"/>
                <a:pathLst>
                  <a:path w="1711" h="1531">
                    <a:moveTo>
                      <a:pt x="1704" y="806"/>
                    </a:moveTo>
                    <a:cubicBezTo>
                      <a:pt x="1698" y="609"/>
                      <a:pt x="1586" y="533"/>
                      <a:pt x="1586" y="533"/>
                    </a:cubicBezTo>
                    <a:cubicBezTo>
                      <a:pt x="1586" y="533"/>
                      <a:pt x="1573" y="438"/>
                      <a:pt x="1486" y="336"/>
                    </a:cubicBezTo>
                    <a:cubicBezTo>
                      <a:pt x="1352" y="188"/>
                      <a:pt x="1180" y="215"/>
                      <a:pt x="1180" y="215"/>
                    </a:cubicBezTo>
                    <a:cubicBezTo>
                      <a:pt x="959" y="0"/>
                      <a:pt x="732" y="165"/>
                      <a:pt x="732" y="165"/>
                    </a:cubicBezTo>
                    <a:cubicBezTo>
                      <a:pt x="417" y="62"/>
                      <a:pt x="327" y="309"/>
                      <a:pt x="327" y="309"/>
                    </a:cubicBezTo>
                    <a:cubicBezTo>
                      <a:pt x="147" y="328"/>
                      <a:pt x="0" y="540"/>
                      <a:pt x="132" y="766"/>
                    </a:cubicBezTo>
                    <a:cubicBezTo>
                      <a:pt x="233" y="940"/>
                      <a:pt x="382" y="942"/>
                      <a:pt x="446" y="934"/>
                    </a:cubicBezTo>
                    <a:cubicBezTo>
                      <a:pt x="466" y="879"/>
                      <a:pt x="511" y="818"/>
                      <a:pt x="608" y="791"/>
                    </a:cubicBezTo>
                    <a:cubicBezTo>
                      <a:pt x="609" y="782"/>
                      <a:pt x="621" y="597"/>
                      <a:pt x="498" y="508"/>
                    </a:cubicBezTo>
                    <a:cubicBezTo>
                      <a:pt x="424" y="455"/>
                      <a:pt x="342" y="468"/>
                      <a:pt x="297" y="503"/>
                    </a:cubicBezTo>
                    <a:cubicBezTo>
                      <a:pt x="254" y="536"/>
                      <a:pt x="242" y="587"/>
                      <a:pt x="264" y="643"/>
                    </a:cubicBezTo>
                    <a:cubicBezTo>
                      <a:pt x="275" y="671"/>
                      <a:pt x="292" y="690"/>
                      <a:pt x="316" y="700"/>
                    </a:cubicBezTo>
                    <a:cubicBezTo>
                      <a:pt x="361" y="719"/>
                      <a:pt x="415" y="697"/>
                      <a:pt x="415" y="697"/>
                    </a:cubicBezTo>
                    <a:cubicBezTo>
                      <a:pt x="427" y="692"/>
                      <a:pt x="441" y="697"/>
                      <a:pt x="447" y="710"/>
                    </a:cubicBezTo>
                    <a:cubicBezTo>
                      <a:pt x="452" y="722"/>
                      <a:pt x="446" y="736"/>
                      <a:pt x="434" y="741"/>
                    </a:cubicBezTo>
                    <a:cubicBezTo>
                      <a:pt x="431" y="742"/>
                      <a:pt x="361" y="771"/>
                      <a:pt x="297" y="744"/>
                    </a:cubicBezTo>
                    <a:cubicBezTo>
                      <a:pt x="262" y="730"/>
                      <a:pt x="235" y="701"/>
                      <a:pt x="219" y="660"/>
                    </a:cubicBezTo>
                    <a:cubicBezTo>
                      <a:pt x="189" y="584"/>
                      <a:pt x="208" y="511"/>
                      <a:pt x="268" y="465"/>
                    </a:cubicBezTo>
                    <a:cubicBezTo>
                      <a:pt x="323" y="422"/>
                      <a:pt x="398" y="413"/>
                      <a:pt x="466" y="438"/>
                    </a:cubicBezTo>
                    <a:cubicBezTo>
                      <a:pt x="478" y="387"/>
                      <a:pt x="518" y="319"/>
                      <a:pt x="614" y="296"/>
                    </a:cubicBezTo>
                    <a:cubicBezTo>
                      <a:pt x="707" y="274"/>
                      <a:pt x="762" y="295"/>
                      <a:pt x="790" y="314"/>
                    </a:cubicBezTo>
                    <a:cubicBezTo>
                      <a:pt x="824" y="270"/>
                      <a:pt x="893" y="217"/>
                      <a:pt x="992" y="233"/>
                    </a:cubicBezTo>
                    <a:cubicBezTo>
                      <a:pt x="1074" y="246"/>
                      <a:pt x="1121" y="289"/>
                      <a:pt x="1145" y="323"/>
                    </a:cubicBezTo>
                    <a:cubicBezTo>
                      <a:pt x="1168" y="355"/>
                      <a:pt x="1182" y="392"/>
                      <a:pt x="1185" y="426"/>
                    </a:cubicBezTo>
                    <a:cubicBezTo>
                      <a:pt x="1278" y="403"/>
                      <a:pt x="1386" y="432"/>
                      <a:pt x="1449" y="496"/>
                    </a:cubicBezTo>
                    <a:cubicBezTo>
                      <a:pt x="1501" y="549"/>
                      <a:pt x="1519" y="621"/>
                      <a:pt x="1500" y="699"/>
                    </a:cubicBezTo>
                    <a:cubicBezTo>
                      <a:pt x="1524" y="723"/>
                      <a:pt x="1570" y="782"/>
                      <a:pt x="1556" y="882"/>
                    </a:cubicBezTo>
                    <a:cubicBezTo>
                      <a:pt x="1549" y="935"/>
                      <a:pt x="1520" y="976"/>
                      <a:pt x="1474" y="997"/>
                    </a:cubicBezTo>
                    <a:cubicBezTo>
                      <a:pt x="1416" y="1024"/>
                      <a:pt x="1336" y="1015"/>
                      <a:pt x="1272" y="974"/>
                    </a:cubicBezTo>
                    <a:cubicBezTo>
                      <a:pt x="1180" y="916"/>
                      <a:pt x="1038" y="913"/>
                      <a:pt x="972" y="968"/>
                    </a:cubicBezTo>
                    <a:cubicBezTo>
                      <a:pt x="922" y="1010"/>
                      <a:pt x="863" y="1052"/>
                      <a:pt x="807" y="1047"/>
                    </a:cubicBezTo>
                    <a:cubicBezTo>
                      <a:pt x="803" y="1047"/>
                      <a:pt x="799" y="1046"/>
                      <a:pt x="794" y="1045"/>
                    </a:cubicBezTo>
                    <a:cubicBezTo>
                      <a:pt x="762" y="1038"/>
                      <a:pt x="735" y="1014"/>
                      <a:pt x="717" y="974"/>
                    </a:cubicBezTo>
                    <a:cubicBezTo>
                      <a:pt x="711" y="962"/>
                      <a:pt x="716" y="948"/>
                      <a:pt x="728" y="942"/>
                    </a:cubicBezTo>
                    <a:cubicBezTo>
                      <a:pt x="740" y="937"/>
                      <a:pt x="754" y="942"/>
                      <a:pt x="760" y="954"/>
                    </a:cubicBezTo>
                    <a:cubicBezTo>
                      <a:pt x="772" y="980"/>
                      <a:pt x="787" y="994"/>
                      <a:pt x="805" y="998"/>
                    </a:cubicBezTo>
                    <a:cubicBezTo>
                      <a:pt x="844" y="1007"/>
                      <a:pt x="902" y="964"/>
                      <a:pt x="942" y="931"/>
                    </a:cubicBezTo>
                    <a:cubicBezTo>
                      <a:pt x="1024" y="862"/>
                      <a:pt x="1187" y="864"/>
                      <a:pt x="1297" y="934"/>
                    </a:cubicBezTo>
                    <a:cubicBezTo>
                      <a:pt x="1348" y="966"/>
                      <a:pt x="1410" y="974"/>
                      <a:pt x="1454" y="953"/>
                    </a:cubicBezTo>
                    <a:cubicBezTo>
                      <a:pt x="1485" y="939"/>
                      <a:pt x="1504" y="912"/>
                      <a:pt x="1509" y="876"/>
                    </a:cubicBezTo>
                    <a:cubicBezTo>
                      <a:pt x="1523" y="774"/>
                      <a:pt x="1460" y="728"/>
                      <a:pt x="1460" y="727"/>
                    </a:cubicBezTo>
                    <a:cubicBezTo>
                      <a:pt x="1451" y="721"/>
                      <a:pt x="1448" y="711"/>
                      <a:pt x="1450" y="701"/>
                    </a:cubicBezTo>
                    <a:cubicBezTo>
                      <a:pt x="1470" y="633"/>
                      <a:pt x="1458" y="574"/>
                      <a:pt x="1415" y="530"/>
                    </a:cubicBezTo>
                    <a:cubicBezTo>
                      <a:pt x="1363" y="476"/>
                      <a:pt x="1272" y="453"/>
                      <a:pt x="1195" y="473"/>
                    </a:cubicBezTo>
                    <a:cubicBezTo>
                      <a:pt x="1093" y="499"/>
                      <a:pt x="1078" y="609"/>
                      <a:pt x="1076" y="644"/>
                    </a:cubicBezTo>
                    <a:cubicBezTo>
                      <a:pt x="1136" y="647"/>
                      <a:pt x="1204" y="674"/>
                      <a:pt x="1267" y="751"/>
                    </a:cubicBezTo>
                    <a:cubicBezTo>
                      <a:pt x="1275" y="762"/>
                      <a:pt x="1274" y="777"/>
                      <a:pt x="1264" y="785"/>
                    </a:cubicBezTo>
                    <a:cubicBezTo>
                      <a:pt x="1253" y="794"/>
                      <a:pt x="1238" y="792"/>
                      <a:pt x="1230" y="782"/>
                    </a:cubicBezTo>
                    <a:cubicBezTo>
                      <a:pt x="1095" y="617"/>
                      <a:pt x="941" y="728"/>
                      <a:pt x="934" y="733"/>
                    </a:cubicBezTo>
                    <a:cubicBezTo>
                      <a:pt x="925" y="740"/>
                      <a:pt x="912" y="739"/>
                      <a:pt x="904" y="732"/>
                    </a:cubicBezTo>
                    <a:cubicBezTo>
                      <a:pt x="902" y="730"/>
                      <a:pt x="845" y="681"/>
                      <a:pt x="762" y="698"/>
                    </a:cubicBezTo>
                    <a:cubicBezTo>
                      <a:pt x="683" y="714"/>
                      <a:pt x="669" y="810"/>
                      <a:pt x="669" y="811"/>
                    </a:cubicBezTo>
                    <a:cubicBezTo>
                      <a:pt x="667" y="821"/>
                      <a:pt x="659" y="829"/>
                      <a:pt x="649" y="831"/>
                    </a:cubicBezTo>
                    <a:cubicBezTo>
                      <a:pt x="466" y="864"/>
                      <a:pt x="476" y="1025"/>
                      <a:pt x="476" y="1032"/>
                    </a:cubicBezTo>
                    <a:cubicBezTo>
                      <a:pt x="477" y="1040"/>
                      <a:pt x="473" y="1048"/>
                      <a:pt x="467" y="1053"/>
                    </a:cubicBezTo>
                    <a:cubicBezTo>
                      <a:pt x="495" y="1292"/>
                      <a:pt x="815" y="1270"/>
                      <a:pt x="815" y="1270"/>
                    </a:cubicBezTo>
                    <a:cubicBezTo>
                      <a:pt x="816" y="1273"/>
                      <a:pt x="816" y="1276"/>
                      <a:pt x="817" y="1278"/>
                    </a:cubicBezTo>
                    <a:cubicBezTo>
                      <a:pt x="826" y="1282"/>
                      <a:pt x="1041" y="1363"/>
                      <a:pt x="1138" y="1248"/>
                    </a:cubicBezTo>
                    <a:cubicBezTo>
                      <a:pt x="1162" y="1208"/>
                      <a:pt x="1170" y="1174"/>
                      <a:pt x="1161" y="1148"/>
                    </a:cubicBezTo>
                    <a:cubicBezTo>
                      <a:pt x="1151" y="1120"/>
                      <a:pt x="1122" y="1110"/>
                      <a:pt x="1122" y="1110"/>
                    </a:cubicBezTo>
                    <a:cubicBezTo>
                      <a:pt x="1109" y="1106"/>
                      <a:pt x="1103" y="1092"/>
                      <a:pt x="1107" y="1079"/>
                    </a:cubicBezTo>
                    <a:cubicBezTo>
                      <a:pt x="1111" y="1067"/>
                      <a:pt x="1125" y="1060"/>
                      <a:pt x="1138" y="1064"/>
                    </a:cubicBezTo>
                    <a:cubicBezTo>
                      <a:pt x="1140" y="1065"/>
                      <a:pt x="1188" y="1082"/>
                      <a:pt x="1206" y="1132"/>
                    </a:cubicBezTo>
                    <a:cubicBezTo>
                      <a:pt x="1221" y="1172"/>
                      <a:pt x="1211" y="1220"/>
                      <a:pt x="1178" y="1274"/>
                    </a:cubicBezTo>
                    <a:cubicBezTo>
                      <a:pt x="1177" y="1275"/>
                      <a:pt x="1177" y="1276"/>
                      <a:pt x="1176" y="1277"/>
                    </a:cubicBezTo>
                    <a:cubicBezTo>
                      <a:pt x="1116" y="1350"/>
                      <a:pt x="1024" y="1363"/>
                      <a:pt x="946" y="1356"/>
                    </a:cubicBezTo>
                    <a:cubicBezTo>
                      <a:pt x="903" y="1353"/>
                      <a:pt x="864" y="1343"/>
                      <a:pt x="837" y="1335"/>
                    </a:cubicBezTo>
                    <a:cubicBezTo>
                      <a:pt x="893" y="1460"/>
                      <a:pt x="1019" y="1517"/>
                      <a:pt x="1153" y="1523"/>
                    </a:cubicBezTo>
                    <a:cubicBezTo>
                      <a:pt x="1310" y="1531"/>
                      <a:pt x="1340" y="1413"/>
                      <a:pt x="1340" y="1413"/>
                    </a:cubicBezTo>
                    <a:cubicBezTo>
                      <a:pt x="1551" y="1329"/>
                      <a:pt x="1506" y="1116"/>
                      <a:pt x="1506" y="1116"/>
                    </a:cubicBezTo>
                    <a:cubicBezTo>
                      <a:pt x="1594" y="1103"/>
                      <a:pt x="1711" y="1004"/>
                      <a:pt x="1704" y="806"/>
                    </a:cubicBezTo>
                    <a:close/>
                  </a:path>
                </a:pathLst>
              </a:custGeom>
              <a:gradFill>
                <a:gsLst>
                  <a:gs pos="0">
                    <a:srgbClr val="0F2437"/>
                  </a:gs>
                  <a:gs pos="50000">
                    <a:srgbClr val="284D7A"/>
                  </a:gs>
                  <a:gs pos="100000">
                    <a:srgbClr val="0F2437"/>
                  </a:gs>
                </a:gsLst>
                <a:lin ang="5400000" scaled="1"/>
              </a:gradFill>
              <a:ln w="9525">
                <a:noFill/>
                <a:round/>
              </a:ln>
            </p:spPr>
            <p:txBody>
              <a:bodyPr vert="horz" wrap="square" lIns="121920" tIns="60960" rIns="121920" bIns="60960" numCol="1" anchor="t" anchorCtr="0" compatLnSpc="1"/>
              <a:lstStyle/>
              <a:p>
                <a:endParaRPr lang="en-US">
                  <a:solidFill>
                    <a:schemeClr val="accent1"/>
                  </a:solidFill>
                  <a:latin typeface="+mn-lt"/>
                  <a:ea typeface="+mn-ea"/>
                  <a:cs typeface="+mn-ea"/>
                  <a:sym typeface="+mn-lt"/>
                </a:endParaRPr>
              </a:p>
            </p:txBody>
          </p:sp>
        </p:grpSp>
        <p:sp>
          <p:nvSpPr>
            <p:cNvPr id="52" name="Sev01"/>
            <p:cNvSpPr>
              <a:spLocks noChangeAspect="1"/>
            </p:cNvSpPr>
            <p:nvPr/>
          </p:nvSpPr>
          <p:spPr>
            <a:xfrm>
              <a:off x="2485261" y="1052590"/>
              <a:ext cx="604874" cy="604874"/>
            </a:xfrm>
            <a:prstGeom prst="ellipse">
              <a:avLst/>
            </a:prstGeom>
            <a:noFill/>
            <a:ln>
              <a:solidFill>
                <a:srgbClr val="1229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5" dirty="0">
                <a:solidFill>
                  <a:schemeClr val="bg1"/>
                </a:solidFill>
                <a:cs typeface="+mn-ea"/>
                <a:sym typeface="+mn-lt"/>
              </a:endParaRPr>
            </a:p>
          </p:txBody>
        </p:sp>
      </p:grpSp>
      <p:cxnSp>
        <p:nvCxnSpPr>
          <p:cNvPr id="55" name="Straight Connector 25"/>
          <p:cNvCxnSpPr/>
          <p:nvPr/>
        </p:nvCxnSpPr>
        <p:spPr>
          <a:xfrm>
            <a:off x="2513298" y="2615985"/>
            <a:ext cx="1728511" cy="0"/>
          </a:xfrm>
          <a:prstGeom prst="line">
            <a:avLst/>
          </a:prstGeom>
          <a:ln w="19050">
            <a:solidFill>
              <a:srgbClr val="12293F"/>
            </a:solidFill>
          </a:ln>
          <a:effectLst>
            <a:outerShdw blurRad="101600" dist="1016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56" name="Group 59"/>
          <p:cNvGrpSpPr/>
          <p:nvPr/>
        </p:nvGrpSpPr>
        <p:grpSpPr>
          <a:xfrm>
            <a:off x="2241105" y="1884467"/>
            <a:ext cx="1463039" cy="1463039"/>
            <a:chOff x="1688904" y="1134544"/>
            <a:chExt cx="1097279" cy="1097279"/>
          </a:xfrm>
          <a:effectLst>
            <a:outerShdw blurRad="101600" dist="101600" dir="2700000" algn="tl" rotWithShape="0">
              <a:prstClr val="black">
                <a:alpha val="40000"/>
              </a:prstClr>
            </a:outerShdw>
          </a:effectLst>
        </p:grpSpPr>
        <p:sp>
          <p:nvSpPr>
            <p:cNvPr id="57" name="Arc 21"/>
            <p:cNvSpPr/>
            <p:nvPr/>
          </p:nvSpPr>
          <p:spPr>
            <a:xfrm>
              <a:off x="1688904" y="1134544"/>
              <a:ext cx="1097279" cy="1097279"/>
            </a:xfrm>
            <a:prstGeom prst="arc">
              <a:avLst>
                <a:gd name="adj1" fmla="val 16200000"/>
                <a:gd name="adj2" fmla="val 5426856"/>
              </a:avLst>
            </a:prstGeom>
            <a:ln w="19050">
              <a:solidFill>
                <a:srgbClr val="12293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sym typeface="+mn-lt"/>
              </a:endParaRPr>
            </a:p>
          </p:txBody>
        </p:sp>
        <p:cxnSp>
          <p:nvCxnSpPr>
            <p:cNvPr id="58" name="Straight Connector 26"/>
            <p:cNvCxnSpPr/>
            <p:nvPr/>
          </p:nvCxnSpPr>
          <p:spPr>
            <a:xfrm>
              <a:off x="1893049" y="1134544"/>
              <a:ext cx="348388" cy="0"/>
            </a:xfrm>
            <a:prstGeom prst="line">
              <a:avLst/>
            </a:prstGeom>
            <a:ln w="19050">
              <a:solidFill>
                <a:srgbClr val="12293F"/>
              </a:solidFill>
            </a:ln>
          </p:spPr>
          <p:style>
            <a:lnRef idx="1">
              <a:schemeClr val="accent1"/>
            </a:lnRef>
            <a:fillRef idx="0">
              <a:schemeClr val="accent1"/>
            </a:fillRef>
            <a:effectRef idx="0">
              <a:schemeClr val="accent1"/>
            </a:effectRef>
            <a:fontRef idx="minor">
              <a:schemeClr val="tx1"/>
            </a:fontRef>
          </p:style>
        </p:cxnSp>
        <p:cxnSp>
          <p:nvCxnSpPr>
            <p:cNvPr id="59" name="Straight Connector 28"/>
            <p:cNvCxnSpPr/>
            <p:nvPr/>
          </p:nvCxnSpPr>
          <p:spPr>
            <a:xfrm>
              <a:off x="1893049" y="2231823"/>
              <a:ext cx="348388" cy="0"/>
            </a:xfrm>
            <a:prstGeom prst="line">
              <a:avLst/>
            </a:prstGeom>
            <a:ln w="19050">
              <a:solidFill>
                <a:srgbClr val="12293F"/>
              </a:solidFill>
            </a:ln>
          </p:spPr>
          <p:style>
            <a:lnRef idx="1">
              <a:schemeClr val="accent1"/>
            </a:lnRef>
            <a:fillRef idx="0">
              <a:schemeClr val="accent1"/>
            </a:fillRef>
            <a:effectRef idx="0">
              <a:schemeClr val="accent1"/>
            </a:effectRef>
            <a:fontRef idx="minor">
              <a:schemeClr val="tx1"/>
            </a:fontRef>
          </p:style>
        </p:cxnSp>
      </p:grpSp>
      <p:sp>
        <p:nvSpPr>
          <p:cNvPr id="60" name="Rounded Rectangle 31"/>
          <p:cNvSpPr/>
          <p:nvPr/>
        </p:nvSpPr>
        <p:spPr>
          <a:xfrm>
            <a:off x="910945" y="1714190"/>
            <a:ext cx="1602353" cy="349303"/>
          </a:xfrm>
          <a:prstGeom prst="roundRect">
            <a:avLst/>
          </a:prstGeom>
          <a:gradFill>
            <a:gsLst>
              <a:gs pos="0">
                <a:srgbClr val="12293F"/>
              </a:gs>
              <a:gs pos="100000">
                <a:srgbClr val="284D7A"/>
              </a:gs>
            </a:gsLst>
            <a:lin ang="18900000" scaled="0"/>
          </a:gradFill>
          <a:ln>
            <a:noFill/>
          </a:ln>
          <a:effectLst>
            <a:outerShdw blurRad="101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65" b="1" dirty="0">
                <a:cs typeface="+mn-ea"/>
                <a:sym typeface="+mn-lt"/>
              </a:rPr>
              <a:t>标题内容</a:t>
            </a:r>
            <a:endParaRPr lang="en-US" sz="1465" b="1" dirty="0">
              <a:cs typeface="+mn-ea"/>
              <a:sym typeface="+mn-lt"/>
            </a:endParaRPr>
          </a:p>
        </p:txBody>
      </p:sp>
      <p:sp>
        <p:nvSpPr>
          <p:cNvPr id="61" name="Rounded Rectangle 32"/>
          <p:cNvSpPr/>
          <p:nvPr/>
        </p:nvSpPr>
        <p:spPr>
          <a:xfrm>
            <a:off x="910945" y="2449875"/>
            <a:ext cx="1602353" cy="349303"/>
          </a:xfrm>
          <a:prstGeom prst="roundRect">
            <a:avLst/>
          </a:prstGeom>
          <a:gradFill>
            <a:gsLst>
              <a:gs pos="0">
                <a:srgbClr val="12293F"/>
              </a:gs>
              <a:gs pos="100000">
                <a:srgbClr val="284D7A"/>
              </a:gs>
            </a:gsLst>
            <a:lin ang="18900000" scaled="0"/>
          </a:gradFill>
          <a:ln>
            <a:noFill/>
          </a:ln>
          <a:effectLst>
            <a:outerShdw blurRad="101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65" b="1" dirty="0">
                <a:cs typeface="+mn-ea"/>
                <a:sym typeface="+mn-lt"/>
              </a:rPr>
              <a:t>标题内容</a:t>
            </a:r>
            <a:endParaRPr lang="en-US" sz="1465" dirty="0">
              <a:cs typeface="+mn-ea"/>
              <a:sym typeface="+mn-lt"/>
            </a:endParaRPr>
          </a:p>
        </p:txBody>
      </p:sp>
      <p:sp>
        <p:nvSpPr>
          <p:cNvPr id="62" name="Rounded Rectangle 33"/>
          <p:cNvSpPr/>
          <p:nvPr/>
        </p:nvSpPr>
        <p:spPr>
          <a:xfrm>
            <a:off x="910945" y="3172854"/>
            <a:ext cx="1602353" cy="349303"/>
          </a:xfrm>
          <a:prstGeom prst="roundRect">
            <a:avLst/>
          </a:prstGeom>
          <a:gradFill>
            <a:gsLst>
              <a:gs pos="0">
                <a:srgbClr val="12293F"/>
              </a:gs>
              <a:gs pos="100000">
                <a:srgbClr val="284D7A"/>
              </a:gs>
            </a:gsLst>
            <a:lin ang="18900000" scaled="0"/>
          </a:gradFill>
          <a:ln>
            <a:noFill/>
          </a:ln>
          <a:effectLst>
            <a:outerShdw blurRad="101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65" b="1" dirty="0">
                <a:cs typeface="+mn-ea"/>
                <a:sym typeface="+mn-lt"/>
              </a:rPr>
              <a:t>标题内容</a:t>
            </a:r>
            <a:endParaRPr lang="en-US" sz="1465" dirty="0">
              <a:cs typeface="+mn-ea"/>
              <a:sym typeface="+mn-lt"/>
            </a:endParaRPr>
          </a:p>
        </p:txBody>
      </p:sp>
      <p:grpSp>
        <p:nvGrpSpPr>
          <p:cNvPr id="63" name="Group 56"/>
          <p:cNvGrpSpPr/>
          <p:nvPr/>
        </p:nvGrpSpPr>
        <p:grpSpPr>
          <a:xfrm>
            <a:off x="7000340" y="4344435"/>
            <a:ext cx="1225288" cy="1225288"/>
            <a:chOff x="4514393" y="2768994"/>
            <a:chExt cx="918966" cy="918966"/>
          </a:xfrm>
          <a:effectLst>
            <a:outerShdw blurRad="101600" dist="101600" dir="2700000" algn="tl" rotWithShape="0">
              <a:prstClr val="black">
                <a:alpha val="40000"/>
              </a:prstClr>
            </a:outerShdw>
          </a:effectLst>
        </p:grpSpPr>
        <p:sp>
          <p:nvSpPr>
            <p:cNvPr id="64" name="Sev01"/>
            <p:cNvSpPr>
              <a:spLocks noChangeAspect="1"/>
            </p:cNvSpPr>
            <p:nvPr/>
          </p:nvSpPr>
          <p:spPr>
            <a:xfrm>
              <a:off x="4514393" y="2768994"/>
              <a:ext cx="918966" cy="918966"/>
            </a:xfrm>
            <a:prstGeom prst="ellipse">
              <a:avLst/>
            </a:prstGeom>
            <a:noFill/>
            <a:ln>
              <a:solidFill>
                <a:srgbClr val="1229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5" dirty="0">
                <a:solidFill>
                  <a:schemeClr val="bg1"/>
                </a:solidFill>
                <a:cs typeface="+mn-ea"/>
                <a:sym typeface="+mn-lt"/>
              </a:endParaRPr>
            </a:p>
          </p:txBody>
        </p:sp>
        <p:sp>
          <p:nvSpPr>
            <p:cNvPr id="65" name="Freeform 8"/>
            <p:cNvSpPr/>
            <p:nvPr/>
          </p:nvSpPr>
          <p:spPr bwMode="auto">
            <a:xfrm>
              <a:off x="4796564" y="2995576"/>
              <a:ext cx="354624" cy="465803"/>
            </a:xfrm>
            <a:custGeom>
              <a:avLst/>
              <a:gdLst/>
              <a:ahLst/>
              <a:cxnLst>
                <a:cxn ang="0">
                  <a:pos x="99" y="21"/>
                </a:cxn>
                <a:cxn ang="0">
                  <a:pos x="94" y="6"/>
                </a:cxn>
                <a:cxn ang="0">
                  <a:pos x="83" y="0"/>
                </a:cxn>
                <a:cxn ang="0">
                  <a:pos x="68" y="0"/>
                </a:cxn>
                <a:cxn ang="0">
                  <a:pos x="50" y="3"/>
                </a:cxn>
                <a:cxn ang="0">
                  <a:pos x="32" y="0"/>
                </a:cxn>
                <a:cxn ang="0">
                  <a:pos x="17" y="0"/>
                </a:cxn>
                <a:cxn ang="0">
                  <a:pos x="6" y="6"/>
                </a:cxn>
                <a:cxn ang="0">
                  <a:pos x="0" y="21"/>
                </a:cxn>
                <a:cxn ang="0">
                  <a:pos x="7" y="57"/>
                </a:cxn>
                <a:cxn ang="0">
                  <a:pos x="12" y="81"/>
                </a:cxn>
                <a:cxn ang="0">
                  <a:pos x="21" y="126"/>
                </a:cxn>
                <a:cxn ang="0">
                  <a:pos x="32" y="125"/>
                </a:cxn>
                <a:cxn ang="0">
                  <a:pos x="50" y="64"/>
                </a:cxn>
                <a:cxn ang="0">
                  <a:pos x="68" y="125"/>
                </a:cxn>
                <a:cxn ang="0">
                  <a:pos x="79" y="126"/>
                </a:cxn>
                <a:cxn ang="0">
                  <a:pos x="88" y="81"/>
                </a:cxn>
                <a:cxn ang="0">
                  <a:pos x="93" y="57"/>
                </a:cxn>
                <a:cxn ang="0">
                  <a:pos x="99" y="21"/>
                </a:cxn>
              </a:cxnLst>
              <a:rect l="0" t="0" r="r" b="b"/>
              <a:pathLst>
                <a:path w="100" h="131">
                  <a:moveTo>
                    <a:pt x="99" y="21"/>
                  </a:moveTo>
                  <a:cubicBezTo>
                    <a:pt x="99" y="16"/>
                    <a:pt x="96" y="9"/>
                    <a:pt x="94" y="6"/>
                  </a:cubicBezTo>
                  <a:cubicBezTo>
                    <a:pt x="91" y="3"/>
                    <a:pt x="86" y="1"/>
                    <a:pt x="83" y="0"/>
                  </a:cubicBezTo>
                  <a:cubicBezTo>
                    <a:pt x="80" y="0"/>
                    <a:pt x="73" y="0"/>
                    <a:pt x="68" y="0"/>
                  </a:cubicBezTo>
                  <a:cubicBezTo>
                    <a:pt x="50" y="3"/>
                    <a:pt x="50" y="3"/>
                    <a:pt x="50" y="3"/>
                  </a:cubicBezTo>
                  <a:cubicBezTo>
                    <a:pt x="32" y="0"/>
                    <a:pt x="32" y="0"/>
                    <a:pt x="32" y="0"/>
                  </a:cubicBezTo>
                  <a:cubicBezTo>
                    <a:pt x="27" y="0"/>
                    <a:pt x="20" y="0"/>
                    <a:pt x="17" y="0"/>
                  </a:cubicBezTo>
                  <a:cubicBezTo>
                    <a:pt x="13" y="1"/>
                    <a:pt x="9" y="3"/>
                    <a:pt x="6" y="6"/>
                  </a:cubicBezTo>
                  <a:cubicBezTo>
                    <a:pt x="4" y="9"/>
                    <a:pt x="1" y="16"/>
                    <a:pt x="0" y="21"/>
                  </a:cubicBezTo>
                  <a:cubicBezTo>
                    <a:pt x="0" y="30"/>
                    <a:pt x="1" y="44"/>
                    <a:pt x="7" y="57"/>
                  </a:cubicBezTo>
                  <a:cubicBezTo>
                    <a:pt x="7" y="57"/>
                    <a:pt x="12" y="67"/>
                    <a:pt x="12" y="81"/>
                  </a:cubicBezTo>
                  <a:cubicBezTo>
                    <a:pt x="12" y="92"/>
                    <a:pt x="16" y="116"/>
                    <a:pt x="21" y="126"/>
                  </a:cubicBezTo>
                  <a:cubicBezTo>
                    <a:pt x="23" y="131"/>
                    <a:pt x="30" y="130"/>
                    <a:pt x="32" y="125"/>
                  </a:cubicBezTo>
                  <a:cubicBezTo>
                    <a:pt x="37" y="108"/>
                    <a:pt x="40" y="64"/>
                    <a:pt x="50" y="64"/>
                  </a:cubicBezTo>
                  <a:cubicBezTo>
                    <a:pt x="59" y="64"/>
                    <a:pt x="63" y="108"/>
                    <a:pt x="68" y="125"/>
                  </a:cubicBezTo>
                  <a:cubicBezTo>
                    <a:pt x="69" y="130"/>
                    <a:pt x="76" y="131"/>
                    <a:pt x="79" y="126"/>
                  </a:cubicBezTo>
                  <a:cubicBezTo>
                    <a:pt x="84" y="116"/>
                    <a:pt x="88" y="92"/>
                    <a:pt x="88" y="81"/>
                  </a:cubicBezTo>
                  <a:cubicBezTo>
                    <a:pt x="88" y="67"/>
                    <a:pt x="93" y="57"/>
                    <a:pt x="93" y="57"/>
                  </a:cubicBezTo>
                  <a:cubicBezTo>
                    <a:pt x="99" y="44"/>
                    <a:pt x="100" y="30"/>
                    <a:pt x="99" y="21"/>
                  </a:cubicBezTo>
                </a:path>
              </a:pathLst>
            </a:custGeom>
            <a:gradFill>
              <a:gsLst>
                <a:gs pos="0">
                  <a:srgbClr val="12293F"/>
                </a:gs>
                <a:gs pos="100000">
                  <a:srgbClr val="284D7A"/>
                </a:gs>
              </a:gsLst>
              <a:lin ang="18900000" scaled="0"/>
            </a:grad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grpSp>
      <p:grpSp>
        <p:nvGrpSpPr>
          <p:cNvPr id="66" name="Group 58"/>
          <p:cNvGrpSpPr/>
          <p:nvPr/>
        </p:nvGrpSpPr>
        <p:grpSpPr>
          <a:xfrm>
            <a:off x="7000340" y="2012628"/>
            <a:ext cx="1225288" cy="1225288"/>
            <a:chOff x="4514393" y="1491454"/>
            <a:chExt cx="918966" cy="918966"/>
          </a:xfrm>
          <a:effectLst>
            <a:outerShdw blurRad="101600" dist="101600" dir="2700000" algn="tl" rotWithShape="0">
              <a:prstClr val="black">
                <a:alpha val="40000"/>
              </a:prstClr>
            </a:outerShdw>
          </a:effectLst>
        </p:grpSpPr>
        <p:sp>
          <p:nvSpPr>
            <p:cNvPr id="67" name="Freeform 7"/>
            <p:cNvSpPr/>
            <p:nvPr/>
          </p:nvSpPr>
          <p:spPr bwMode="auto">
            <a:xfrm>
              <a:off x="4747684" y="1641361"/>
              <a:ext cx="452384" cy="619153"/>
            </a:xfrm>
            <a:custGeom>
              <a:avLst/>
              <a:gdLst/>
              <a:ahLst/>
              <a:cxnLst>
                <a:cxn ang="0">
                  <a:pos x="119" y="32"/>
                </a:cxn>
                <a:cxn ang="0">
                  <a:pos x="85" y="6"/>
                </a:cxn>
                <a:cxn ang="0">
                  <a:pos x="24" y="17"/>
                </a:cxn>
                <a:cxn ang="0">
                  <a:pos x="7" y="81"/>
                </a:cxn>
                <a:cxn ang="0">
                  <a:pos x="10" y="83"/>
                </a:cxn>
                <a:cxn ang="0">
                  <a:pos x="13" y="80"/>
                </a:cxn>
                <a:cxn ang="0">
                  <a:pos x="28" y="21"/>
                </a:cxn>
                <a:cxn ang="0">
                  <a:pos x="84" y="12"/>
                </a:cxn>
                <a:cxn ang="0">
                  <a:pos x="113" y="35"/>
                </a:cxn>
                <a:cxn ang="0">
                  <a:pos x="102" y="106"/>
                </a:cxn>
                <a:cxn ang="0">
                  <a:pos x="94" y="127"/>
                </a:cxn>
                <a:cxn ang="0">
                  <a:pos x="83" y="157"/>
                </a:cxn>
                <a:cxn ang="0">
                  <a:pos x="54" y="168"/>
                </a:cxn>
                <a:cxn ang="0">
                  <a:pos x="29" y="151"/>
                </a:cxn>
                <a:cxn ang="0">
                  <a:pos x="21" y="115"/>
                </a:cxn>
                <a:cxn ang="0">
                  <a:pos x="36" y="113"/>
                </a:cxn>
                <a:cxn ang="0">
                  <a:pos x="40" y="123"/>
                </a:cxn>
                <a:cxn ang="0">
                  <a:pos x="52" y="141"/>
                </a:cxn>
                <a:cxn ang="0">
                  <a:pos x="67" y="135"/>
                </a:cxn>
                <a:cxn ang="0">
                  <a:pos x="62" y="110"/>
                </a:cxn>
                <a:cxn ang="0">
                  <a:pos x="74" y="77"/>
                </a:cxn>
                <a:cxn ang="0">
                  <a:pos x="58" y="67"/>
                </a:cxn>
                <a:cxn ang="0">
                  <a:pos x="57" y="67"/>
                </a:cxn>
                <a:cxn ang="0">
                  <a:pos x="41" y="77"/>
                </a:cxn>
                <a:cxn ang="0">
                  <a:pos x="40" y="47"/>
                </a:cxn>
                <a:cxn ang="0">
                  <a:pos x="53" y="36"/>
                </a:cxn>
                <a:cxn ang="0">
                  <a:pos x="84" y="42"/>
                </a:cxn>
                <a:cxn ang="0">
                  <a:pos x="90" y="79"/>
                </a:cxn>
                <a:cxn ang="0">
                  <a:pos x="92" y="83"/>
                </a:cxn>
                <a:cxn ang="0">
                  <a:pos x="96" y="80"/>
                </a:cxn>
                <a:cxn ang="0">
                  <a:pos x="89" y="37"/>
                </a:cxn>
                <a:cxn ang="0">
                  <a:pos x="52" y="30"/>
                </a:cxn>
                <a:cxn ang="0">
                  <a:pos x="34" y="45"/>
                </a:cxn>
                <a:cxn ang="0">
                  <a:pos x="38" y="86"/>
                </a:cxn>
                <a:cxn ang="0">
                  <a:pos x="41" y="88"/>
                </a:cxn>
                <a:cxn ang="0">
                  <a:pos x="43" y="86"/>
                </a:cxn>
                <a:cxn ang="0">
                  <a:pos x="58" y="73"/>
                </a:cxn>
                <a:cxn ang="0">
                  <a:pos x="58" y="73"/>
                </a:cxn>
                <a:cxn ang="0">
                  <a:pos x="69" y="80"/>
                </a:cxn>
                <a:cxn ang="0">
                  <a:pos x="56" y="108"/>
                </a:cxn>
                <a:cxn ang="0">
                  <a:pos x="55" y="112"/>
                </a:cxn>
                <a:cxn ang="0">
                  <a:pos x="62" y="132"/>
                </a:cxn>
                <a:cxn ang="0">
                  <a:pos x="52" y="135"/>
                </a:cxn>
                <a:cxn ang="0">
                  <a:pos x="46" y="122"/>
                </a:cxn>
                <a:cxn ang="0">
                  <a:pos x="38" y="107"/>
                </a:cxn>
                <a:cxn ang="0">
                  <a:pos x="16" y="111"/>
                </a:cxn>
                <a:cxn ang="0">
                  <a:pos x="24" y="154"/>
                </a:cxn>
                <a:cxn ang="0">
                  <a:pos x="54" y="175"/>
                </a:cxn>
                <a:cxn ang="0">
                  <a:pos x="57" y="175"/>
                </a:cxn>
                <a:cxn ang="0">
                  <a:pos x="89" y="159"/>
                </a:cxn>
                <a:cxn ang="0">
                  <a:pos x="100" y="129"/>
                </a:cxn>
                <a:cxn ang="0">
                  <a:pos x="107" y="109"/>
                </a:cxn>
                <a:cxn ang="0">
                  <a:pos x="119" y="32"/>
                </a:cxn>
              </a:cxnLst>
              <a:rect l="0" t="0" r="r" b="b"/>
              <a:pathLst>
                <a:path w="128" h="175">
                  <a:moveTo>
                    <a:pt x="119" y="32"/>
                  </a:moveTo>
                  <a:cubicBezTo>
                    <a:pt x="111" y="16"/>
                    <a:pt x="97" y="8"/>
                    <a:pt x="85" y="6"/>
                  </a:cubicBezTo>
                  <a:cubicBezTo>
                    <a:pt x="58" y="0"/>
                    <a:pt x="37" y="4"/>
                    <a:pt x="24" y="17"/>
                  </a:cubicBezTo>
                  <a:cubicBezTo>
                    <a:pt x="0" y="39"/>
                    <a:pt x="6" y="79"/>
                    <a:pt x="7" y="81"/>
                  </a:cubicBezTo>
                  <a:cubicBezTo>
                    <a:pt x="7" y="82"/>
                    <a:pt x="8" y="83"/>
                    <a:pt x="10" y="83"/>
                  </a:cubicBezTo>
                  <a:cubicBezTo>
                    <a:pt x="12" y="83"/>
                    <a:pt x="13" y="81"/>
                    <a:pt x="13" y="80"/>
                  </a:cubicBezTo>
                  <a:cubicBezTo>
                    <a:pt x="13" y="79"/>
                    <a:pt x="7" y="41"/>
                    <a:pt x="28" y="21"/>
                  </a:cubicBezTo>
                  <a:cubicBezTo>
                    <a:pt x="40" y="10"/>
                    <a:pt x="59" y="6"/>
                    <a:pt x="84" y="12"/>
                  </a:cubicBezTo>
                  <a:cubicBezTo>
                    <a:pt x="94" y="14"/>
                    <a:pt x="107" y="21"/>
                    <a:pt x="113" y="35"/>
                  </a:cubicBezTo>
                  <a:cubicBezTo>
                    <a:pt x="121" y="52"/>
                    <a:pt x="117" y="77"/>
                    <a:pt x="102" y="106"/>
                  </a:cubicBezTo>
                  <a:cubicBezTo>
                    <a:pt x="97" y="114"/>
                    <a:pt x="96" y="120"/>
                    <a:pt x="94" y="127"/>
                  </a:cubicBezTo>
                  <a:cubicBezTo>
                    <a:pt x="92" y="135"/>
                    <a:pt x="90" y="144"/>
                    <a:pt x="83" y="157"/>
                  </a:cubicBezTo>
                  <a:cubicBezTo>
                    <a:pt x="80" y="164"/>
                    <a:pt x="67" y="169"/>
                    <a:pt x="54" y="168"/>
                  </a:cubicBezTo>
                  <a:cubicBezTo>
                    <a:pt x="48" y="168"/>
                    <a:pt x="34" y="166"/>
                    <a:pt x="29" y="151"/>
                  </a:cubicBezTo>
                  <a:cubicBezTo>
                    <a:pt x="23" y="141"/>
                    <a:pt x="16" y="122"/>
                    <a:pt x="21" y="115"/>
                  </a:cubicBezTo>
                  <a:cubicBezTo>
                    <a:pt x="24" y="111"/>
                    <a:pt x="31" y="112"/>
                    <a:pt x="36" y="113"/>
                  </a:cubicBezTo>
                  <a:cubicBezTo>
                    <a:pt x="38" y="114"/>
                    <a:pt x="39" y="120"/>
                    <a:pt x="40" y="123"/>
                  </a:cubicBezTo>
                  <a:cubicBezTo>
                    <a:pt x="43" y="132"/>
                    <a:pt x="45" y="141"/>
                    <a:pt x="52" y="141"/>
                  </a:cubicBezTo>
                  <a:cubicBezTo>
                    <a:pt x="53" y="141"/>
                    <a:pt x="63" y="142"/>
                    <a:pt x="67" y="135"/>
                  </a:cubicBezTo>
                  <a:cubicBezTo>
                    <a:pt x="70" y="129"/>
                    <a:pt x="69" y="121"/>
                    <a:pt x="62" y="110"/>
                  </a:cubicBezTo>
                  <a:cubicBezTo>
                    <a:pt x="67" y="105"/>
                    <a:pt x="81" y="90"/>
                    <a:pt x="74" y="77"/>
                  </a:cubicBezTo>
                  <a:cubicBezTo>
                    <a:pt x="72" y="73"/>
                    <a:pt x="66" y="67"/>
                    <a:pt x="58" y="67"/>
                  </a:cubicBezTo>
                  <a:cubicBezTo>
                    <a:pt x="57" y="67"/>
                    <a:pt x="57" y="67"/>
                    <a:pt x="57" y="67"/>
                  </a:cubicBezTo>
                  <a:cubicBezTo>
                    <a:pt x="53" y="67"/>
                    <a:pt x="47" y="69"/>
                    <a:pt x="41" y="77"/>
                  </a:cubicBezTo>
                  <a:cubicBezTo>
                    <a:pt x="39" y="70"/>
                    <a:pt x="36" y="57"/>
                    <a:pt x="40" y="47"/>
                  </a:cubicBezTo>
                  <a:cubicBezTo>
                    <a:pt x="42" y="42"/>
                    <a:pt x="47" y="38"/>
                    <a:pt x="53" y="36"/>
                  </a:cubicBezTo>
                  <a:cubicBezTo>
                    <a:pt x="58" y="34"/>
                    <a:pt x="75" y="33"/>
                    <a:pt x="84" y="42"/>
                  </a:cubicBezTo>
                  <a:cubicBezTo>
                    <a:pt x="92" y="49"/>
                    <a:pt x="94" y="61"/>
                    <a:pt x="90" y="79"/>
                  </a:cubicBezTo>
                  <a:cubicBezTo>
                    <a:pt x="89" y="81"/>
                    <a:pt x="90" y="82"/>
                    <a:pt x="92" y="83"/>
                  </a:cubicBezTo>
                  <a:cubicBezTo>
                    <a:pt x="94" y="83"/>
                    <a:pt x="95" y="82"/>
                    <a:pt x="96" y="80"/>
                  </a:cubicBezTo>
                  <a:cubicBezTo>
                    <a:pt x="100" y="61"/>
                    <a:pt x="98" y="46"/>
                    <a:pt x="89" y="37"/>
                  </a:cubicBezTo>
                  <a:cubicBezTo>
                    <a:pt x="76" y="26"/>
                    <a:pt x="56" y="29"/>
                    <a:pt x="52" y="30"/>
                  </a:cubicBezTo>
                  <a:cubicBezTo>
                    <a:pt x="43" y="33"/>
                    <a:pt x="38" y="38"/>
                    <a:pt x="34" y="45"/>
                  </a:cubicBezTo>
                  <a:cubicBezTo>
                    <a:pt x="27" y="62"/>
                    <a:pt x="37" y="85"/>
                    <a:pt x="38" y="86"/>
                  </a:cubicBezTo>
                  <a:cubicBezTo>
                    <a:pt x="38" y="87"/>
                    <a:pt x="39" y="88"/>
                    <a:pt x="41" y="88"/>
                  </a:cubicBezTo>
                  <a:cubicBezTo>
                    <a:pt x="42" y="88"/>
                    <a:pt x="43" y="87"/>
                    <a:pt x="43" y="86"/>
                  </a:cubicBezTo>
                  <a:cubicBezTo>
                    <a:pt x="47" y="78"/>
                    <a:pt x="52" y="74"/>
                    <a:pt x="58" y="73"/>
                  </a:cubicBezTo>
                  <a:cubicBezTo>
                    <a:pt x="58" y="73"/>
                    <a:pt x="58" y="73"/>
                    <a:pt x="58" y="73"/>
                  </a:cubicBezTo>
                  <a:cubicBezTo>
                    <a:pt x="63" y="73"/>
                    <a:pt x="68" y="77"/>
                    <a:pt x="69" y="80"/>
                  </a:cubicBezTo>
                  <a:cubicBezTo>
                    <a:pt x="74" y="89"/>
                    <a:pt x="61" y="103"/>
                    <a:pt x="56" y="108"/>
                  </a:cubicBezTo>
                  <a:cubicBezTo>
                    <a:pt x="55" y="109"/>
                    <a:pt x="54" y="110"/>
                    <a:pt x="55" y="112"/>
                  </a:cubicBezTo>
                  <a:cubicBezTo>
                    <a:pt x="64" y="124"/>
                    <a:pt x="63" y="130"/>
                    <a:pt x="62" y="132"/>
                  </a:cubicBezTo>
                  <a:cubicBezTo>
                    <a:pt x="60" y="135"/>
                    <a:pt x="53" y="135"/>
                    <a:pt x="52" y="135"/>
                  </a:cubicBezTo>
                  <a:cubicBezTo>
                    <a:pt x="50" y="135"/>
                    <a:pt x="47" y="127"/>
                    <a:pt x="46" y="122"/>
                  </a:cubicBezTo>
                  <a:cubicBezTo>
                    <a:pt x="44" y="114"/>
                    <a:pt x="43" y="108"/>
                    <a:pt x="38" y="107"/>
                  </a:cubicBezTo>
                  <a:cubicBezTo>
                    <a:pt x="27" y="105"/>
                    <a:pt x="20" y="106"/>
                    <a:pt x="16" y="111"/>
                  </a:cubicBezTo>
                  <a:cubicBezTo>
                    <a:pt x="7" y="123"/>
                    <a:pt x="22" y="151"/>
                    <a:pt x="24" y="154"/>
                  </a:cubicBezTo>
                  <a:cubicBezTo>
                    <a:pt x="28" y="166"/>
                    <a:pt x="39" y="174"/>
                    <a:pt x="54" y="175"/>
                  </a:cubicBezTo>
                  <a:cubicBezTo>
                    <a:pt x="55" y="175"/>
                    <a:pt x="56" y="175"/>
                    <a:pt x="57" y="175"/>
                  </a:cubicBezTo>
                  <a:cubicBezTo>
                    <a:pt x="71" y="175"/>
                    <a:pt x="84" y="169"/>
                    <a:pt x="89" y="159"/>
                  </a:cubicBezTo>
                  <a:cubicBezTo>
                    <a:pt x="96" y="146"/>
                    <a:pt x="98" y="137"/>
                    <a:pt x="100" y="129"/>
                  </a:cubicBezTo>
                  <a:cubicBezTo>
                    <a:pt x="102" y="122"/>
                    <a:pt x="103" y="116"/>
                    <a:pt x="107" y="109"/>
                  </a:cubicBezTo>
                  <a:cubicBezTo>
                    <a:pt x="124" y="78"/>
                    <a:pt x="128" y="52"/>
                    <a:pt x="119" y="32"/>
                  </a:cubicBezTo>
                </a:path>
              </a:pathLst>
            </a:custGeom>
            <a:gradFill>
              <a:gsLst>
                <a:gs pos="0">
                  <a:srgbClr val="0F2437"/>
                </a:gs>
                <a:gs pos="50000">
                  <a:srgbClr val="284D7A"/>
                </a:gs>
                <a:gs pos="100000">
                  <a:srgbClr val="0F2437"/>
                </a:gs>
              </a:gsLst>
              <a:lin ang="5400000" scaled="1"/>
            </a:gradFill>
            <a:ln w="9525">
              <a:solidFill>
                <a:srgbClr val="12293F"/>
              </a:solidFill>
              <a:round/>
            </a:ln>
          </p:spPr>
          <p:txBody>
            <a:bodyPr vert="horz" wrap="square" lIns="121920" tIns="60960" rIns="121920" bIns="60960" numCol="1" anchor="t" anchorCtr="0" compatLnSpc="1"/>
            <a:lstStyle/>
            <a:p>
              <a:endParaRPr lang="en-US">
                <a:latin typeface="+mn-lt"/>
                <a:ea typeface="+mn-ea"/>
                <a:cs typeface="+mn-ea"/>
                <a:sym typeface="+mn-lt"/>
              </a:endParaRPr>
            </a:p>
          </p:txBody>
        </p:sp>
        <p:sp>
          <p:nvSpPr>
            <p:cNvPr id="68" name="Sev01"/>
            <p:cNvSpPr>
              <a:spLocks noChangeAspect="1"/>
            </p:cNvSpPr>
            <p:nvPr/>
          </p:nvSpPr>
          <p:spPr>
            <a:xfrm>
              <a:off x="4514393" y="1491454"/>
              <a:ext cx="918966" cy="918966"/>
            </a:xfrm>
            <a:prstGeom prst="ellipse">
              <a:avLst/>
            </a:prstGeom>
            <a:noFill/>
            <a:ln>
              <a:solidFill>
                <a:srgbClr val="1229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5" dirty="0">
                <a:solidFill>
                  <a:schemeClr val="bg1"/>
                </a:solidFill>
                <a:cs typeface="+mn-ea"/>
                <a:sym typeface="+mn-lt"/>
              </a:endParaRPr>
            </a:p>
          </p:txBody>
        </p:sp>
      </p:grpSp>
      <p:cxnSp>
        <p:nvCxnSpPr>
          <p:cNvPr id="69" name="Straight Connector 65"/>
          <p:cNvCxnSpPr/>
          <p:nvPr/>
        </p:nvCxnSpPr>
        <p:spPr>
          <a:xfrm>
            <a:off x="2513298" y="4917013"/>
            <a:ext cx="1728511" cy="0"/>
          </a:xfrm>
          <a:prstGeom prst="line">
            <a:avLst/>
          </a:prstGeom>
          <a:ln w="19050">
            <a:solidFill>
              <a:srgbClr val="12293F"/>
            </a:solidFill>
          </a:ln>
          <a:effectLst>
            <a:outerShdw blurRad="101600" dist="1016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70" name="Group 66"/>
          <p:cNvGrpSpPr/>
          <p:nvPr/>
        </p:nvGrpSpPr>
        <p:grpSpPr>
          <a:xfrm>
            <a:off x="2241105" y="4185495"/>
            <a:ext cx="1463039" cy="1463039"/>
            <a:chOff x="1688904" y="1134544"/>
            <a:chExt cx="1097279" cy="1097279"/>
          </a:xfrm>
          <a:effectLst>
            <a:outerShdw blurRad="101600" dist="101600" dir="2700000" algn="tl" rotWithShape="0">
              <a:prstClr val="black">
                <a:alpha val="40000"/>
              </a:prstClr>
            </a:outerShdw>
          </a:effectLst>
        </p:grpSpPr>
        <p:sp>
          <p:nvSpPr>
            <p:cNvPr id="71" name="Arc 67"/>
            <p:cNvSpPr/>
            <p:nvPr/>
          </p:nvSpPr>
          <p:spPr>
            <a:xfrm>
              <a:off x="1688904" y="1134544"/>
              <a:ext cx="1097279" cy="1097279"/>
            </a:xfrm>
            <a:prstGeom prst="arc">
              <a:avLst>
                <a:gd name="adj1" fmla="val 16200000"/>
                <a:gd name="adj2" fmla="val 5426856"/>
              </a:avLst>
            </a:prstGeom>
            <a:ln w="19050">
              <a:solidFill>
                <a:srgbClr val="12293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sym typeface="+mn-lt"/>
              </a:endParaRPr>
            </a:p>
          </p:txBody>
        </p:sp>
        <p:cxnSp>
          <p:nvCxnSpPr>
            <p:cNvPr id="72" name="Straight Connector 68"/>
            <p:cNvCxnSpPr/>
            <p:nvPr/>
          </p:nvCxnSpPr>
          <p:spPr>
            <a:xfrm>
              <a:off x="1893049" y="1134544"/>
              <a:ext cx="348388" cy="0"/>
            </a:xfrm>
            <a:prstGeom prst="line">
              <a:avLst/>
            </a:prstGeom>
            <a:ln w="19050">
              <a:solidFill>
                <a:srgbClr val="12293F"/>
              </a:solidFill>
            </a:ln>
          </p:spPr>
          <p:style>
            <a:lnRef idx="1">
              <a:schemeClr val="accent1"/>
            </a:lnRef>
            <a:fillRef idx="0">
              <a:schemeClr val="accent1"/>
            </a:fillRef>
            <a:effectRef idx="0">
              <a:schemeClr val="accent1"/>
            </a:effectRef>
            <a:fontRef idx="minor">
              <a:schemeClr val="tx1"/>
            </a:fontRef>
          </p:style>
        </p:cxnSp>
        <p:cxnSp>
          <p:nvCxnSpPr>
            <p:cNvPr id="73" name="Straight Connector 69"/>
            <p:cNvCxnSpPr/>
            <p:nvPr/>
          </p:nvCxnSpPr>
          <p:spPr>
            <a:xfrm>
              <a:off x="1893049" y="2231823"/>
              <a:ext cx="348388" cy="0"/>
            </a:xfrm>
            <a:prstGeom prst="line">
              <a:avLst/>
            </a:prstGeom>
            <a:ln w="19050">
              <a:solidFill>
                <a:srgbClr val="12293F"/>
              </a:solidFill>
            </a:ln>
          </p:spPr>
          <p:style>
            <a:lnRef idx="1">
              <a:schemeClr val="accent1"/>
            </a:lnRef>
            <a:fillRef idx="0">
              <a:schemeClr val="accent1"/>
            </a:fillRef>
            <a:effectRef idx="0">
              <a:schemeClr val="accent1"/>
            </a:effectRef>
            <a:fontRef idx="minor">
              <a:schemeClr val="tx1"/>
            </a:fontRef>
          </p:style>
        </p:cxnSp>
      </p:grpSp>
      <p:sp>
        <p:nvSpPr>
          <p:cNvPr id="74" name="Rounded Rectangle 70"/>
          <p:cNvSpPr/>
          <p:nvPr/>
        </p:nvSpPr>
        <p:spPr>
          <a:xfrm>
            <a:off x="910945" y="4015218"/>
            <a:ext cx="1602353" cy="349303"/>
          </a:xfrm>
          <a:prstGeom prst="roundRect">
            <a:avLst/>
          </a:prstGeom>
          <a:gradFill>
            <a:gsLst>
              <a:gs pos="0">
                <a:srgbClr val="12293F"/>
              </a:gs>
              <a:gs pos="100000">
                <a:srgbClr val="284D7A"/>
              </a:gs>
            </a:gsLst>
            <a:lin ang="18900000" scaled="0"/>
          </a:gradFill>
          <a:ln>
            <a:noFill/>
          </a:ln>
          <a:effectLst>
            <a:outerShdw blurRad="101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65" b="1" dirty="0">
                <a:cs typeface="+mn-ea"/>
                <a:sym typeface="+mn-lt"/>
              </a:rPr>
              <a:t>标题内容</a:t>
            </a:r>
            <a:endParaRPr lang="en-US" sz="1465" b="1" dirty="0">
              <a:cs typeface="+mn-ea"/>
              <a:sym typeface="+mn-lt"/>
            </a:endParaRPr>
          </a:p>
        </p:txBody>
      </p:sp>
      <p:sp>
        <p:nvSpPr>
          <p:cNvPr id="75" name="Rounded Rectangle 71"/>
          <p:cNvSpPr/>
          <p:nvPr/>
        </p:nvSpPr>
        <p:spPr>
          <a:xfrm>
            <a:off x="910945" y="4750903"/>
            <a:ext cx="1602353" cy="349303"/>
          </a:xfrm>
          <a:prstGeom prst="roundRect">
            <a:avLst/>
          </a:prstGeom>
          <a:gradFill>
            <a:gsLst>
              <a:gs pos="0">
                <a:srgbClr val="12293F"/>
              </a:gs>
              <a:gs pos="100000">
                <a:srgbClr val="284D7A"/>
              </a:gs>
            </a:gsLst>
            <a:lin ang="18900000" scaled="0"/>
          </a:gradFill>
          <a:ln>
            <a:noFill/>
          </a:ln>
          <a:effectLst>
            <a:outerShdw blurRad="101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65" b="1" dirty="0">
                <a:cs typeface="+mn-ea"/>
                <a:sym typeface="+mn-lt"/>
              </a:rPr>
              <a:t>标题内容</a:t>
            </a:r>
            <a:endParaRPr lang="en-US" sz="1465" dirty="0">
              <a:cs typeface="+mn-ea"/>
              <a:sym typeface="+mn-lt"/>
            </a:endParaRPr>
          </a:p>
        </p:txBody>
      </p:sp>
      <p:sp>
        <p:nvSpPr>
          <p:cNvPr id="76" name="Rounded Rectangle 72"/>
          <p:cNvSpPr/>
          <p:nvPr/>
        </p:nvSpPr>
        <p:spPr>
          <a:xfrm>
            <a:off x="910945" y="5473882"/>
            <a:ext cx="1602353" cy="349303"/>
          </a:xfrm>
          <a:prstGeom prst="roundRect">
            <a:avLst/>
          </a:prstGeom>
          <a:gradFill>
            <a:gsLst>
              <a:gs pos="0">
                <a:srgbClr val="12293F"/>
              </a:gs>
              <a:gs pos="100000">
                <a:srgbClr val="284D7A"/>
              </a:gs>
            </a:gsLst>
            <a:lin ang="18900000" scaled="0"/>
          </a:gradFill>
          <a:ln>
            <a:noFill/>
          </a:ln>
          <a:effectLst>
            <a:outerShdw blurRad="101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65" b="1" dirty="0">
                <a:cs typeface="+mn-ea"/>
                <a:sym typeface="+mn-lt"/>
              </a:rPr>
              <a:t>标题内容</a:t>
            </a:r>
            <a:endParaRPr lang="en-US" sz="1465" dirty="0">
              <a:cs typeface="+mn-ea"/>
              <a:sym typeface="+mn-lt"/>
            </a:endParaRPr>
          </a:p>
        </p:txBody>
      </p:sp>
      <p:grpSp>
        <p:nvGrpSpPr>
          <p:cNvPr id="77" name="Group 73"/>
          <p:cNvGrpSpPr/>
          <p:nvPr/>
        </p:nvGrpSpPr>
        <p:grpSpPr>
          <a:xfrm>
            <a:off x="4241808" y="4316487"/>
            <a:ext cx="1225288" cy="1225288"/>
            <a:chOff x="5954568" y="1997676"/>
            <a:chExt cx="918966" cy="918966"/>
          </a:xfrm>
          <a:effectLst>
            <a:outerShdw blurRad="101600" dist="101600" dir="2700000" algn="tl" rotWithShape="0">
              <a:prstClr val="black">
                <a:alpha val="40000"/>
              </a:prstClr>
            </a:outerShdw>
          </a:effectLst>
        </p:grpSpPr>
        <p:sp>
          <p:nvSpPr>
            <p:cNvPr id="78" name="Sev01"/>
            <p:cNvSpPr>
              <a:spLocks noChangeAspect="1"/>
            </p:cNvSpPr>
            <p:nvPr/>
          </p:nvSpPr>
          <p:spPr>
            <a:xfrm>
              <a:off x="5954568" y="1997676"/>
              <a:ext cx="918966" cy="918966"/>
            </a:xfrm>
            <a:prstGeom prst="ellipse">
              <a:avLst/>
            </a:prstGeom>
            <a:noFill/>
            <a:ln>
              <a:solidFill>
                <a:srgbClr val="1229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5" dirty="0">
                <a:solidFill>
                  <a:schemeClr val="bg1"/>
                </a:solidFill>
                <a:cs typeface="+mn-ea"/>
                <a:sym typeface="+mn-lt"/>
              </a:endParaRPr>
            </a:p>
          </p:txBody>
        </p:sp>
        <p:sp>
          <p:nvSpPr>
            <p:cNvPr id="79" name="Freeform 11"/>
            <p:cNvSpPr>
              <a:spLocks noEditPoints="1"/>
            </p:cNvSpPr>
            <p:nvPr/>
          </p:nvSpPr>
          <p:spPr bwMode="auto">
            <a:xfrm>
              <a:off x="6123643" y="2266429"/>
              <a:ext cx="580816" cy="381460"/>
            </a:xfrm>
            <a:custGeom>
              <a:avLst/>
              <a:gdLst/>
              <a:ahLst/>
              <a:cxnLst>
                <a:cxn ang="0">
                  <a:pos x="82" y="26"/>
                </a:cxn>
                <a:cxn ang="0">
                  <a:pos x="0" y="67"/>
                </a:cxn>
                <a:cxn ang="0">
                  <a:pos x="82" y="108"/>
                </a:cxn>
                <a:cxn ang="0">
                  <a:pos x="164" y="67"/>
                </a:cxn>
                <a:cxn ang="0">
                  <a:pos x="82" y="26"/>
                </a:cxn>
                <a:cxn ang="0">
                  <a:pos x="72" y="47"/>
                </a:cxn>
                <a:cxn ang="0">
                  <a:pos x="82" y="57"/>
                </a:cxn>
                <a:cxn ang="0">
                  <a:pos x="72" y="67"/>
                </a:cxn>
                <a:cxn ang="0">
                  <a:pos x="62" y="57"/>
                </a:cxn>
                <a:cxn ang="0">
                  <a:pos x="72" y="47"/>
                </a:cxn>
                <a:cxn ang="0">
                  <a:pos x="124" y="88"/>
                </a:cxn>
                <a:cxn ang="0">
                  <a:pos x="104" y="95"/>
                </a:cxn>
                <a:cxn ang="0">
                  <a:pos x="82" y="98"/>
                </a:cxn>
                <a:cxn ang="0">
                  <a:pos x="60" y="95"/>
                </a:cxn>
                <a:cxn ang="0">
                  <a:pos x="40" y="88"/>
                </a:cxn>
                <a:cxn ang="0">
                  <a:pos x="13" y="67"/>
                </a:cxn>
                <a:cxn ang="0">
                  <a:pos x="40" y="46"/>
                </a:cxn>
                <a:cxn ang="0">
                  <a:pos x="56" y="40"/>
                </a:cxn>
                <a:cxn ang="0">
                  <a:pos x="51" y="57"/>
                </a:cxn>
                <a:cxn ang="0">
                  <a:pos x="82" y="88"/>
                </a:cxn>
                <a:cxn ang="0">
                  <a:pos x="113" y="57"/>
                </a:cxn>
                <a:cxn ang="0">
                  <a:pos x="108" y="40"/>
                </a:cxn>
                <a:cxn ang="0">
                  <a:pos x="124" y="46"/>
                </a:cxn>
                <a:cxn ang="0">
                  <a:pos x="151" y="67"/>
                </a:cxn>
                <a:cxn ang="0">
                  <a:pos x="124" y="88"/>
                </a:cxn>
                <a:cxn ang="0">
                  <a:pos x="138" y="14"/>
                </a:cxn>
                <a:cxn ang="0">
                  <a:pos x="82" y="0"/>
                </a:cxn>
                <a:cxn ang="0">
                  <a:pos x="26" y="14"/>
                </a:cxn>
                <a:cxn ang="0">
                  <a:pos x="0" y="32"/>
                </a:cxn>
                <a:cxn ang="0">
                  <a:pos x="0" y="49"/>
                </a:cxn>
                <a:cxn ang="0">
                  <a:pos x="31" y="26"/>
                </a:cxn>
                <a:cxn ang="0">
                  <a:pos x="82" y="14"/>
                </a:cxn>
                <a:cxn ang="0">
                  <a:pos x="133" y="26"/>
                </a:cxn>
                <a:cxn ang="0">
                  <a:pos x="164" y="49"/>
                </a:cxn>
                <a:cxn ang="0">
                  <a:pos x="164" y="32"/>
                </a:cxn>
                <a:cxn ang="0">
                  <a:pos x="138" y="14"/>
                </a:cxn>
              </a:cxnLst>
              <a:rect l="0" t="0" r="r" b="b"/>
              <a:pathLst>
                <a:path w="164" h="108">
                  <a:moveTo>
                    <a:pt x="82" y="26"/>
                  </a:moveTo>
                  <a:cubicBezTo>
                    <a:pt x="49" y="26"/>
                    <a:pt x="19" y="42"/>
                    <a:pt x="0" y="67"/>
                  </a:cubicBezTo>
                  <a:cubicBezTo>
                    <a:pt x="19" y="92"/>
                    <a:pt x="49" y="108"/>
                    <a:pt x="82" y="108"/>
                  </a:cubicBezTo>
                  <a:cubicBezTo>
                    <a:pt x="116" y="108"/>
                    <a:pt x="145" y="92"/>
                    <a:pt x="164" y="67"/>
                  </a:cubicBezTo>
                  <a:cubicBezTo>
                    <a:pt x="145" y="42"/>
                    <a:pt x="116" y="26"/>
                    <a:pt x="82" y="26"/>
                  </a:cubicBezTo>
                  <a:moveTo>
                    <a:pt x="72" y="47"/>
                  </a:moveTo>
                  <a:cubicBezTo>
                    <a:pt x="77" y="47"/>
                    <a:pt x="82" y="51"/>
                    <a:pt x="82" y="57"/>
                  </a:cubicBezTo>
                  <a:cubicBezTo>
                    <a:pt x="82" y="63"/>
                    <a:pt x="77" y="67"/>
                    <a:pt x="72" y="67"/>
                  </a:cubicBezTo>
                  <a:cubicBezTo>
                    <a:pt x="66" y="67"/>
                    <a:pt x="62" y="63"/>
                    <a:pt x="62" y="57"/>
                  </a:cubicBezTo>
                  <a:cubicBezTo>
                    <a:pt x="62" y="51"/>
                    <a:pt x="66" y="47"/>
                    <a:pt x="72" y="47"/>
                  </a:cubicBezTo>
                  <a:moveTo>
                    <a:pt x="124" y="88"/>
                  </a:moveTo>
                  <a:cubicBezTo>
                    <a:pt x="118" y="91"/>
                    <a:pt x="111" y="94"/>
                    <a:pt x="104" y="95"/>
                  </a:cubicBezTo>
                  <a:cubicBezTo>
                    <a:pt x="97" y="97"/>
                    <a:pt x="89" y="98"/>
                    <a:pt x="82" y="98"/>
                  </a:cubicBezTo>
                  <a:cubicBezTo>
                    <a:pt x="75" y="98"/>
                    <a:pt x="67" y="97"/>
                    <a:pt x="60" y="95"/>
                  </a:cubicBezTo>
                  <a:cubicBezTo>
                    <a:pt x="53" y="94"/>
                    <a:pt x="46" y="91"/>
                    <a:pt x="40" y="88"/>
                  </a:cubicBezTo>
                  <a:cubicBezTo>
                    <a:pt x="30" y="83"/>
                    <a:pt x="21" y="76"/>
                    <a:pt x="13" y="67"/>
                  </a:cubicBezTo>
                  <a:cubicBezTo>
                    <a:pt x="21" y="59"/>
                    <a:pt x="30" y="52"/>
                    <a:pt x="40" y="46"/>
                  </a:cubicBezTo>
                  <a:cubicBezTo>
                    <a:pt x="45" y="44"/>
                    <a:pt x="51" y="42"/>
                    <a:pt x="56" y="40"/>
                  </a:cubicBezTo>
                  <a:cubicBezTo>
                    <a:pt x="53" y="45"/>
                    <a:pt x="51" y="51"/>
                    <a:pt x="51" y="57"/>
                  </a:cubicBezTo>
                  <a:cubicBezTo>
                    <a:pt x="51" y="74"/>
                    <a:pt x="65" y="88"/>
                    <a:pt x="82" y="88"/>
                  </a:cubicBezTo>
                  <a:cubicBezTo>
                    <a:pt x="99" y="88"/>
                    <a:pt x="113" y="74"/>
                    <a:pt x="113" y="57"/>
                  </a:cubicBezTo>
                  <a:cubicBezTo>
                    <a:pt x="113" y="51"/>
                    <a:pt x="111" y="45"/>
                    <a:pt x="108" y="40"/>
                  </a:cubicBezTo>
                  <a:cubicBezTo>
                    <a:pt x="113" y="42"/>
                    <a:pt x="119" y="44"/>
                    <a:pt x="124" y="46"/>
                  </a:cubicBezTo>
                  <a:cubicBezTo>
                    <a:pt x="134" y="52"/>
                    <a:pt x="143" y="59"/>
                    <a:pt x="151" y="67"/>
                  </a:cubicBezTo>
                  <a:cubicBezTo>
                    <a:pt x="143" y="76"/>
                    <a:pt x="134" y="83"/>
                    <a:pt x="124" y="88"/>
                  </a:cubicBezTo>
                  <a:moveTo>
                    <a:pt x="138" y="14"/>
                  </a:moveTo>
                  <a:cubicBezTo>
                    <a:pt x="121" y="5"/>
                    <a:pt x="102" y="0"/>
                    <a:pt x="82" y="0"/>
                  </a:cubicBezTo>
                  <a:cubicBezTo>
                    <a:pt x="62" y="0"/>
                    <a:pt x="44" y="5"/>
                    <a:pt x="26" y="14"/>
                  </a:cubicBezTo>
                  <a:cubicBezTo>
                    <a:pt x="17" y="19"/>
                    <a:pt x="8" y="25"/>
                    <a:pt x="0" y="32"/>
                  </a:cubicBezTo>
                  <a:cubicBezTo>
                    <a:pt x="0" y="49"/>
                    <a:pt x="0" y="49"/>
                    <a:pt x="0" y="49"/>
                  </a:cubicBezTo>
                  <a:cubicBezTo>
                    <a:pt x="9" y="40"/>
                    <a:pt x="19" y="32"/>
                    <a:pt x="31" y="26"/>
                  </a:cubicBezTo>
                  <a:cubicBezTo>
                    <a:pt x="47" y="18"/>
                    <a:pt x="64" y="14"/>
                    <a:pt x="82" y="14"/>
                  </a:cubicBezTo>
                  <a:cubicBezTo>
                    <a:pt x="100" y="14"/>
                    <a:pt x="117" y="18"/>
                    <a:pt x="133" y="26"/>
                  </a:cubicBezTo>
                  <a:cubicBezTo>
                    <a:pt x="145" y="32"/>
                    <a:pt x="155" y="40"/>
                    <a:pt x="164" y="49"/>
                  </a:cubicBezTo>
                  <a:cubicBezTo>
                    <a:pt x="164" y="32"/>
                    <a:pt x="164" y="32"/>
                    <a:pt x="164" y="32"/>
                  </a:cubicBezTo>
                  <a:cubicBezTo>
                    <a:pt x="156" y="25"/>
                    <a:pt x="147" y="19"/>
                    <a:pt x="138" y="14"/>
                  </a:cubicBezTo>
                </a:path>
              </a:pathLst>
            </a:custGeom>
            <a:gradFill>
              <a:gsLst>
                <a:gs pos="0">
                  <a:srgbClr val="12293F"/>
                </a:gs>
                <a:gs pos="100000">
                  <a:srgbClr val="284D7A"/>
                </a:gs>
              </a:gsLst>
              <a:lin ang="18900000" scaled="0"/>
            </a:grad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grpSp>
      <p:cxnSp>
        <p:nvCxnSpPr>
          <p:cNvPr id="80" name="Straight Connector 76"/>
          <p:cNvCxnSpPr/>
          <p:nvPr/>
        </p:nvCxnSpPr>
        <p:spPr>
          <a:xfrm>
            <a:off x="8211687" y="2615729"/>
            <a:ext cx="1728511" cy="0"/>
          </a:xfrm>
          <a:prstGeom prst="line">
            <a:avLst/>
          </a:prstGeom>
          <a:ln w="19050">
            <a:solidFill>
              <a:srgbClr val="12293F"/>
            </a:solidFill>
          </a:ln>
          <a:effectLst>
            <a:outerShdw blurRad="101600" dist="1016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81" name="Group 77"/>
          <p:cNvGrpSpPr/>
          <p:nvPr/>
        </p:nvGrpSpPr>
        <p:grpSpPr>
          <a:xfrm rot="10800000">
            <a:off x="8803351" y="1884211"/>
            <a:ext cx="1463039" cy="1463039"/>
            <a:chOff x="1688904" y="1134544"/>
            <a:chExt cx="1097279" cy="1097279"/>
          </a:xfrm>
          <a:effectLst>
            <a:outerShdw blurRad="101600" dist="101600" dir="2700000" algn="tl" rotWithShape="0">
              <a:prstClr val="black">
                <a:alpha val="40000"/>
              </a:prstClr>
            </a:outerShdw>
          </a:effectLst>
        </p:grpSpPr>
        <p:sp>
          <p:nvSpPr>
            <p:cNvPr id="82" name="Arc 78"/>
            <p:cNvSpPr/>
            <p:nvPr/>
          </p:nvSpPr>
          <p:spPr>
            <a:xfrm>
              <a:off x="1688904" y="1134544"/>
              <a:ext cx="1097279" cy="1097279"/>
            </a:xfrm>
            <a:prstGeom prst="arc">
              <a:avLst>
                <a:gd name="adj1" fmla="val 16200000"/>
                <a:gd name="adj2" fmla="val 5426856"/>
              </a:avLst>
            </a:prstGeom>
            <a:ln w="19050">
              <a:solidFill>
                <a:srgbClr val="12293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sym typeface="+mn-lt"/>
              </a:endParaRPr>
            </a:p>
          </p:txBody>
        </p:sp>
        <p:cxnSp>
          <p:nvCxnSpPr>
            <p:cNvPr id="83" name="Straight Connector 79"/>
            <p:cNvCxnSpPr/>
            <p:nvPr/>
          </p:nvCxnSpPr>
          <p:spPr>
            <a:xfrm>
              <a:off x="1893049" y="1134544"/>
              <a:ext cx="348388" cy="0"/>
            </a:xfrm>
            <a:prstGeom prst="line">
              <a:avLst/>
            </a:prstGeom>
            <a:ln w="19050">
              <a:solidFill>
                <a:srgbClr val="12293F"/>
              </a:solidFill>
            </a:ln>
          </p:spPr>
          <p:style>
            <a:lnRef idx="1">
              <a:schemeClr val="accent1"/>
            </a:lnRef>
            <a:fillRef idx="0">
              <a:schemeClr val="accent1"/>
            </a:fillRef>
            <a:effectRef idx="0">
              <a:schemeClr val="accent1"/>
            </a:effectRef>
            <a:fontRef idx="minor">
              <a:schemeClr val="tx1"/>
            </a:fontRef>
          </p:style>
        </p:cxnSp>
        <p:cxnSp>
          <p:nvCxnSpPr>
            <p:cNvPr id="84" name="Straight Connector 80"/>
            <p:cNvCxnSpPr/>
            <p:nvPr/>
          </p:nvCxnSpPr>
          <p:spPr>
            <a:xfrm>
              <a:off x="1893049" y="2231823"/>
              <a:ext cx="348388" cy="0"/>
            </a:xfrm>
            <a:prstGeom prst="line">
              <a:avLst/>
            </a:prstGeom>
            <a:ln w="19050">
              <a:solidFill>
                <a:srgbClr val="12293F"/>
              </a:solidFill>
            </a:ln>
          </p:spPr>
          <p:style>
            <a:lnRef idx="1">
              <a:schemeClr val="accent1"/>
            </a:lnRef>
            <a:fillRef idx="0">
              <a:schemeClr val="accent1"/>
            </a:fillRef>
            <a:effectRef idx="0">
              <a:schemeClr val="accent1"/>
            </a:effectRef>
            <a:fontRef idx="minor">
              <a:schemeClr val="tx1"/>
            </a:fontRef>
          </p:style>
        </p:cxnSp>
      </p:grpSp>
      <p:sp>
        <p:nvSpPr>
          <p:cNvPr id="85" name="Rounded Rectangle 81"/>
          <p:cNvSpPr/>
          <p:nvPr/>
        </p:nvSpPr>
        <p:spPr>
          <a:xfrm>
            <a:off x="9985089" y="1713934"/>
            <a:ext cx="1602353" cy="349303"/>
          </a:xfrm>
          <a:prstGeom prst="roundRect">
            <a:avLst/>
          </a:prstGeom>
          <a:gradFill>
            <a:gsLst>
              <a:gs pos="0">
                <a:srgbClr val="12293F"/>
              </a:gs>
              <a:gs pos="100000">
                <a:srgbClr val="284D7A"/>
              </a:gs>
            </a:gsLst>
            <a:lin ang="18900000" scaled="0"/>
          </a:gradFill>
          <a:ln>
            <a:noFill/>
          </a:ln>
          <a:effectLst>
            <a:outerShdw blurRad="101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65" b="1" dirty="0">
                <a:cs typeface="+mn-ea"/>
                <a:sym typeface="+mn-lt"/>
              </a:rPr>
              <a:t>标题内容</a:t>
            </a:r>
            <a:endParaRPr lang="en-US" sz="1465" b="1" dirty="0">
              <a:cs typeface="+mn-ea"/>
              <a:sym typeface="+mn-lt"/>
            </a:endParaRPr>
          </a:p>
        </p:txBody>
      </p:sp>
      <p:sp>
        <p:nvSpPr>
          <p:cNvPr id="86" name="Rounded Rectangle 82"/>
          <p:cNvSpPr/>
          <p:nvPr/>
        </p:nvSpPr>
        <p:spPr>
          <a:xfrm>
            <a:off x="9985089" y="2449619"/>
            <a:ext cx="1602353" cy="349303"/>
          </a:xfrm>
          <a:prstGeom prst="roundRect">
            <a:avLst/>
          </a:prstGeom>
          <a:gradFill>
            <a:gsLst>
              <a:gs pos="0">
                <a:srgbClr val="12293F"/>
              </a:gs>
              <a:gs pos="100000">
                <a:srgbClr val="284D7A"/>
              </a:gs>
            </a:gsLst>
            <a:lin ang="18900000" scaled="0"/>
          </a:gradFill>
          <a:ln>
            <a:noFill/>
          </a:ln>
          <a:effectLst>
            <a:outerShdw blurRad="101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65" b="1" dirty="0">
                <a:cs typeface="+mn-ea"/>
                <a:sym typeface="+mn-lt"/>
              </a:rPr>
              <a:t>标题内容</a:t>
            </a:r>
            <a:endParaRPr lang="en-US" sz="1465" dirty="0">
              <a:cs typeface="+mn-ea"/>
              <a:sym typeface="+mn-lt"/>
            </a:endParaRPr>
          </a:p>
        </p:txBody>
      </p:sp>
      <p:sp>
        <p:nvSpPr>
          <p:cNvPr id="87" name="Rounded Rectangle 83"/>
          <p:cNvSpPr/>
          <p:nvPr/>
        </p:nvSpPr>
        <p:spPr>
          <a:xfrm>
            <a:off x="9985089" y="3172598"/>
            <a:ext cx="1602353" cy="349303"/>
          </a:xfrm>
          <a:prstGeom prst="roundRect">
            <a:avLst/>
          </a:prstGeom>
          <a:gradFill>
            <a:gsLst>
              <a:gs pos="0">
                <a:srgbClr val="12293F"/>
              </a:gs>
              <a:gs pos="100000">
                <a:srgbClr val="284D7A"/>
              </a:gs>
            </a:gsLst>
            <a:lin ang="18900000" scaled="0"/>
          </a:gradFill>
          <a:ln>
            <a:noFill/>
          </a:ln>
          <a:effectLst>
            <a:outerShdw blurRad="101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65" b="1" dirty="0">
                <a:cs typeface="+mn-ea"/>
                <a:sym typeface="+mn-lt"/>
              </a:rPr>
              <a:t>标题内容</a:t>
            </a:r>
            <a:endParaRPr lang="en-US" sz="1465" dirty="0">
              <a:cs typeface="+mn-ea"/>
              <a:sym typeface="+mn-lt"/>
            </a:endParaRPr>
          </a:p>
        </p:txBody>
      </p:sp>
      <p:cxnSp>
        <p:nvCxnSpPr>
          <p:cNvPr id="88" name="Straight Connector 84"/>
          <p:cNvCxnSpPr/>
          <p:nvPr/>
        </p:nvCxnSpPr>
        <p:spPr>
          <a:xfrm>
            <a:off x="8211687" y="4942024"/>
            <a:ext cx="1728511" cy="0"/>
          </a:xfrm>
          <a:prstGeom prst="line">
            <a:avLst/>
          </a:prstGeom>
          <a:ln w="19050">
            <a:solidFill>
              <a:srgbClr val="12293F"/>
            </a:solidFill>
          </a:ln>
          <a:effectLst>
            <a:outerShdw blurRad="101600" dist="1016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89" name="Group 85"/>
          <p:cNvGrpSpPr/>
          <p:nvPr/>
        </p:nvGrpSpPr>
        <p:grpSpPr>
          <a:xfrm rot="10800000">
            <a:off x="8803351" y="4210506"/>
            <a:ext cx="1463039" cy="1463039"/>
            <a:chOff x="1688904" y="1134544"/>
            <a:chExt cx="1097279" cy="1097279"/>
          </a:xfrm>
          <a:effectLst>
            <a:outerShdw blurRad="101600" dist="101600" dir="2700000" algn="tl" rotWithShape="0">
              <a:prstClr val="black">
                <a:alpha val="40000"/>
              </a:prstClr>
            </a:outerShdw>
          </a:effectLst>
        </p:grpSpPr>
        <p:sp>
          <p:nvSpPr>
            <p:cNvPr id="90" name="Arc 86"/>
            <p:cNvSpPr/>
            <p:nvPr/>
          </p:nvSpPr>
          <p:spPr>
            <a:xfrm>
              <a:off x="1688904" y="1134544"/>
              <a:ext cx="1097279" cy="1097279"/>
            </a:xfrm>
            <a:prstGeom prst="arc">
              <a:avLst>
                <a:gd name="adj1" fmla="val 16200000"/>
                <a:gd name="adj2" fmla="val 5426856"/>
              </a:avLst>
            </a:prstGeom>
            <a:ln w="19050">
              <a:solidFill>
                <a:srgbClr val="12293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sym typeface="+mn-lt"/>
              </a:endParaRPr>
            </a:p>
          </p:txBody>
        </p:sp>
        <p:cxnSp>
          <p:nvCxnSpPr>
            <p:cNvPr id="91" name="Straight Connector 87"/>
            <p:cNvCxnSpPr/>
            <p:nvPr/>
          </p:nvCxnSpPr>
          <p:spPr>
            <a:xfrm>
              <a:off x="1893049" y="1134544"/>
              <a:ext cx="348388" cy="0"/>
            </a:xfrm>
            <a:prstGeom prst="line">
              <a:avLst/>
            </a:prstGeom>
            <a:ln w="19050">
              <a:solidFill>
                <a:srgbClr val="12293F"/>
              </a:solidFill>
            </a:ln>
          </p:spPr>
          <p:style>
            <a:lnRef idx="1">
              <a:schemeClr val="accent1"/>
            </a:lnRef>
            <a:fillRef idx="0">
              <a:schemeClr val="accent1"/>
            </a:fillRef>
            <a:effectRef idx="0">
              <a:schemeClr val="accent1"/>
            </a:effectRef>
            <a:fontRef idx="minor">
              <a:schemeClr val="tx1"/>
            </a:fontRef>
          </p:style>
        </p:cxnSp>
        <p:cxnSp>
          <p:nvCxnSpPr>
            <p:cNvPr id="92" name="Straight Connector 88"/>
            <p:cNvCxnSpPr/>
            <p:nvPr/>
          </p:nvCxnSpPr>
          <p:spPr>
            <a:xfrm>
              <a:off x="1893049" y="2231823"/>
              <a:ext cx="348388" cy="0"/>
            </a:xfrm>
            <a:prstGeom prst="line">
              <a:avLst/>
            </a:prstGeom>
            <a:ln w="19050">
              <a:solidFill>
                <a:srgbClr val="12293F"/>
              </a:solidFill>
            </a:ln>
          </p:spPr>
          <p:style>
            <a:lnRef idx="1">
              <a:schemeClr val="accent1"/>
            </a:lnRef>
            <a:fillRef idx="0">
              <a:schemeClr val="accent1"/>
            </a:fillRef>
            <a:effectRef idx="0">
              <a:schemeClr val="accent1"/>
            </a:effectRef>
            <a:fontRef idx="minor">
              <a:schemeClr val="tx1"/>
            </a:fontRef>
          </p:style>
        </p:cxnSp>
      </p:grpSp>
      <p:sp>
        <p:nvSpPr>
          <p:cNvPr id="93" name="Rounded Rectangle 89"/>
          <p:cNvSpPr/>
          <p:nvPr/>
        </p:nvSpPr>
        <p:spPr>
          <a:xfrm>
            <a:off x="9985089" y="4040229"/>
            <a:ext cx="1602353" cy="349303"/>
          </a:xfrm>
          <a:prstGeom prst="roundRect">
            <a:avLst/>
          </a:prstGeom>
          <a:gradFill>
            <a:gsLst>
              <a:gs pos="0">
                <a:srgbClr val="12293F"/>
              </a:gs>
              <a:gs pos="100000">
                <a:srgbClr val="284D7A"/>
              </a:gs>
            </a:gsLst>
            <a:lin ang="18900000" scaled="0"/>
          </a:gradFill>
          <a:ln>
            <a:noFill/>
          </a:ln>
          <a:effectLst>
            <a:outerShdw blurRad="101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65" b="1" dirty="0">
                <a:cs typeface="+mn-ea"/>
                <a:sym typeface="+mn-lt"/>
              </a:rPr>
              <a:t>标题内容</a:t>
            </a:r>
            <a:endParaRPr lang="en-US" sz="1465" b="1" dirty="0">
              <a:cs typeface="+mn-ea"/>
              <a:sym typeface="+mn-lt"/>
            </a:endParaRPr>
          </a:p>
        </p:txBody>
      </p:sp>
      <p:sp>
        <p:nvSpPr>
          <p:cNvPr id="94" name="Rounded Rectangle 90"/>
          <p:cNvSpPr/>
          <p:nvPr/>
        </p:nvSpPr>
        <p:spPr>
          <a:xfrm>
            <a:off x="9985089" y="4775914"/>
            <a:ext cx="1602353" cy="349303"/>
          </a:xfrm>
          <a:prstGeom prst="roundRect">
            <a:avLst/>
          </a:prstGeom>
          <a:gradFill>
            <a:gsLst>
              <a:gs pos="0">
                <a:srgbClr val="12293F"/>
              </a:gs>
              <a:gs pos="100000">
                <a:srgbClr val="284D7A"/>
              </a:gs>
            </a:gsLst>
            <a:lin ang="18900000" scaled="0"/>
          </a:gradFill>
          <a:ln>
            <a:noFill/>
          </a:ln>
          <a:effectLst>
            <a:outerShdw blurRad="101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65" b="1" dirty="0">
                <a:cs typeface="+mn-ea"/>
                <a:sym typeface="+mn-lt"/>
              </a:rPr>
              <a:t>标题内容</a:t>
            </a:r>
            <a:endParaRPr lang="en-US" sz="1465" dirty="0">
              <a:cs typeface="+mn-ea"/>
              <a:sym typeface="+mn-lt"/>
            </a:endParaRPr>
          </a:p>
        </p:txBody>
      </p:sp>
      <p:sp>
        <p:nvSpPr>
          <p:cNvPr id="95" name="Rounded Rectangle 91"/>
          <p:cNvSpPr/>
          <p:nvPr/>
        </p:nvSpPr>
        <p:spPr>
          <a:xfrm>
            <a:off x="9985089" y="5498893"/>
            <a:ext cx="1602353" cy="349303"/>
          </a:xfrm>
          <a:prstGeom prst="roundRect">
            <a:avLst/>
          </a:prstGeom>
          <a:gradFill>
            <a:gsLst>
              <a:gs pos="0">
                <a:srgbClr val="12293F"/>
              </a:gs>
              <a:gs pos="100000">
                <a:srgbClr val="284D7A"/>
              </a:gs>
            </a:gsLst>
            <a:lin ang="18900000" scaled="0"/>
          </a:gradFill>
          <a:ln>
            <a:noFill/>
          </a:ln>
          <a:effectLst>
            <a:outerShdw blurRad="1016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65" b="1" dirty="0">
                <a:cs typeface="+mn-ea"/>
                <a:sym typeface="+mn-lt"/>
              </a:rPr>
              <a:t>标题内容</a:t>
            </a:r>
            <a:endParaRPr lang="en-US" sz="1465" dirty="0">
              <a:cs typeface="+mn-ea"/>
              <a:sym typeface="+mn-lt"/>
            </a:endParaRPr>
          </a:p>
        </p:txBody>
      </p:sp>
      <p:sp>
        <p:nvSpPr>
          <p:cNvPr id="96" name="Freeform 5"/>
          <p:cNvSpPr>
            <a:spLocks noEditPoints="1"/>
          </p:cNvSpPr>
          <p:nvPr/>
        </p:nvSpPr>
        <p:spPr bwMode="auto">
          <a:xfrm rot="2700000">
            <a:off x="5064057" y="2383507"/>
            <a:ext cx="2447080" cy="2500127"/>
          </a:xfrm>
          <a:custGeom>
            <a:avLst/>
            <a:gdLst/>
            <a:ahLst/>
            <a:cxnLst>
              <a:cxn ang="0">
                <a:pos x="739" y="553"/>
              </a:cxn>
              <a:cxn ang="0">
                <a:pos x="623" y="488"/>
              </a:cxn>
              <a:cxn ang="0">
                <a:pos x="541" y="483"/>
              </a:cxn>
              <a:cxn ang="0">
                <a:pos x="272" y="213"/>
              </a:cxn>
              <a:cxn ang="0">
                <a:pos x="170" y="33"/>
              </a:cxn>
              <a:cxn ang="0">
                <a:pos x="50" y="185"/>
              </a:cxn>
              <a:cxn ang="0">
                <a:pos x="0" y="203"/>
              </a:cxn>
              <a:cxn ang="0">
                <a:pos x="284" y="470"/>
              </a:cxn>
              <a:cxn ang="0">
                <a:pos x="551" y="755"/>
              </a:cxn>
              <a:cxn ang="0">
                <a:pos x="571" y="706"/>
              </a:cxn>
              <a:cxn ang="0">
                <a:pos x="706" y="587"/>
              </a:cxn>
              <a:cxn ang="0">
                <a:pos x="599" y="531"/>
              </a:cxn>
              <a:cxn ang="0">
                <a:pos x="530" y="619"/>
              </a:cxn>
              <a:cxn ang="0">
                <a:pos x="532" y="531"/>
              </a:cxn>
              <a:cxn ang="0">
                <a:pos x="526" y="585"/>
              </a:cxn>
              <a:cxn ang="0">
                <a:pos x="397" y="485"/>
              </a:cxn>
              <a:cxn ang="0">
                <a:pos x="489" y="411"/>
              </a:cxn>
              <a:cxn ang="0">
                <a:pos x="397" y="485"/>
              </a:cxn>
              <a:cxn ang="0">
                <a:pos x="383" y="480"/>
              </a:cxn>
              <a:cxn ang="0">
                <a:pos x="456" y="341"/>
              </a:cxn>
              <a:cxn ang="0">
                <a:pos x="437" y="324"/>
              </a:cxn>
              <a:cxn ang="0">
                <a:pos x="330" y="449"/>
              </a:cxn>
              <a:cxn ang="0">
                <a:pos x="437" y="324"/>
              </a:cxn>
              <a:cxn ang="0">
                <a:pos x="363" y="271"/>
              </a:cxn>
              <a:cxn ang="0">
                <a:pos x="275" y="376"/>
              </a:cxn>
              <a:cxn ang="0">
                <a:pos x="349" y="266"/>
              </a:cxn>
              <a:cxn ang="0">
                <a:pos x="261" y="262"/>
              </a:cxn>
              <a:cxn ang="0">
                <a:pos x="172" y="228"/>
              </a:cxn>
              <a:cxn ang="0">
                <a:pos x="227" y="155"/>
              </a:cxn>
              <a:cxn ang="0">
                <a:pos x="172" y="228"/>
              </a:cxn>
              <a:cxn ang="0">
                <a:pos x="84" y="206"/>
              </a:cxn>
              <a:cxn ang="0">
                <a:pos x="224" y="139"/>
              </a:cxn>
              <a:cxn ang="0">
                <a:pos x="192" y="61"/>
              </a:cxn>
              <a:cxn ang="0">
                <a:pos x="72" y="200"/>
              </a:cxn>
              <a:cxn ang="0">
                <a:pos x="192" y="61"/>
              </a:cxn>
              <a:cxn ang="0">
                <a:pos x="227" y="192"/>
              </a:cxn>
              <a:cxn ang="0">
                <a:pos x="192" y="227"/>
              </a:cxn>
              <a:cxn ang="0">
                <a:pos x="388" y="282"/>
              </a:cxn>
              <a:cxn ang="0">
                <a:pos x="311" y="431"/>
              </a:cxn>
              <a:cxn ang="0">
                <a:pos x="426" y="492"/>
              </a:cxn>
              <a:cxn ang="0">
                <a:pos x="492" y="492"/>
              </a:cxn>
              <a:cxn ang="0">
                <a:pos x="563" y="696"/>
              </a:cxn>
              <a:cxn ang="0">
                <a:pos x="677" y="563"/>
              </a:cxn>
              <a:cxn ang="0">
                <a:pos x="563" y="696"/>
              </a:cxn>
              <a:cxn ang="0">
                <a:pos x="533" y="634"/>
              </a:cxn>
              <a:cxn ang="0">
                <a:pos x="666" y="556"/>
              </a:cxn>
              <a:cxn ang="0">
                <a:pos x="549" y="673"/>
              </a:cxn>
            </a:cxnLst>
            <a:rect l="0" t="0" r="r" b="b"/>
            <a:pathLst>
              <a:path w="739" h="755">
                <a:moveTo>
                  <a:pt x="706" y="587"/>
                </a:moveTo>
                <a:cubicBezTo>
                  <a:pt x="739" y="553"/>
                  <a:pt x="739" y="553"/>
                  <a:pt x="739" y="553"/>
                </a:cubicBezTo>
                <a:cubicBezTo>
                  <a:pt x="706" y="520"/>
                  <a:pt x="666" y="499"/>
                  <a:pt x="624" y="489"/>
                </a:cubicBezTo>
                <a:cubicBezTo>
                  <a:pt x="623" y="488"/>
                  <a:pt x="623" y="488"/>
                  <a:pt x="623" y="488"/>
                </a:cubicBezTo>
                <a:cubicBezTo>
                  <a:pt x="623" y="489"/>
                  <a:pt x="623" y="489"/>
                  <a:pt x="623" y="489"/>
                </a:cubicBezTo>
                <a:cubicBezTo>
                  <a:pt x="596" y="482"/>
                  <a:pt x="568" y="480"/>
                  <a:pt x="541" y="483"/>
                </a:cubicBezTo>
                <a:cubicBezTo>
                  <a:pt x="548" y="412"/>
                  <a:pt x="524" y="338"/>
                  <a:pt x="470" y="284"/>
                </a:cubicBezTo>
                <a:cubicBezTo>
                  <a:pt x="416" y="230"/>
                  <a:pt x="342" y="206"/>
                  <a:pt x="272" y="213"/>
                </a:cubicBezTo>
                <a:cubicBezTo>
                  <a:pt x="284" y="138"/>
                  <a:pt x="261" y="58"/>
                  <a:pt x="203" y="0"/>
                </a:cubicBezTo>
                <a:cubicBezTo>
                  <a:pt x="170" y="33"/>
                  <a:pt x="170" y="33"/>
                  <a:pt x="170" y="33"/>
                </a:cubicBezTo>
                <a:cubicBezTo>
                  <a:pt x="175" y="39"/>
                  <a:pt x="180" y="44"/>
                  <a:pt x="184" y="50"/>
                </a:cubicBezTo>
                <a:cubicBezTo>
                  <a:pt x="50" y="185"/>
                  <a:pt x="50" y="185"/>
                  <a:pt x="50" y="185"/>
                </a:cubicBezTo>
                <a:cubicBezTo>
                  <a:pt x="44" y="180"/>
                  <a:pt x="38" y="175"/>
                  <a:pt x="33" y="170"/>
                </a:cubicBezTo>
                <a:cubicBezTo>
                  <a:pt x="0" y="203"/>
                  <a:pt x="0" y="203"/>
                  <a:pt x="0" y="203"/>
                </a:cubicBezTo>
                <a:cubicBezTo>
                  <a:pt x="58" y="261"/>
                  <a:pt x="138" y="284"/>
                  <a:pt x="213" y="272"/>
                </a:cubicBezTo>
                <a:cubicBezTo>
                  <a:pt x="206" y="343"/>
                  <a:pt x="230" y="416"/>
                  <a:pt x="284" y="470"/>
                </a:cubicBezTo>
                <a:cubicBezTo>
                  <a:pt x="338" y="524"/>
                  <a:pt x="411" y="548"/>
                  <a:pt x="482" y="541"/>
                </a:cubicBezTo>
                <a:cubicBezTo>
                  <a:pt x="470" y="616"/>
                  <a:pt x="493" y="696"/>
                  <a:pt x="551" y="755"/>
                </a:cubicBezTo>
                <a:cubicBezTo>
                  <a:pt x="585" y="721"/>
                  <a:pt x="585" y="721"/>
                  <a:pt x="585" y="721"/>
                </a:cubicBezTo>
                <a:cubicBezTo>
                  <a:pt x="580" y="716"/>
                  <a:pt x="575" y="711"/>
                  <a:pt x="571" y="706"/>
                </a:cubicBezTo>
                <a:cubicBezTo>
                  <a:pt x="698" y="579"/>
                  <a:pt x="698" y="579"/>
                  <a:pt x="698" y="579"/>
                </a:cubicBezTo>
                <a:cubicBezTo>
                  <a:pt x="700" y="582"/>
                  <a:pt x="703" y="584"/>
                  <a:pt x="706" y="587"/>
                </a:cubicBezTo>
                <a:close/>
                <a:moveTo>
                  <a:pt x="528" y="603"/>
                </a:moveTo>
                <a:cubicBezTo>
                  <a:pt x="599" y="531"/>
                  <a:pt x="599" y="531"/>
                  <a:pt x="599" y="531"/>
                </a:cubicBezTo>
                <a:cubicBezTo>
                  <a:pt x="604" y="532"/>
                  <a:pt x="609" y="534"/>
                  <a:pt x="614" y="535"/>
                </a:cubicBezTo>
                <a:cubicBezTo>
                  <a:pt x="530" y="619"/>
                  <a:pt x="530" y="619"/>
                  <a:pt x="530" y="619"/>
                </a:cubicBezTo>
                <a:cubicBezTo>
                  <a:pt x="529" y="613"/>
                  <a:pt x="528" y="608"/>
                  <a:pt x="528" y="603"/>
                </a:cubicBezTo>
                <a:close/>
                <a:moveTo>
                  <a:pt x="532" y="531"/>
                </a:moveTo>
                <a:cubicBezTo>
                  <a:pt x="549" y="528"/>
                  <a:pt x="566" y="528"/>
                  <a:pt x="583" y="529"/>
                </a:cubicBezTo>
                <a:cubicBezTo>
                  <a:pt x="526" y="585"/>
                  <a:pt x="526" y="585"/>
                  <a:pt x="526" y="585"/>
                </a:cubicBezTo>
                <a:cubicBezTo>
                  <a:pt x="526" y="567"/>
                  <a:pt x="528" y="549"/>
                  <a:pt x="532" y="531"/>
                </a:cubicBezTo>
                <a:close/>
                <a:moveTo>
                  <a:pt x="397" y="485"/>
                </a:moveTo>
                <a:cubicBezTo>
                  <a:pt x="485" y="397"/>
                  <a:pt x="485" y="397"/>
                  <a:pt x="485" y="397"/>
                </a:cubicBezTo>
                <a:cubicBezTo>
                  <a:pt x="487" y="402"/>
                  <a:pt x="488" y="407"/>
                  <a:pt x="489" y="411"/>
                </a:cubicBezTo>
                <a:cubicBezTo>
                  <a:pt x="411" y="489"/>
                  <a:pt x="411" y="489"/>
                  <a:pt x="411" y="489"/>
                </a:cubicBezTo>
                <a:cubicBezTo>
                  <a:pt x="406" y="488"/>
                  <a:pt x="401" y="487"/>
                  <a:pt x="397" y="485"/>
                </a:cubicBezTo>
                <a:close/>
                <a:moveTo>
                  <a:pt x="480" y="383"/>
                </a:moveTo>
                <a:cubicBezTo>
                  <a:pt x="383" y="480"/>
                  <a:pt x="383" y="480"/>
                  <a:pt x="383" y="480"/>
                </a:cubicBezTo>
                <a:cubicBezTo>
                  <a:pt x="368" y="474"/>
                  <a:pt x="354" y="466"/>
                  <a:pt x="341" y="457"/>
                </a:cubicBezTo>
                <a:cubicBezTo>
                  <a:pt x="456" y="341"/>
                  <a:pt x="456" y="341"/>
                  <a:pt x="456" y="341"/>
                </a:cubicBezTo>
                <a:cubicBezTo>
                  <a:pt x="466" y="354"/>
                  <a:pt x="474" y="369"/>
                  <a:pt x="480" y="383"/>
                </a:cubicBezTo>
                <a:close/>
                <a:moveTo>
                  <a:pt x="437" y="324"/>
                </a:moveTo>
                <a:cubicBezTo>
                  <a:pt x="446" y="333"/>
                  <a:pt x="446" y="333"/>
                  <a:pt x="446" y="333"/>
                </a:cubicBezTo>
                <a:cubicBezTo>
                  <a:pt x="330" y="449"/>
                  <a:pt x="330" y="449"/>
                  <a:pt x="330" y="449"/>
                </a:cubicBezTo>
                <a:cubicBezTo>
                  <a:pt x="327" y="446"/>
                  <a:pt x="324" y="443"/>
                  <a:pt x="321" y="440"/>
                </a:cubicBezTo>
                <a:lnTo>
                  <a:pt x="437" y="324"/>
                </a:lnTo>
                <a:close/>
                <a:moveTo>
                  <a:pt x="270" y="363"/>
                </a:moveTo>
                <a:cubicBezTo>
                  <a:pt x="363" y="271"/>
                  <a:pt x="363" y="271"/>
                  <a:pt x="363" y="271"/>
                </a:cubicBezTo>
                <a:cubicBezTo>
                  <a:pt x="367" y="272"/>
                  <a:pt x="372" y="274"/>
                  <a:pt x="376" y="276"/>
                </a:cubicBezTo>
                <a:cubicBezTo>
                  <a:pt x="275" y="376"/>
                  <a:pt x="275" y="376"/>
                  <a:pt x="275" y="376"/>
                </a:cubicBezTo>
                <a:cubicBezTo>
                  <a:pt x="274" y="372"/>
                  <a:pt x="272" y="367"/>
                  <a:pt x="270" y="363"/>
                </a:cubicBezTo>
                <a:close/>
                <a:moveTo>
                  <a:pt x="349" y="266"/>
                </a:moveTo>
                <a:cubicBezTo>
                  <a:pt x="266" y="349"/>
                  <a:pt x="266" y="349"/>
                  <a:pt x="266" y="349"/>
                </a:cubicBezTo>
                <a:cubicBezTo>
                  <a:pt x="258" y="320"/>
                  <a:pt x="256" y="291"/>
                  <a:pt x="261" y="262"/>
                </a:cubicBezTo>
                <a:cubicBezTo>
                  <a:pt x="290" y="257"/>
                  <a:pt x="320" y="258"/>
                  <a:pt x="349" y="266"/>
                </a:cubicBezTo>
                <a:close/>
                <a:moveTo>
                  <a:pt x="172" y="228"/>
                </a:moveTo>
                <a:cubicBezTo>
                  <a:pt x="166" y="228"/>
                  <a:pt x="161" y="227"/>
                  <a:pt x="155" y="227"/>
                </a:cubicBezTo>
                <a:cubicBezTo>
                  <a:pt x="227" y="155"/>
                  <a:pt x="227" y="155"/>
                  <a:pt x="227" y="155"/>
                </a:cubicBezTo>
                <a:cubicBezTo>
                  <a:pt x="227" y="161"/>
                  <a:pt x="228" y="167"/>
                  <a:pt x="228" y="172"/>
                </a:cubicBezTo>
                <a:lnTo>
                  <a:pt x="172" y="228"/>
                </a:lnTo>
                <a:close/>
                <a:moveTo>
                  <a:pt x="139" y="225"/>
                </a:moveTo>
                <a:cubicBezTo>
                  <a:pt x="120" y="221"/>
                  <a:pt x="101" y="215"/>
                  <a:pt x="84" y="206"/>
                </a:cubicBezTo>
                <a:cubicBezTo>
                  <a:pt x="206" y="84"/>
                  <a:pt x="206" y="84"/>
                  <a:pt x="206" y="84"/>
                </a:cubicBezTo>
                <a:cubicBezTo>
                  <a:pt x="215" y="102"/>
                  <a:pt x="221" y="120"/>
                  <a:pt x="224" y="139"/>
                </a:cubicBezTo>
                <a:lnTo>
                  <a:pt x="139" y="225"/>
                </a:lnTo>
                <a:close/>
                <a:moveTo>
                  <a:pt x="192" y="61"/>
                </a:moveTo>
                <a:cubicBezTo>
                  <a:pt x="195" y="65"/>
                  <a:pt x="197" y="68"/>
                  <a:pt x="200" y="72"/>
                </a:cubicBezTo>
                <a:cubicBezTo>
                  <a:pt x="72" y="200"/>
                  <a:pt x="72" y="200"/>
                  <a:pt x="72" y="200"/>
                </a:cubicBezTo>
                <a:cubicBezTo>
                  <a:pt x="68" y="197"/>
                  <a:pt x="64" y="195"/>
                  <a:pt x="61" y="193"/>
                </a:cubicBezTo>
                <a:lnTo>
                  <a:pt x="192" y="61"/>
                </a:lnTo>
                <a:close/>
                <a:moveTo>
                  <a:pt x="192" y="227"/>
                </a:moveTo>
                <a:cubicBezTo>
                  <a:pt x="227" y="192"/>
                  <a:pt x="227" y="192"/>
                  <a:pt x="227" y="192"/>
                </a:cubicBezTo>
                <a:cubicBezTo>
                  <a:pt x="226" y="202"/>
                  <a:pt x="225" y="212"/>
                  <a:pt x="222" y="222"/>
                </a:cubicBezTo>
                <a:cubicBezTo>
                  <a:pt x="212" y="225"/>
                  <a:pt x="202" y="226"/>
                  <a:pt x="192" y="227"/>
                </a:cubicBezTo>
                <a:close/>
                <a:moveTo>
                  <a:pt x="282" y="389"/>
                </a:moveTo>
                <a:cubicBezTo>
                  <a:pt x="388" y="282"/>
                  <a:pt x="388" y="282"/>
                  <a:pt x="388" y="282"/>
                </a:cubicBezTo>
                <a:cubicBezTo>
                  <a:pt x="403" y="290"/>
                  <a:pt x="417" y="300"/>
                  <a:pt x="430" y="312"/>
                </a:cubicBezTo>
                <a:cubicBezTo>
                  <a:pt x="311" y="431"/>
                  <a:pt x="311" y="431"/>
                  <a:pt x="311" y="431"/>
                </a:cubicBezTo>
                <a:cubicBezTo>
                  <a:pt x="299" y="418"/>
                  <a:pt x="290" y="403"/>
                  <a:pt x="282" y="389"/>
                </a:cubicBezTo>
                <a:close/>
                <a:moveTo>
                  <a:pt x="426" y="492"/>
                </a:moveTo>
                <a:cubicBezTo>
                  <a:pt x="492" y="427"/>
                  <a:pt x="492" y="427"/>
                  <a:pt x="492" y="427"/>
                </a:cubicBezTo>
                <a:cubicBezTo>
                  <a:pt x="496" y="448"/>
                  <a:pt x="496" y="471"/>
                  <a:pt x="492" y="492"/>
                </a:cubicBezTo>
                <a:cubicBezTo>
                  <a:pt x="470" y="496"/>
                  <a:pt x="448" y="496"/>
                  <a:pt x="426" y="492"/>
                </a:cubicBezTo>
                <a:close/>
                <a:moveTo>
                  <a:pt x="563" y="696"/>
                </a:moveTo>
                <a:cubicBezTo>
                  <a:pt x="561" y="692"/>
                  <a:pt x="558" y="688"/>
                  <a:pt x="556" y="685"/>
                </a:cubicBezTo>
                <a:cubicBezTo>
                  <a:pt x="677" y="563"/>
                  <a:pt x="677" y="563"/>
                  <a:pt x="677" y="563"/>
                </a:cubicBezTo>
                <a:cubicBezTo>
                  <a:pt x="686" y="573"/>
                  <a:pt x="686" y="573"/>
                  <a:pt x="686" y="573"/>
                </a:cubicBezTo>
                <a:lnTo>
                  <a:pt x="563" y="696"/>
                </a:lnTo>
                <a:close/>
                <a:moveTo>
                  <a:pt x="549" y="673"/>
                </a:moveTo>
                <a:cubicBezTo>
                  <a:pt x="543" y="660"/>
                  <a:pt x="537" y="647"/>
                  <a:pt x="533" y="634"/>
                </a:cubicBezTo>
                <a:cubicBezTo>
                  <a:pt x="628" y="539"/>
                  <a:pt x="628" y="539"/>
                  <a:pt x="628" y="539"/>
                </a:cubicBezTo>
                <a:cubicBezTo>
                  <a:pt x="641" y="543"/>
                  <a:pt x="654" y="549"/>
                  <a:pt x="666" y="556"/>
                </a:cubicBezTo>
                <a:lnTo>
                  <a:pt x="549" y="673"/>
                </a:lnTo>
                <a:close/>
                <a:moveTo>
                  <a:pt x="549" y="673"/>
                </a:moveTo>
                <a:cubicBezTo>
                  <a:pt x="549" y="673"/>
                  <a:pt x="549" y="673"/>
                  <a:pt x="549" y="673"/>
                </a:cubicBezTo>
              </a:path>
            </a:pathLst>
          </a:custGeom>
          <a:gradFill>
            <a:gsLst>
              <a:gs pos="0">
                <a:srgbClr val="0F2437"/>
              </a:gs>
              <a:gs pos="50000">
                <a:srgbClr val="284D7A"/>
              </a:gs>
              <a:gs pos="100000">
                <a:srgbClr val="0F2437"/>
              </a:gs>
            </a:gsLst>
            <a:lin ang="5400000" scaled="1"/>
          </a:gradFill>
          <a:ln w="9525">
            <a:noFill/>
            <a:round/>
          </a:ln>
          <a:effectLst>
            <a:outerShdw blurRad="101600" dist="101600" dir="2700000" algn="tl" rotWithShape="0">
              <a:prstClr val="black">
                <a:alpha val="40000"/>
              </a:prstClr>
            </a:outerShdw>
          </a:effectLst>
        </p:spPr>
        <p:txBody>
          <a:bodyPr vert="horz" wrap="square" lIns="121920" tIns="60960" rIns="121920" bIns="60960" numCol="1" anchor="t" anchorCtr="0" compatLnSpc="1"/>
          <a:lstStyle/>
          <a:p>
            <a:endParaRPr lang="en-US">
              <a:latin typeface="+mn-lt"/>
              <a:ea typeface="+mn-ea"/>
              <a:cs typeface="+mn-ea"/>
              <a:sym typeface="+mn-lt"/>
            </a:endParaRPr>
          </a:p>
        </p:txBody>
      </p:sp>
      <p:sp>
        <p:nvSpPr>
          <p:cNvPr id="2" name="文本占位符 1"/>
          <p:cNvSpPr>
            <a:spLocks noGrp="1"/>
          </p:cNvSpPr>
          <p:nvPr>
            <p:ph type="body" sz="quarter" idx="10"/>
          </p:nvPr>
        </p:nvSpPr>
        <p:spPr/>
        <p:txBody>
          <a:bodyPr/>
          <a:lstStyle/>
          <a:p>
            <a:r>
              <a:rPr lang="zh-CN" altLang="en-US" dirty="0">
                <a:cs typeface="+mn-ea"/>
                <a:sym typeface="+mn-lt"/>
              </a:rPr>
              <a:t>年度工作概述</a:t>
            </a: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Tm="0">
        <p15:prstTrans prst="origami"/>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1000"/>
                            </p:stCondLst>
                            <p:childTnLst>
                              <p:par>
                                <p:cTn id="16" presetID="18" presetClass="entr" presetSubtype="12" fill="hold"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strips(downLeft)">
                                      <p:cBhvr>
                                        <p:cTn id="18" dur="500"/>
                                        <p:tgtEl>
                                          <p:spTgt spid="55"/>
                                        </p:tgtEl>
                                      </p:cBhvr>
                                    </p:animEffect>
                                  </p:childTnLst>
                                </p:cTn>
                              </p:par>
                              <p:par>
                                <p:cTn id="19" presetID="2" presetClass="entr" presetSubtype="8" accel="50000" decel="50000"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additive="base">
                                        <p:cTn id="21" dur="500" fill="hold"/>
                                        <p:tgtEl>
                                          <p:spTgt spid="56"/>
                                        </p:tgtEl>
                                        <p:attrNameLst>
                                          <p:attrName>ppt_x</p:attrName>
                                        </p:attrNameLst>
                                      </p:cBhvr>
                                      <p:tavLst>
                                        <p:tav tm="0">
                                          <p:val>
                                            <p:strVal val="0-#ppt_w/2"/>
                                          </p:val>
                                        </p:tav>
                                        <p:tav tm="100000">
                                          <p:val>
                                            <p:strVal val="#ppt_x"/>
                                          </p:val>
                                        </p:tav>
                                      </p:tavLst>
                                    </p:anim>
                                    <p:anim calcmode="lin" valueType="num">
                                      <p:cBhvr additive="base">
                                        <p:cTn id="22" dur="500" fill="hold"/>
                                        <p:tgtEl>
                                          <p:spTgt spid="5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8" accel="50000" decel="50000" fill="hold" grpId="0" nodeType="afterEffect">
                                  <p:stCondLst>
                                    <p:cond delay="0"/>
                                  </p:stCondLst>
                                  <p:childTnLst>
                                    <p:set>
                                      <p:cBhvr>
                                        <p:cTn id="25" dur="1" fill="hold">
                                          <p:stCondLst>
                                            <p:cond delay="0"/>
                                          </p:stCondLst>
                                        </p:cTn>
                                        <p:tgtEl>
                                          <p:spTgt spid="60"/>
                                        </p:tgtEl>
                                        <p:attrNameLst>
                                          <p:attrName>style.visibility</p:attrName>
                                        </p:attrNameLst>
                                      </p:cBhvr>
                                      <p:to>
                                        <p:strVal val="visible"/>
                                      </p:to>
                                    </p:set>
                                    <p:anim calcmode="lin" valueType="num">
                                      <p:cBhvr additive="base">
                                        <p:cTn id="26" dur="500" fill="hold"/>
                                        <p:tgtEl>
                                          <p:spTgt spid="60"/>
                                        </p:tgtEl>
                                        <p:attrNameLst>
                                          <p:attrName>ppt_x</p:attrName>
                                        </p:attrNameLst>
                                      </p:cBhvr>
                                      <p:tavLst>
                                        <p:tav tm="0">
                                          <p:val>
                                            <p:strVal val="0-#ppt_w/2"/>
                                          </p:val>
                                        </p:tav>
                                        <p:tav tm="100000">
                                          <p:val>
                                            <p:strVal val="#ppt_x"/>
                                          </p:val>
                                        </p:tav>
                                      </p:tavLst>
                                    </p:anim>
                                    <p:anim calcmode="lin" valueType="num">
                                      <p:cBhvr additive="base">
                                        <p:cTn id="27" dur="500" fill="hold"/>
                                        <p:tgtEl>
                                          <p:spTgt spid="60"/>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accel="50000" decel="50000"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 calcmode="lin" valueType="num">
                                      <p:cBhvr additive="base">
                                        <p:cTn id="31" dur="500" fill="hold"/>
                                        <p:tgtEl>
                                          <p:spTgt spid="61"/>
                                        </p:tgtEl>
                                        <p:attrNameLst>
                                          <p:attrName>ppt_x</p:attrName>
                                        </p:attrNameLst>
                                      </p:cBhvr>
                                      <p:tavLst>
                                        <p:tav tm="0">
                                          <p:val>
                                            <p:strVal val="0-#ppt_w/2"/>
                                          </p:val>
                                        </p:tav>
                                        <p:tav tm="100000">
                                          <p:val>
                                            <p:strVal val="#ppt_x"/>
                                          </p:val>
                                        </p:tav>
                                      </p:tavLst>
                                    </p:anim>
                                    <p:anim calcmode="lin" valueType="num">
                                      <p:cBhvr additive="base">
                                        <p:cTn id="32" dur="500" fill="hold"/>
                                        <p:tgtEl>
                                          <p:spTgt spid="61"/>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8" accel="50000" decel="50000"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additive="base">
                                        <p:cTn id="36" dur="500" fill="hold"/>
                                        <p:tgtEl>
                                          <p:spTgt spid="62"/>
                                        </p:tgtEl>
                                        <p:attrNameLst>
                                          <p:attrName>ppt_x</p:attrName>
                                        </p:attrNameLst>
                                      </p:cBhvr>
                                      <p:tavLst>
                                        <p:tav tm="0">
                                          <p:val>
                                            <p:strVal val="0-#ppt_w/2"/>
                                          </p:val>
                                        </p:tav>
                                        <p:tav tm="100000">
                                          <p:val>
                                            <p:strVal val="#ppt_x"/>
                                          </p:val>
                                        </p:tav>
                                      </p:tavLst>
                                    </p:anim>
                                    <p:anim calcmode="lin" valueType="num">
                                      <p:cBhvr additive="base">
                                        <p:cTn id="37" dur="500" fill="hold"/>
                                        <p:tgtEl>
                                          <p:spTgt spid="62"/>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77"/>
                                        </p:tgtEl>
                                        <p:attrNameLst>
                                          <p:attrName>style.visibility</p:attrName>
                                        </p:attrNameLst>
                                      </p:cBhvr>
                                      <p:to>
                                        <p:strVal val="visible"/>
                                      </p:to>
                                    </p:set>
                                    <p:anim calcmode="lin" valueType="num">
                                      <p:cBhvr>
                                        <p:cTn id="41" dur="500" fill="hold"/>
                                        <p:tgtEl>
                                          <p:spTgt spid="77"/>
                                        </p:tgtEl>
                                        <p:attrNameLst>
                                          <p:attrName>ppt_w</p:attrName>
                                        </p:attrNameLst>
                                      </p:cBhvr>
                                      <p:tavLst>
                                        <p:tav tm="0">
                                          <p:val>
                                            <p:fltVal val="0"/>
                                          </p:val>
                                        </p:tav>
                                        <p:tav tm="100000">
                                          <p:val>
                                            <p:strVal val="#ppt_w"/>
                                          </p:val>
                                        </p:tav>
                                      </p:tavLst>
                                    </p:anim>
                                    <p:anim calcmode="lin" valueType="num">
                                      <p:cBhvr>
                                        <p:cTn id="42" dur="500" fill="hold"/>
                                        <p:tgtEl>
                                          <p:spTgt spid="77"/>
                                        </p:tgtEl>
                                        <p:attrNameLst>
                                          <p:attrName>ppt_h</p:attrName>
                                        </p:attrNameLst>
                                      </p:cBhvr>
                                      <p:tavLst>
                                        <p:tav tm="0">
                                          <p:val>
                                            <p:fltVal val="0"/>
                                          </p:val>
                                        </p:tav>
                                        <p:tav tm="100000">
                                          <p:val>
                                            <p:strVal val="#ppt_h"/>
                                          </p:val>
                                        </p:tav>
                                      </p:tavLst>
                                    </p:anim>
                                    <p:animEffect transition="in" filter="fade">
                                      <p:cBhvr>
                                        <p:cTn id="43" dur="500"/>
                                        <p:tgtEl>
                                          <p:spTgt spid="77"/>
                                        </p:tgtEl>
                                      </p:cBhvr>
                                    </p:animEffect>
                                  </p:childTnLst>
                                </p:cTn>
                              </p:par>
                            </p:childTnLst>
                          </p:cTn>
                        </p:par>
                        <p:par>
                          <p:cTn id="44" fill="hold">
                            <p:stCondLst>
                              <p:cond delay="3500"/>
                            </p:stCondLst>
                            <p:childTnLst>
                              <p:par>
                                <p:cTn id="45" presetID="18" presetClass="entr" presetSubtype="12" fill="hold"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strips(downLeft)">
                                      <p:cBhvr>
                                        <p:cTn id="47" dur="500"/>
                                        <p:tgtEl>
                                          <p:spTgt spid="69"/>
                                        </p:tgtEl>
                                      </p:cBhvr>
                                    </p:animEffect>
                                  </p:childTnLst>
                                </p:cTn>
                              </p:par>
                              <p:par>
                                <p:cTn id="48" presetID="2" presetClass="entr" presetSubtype="8" accel="50000" decel="50000" fill="hold" nodeType="withEffect">
                                  <p:stCondLst>
                                    <p:cond delay="0"/>
                                  </p:stCondLst>
                                  <p:childTnLst>
                                    <p:set>
                                      <p:cBhvr>
                                        <p:cTn id="49" dur="1" fill="hold">
                                          <p:stCondLst>
                                            <p:cond delay="0"/>
                                          </p:stCondLst>
                                        </p:cTn>
                                        <p:tgtEl>
                                          <p:spTgt spid="70"/>
                                        </p:tgtEl>
                                        <p:attrNameLst>
                                          <p:attrName>style.visibility</p:attrName>
                                        </p:attrNameLst>
                                      </p:cBhvr>
                                      <p:to>
                                        <p:strVal val="visible"/>
                                      </p:to>
                                    </p:set>
                                    <p:anim calcmode="lin" valueType="num">
                                      <p:cBhvr additive="base">
                                        <p:cTn id="50" dur="500" fill="hold"/>
                                        <p:tgtEl>
                                          <p:spTgt spid="70"/>
                                        </p:tgtEl>
                                        <p:attrNameLst>
                                          <p:attrName>ppt_x</p:attrName>
                                        </p:attrNameLst>
                                      </p:cBhvr>
                                      <p:tavLst>
                                        <p:tav tm="0">
                                          <p:val>
                                            <p:strVal val="0-#ppt_w/2"/>
                                          </p:val>
                                        </p:tav>
                                        <p:tav tm="100000">
                                          <p:val>
                                            <p:strVal val="#ppt_x"/>
                                          </p:val>
                                        </p:tav>
                                      </p:tavLst>
                                    </p:anim>
                                    <p:anim calcmode="lin" valueType="num">
                                      <p:cBhvr additive="base">
                                        <p:cTn id="51" dur="500" fill="hold"/>
                                        <p:tgtEl>
                                          <p:spTgt spid="70"/>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8" accel="50000" decel="50000" fill="hold" grpId="0" nodeType="afterEffect">
                                  <p:stCondLst>
                                    <p:cond delay="0"/>
                                  </p:stCondLst>
                                  <p:childTnLst>
                                    <p:set>
                                      <p:cBhvr>
                                        <p:cTn id="54" dur="1" fill="hold">
                                          <p:stCondLst>
                                            <p:cond delay="0"/>
                                          </p:stCondLst>
                                        </p:cTn>
                                        <p:tgtEl>
                                          <p:spTgt spid="74"/>
                                        </p:tgtEl>
                                        <p:attrNameLst>
                                          <p:attrName>style.visibility</p:attrName>
                                        </p:attrNameLst>
                                      </p:cBhvr>
                                      <p:to>
                                        <p:strVal val="visible"/>
                                      </p:to>
                                    </p:set>
                                    <p:anim calcmode="lin" valueType="num">
                                      <p:cBhvr additive="base">
                                        <p:cTn id="55" dur="500" fill="hold"/>
                                        <p:tgtEl>
                                          <p:spTgt spid="74"/>
                                        </p:tgtEl>
                                        <p:attrNameLst>
                                          <p:attrName>ppt_x</p:attrName>
                                        </p:attrNameLst>
                                      </p:cBhvr>
                                      <p:tavLst>
                                        <p:tav tm="0">
                                          <p:val>
                                            <p:strVal val="0-#ppt_w/2"/>
                                          </p:val>
                                        </p:tav>
                                        <p:tav tm="100000">
                                          <p:val>
                                            <p:strVal val="#ppt_x"/>
                                          </p:val>
                                        </p:tav>
                                      </p:tavLst>
                                    </p:anim>
                                    <p:anim calcmode="lin" valueType="num">
                                      <p:cBhvr additive="base">
                                        <p:cTn id="56" dur="500" fill="hold"/>
                                        <p:tgtEl>
                                          <p:spTgt spid="74"/>
                                        </p:tgtEl>
                                        <p:attrNameLst>
                                          <p:attrName>ppt_y</p:attrName>
                                        </p:attrNameLst>
                                      </p:cBhvr>
                                      <p:tavLst>
                                        <p:tav tm="0">
                                          <p:val>
                                            <p:strVal val="#ppt_y"/>
                                          </p:val>
                                        </p:tav>
                                        <p:tav tm="100000">
                                          <p:val>
                                            <p:strVal val="#ppt_y"/>
                                          </p:val>
                                        </p:tav>
                                      </p:tavLst>
                                    </p:anim>
                                  </p:childTnLst>
                                </p:cTn>
                              </p:par>
                            </p:childTnLst>
                          </p:cTn>
                        </p:par>
                        <p:par>
                          <p:cTn id="57" fill="hold">
                            <p:stCondLst>
                              <p:cond delay="4500"/>
                            </p:stCondLst>
                            <p:childTnLst>
                              <p:par>
                                <p:cTn id="58" presetID="2" presetClass="entr" presetSubtype="8" accel="50000" decel="50000" fill="hold" grpId="0" nodeType="afterEffect">
                                  <p:stCondLst>
                                    <p:cond delay="0"/>
                                  </p:stCondLst>
                                  <p:childTnLst>
                                    <p:set>
                                      <p:cBhvr>
                                        <p:cTn id="59" dur="1" fill="hold">
                                          <p:stCondLst>
                                            <p:cond delay="0"/>
                                          </p:stCondLst>
                                        </p:cTn>
                                        <p:tgtEl>
                                          <p:spTgt spid="75"/>
                                        </p:tgtEl>
                                        <p:attrNameLst>
                                          <p:attrName>style.visibility</p:attrName>
                                        </p:attrNameLst>
                                      </p:cBhvr>
                                      <p:to>
                                        <p:strVal val="visible"/>
                                      </p:to>
                                    </p:set>
                                    <p:anim calcmode="lin" valueType="num">
                                      <p:cBhvr additive="base">
                                        <p:cTn id="60" dur="500" fill="hold"/>
                                        <p:tgtEl>
                                          <p:spTgt spid="75"/>
                                        </p:tgtEl>
                                        <p:attrNameLst>
                                          <p:attrName>ppt_x</p:attrName>
                                        </p:attrNameLst>
                                      </p:cBhvr>
                                      <p:tavLst>
                                        <p:tav tm="0">
                                          <p:val>
                                            <p:strVal val="0-#ppt_w/2"/>
                                          </p:val>
                                        </p:tav>
                                        <p:tav tm="100000">
                                          <p:val>
                                            <p:strVal val="#ppt_x"/>
                                          </p:val>
                                        </p:tav>
                                      </p:tavLst>
                                    </p:anim>
                                    <p:anim calcmode="lin" valueType="num">
                                      <p:cBhvr additive="base">
                                        <p:cTn id="61" dur="500" fill="hold"/>
                                        <p:tgtEl>
                                          <p:spTgt spid="75"/>
                                        </p:tgtEl>
                                        <p:attrNameLst>
                                          <p:attrName>ppt_y</p:attrName>
                                        </p:attrNameLst>
                                      </p:cBhvr>
                                      <p:tavLst>
                                        <p:tav tm="0">
                                          <p:val>
                                            <p:strVal val="#ppt_y"/>
                                          </p:val>
                                        </p:tav>
                                        <p:tav tm="100000">
                                          <p:val>
                                            <p:strVal val="#ppt_y"/>
                                          </p:val>
                                        </p:tav>
                                      </p:tavLst>
                                    </p:anim>
                                  </p:childTnLst>
                                </p:cTn>
                              </p:par>
                            </p:childTnLst>
                          </p:cTn>
                        </p:par>
                        <p:par>
                          <p:cTn id="62" fill="hold">
                            <p:stCondLst>
                              <p:cond delay="5000"/>
                            </p:stCondLst>
                            <p:childTnLst>
                              <p:par>
                                <p:cTn id="63" presetID="2" presetClass="entr" presetSubtype="8" accel="50000" decel="50000" fill="hold" grpId="0" nodeType="afterEffect">
                                  <p:stCondLst>
                                    <p:cond delay="0"/>
                                  </p:stCondLst>
                                  <p:childTnLst>
                                    <p:set>
                                      <p:cBhvr>
                                        <p:cTn id="64" dur="1" fill="hold">
                                          <p:stCondLst>
                                            <p:cond delay="0"/>
                                          </p:stCondLst>
                                        </p:cTn>
                                        <p:tgtEl>
                                          <p:spTgt spid="76"/>
                                        </p:tgtEl>
                                        <p:attrNameLst>
                                          <p:attrName>style.visibility</p:attrName>
                                        </p:attrNameLst>
                                      </p:cBhvr>
                                      <p:to>
                                        <p:strVal val="visible"/>
                                      </p:to>
                                    </p:set>
                                    <p:anim calcmode="lin" valueType="num">
                                      <p:cBhvr additive="base">
                                        <p:cTn id="65" dur="500" fill="hold"/>
                                        <p:tgtEl>
                                          <p:spTgt spid="76"/>
                                        </p:tgtEl>
                                        <p:attrNameLst>
                                          <p:attrName>ppt_x</p:attrName>
                                        </p:attrNameLst>
                                      </p:cBhvr>
                                      <p:tavLst>
                                        <p:tav tm="0">
                                          <p:val>
                                            <p:strVal val="0-#ppt_w/2"/>
                                          </p:val>
                                        </p:tav>
                                        <p:tav tm="100000">
                                          <p:val>
                                            <p:strVal val="#ppt_x"/>
                                          </p:val>
                                        </p:tav>
                                      </p:tavLst>
                                    </p:anim>
                                    <p:anim calcmode="lin" valueType="num">
                                      <p:cBhvr additive="base">
                                        <p:cTn id="66" dur="500" fill="hold"/>
                                        <p:tgtEl>
                                          <p:spTgt spid="76"/>
                                        </p:tgtEl>
                                        <p:attrNameLst>
                                          <p:attrName>ppt_y</p:attrName>
                                        </p:attrNameLst>
                                      </p:cBhvr>
                                      <p:tavLst>
                                        <p:tav tm="0">
                                          <p:val>
                                            <p:strVal val="#ppt_y"/>
                                          </p:val>
                                        </p:tav>
                                        <p:tav tm="100000">
                                          <p:val>
                                            <p:strVal val="#ppt_y"/>
                                          </p:val>
                                        </p:tav>
                                      </p:tavLst>
                                    </p:anim>
                                  </p:childTnLst>
                                </p:cTn>
                              </p:par>
                            </p:childTnLst>
                          </p:cTn>
                        </p:par>
                        <p:par>
                          <p:cTn id="67" fill="hold">
                            <p:stCondLst>
                              <p:cond delay="5500"/>
                            </p:stCondLst>
                            <p:childTnLst>
                              <p:par>
                                <p:cTn id="68" presetID="53" presetClass="entr" presetSubtype="16" fill="hold" nodeType="afterEffect">
                                  <p:stCondLst>
                                    <p:cond delay="0"/>
                                  </p:stCondLst>
                                  <p:childTnLst>
                                    <p:set>
                                      <p:cBhvr>
                                        <p:cTn id="69" dur="1" fill="hold">
                                          <p:stCondLst>
                                            <p:cond delay="0"/>
                                          </p:stCondLst>
                                        </p:cTn>
                                        <p:tgtEl>
                                          <p:spTgt spid="66"/>
                                        </p:tgtEl>
                                        <p:attrNameLst>
                                          <p:attrName>style.visibility</p:attrName>
                                        </p:attrNameLst>
                                      </p:cBhvr>
                                      <p:to>
                                        <p:strVal val="visible"/>
                                      </p:to>
                                    </p:set>
                                    <p:anim calcmode="lin" valueType="num">
                                      <p:cBhvr>
                                        <p:cTn id="70" dur="500" fill="hold"/>
                                        <p:tgtEl>
                                          <p:spTgt spid="66"/>
                                        </p:tgtEl>
                                        <p:attrNameLst>
                                          <p:attrName>ppt_w</p:attrName>
                                        </p:attrNameLst>
                                      </p:cBhvr>
                                      <p:tavLst>
                                        <p:tav tm="0">
                                          <p:val>
                                            <p:fltVal val="0"/>
                                          </p:val>
                                        </p:tav>
                                        <p:tav tm="100000">
                                          <p:val>
                                            <p:strVal val="#ppt_w"/>
                                          </p:val>
                                        </p:tav>
                                      </p:tavLst>
                                    </p:anim>
                                    <p:anim calcmode="lin" valueType="num">
                                      <p:cBhvr>
                                        <p:cTn id="71" dur="500" fill="hold"/>
                                        <p:tgtEl>
                                          <p:spTgt spid="66"/>
                                        </p:tgtEl>
                                        <p:attrNameLst>
                                          <p:attrName>ppt_h</p:attrName>
                                        </p:attrNameLst>
                                      </p:cBhvr>
                                      <p:tavLst>
                                        <p:tav tm="0">
                                          <p:val>
                                            <p:fltVal val="0"/>
                                          </p:val>
                                        </p:tav>
                                        <p:tav tm="100000">
                                          <p:val>
                                            <p:strVal val="#ppt_h"/>
                                          </p:val>
                                        </p:tav>
                                      </p:tavLst>
                                    </p:anim>
                                    <p:animEffect transition="in" filter="fade">
                                      <p:cBhvr>
                                        <p:cTn id="72" dur="500"/>
                                        <p:tgtEl>
                                          <p:spTgt spid="66"/>
                                        </p:tgtEl>
                                      </p:cBhvr>
                                    </p:animEffect>
                                  </p:childTnLst>
                                </p:cTn>
                              </p:par>
                            </p:childTnLst>
                          </p:cTn>
                        </p:par>
                        <p:par>
                          <p:cTn id="73" fill="hold">
                            <p:stCondLst>
                              <p:cond delay="6000"/>
                            </p:stCondLst>
                            <p:childTnLst>
                              <p:par>
                                <p:cTn id="74" presetID="18" presetClass="entr" presetSubtype="3" fill="hold" nodeType="after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strips(upRight)">
                                      <p:cBhvr>
                                        <p:cTn id="76" dur="500"/>
                                        <p:tgtEl>
                                          <p:spTgt spid="80"/>
                                        </p:tgtEl>
                                      </p:cBhvr>
                                    </p:animEffect>
                                  </p:childTnLst>
                                </p:cTn>
                              </p:par>
                              <p:par>
                                <p:cTn id="77" presetID="2" presetClass="entr" presetSubtype="2" accel="50000" decel="50000" fill="hold" nodeType="withEffect">
                                  <p:stCondLst>
                                    <p:cond delay="0"/>
                                  </p:stCondLst>
                                  <p:childTnLst>
                                    <p:set>
                                      <p:cBhvr>
                                        <p:cTn id="78" dur="1" fill="hold">
                                          <p:stCondLst>
                                            <p:cond delay="0"/>
                                          </p:stCondLst>
                                        </p:cTn>
                                        <p:tgtEl>
                                          <p:spTgt spid="81"/>
                                        </p:tgtEl>
                                        <p:attrNameLst>
                                          <p:attrName>style.visibility</p:attrName>
                                        </p:attrNameLst>
                                      </p:cBhvr>
                                      <p:to>
                                        <p:strVal val="visible"/>
                                      </p:to>
                                    </p:set>
                                    <p:anim calcmode="lin" valueType="num">
                                      <p:cBhvr additive="base">
                                        <p:cTn id="79" dur="500" fill="hold"/>
                                        <p:tgtEl>
                                          <p:spTgt spid="81"/>
                                        </p:tgtEl>
                                        <p:attrNameLst>
                                          <p:attrName>ppt_x</p:attrName>
                                        </p:attrNameLst>
                                      </p:cBhvr>
                                      <p:tavLst>
                                        <p:tav tm="0">
                                          <p:val>
                                            <p:strVal val="1+#ppt_w/2"/>
                                          </p:val>
                                        </p:tav>
                                        <p:tav tm="100000">
                                          <p:val>
                                            <p:strVal val="#ppt_x"/>
                                          </p:val>
                                        </p:tav>
                                      </p:tavLst>
                                    </p:anim>
                                    <p:anim calcmode="lin" valueType="num">
                                      <p:cBhvr additive="base">
                                        <p:cTn id="80" dur="500" fill="hold"/>
                                        <p:tgtEl>
                                          <p:spTgt spid="81"/>
                                        </p:tgtEl>
                                        <p:attrNameLst>
                                          <p:attrName>ppt_y</p:attrName>
                                        </p:attrNameLst>
                                      </p:cBhvr>
                                      <p:tavLst>
                                        <p:tav tm="0">
                                          <p:val>
                                            <p:strVal val="#ppt_y"/>
                                          </p:val>
                                        </p:tav>
                                        <p:tav tm="100000">
                                          <p:val>
                                            <p:strVal val="#ppt_y"/>
                                          </p:val>
                                        </p:tav>
                                      </p:tavLst>
                                    </p:anim>
                                  </p:childTnLst>
                                </p:cTn>
                              </p:par>
                            </p:childTnLst>
                          </p:cTn>
                        </p:par>
                        <p:par>
                          <p:cTn id="81" fill="hold">
                            <p:stCondLst>
                              <p:cond delay="6500"/>
                            </p:stCondLst>
                            <p:childTnLst>
                              <p:par>
                                <p:cTn id="82" presetID="2" presetClass="entr" presetSubtype="2" accel="50000" decel="50000" fill="hold" grpId="0" nodeType="afterEffect">
                                  <p:stCondLst>
                                    <p:cond delay="0"/>
                                  </p:stCondLst>
                                  <p:childTnLst>
                                    <p:set>
                                      <p:cBhvr>
                                        <p:cTn id="83" dur="1" fill="hold">
                                          <p:stCondLst>
                                            <p:cond delay="0"/>
                                          </p:stCondLst>
                                        </p:cTn>
                                        <p:tgtEl>
                                          <p:spTgt spid="85"/>
                                        </p:tgtEl>
                                        <p:attrNameLst>
                                          <p:attrName>style.visibility</p:attrName>
                                        </p:attrNameLst>
                                      </p:cBhvr>
                                      <p:to>
                                        <p:strVal val="visible"/>
                                      </p:to>
                                    </p:set>
                                    <p:anim calcmode="lin" valueType="num">
                                      <p:cBhvr additive="base">
                                        <p:cTn id="84" dur="500" fill="hold"/>
                                        <p:tgtEl>
                                          <p:spTgt spid="85"/>
                                        </p:tgtEl>
                                        <p:attrNameLst>
                                          <p:attrName>ppt_x</p:attrName>
                                        </p:attrNameLst>
                                      </p:cBhvr>
                                      <p:tavLst>
                                        <p:tav tm="0">
                                          <p:val>
                                            <p:strVal val="1+#ppt_w/2"/>
                                          </p:val>
                                        </p:tav>
                                        <p:tav tm="100000">
                                          <p:val>
                                            <p:strVal val="#ppt_x"/>
                                          </p:val>
                                        </p:tav>
                                      </p:tavLst>
                                    </p:anim>
                                    <p:anim calcmode="lin" valueType="num">
                                      <p:cBhvr additive="base">
                                        <p:cTn id="85" dur="500" fill="hold"/>
                                        <p:tgtEl>
                                          <p:spTgt spid="85"/>
                                        </p:tgtEl>
                                        <p:attrNameLst>
                                          <p:attrName>ppt_y</p:attrName>
                                        </p:attrNameLst>
                                      </p:cBhvr>
                                      <p:tavLst>
                                        <p:tav tm="0">
                                          <p:val>
                                            <p:strVal val="#ppt_y"/>
                                          </p:val>
                                        </p:tav>
                                        <p:tav tm="100000">
                                          <p:val>
                                            <p:strVal val="#ppt_y"/>
                                          </p:val>
                                        </p:tav>
                                      </p:tavLst>
                                    </p:anim>
                                  </p:childTnLst>
                                </p:cTn>
                              </p:par>
                            </p:childTnLst>
                          </p:cTn>
                        </p:par>
                        <p:par>
                          <p:cTn id="86" fill="hold">
                            <p:stCondLst>
                              <p:cond delay="7000"/>
                            </p:stCondLst>
                            <p:childTnLst>
                              <p:par>
                                <p:cTn id="87" presetID="2" presetClass="entr" presetSubtype="2" accel="50000" decel="50000" fill="hold" grpId="0" nodeType="afterEffect">
                                  <p:stCondLst>
                                    <p:cond delay="0"/>
                                  </p:stCondLst>
                                  <p:childTnLst>
                                    <p:set>
                                      <p:cBhvr>
                                        <p:cTn id="88" dur="1" fill="hold">
                                          <p:stCondLst>
                                            <p:cond delay="0"/>
                                          </p:stCondLst>
                                        </p:cTn>
                                        <p:tgtEl>
                                          <p:spTgt spid="86"/>
                                        </p:tgtEl>
                                        <p:attrNameLst>
                                          <p:attrName>style.visibility</p:attrName>
                                        </p:attrNameLst>
                                      </p:cBhvr>
                                      <p:to>
                                        <p:strVal val="visible"/>
                                      </p:to>
                                    </p:set>
                                    <p:anim calcmode="lin" valueType="num">
                                      <p:cBhvr additive="base">
                                        <p:cTn id="89" dur="500" fill="hold"/>
                                        <p:tgtEl>
                                          <p:spTgt spid="86"/>
                                        </p:tgtEl>
                                        <p:attrNameLst>
                                          <p:attrName>ppt_x</p:attrName>
                                        </p:attrNameLst>
                                      </p:cBhvr>
                                      <p:tavLst>
                                        <p:tav tm="0">
                                          <p:val>
                                            <p:strVal val="1+#ppt_w/2"/>
                                          </p:val>
                                        </p:tav>
                                        <p:tav tm="100000">
                                          <p:val>
                                            <p:strVal val="#ppt_x"/>
                                          </p:val>
                                        </p:tav>
                                      </p:tavLst>
                                    </p:anim>
                                    <p:anim calcmode="lin" valueType="num">
                                      <p:cBhvr additive="base">
                                        <p:cTn id="90" dur="500" fill="hold"/>
                                        <p:tgtEl>
                                          <p:spTgt spid="86"/>
                                        </p:tgtEl>
                                        <p:attrNameLst>
                                          <p:attrName>ppt_y</p:attrName>
                                        </p:attrNameLst>
                                      </p:cBhvr>
                                      <p:tavLst>
                                        <p:tav tm="0">
                                          <p:val>
                                            <p:strVal val="#ppt_y"/>
                                          </p:val>
                                        </p:tav>
                                        <p:tav tm="100000">
                                          <p:val>
                                            <p:strVal val="#ppt_y"/>
                                          </p:val>
                                        </p:tav>
                                      </p:tavLst>
                                    </p:anim>
                                  </p:childTnLst>
                                </p:cTn>
                              </p:par>
                            </p:childTnLst>
                          </p:cTn>
                        </p:par>
                        <p:par>
                          <p:cTn id="91" fill="hold">
                            <p:stCondLst>
                              <p:cond delay="7500"/>
                            </p:stCondLst>
                            <p:childTnLst>
                              <p:par>
                                <p:cTn id="92" presetID="2" presetClass="entr" presetSubtype="2" accel="50000" decel="50000" fill="hold" grpId="0" nodeType="afterEffect">
                                  <p:stCondLst>
                                    <p:cond delay="0"/>
                                  </p:stCondLst>
                                  <p:childTnLst>
                                    <p:set>
                                      <p:cBhvr>
                                        <p:cTn id="93" dur="1" fill="hold">
                                          <p:stCondLst>
                                            <p:cond delay="0"/>
                                          </p:stCondLst>
                                        </p:cTn>
                                        <p:tgtEl>
                                          <p:spTgt spid="87"/>
                                        </p:tgtEl>
                                        <p:attrNameLst>
                                          <p:attrName>style.visibility</p:attrName>
                                        </p:attrNameLst>
                                      </p:cBhvr>
                                      <p:to>
                                        <p:strVal val="visible"/>
                                      </p:to>
                                    </p:set>
                                    <p:anim calcmode="lin" valueType="num">
                                      <p:cBhvr additive="base">
                                        <p:cTn id="94" dur="500" fill="hold"/>
                                        <p:tgtEl>
                                          <p:spTgt spid="87"/>
                                        </p:tgtEl>
                                        <p:attrNameLst>
                                          <p:attrName>ppt_x</p:attrName>
                                        </p:attrNameLst>
                                      </p:cBhvr>
                                      <p:tavLst>
                                        <p:tav tm="0">
                                          <p:val>
                                            <p:strVal val="1+#ppt_w/2"/>
                                          </p:val>
                                        </p:tav>
                                        <p:tav tm="100000">
                                          <p:val>
                                            <p:strVal val="#ppt_x"/>
                                          </p:val>
                                        </p:tav>
                                      </p:tavLst>
                                    </p:anim>
                                    <p:anim calcmode="lin" valueType="num">
                                      <p:cBhvr additive="base">
                                        <p:cTn id="95" dur="500" fill="hold"/>
                                        <p:tgtEl>
                                          <p:spTgt spid="87"/>
                                        </p:tgtEl>
                                        <p:attrNameLst>
                                          <p:attrName>ppt_y</p:attrName>
                                        </p:attrNameLst>
                                      </p:cBhvr>
                                      <p:tavLst>
                                        <p:tav tm="0">
                                          <p:val>
                                            <p:strVal val="#ppt_y"/>
                                          </p:val>
                                        </p:tav>
                                        <p:tav tm="100000">
                                          <p:val>
                                            <p:strVal val="#ppt_y"/>
                                          </p:val>
                                        </p:tav>
                                      </p:tavLst>
                                    </p:anim>
                                  </p:childTnLst>
                                </p:cTn>
                              </p:par>
                            </p:childTnLst>
                          </p:cTn>
                        </p:par>
                        <p:par>
                          <p:cTn id="96" fill="hold">
                            <p:stCondLst>
                              <p:cond delay="8000"/>
                            </p:stCondLst>
                            <p:childTnLst>
                              <p:par>
                                <p:cTn id="97" presetID="53" presetClass="entr" presetSubtype="16" fill="hold" nodeType="afterEffect">
                                  <p:stCondLst>
                                    <p:cond delay="0"/>
                                  </p:stCondLst>
                                  <p:childTnLst>
                                    <p:set>
                                      <p:cBhvr>
                                        <p:cTn id="98" dur="1" fill="hold">
                                          <p:stCondLst>
                                            <p:cond delay="0"/>
                                          </p:stCondLst>
                                        </p:cTn>
                                        <p:tgtEl>
                                          <p:spTgt spid="63"/>
                                        </p:tgtEl>
                                        <p:attrNameLst>
                                          <p:attrName>style.visibility</p:attrName>
                                        </p:attrNameLst>
                                      </p:cBhvr>
                                      <p:to>
                                        <p:strVal val="visible"/>
                                      </p:to>
                                    </p:set>
                                    <p:anim calcmode="lin" valueType="num">
                                      <p:cBhvr>
                                        <p:cTn id="99" dur="500" fill="hold"/>
                                        <p:tgtEl>
                                          <p:spTgt spid="63"/>
                                        </p:tgtEl>
                                        <p:attrNameLst>
                                          <p:attrName>ppt_w</p:attrName>
                                        </p:attrNameLst>
                                      </p:cBhvr>
                                      <p:tavLst>
                                        <p:tav tm="0">
                                          <p:val>
                                            <p:fltVal val="0"/>
                                          </p:val>
                                        </p:tav>
                                        <p:tav tm="100000">
                                          <p:val>
                                            <p:strVal val="#ppt_w"/>
                                          </p:val>
                                        </p:tav>
                                      </p:tavLst>
                                    </p:anim>
                                    <p:anim calcmode="lin" valueType="num">
                                      <p:cBhvr>
                                        <p:cTn id="100" dur="500" fill="hold"/>
                                        <p:tgtEl>
                                          <p:spTgt spid="63"/>
                                        </p:tgtEl>
                                        <p:attrNameLst>
                                          <p:attrName>ppt_h</p:attrName>
                                        </p:attrNameLst>
                                      </p:cBhvr>
                                      <p:tavLst>
                                        <p:tav tm="0">
                                          <p:val>
                                            <p:fltVal val="0"/>
                                          </p:val>
                                        </p:tav>
                                        <p:tav tm="100000">
                                          <p:val>
                                            <p:strVal val="#ppt_h"/>
                                          </p:val>
                                        </p:tav>
                                      </p:tavLst>
                                    </p:anim>
                                    <p:animEffect transition="in" filter="fade">
                                      <p:cBhvr>
                                        <p:cTn id="101" dur="500"/>
                                        <p:tgtEl>
                                          <p:spTgt spid="63"/>
                                        </p:tgtEl>
                                      </p:cBhvr>
                                    </p:animEffect>
                                  </p:childTnLst>
                                </p:cTn>
                              </p:par>
                            </p:childTnLst>
                          </p:cTn>
                        </p:par>
                        <p:par>
                          <p:cTn id="102" fill="hold">
                            <p:stCondLst>
                              <p:cond delay="8500"/>
                            </p:stCondLst>
                            <p:childTnLst>
                              <p:par>
                                <p:cTn id="103" presetID="18" presetClass="entr" presetSubtype="3" fill="hold" nodeType="afterEffect">
                                  <p:stCondLst>
                                    <p:cond delay="0"/>
                                  </p:stCondLst>
                                  <p:childTnLst>
                                    <p:set>
                                      <p:cBhvr>
                                        <p:cTn id="104" dur="1" fill="hold">
                                          <p:stCondLst>
                                            <p:cond delay="0"/>
                                          </p:stCondLst>
                                        </p:cTn>
                                        <p:tgtEl>
                                          <p:spTgt spid="88"/>
                                        </p:tgtEl>
                                        <p:attrNameLst>
                                          <p:attrName>style.visibility</p:attrName>
                                        </p:attrNameLst>
                                      </p:cBhvr>
                                      <p:to>
                                        <p:strVal val="visible"/>
                                      </p:to>
                                    </p:set>
                                    <p:animEffect transition="in" filter="strips(upRight)">
                                      <p:cBhvr>
                                        <p:cTn id="105" dur="500"/>
                                        <p:tgtEl>
                                          <p:spTgt spid="88"/>
                                        </p:tgtEl>
                                      </p:cBhvr>
                                    </p:animEffect>
                                  </p:childTnLst>
                                </p:cTn>
                              </p:par>
                              <p:par>
                                <p:cTn id="106" presetID="2" presetClass="entr" presetSubtype="2" accel="50000" decel="50000" fill="hold" nodeType="withEffect">
                                  <p:stCondLst>
                                    <p:cond delay="0"/>
                                  </p:stCondLst>
                                  <p:childTnLst>
                                    <p:set>
                                      <p:cBhvr>
                                        <p:cTn id="107" dur="1" fill="hold">
                                          <p:stCondLst>
                                            <p:cond delay="0"/>
                                          </p:stCondLst>
                                        </p:cTn>
                                        <p:tgtEl>
                                          <p:spTgt spid="89"/>
                                        </p:tgtEl>
                                        <p:attrNameLst>
                                          <p:attrName>style.visibility</p:attrName>
                                        </p:attrNameLst>
                                      </p:cBhvr>
                                      <p:to>
                                        <p:strVal val="visible"/>
                                      </p:to>
                                    </p:set>
                                    <p:anim calcmode="lin" valueType="num">
                                      <p:cBhvr additive="base">
                                        <p:cTn id="108" dur="500" fill="hold"/>
                                        <p:tgtEl>
                                          <p:spTgt spid="89"/>
                                        </p:tgtEl>
                                        <p:attrNameLst>
                                          <p:attrName>ppt_x</p:attrName>
                                        </p:attrNameLst>
                                      </p:cBhvr>
                                      <p:tavLst>
                                        <p:tav tm="0">
                                          <p:val>
                                            <p:strVal val="1+#ppt_w/2"/>
                                          </p:val>
                                        </p:tav>
                                        <p:tav tm="100000">
                                          <p:val>
                                            <p:strVal val="#ppt_x"/>
                                          </p:val>
                                        </p:tav>
                                      </p:tavLst>
                                    </p:anim>
                                    <p:anim calcmode="lin" valueType="num">
                                      <p:cBhvr additive="base">
                                        <p:cTn id="109" dur="500" fill="hold"/>
                                        <p:tgtEl>
                                          <p:spTgt spid="89"/>
                                        </p:tgtEl>
                                        <p:attrNameLst>
                                          <p:attrName>ppt_y</p:attrName>
                                        </p:attrNameLst>
                                      </p:cBhvr>
                                      <p:tavLst>
                                        <p:tav tm="0">
                                          <p:val>
                                            <p:strVal val="#ppt_y"/>
                                          </p:val>
                                        </p:tav>
                                        <p:tav tm="100000">
                                          <p:val>
                                            <p:strVal val="#ppt_y"/>
                                          </p:val>
                                        </p:tav>
                                      </p:tavLst>
                                    </p:anim>
                                  </p:childTnLst>
                                </p:cTn>
                              </p:par>
                            </p:childTnLst>
                          </p:cTn>
                        </p:par>
                        <p:par>
                          <p:cTn id="110" fill="hold">
                            <p:stCondLst>
                              <p:cond delay="9000"/>
                            </p:stCondLst>
                            <p:childTnLst>
                              <p:par>
                                <p:cTn id="111" presetID="2" presetClass="entr" presetSubtype="2" accel="50000" decel="50000" fill="hold" grpId="0" nodeType="afterEffect">
                                  <p:stCondLst>
                                    <p:cond delay="0"/>
                                  </p:stCondLst>
                                  <p:childTnLst>
                                    <p:set>
                                      <p:cBhvr>
                                        <p:cTn id="112" dur="1" fill="hold">
                                          <p:stCondLst>
                                            <p:cond delay="0"/>
                                          </p:stCondLst>
                                        </p:cTn>
                                        <p:tgtEl>
                                          <p:spTgt spid="93"/>
                                        </p:tgtEl>
                                        <p:attrNameLst>
                                          <p:attrName>style.visibility</p:attrName>
                                        </p:attrNameLst>
                                      </p:cBhvr>
                                      <p:to>
                                        <p:strVal val="visible"/>
                                      </p:to>
                                    </p:set>
                                    <p:anim calcmode="lin" valueType="num">
                                      <p:cBhvr additive="base">
                                        <p:cTn id="113" dur="500" fill="hold"/>
                                        <p:tgtEl>
                                          <p:spTgt spid="93"/>
                                        </p:tgtEl>
                                        <p:attrNameLst>
                                          <p:attrName>ppt_x</p:attrName>
                                        </p:attrNameLst>
                                      </p:cBhvr>
                                      <p:tavLst>
                                        <p:tav tm="0">
                                          <p:val>
                                            <p:strVal val="1+#ppt_w/2"/>
                                          </p:val>
                                        </p:tav>
                                        <p:tav tm="100000">
                                          <p:val>
                                            <p:strVal val="#ppt_x"/>
                                          </p:val>
                                        </p:tav>
                                      </p:tavLst>
                                    </p:anim>
                                    <p:anim calcmode="lin" valueType="num">
                                      <p:cBhvr additive="base">
                                        <p:cTn id="114" dur="500" fill="hold"/>
                                        <p:tgtEl>
                                          <p:spTgt spid="93"/>
                                        </p:tgtEl>
                                        <p:attrNameLst>
                                          <p:attrName>ppt_y</p:attrName>
                                        </p:attrNameLst>
                                      </p:cBhvr>
                                      <p:tavLst>
                                        <p:tav tm="0">
                                          <p:val>
                                            <p:strVal val="#ppt_y"/>
                                          </p:val>
                                        </p:tav>
                                        <p:tav tm="100000">
                                          <p:val>
                                            <p:strVal val="#ppt_y"/>
                                          </p:val>
                                        </p:tav>
                                      </p:tavLst>
                                    </p:anim>
                                  </p:childTnLst>
                                </p:cTn>
                              </p:par>
                            </p:childTnLst>
                          </p:cTn>
                        </p:par>
                        <p:par>
                          <p:cTn id="115" fill="hold">
                            <p:stCondLst>
                              <p:cond delay="9500"/>
                            </p:stCondLst>
                            <p:childTnLst>
                              <p:par>
                                <p:cTn id="116" presetID="2" presetClass="entr" presetSubtype="2" accel="50000" decel="50000" fill="hold" grpId="0" nodeType="afterEffect">
                                  <p:stCondLst>
                                    <p:cond delay="0"/>
                                  </p:stCondLst>
                                  <p:childTnLst>
                                    <p:set>
                                      <p:cBhvr>
                                        <p:cTn id="117" dur="1" fill="hold">
                                          <p:stCondLst>
                                            <p:cond delay="0"/>
                                          </p:stCondLst>
                                        </p:cTn>
                                        <p:tgtEl>
                                          <p:spTgt spid="94"/>
                                        </p:tgtEl>
                                        <p:attrNameLst>
                                          <p:attrName>style.visibility</p:attrName>
                                        </p:attrNameLst>
                                      </p:cBhvr>
                                      <p:to>
                                        <p:strVal val="visible"/>
                                      </p:to>
                                    </p:set>
                                    <p:anim calcmode="lin" valueType="num">
                                      <p:cBhvr additive="base">
                                        <p:cTn id="118" dur="500" fill="hold"/>
                                        <p:tgtEl>
                                          <p:spTgt spid="94"/>
                                        </p:tgtEl>
                                        <p:attrNameLst>
                                          <p:attrName>ppt_x</p:attrName>
                                        </p:attrNameLst>
                                      </p:cBhvr>
                                      <p:tavLst>
                                        <p:tav tm="0">
                                          <p:val>
                                            <p:strVal val="1+#ppt_w/2"/>
                                          </p:val>
                                        </p:tav>
                                        <p:tav tm="100000">
                                          <p:val>
                                            <p:strVal val="#ppt_x"/>
                                          </p:val>
                                        </p:tav>
                                      </p:tavLst>
                                    </p:anim>
                                    <p:anim calcmode="lin" valueType="num">
                                      <p:cBhvr additive="base">
                                        <p:cTn id="119" dur="500" fill="hold"/>
                                        <p:tgtEl>
                                          <p:spTgt spid="94"/>
                                        </p:tgtEl>
                                        <p:attrNameLst>
                                          <p:attrName>ppt_y</p:attrName>
                                        </p:attrNameLst>
                                      </p:cBhvr>
                                      <p:tavLst>
                                        <p:tav tm="0">
                                          <p:val>
                                            <p:strVal val="#ppt_y"/>
                                          </p:val>
                                        </p:tav>
                                        <p:tav tm="100000">
                                          <p:val>
                                            <p:strVal val="#ppt_y"/>
                                          </p:val>
                                        </p:tav>
                                      </p:tavLst>
                                    </p:anim>
                                  </p:childTnLst>
                                </p:cTn>
                              </p:par>
                            </p:childTnLst>
                          </p:cTn>
                        </p:par>
                        <p:par>
                          <p:cTn id="120" fill="hold">
                            <p:stCondLst>
                              <p:cond delay="10000"/>
                            </p:stCondLst>
                            <p:childTnLst>
                              <p:par>
                                <p:cTn id="121" presetID="2" presetClass="entr" presetSubtype="2" accel="50000" decel="50000" fill="hold" grpId="0" nodeType="afterEffect">
                                  <p:stCondLst>
                                    <p:cond delay="0"/>
                                  </p:stCondLst>
                                  <p:childTnLst>
                                    <p:set>
                                      <p:cBhvr>
                                        <p:cTn id="122" dur="1" fill="hold">
                                          <p:stCondLst>
                                            <p:cond delay="0"/>
                                          </p:stCondLst>
                                        </p:cTn>
                                        <p:tgtEl>
                                          <p:spTgt spid="95"/>
                                        </p:tgtEl>
                                        <p:attrNameLst>
                                          <p:attrName>style.visibility</p:attrName>
                                        </p:attrNameLst>
                                      </p:cBhvr>
                                      <p:to>
                                        <p:strVal val="visible"/>
                                      </p:to>
                                    </p:set>
                                    <p:anim calcmode="lin" valueType="num">
                                      <p:cBhvr additive="base">
                                        <p:cTn id="123" dur="500" fill="hold"/>
                                        <p:tgtEl>
                                          <p:spTgt spid="95"/>
                                        </p:tgtEl>
                                        <p:attrNameLst>
                                          <p:attrName>ppt_x</p:attrName>
                                        </p:attrNameLst>
                                      </p:cBhvr>
                                      <p:tavLst>
                                        <p:tav tm="0">
                                          <p:val>
                                            <p:strVal val="1+#ppt_w/2"/>
                                          </p:val>
                                        </p:tav>
                                        <p:tav tm="100000">
                                          <p:val>
                                            <p:strVal val="#ppt_x"/>
                                          </p:val>
                                        </p:tav>
                                      </p:tavLst>
                                    </p:anim>
                                    <p:anim calcmode="lin" valueType="num">
                                      <p:cBhvr additive="base">
                                        <p:cTn id="124" dur="500" fill="hold"/>
                                        <p:tgtEl>
                                          <p:spTgt spid="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74" grpId="0" animBg="1"/>
      <p:bldP spid="75" grpId="0" animBg="1"/>
      <p:bldP spid="76" grpId="0" animBg="1"/>
      <p:bldP spid="85" grpId="0" animBg="1"/>
      <p:bldP spid="86" grpId="0" animBg="1"/>
      <p:bldP spid="87" grpId="0" animBg="1"/>
      <p:bldP spid="93" grpId="0" animBg="1"/>
      <p:bldP spid="94" grpId="0" animBg="1"/>
      <p:bldP spid="95" grpId="0" animBg="1"/>
      <p:bldP spid="9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0F2437"/>
            </a:gs>
            <a:gs pos="50000">
              <a:srgbClr val="284D7A"/>
            </a:gs>
            <a:gs pos="100000">
              <a:srgbClr val="0F2437"/>
            </a:gs>
          </a:gsLst>
          <a:lin ang="5400000" scaled="1"/>
        </a:gradFill>
        <a:effectLst/>
      </p:bgPr>
    </p:bg>
    <p:spTree>
      <p:nvGrpSpPr>
        <p:cNvPr id="1" name=""/>
        <p:cNvGrpSpPr/>
        <p:nvPr/>
      </p:nvGrpSpPr>
      <p:grpSpPr>
        <a:xfrm>
          <a:off x="0" y="0"/>
          <a:ext cx="0" cy="0"/>
          <a:chOff x="0" y="0"/>
          <a:chExt cx="0" cy="0"/>
        </a:xfrm>
      </p:grpSpPr>
      <p:sp>
        <p:nvSpPr>
          <p:cNvPr id="7172" name="任意多边形 4"/>
          <p:cNvSpPr>
            <a:spLocks noChangeAspect="1" noChangeArrowheads="1"/>
          </p:cNvSpPr>
          <p:nvPr/>
        </p:nvSpPr>
        <p:spPr bwMode="auto">
          <a:xfrm>
            <a:off x="3570288" y="4454525"/>
            <a:ext cx="1249362" cy="1995488"/>
          </a:xfrm>
          <a:custGeom>
            <a:avLst/>
            <a:gdLst>
              <a:gd name="T0" fmla="*/ 618292 w 1482739"/>
              <a:gd name="T1" fmla="*/ 0 h 2368485"/>
              <a:gd name="T2" fmla="*/ 1482739 w 1482739"/>
              <a:gd name="T3" fmla="*/ 684778 h 2368485"/>
              <a:gd name="T4" fmla="*/ 1388693 w 1482739"/>
              <a:gd name="T5" fmla="*/ 821331 h 2368485"/>
              <a:gd name="T6" fmla="*/ 1104029 w 1482739"/>
              <a:gd name="T7" fmla="*/ 1817583 h 2368485"/>
              <a:gd name="T8" fmla="*/ 1142305 w 1482739"/>
              <a:gd name="T9" fmla="*/ 2197269 h 2368485"/>
              <a:gd name="T10" fmla="*/ 1186329 w 1482739"/>
              <a:gd name="T11" fmla="*/ 2368485 h 2368485"/>
              <a:gd name="T12" fmla="*/ 52879 w 1482739"/>
              <a:gd name="T13" fmla="*/ 2368485 h 2368485"/>
              <a:gd name="T14" fmla="*/ 15427 w 1482739"/>
              <a:gd name="T15" fmla="*/ 2123089 h 2368485"/>
              <a:gd name="T16" fmla="*/ 0 w 1482739"/>
              <a:gd name="T17" fmla="*/ 1817583 h 2368485"/>
              <a:gd name="T18" fmla="*/ 480494 w 1482739"/>
              <a:gd name="T19" fmla="*/ 191958 h 23684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82739"/>
              <a:gd name="T31" fmla="*/ 0 h 2368485"/>
              <a:gd name="T32" fmla="*/ 1482739 w 1482739"/>
              <a:gd name="T33" fmla="*/ 2368485 h 236848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82739" h="2368485">
                <a:moveTo>
                  <a:pt x="618292" y="0"/>
                </a:moveTo>
                <a:lnTo>
                  <a:pt x="1482739" y="684778"/>
                </a:lnTo>
                <a:lnTo>
                  <a:pt x="1388693" y="821331"/>
                </a:lnTo>
                <a:cubicBezTo>
                  <a:pt x="1208281" y="1110339"/>
                  <a:pt x="1104029" y="1451787"/>
                  <a:pt x="1104029" y="1817583"/>
                </a:cubicBezTo>
                <a:cubicBezTo>
                  <a:pt x="1104029" y="1947644"/>
                  <a:pt x="1117209" y="2074627"/>
                  <a:pt x="1142305" y="2197269"/>
                </a:cubicBezTo>
                <a:lnTo>
                  <a:pt x="1186329" y="2368485"/>
                </a:lnTo>
                <a:lnTo>
                  <a:pt x="52879" y="2368485"/>
                </a:lnTo>
                <a:lnTo>
                  <a:pt x="15427" y="2123089"/>
                </a:lnTo>
                <a:cubicBezTo>
                  <a:pt x="5226" y="2022641"/>
                  <a:pt x="0" y="1920723"/>
                  <a:pt x="0" y="1817583"/>
                </a:cubicBezTo>
                <a:cubicBezTo>
                  <a:pt x="0" y="1218087"/>
                  <a:pt x="176550" y="659826"/>
                  <a:pt x="480494" y="191958"/>
                </a:cubicBezTo>
                <a:close/>
              </a:path>
            </a:pathLst>
          </a:cu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7173" name="任意多边形 5"/>
          <p:cNvSpPr>
            <a:spLocks noChangeAspect="1" noChangeArrowheads="1"/>
          </p:cNvSpPr>
          <p:nvPr/>
        </p:nvSpPr>
        <p:spPr bwMode="auto">
          <a:xfrm>
            <a:off x="4156075" y="3470275"/>
            <a:ext cx="1879600" cy="1481138"/>
          </a:xfrm>
          <a:custGeom>
            <a:avLst/>
            <a:gdLst>
              <a:gd name="T0" fmla="*/ 2229750 w 2229750"/>
              <a:gd name="T1" fmla="*/ 0 h 1759042"/>
              <a:gd name="T2" fmla="*/ 2229750 w 2229750"/>
              <a:gd name="T3" fmla="*/ 1105606 h 1759042"/>
              <a:gd name="T4" fmla="*/ 2099663 w 2229750"/>
              <a:gd name="T5" fmla="*/ 1112175 h 1759042"/>
              <a:gd name="T6" fmla="*/ 897739 w 2229750"/>
              <a:gd name="T7" fmla="*/ 1719680 h 1759042"/>
              <a:gd name="T8" fmla="*/ 865058 w 2229750"/>
              <a:gd name="T9" fmla="*/ 1759042 h 1759042"/>
              <a:gd name="T10" fmla="*/ 0 w 2229750"/>
              <a:gd name="T11" fmla="*/ 1073780 h 1759042"/>
              <a:gd name="T12" fmla="*/ 129369 w 2229750"/>
              <a:gd name="T13" fmla="*/ 924877 h 1759042"/>
              <a:gd name="T14" fmla="*/ 2138526 w 2229750"/>
              <a:gd name="T15" fmla="*/ 2307 h 1759042"/>
              <a:gd name="T16" fmla="*/ 0 60000 65536"/>
              <a:gd name="T17" fmla="*/ 0 60000 65536"/>
              <a:gd name="T18" fmla="*/ 0 60000 65536"/>
              <a:gd name="T19" fmla="*/ 0 60000 65536"/>
              <a:gd name="T20" fmla="*/ 0 60000 65536"/>
              <a:gd name="T21" fmla="*/ 0 60000 65536"/>
              <a:gd name="T22" fmla="*/ 0 60000 65536"/>
              <a:gd name="T23" fmla="*/ 0 60000 65536"/>
              <a:gd name="T24" fmla="*/ 0 w 2229750"/>
              <a:gd name="T25" fmla="*/ 0 h 1759042"/>
              <a:gd name="T26" fmla="*/ 2229750 w 2229750"/>
              <a:gd name="T27" fmla="*/ 1759042 h 17590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29750" h="1759042">
                <a:moveTo>
                  <a:pt x="2229750" y="0"/>
                </a:moveTo>
                <a:lnTo>
                  <a:pt x="2229750" y="1105606"/>
                </a:lnTo>
                <a:lnTo>
                  <a:pt x="2099663" y="1112175"/>
                </a:lnTo>
                <a:cubicBezTo>
                  <a:pt x="1624662" y="1160414"/>
                  <a:pt x="1201825" y="1385111"/>
                  <a:pt x="897739" y="1719680"/>
                </a:cubicBezTo>
                <a:lnTo>
                  <a:pt x="865058" y="1759042"/>
                </a:lnTo>
                <a:lnTo>
                  <a:pt x="0" y="1073780"/>
                </a:lnTo>
                <a:lnTo>
                  <a:pt x="129369" y="924877"/>
                </a:lnTo>
                <a:cubicBezTo>
                  <a:pt x="640582" y="388685"/>
                  <a:pt x="1349142" y="42321"/>
                  <a:pt x="2138526" y="2307"/>
                </a:cubicBezTo>
                <a:close/>
              </a:path>
            </a:pathLst>
          </a:cu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7174" name="任意多边形 6"/>
          <p:cNvSpPr>
            <a:spLocks noChangeAspect="1" noChangeArrowheads="1"/>
          </p:cNvSpPr>
          <p:nvPr/>
        </p:nvSpPr>
        <p:spPr bwMode="auto">
          <a:xfrm>
            <a:off x="7356475" y="4452938"/>
            <a:ext cx="1249363" cy="1997075"/>
          </a:xfrm>
          <a:custGeom>
            <a:avLst/>
            <a:gdLst>
              <a:gd name="T0" fmla="*/ 864424 w 1483619"/>
              <a:gd name="T1" fmla="*/ 0 h 2369744"/>
              <a:gd name="T2" fmla="*/ 1003126 w 1483619"/>
              <a:gd name="T3" fmla="*/ 193217 h 2369744"/>
              <a:gd name="T4" fmla="*/ 1483619 w 1483619"/>
              <a:gd name="T5" fmla="*/ 1818842 h 2369744"/>
              <a:gd name="T6" fmla="*/ 1468192 w 1483619"/>
              <a:gd name="T7" fmla="*/ 2124348 h 2369744"/>
              <a:gd name="T8" fmla="*/ 1430740 w 1483619"/>
              <a:gd name="T9" fmla="*/ 2369744 h 2369744"/>
              <a:gd name="T10" fmla="*/ 297290 w 1483619"/>
              <a:gd name="T11" fmla="*/ 2369744 h 2369744"/>
              <a:gd name="T12" fmla="*/ 341315 w 1483619"/>
              <a:gd name="T13" fmla="*/ 2198528 h 2369744"/>
              <a:gd name="T14" fmla="*/ 379590 w 1483619"/>
              <a:gd name="T15" fmla="*/ 1818842 h 2369744"/>
              <a:gd name="T16" fmla="*/ 94927 w 1483619"/>
              <a:gd name="T17" fmla="*/ 822590 h 2369744"/>
              <a:gd name="T18" fmla="*/ 0 w 1483619"/>
              <a:gd name="T19" fmla="*/ 684759 h 23697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83619"/>
              <a:gd name="T31" fmla="*/ 0 h 2369744"/>
              <a:gd name="T32" fmla="*/ 1483619 w 1483619"/>
              <a:gd name="T33" fmla="*/ 2369744 h 23697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83619" h="2369744">
                <a:moveTo>
                  <a:pt x="864424" y="0"/>
                </a:moveTo>
                <a:lnTo>
                  <a:pt x="1003126" y="193217"/>
                </a:lnTo>
                <a:cubicBezTo>
                  <a:pt x="1307069" y="661085"/>
                  <a:pt x="1483619" y="1219346"/>
                  <a:pt x="1483619" y="1818842"/>
                </a:cubicBezTo>
                <a:cubicBezTo>
                  <a:pt x="1483619" y="1921982"/>
                  <a:pt x="1478393" y="2023900"/>
                  <a:pt x="1468192" y="2124348"/>
                </a:cubicBezTo>
                <a:lnTo>
                  <a:pt x="1430740" y="2369744"/>
                </a:lnTo>
                <a:lnTo>
                  <a:pt x="297290" y="2369744"/>
                </a:lnTo>
                <a:lnTo>
                  <a:pt x="341315" y="2198528"/>
                </a:lnTo>
                <a:cubicBezTo>
                  <a:pt x="366411" y="2075886"/>
                  <a:pt x="379590" y="1948903"/>
                  <a:pt x="379590" y="1818842"/>
                </a:cubicBezTo>
                <a:cubicBezTo>
                  <a:pt x="379590" y="1453046"/>
                  <a:pt x="275339" y="1111598"/>
                  <a:pt x="94927" y="822590"/>
                </a:cubicBezTo>
                <a:lnTo>
                  <a:pt x="0" y="684759"/>
                </a:lnTo>
                <a:close/>
              </a:path>
            </a:pathLst>
          </a:cu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7175" name="任意多边形 7"/>
          <p:cNvSpPr>
            <a:spLocks noChangeAspect="1" noChangeArrowheads="1"/>
          </p:cNvSpPr>
          <p:nvPr/>
        </p:nvSpPr>
        <p:spPr bwMode="auto">
          <a:xfrm>
            <a:off x="6138863" y="3470275"/>
            <a:ext cx="1879600" cy="1481138"/>
          </a:xfrm>
          <a:custGeom>
            <a:avLst/>
            <a:gdLst>
              <a:gd name="T0" fmla="*/ 0 w 2231226"/>
              <a:gd name="T1" fmla="*/ 0 h 1757913"/>
              <a:gd name="T2" fmla="*/ 93716 w 2231226"/>
              <a:gd name="T3" fmla="*/ 2370 h 1757913"/>
              <a:gd name="T4" fmla="*/ 2102874 w 2231226"/>
              <a:gd name="T5" fmla="*/ 924940 h 1757913"/>
              <a:gd name="T6" fmla="*/ 2231226 w 2231226"/>
              <a:gd name="T7" fmla="*/ 1072673 h 1757913"/>
              <a:gd name="T8" fmla="*/ 1366195 w 2231226"/>
              <a:gd name="T9" fmla="*/ 1757913 h 1757913"/>
              <a:gd name="T10" fmla="*/ 1334504 w 2231226"/>
              <a:gd name="T11" fmla="*/ 1719743 h 1757913"/>
              <a:gd name="T12" fmla="*/ 132579 w 2231226"/>
              <a:gd name="T13" fmla="*/ 1112238 h 1757913"/>
              <a:gd name="T14" fmla="*/ 0 w 2231226"/>
              <a:gd name="T15" fmla="*/ 1105543 h 1757913"/>
              <a:gd name="T16" fmla="*/ 0 60000 65536"/>
              <a:gd name="T17" fmla="*/ 0 60000 65536"/>
              <a:gd name="T18" fmla="*/ 0 60000 65536"/>
              <a:gd name="T19" fmla="*/ 0 60000 65536"/>
              <a:gd name="T20" fmla="*/ 0 60000 65536"/>
              <a:gd name="T21" fmla="*/ 0 60000 65536"/>
              <a:gd name="T22" fmla="*/ 0 60000 65536"/>
              <a:gd name="T23" fmla="*/ 0 60000 65536"/>
              <a:gd name="T24" fmla="*/ 0 w 2231226"/>
              <a:gd name="T25" fmla="*/ 0 h 1757913"/>
              <a:gd name="T26" fmla="*/ 2231226 w 2231226"/>
              <a:gd name="T27" fmla="*/ 1757913 h 17579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1226" h="1757913">
                <a:moveTo>
                  <a:pt x="0" y="0"/>
                </a:moveTo>
                <a:lnTo>
                  <a:pt x="93716" y="2370"/>
                </a:lnTo>
                <a:cubicBezTo>
                  <a:pt x="883101" y="42384"/>
                  <a:pt x="1591661" y="388748"/>
                  <a:pt x="2102874" y="924940"/>
                </a:cubicBezTo>
                <a:lnTo>
                  <a:pt x="2231226" y="1072673"/>
                </a:lnTo>
                <a:lnTo>
                  <a:pt x="1366195" y="1757913"/>
                </a:lnTo>
                <a:lnTo>
                  <a:pt x="1334504" y="1719743"/>
                </a:lnTo>
                <a:cubicBezTo>
                  <a:pt x="1030417" y="1385174"/>
                  <a:pt x="607581" y="1160477"/>
                  <a:pt x="132579" y="1112238"/>
                </a:cubicBezTo>
                <a:lnTo>
                  <a:pt x="0" y="1105543"/>
                </a:lnTo>
                <a:close/>
              </a:path>
            </a:pathLst>
          </a:cu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7176" name="任意多边形 8"/>
          <p:cNvSpPr>
            <a:spLocks noChangeAspect="1" noChangeArrowheads="1"/>
          </p:cNvSpPr>
          <p:nvPr/>
        </p:nvSpPr>
        <p:spPr bwMode="auto">
          <a:xfrm>
            <a:off x="4354513" y="4241800"/>
            <a:ext cx="3465512" cy="2208213"/>
          </a:xfrm>
          <a:custGeom>
            <a:avLst/>
            <a:gdLst>
              <a:gd name="T0" fmla="*/ 2056535 w 4113070"/>
              <a:gd name="T1" fmla="*/ 0 h 2620420"/>
              <a:gd name="T2" fmla="*/ 4113070 w 4113070"/>
              <a:gd name="T3" fmla="*/ 2056535 h 2620420"/>
              <a:gd name="T4" fmla="*/ 4071289 w 4113070"/>
              <a:gd name="T5" fmla="*/ 2470999 h 2620420"/>
              <a:gd name="T6" fmla="*/ 4032869 w 4113070"/>
              <a:gd name="T7" fmla="*/ 2620420 h 2620420"/>
              <a:gd name="T8" fmla="*/ 80202 w 4113070"/>
              <a:gd name="T9" fmla="*/ 2620420 h 2620420"/>
              <a:gd name="T10" fmla="*/ 41782 w 4113070"/>
              <a:gd name="T11" fmla="*/ 2470999 h 2620420"/>
              <a:gd name="T12" fmla="*/ 0 w 4113070"/>
              <a:gd name="T13" fmla="*/ 2056535 h 2620420"/>
              <a:gd name="T14" fmla="*/ 2056535 w 4113070"/>
              <a:gd name="T15" fmla="*/ 0 h 2620420"/>
              <a:gd name="T16" fmla="*/ 0 60000 65536"/>
              <a:gd name="T17" fmla="*/ 0 60000 65536"/>
              <a:gd name="T18" fmla="*/ 0 60000 65536"/>
              <a:gd name="T19" fmla="*/ 0 60000 65536"/>
              <a:gd name="T20" fmla="*/ 0 60000 65536"/>
              <a:gd name="T21" fmla="*/ 0 60000 65536"/>
              <a:gd name="T22" fmla="*/ 0 60000 65536"/>
              <a:gd name="T23" fmla="*/ 0 60000 65536"/>
              <a:gd name="T24" fmla="*/ 0 w 4113070"/>
              <a:gd name="T25" fmla="*/ 0 h 2620420"/>
              <a:gd name="T26" fmla="*/ 4113070 w 4113070"/>
              <a:gd name="T27" fmla="*/ 2620420 h 26204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13070" h="2620420">
                <a:moveTo>
                  <a:pt x="2056535" y="0"/>
                </a:moveTo>
                <a:cubicBezTo>
                  <a:pt x="3192328" y="0"/>
                  <a:pt x="4113070" y="920742"/>
                  <a:pt x="4113070" y="2056535"/>
                </a:cubicBezTo>
                <a:cubicBezTo>
                  <a:pt x="4113070" y="2198509"/>
                  <a:pt x="4098684" y="2337123"/>
                  <a:pt x="4071289" y="2470999"/>
                </a:cubicBezTo>
                <a:lnTo>
                  <a:pt x="4032869" y="2620420"/>
                </a:lnTo>
                <a:lnTo>
                  <a:pt x="80202" y="2620420"/>
                </a:lnTo>
                <a:lnTo>
                  <a:pt x="41782" y="2470999"/>
                </a:lnTo>
                <a:cubicBezTo>
                  <a:pt x="14387" y="2337123"/>
                  <a:pt x="0" y="2198509"/>
                  <a:pt x="0" y="2056535"/>
                </a:cubicBezTo>
                <a:cubicBezTo>
                  <a:pt x="0" y="920742"/>
                  <a:pt x="920742" y="0"/>
                  <a:pt x="2056535" y="0"/>
                </a:cubicBezTo>
                <a:close/>
              </a:path>
            </a:pathLst>
          </a:custGeom>
          <a:solidFill>
            <a:srgbClr val="FFFFFF">
              <a:alpha val="5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7177" name="任意多边形 9"/>
          <p:cNvSpPr>
            <a:spLocks noChangeAspect="1" noChangeArrowheads="1"/>
          </p:cNvSpPr>
          <p:nvPr/>
        </p:nvSpPr>
        <p:spPr bwMode="auto">
          <a:xfrm rot="1320000">
            <a:off x="6372225" y="4057650"/>
            <a:ext cx="250825" cy="2152650"/>
          </a:xfrm>
          <a:custGeom>
            <a:avLst/>
            <a:gdLst>
              <a:gd name="T0" fmla="*/ 162000 w 324000"/>
              <a:gd name="T1" fmla="*/ 0 h 2776241"/>
              <a:gd name="T2" fmla="*/ 324000 w 324000"/>
              <a:gd name="T3" fmla="*/ 2612570 h 2776241"/>
              <a:gd name="T4" fmla="*/ 323663 w 324000"/>
              <a:gd name="T5" fmla="*/ 2612570 h 2776241"/>
              <a:gd name="T6" fmla="*/ 324000 w 324000"/>
              <a:gd name="T7" fmla="*/ 2614241 h 2776241"/>
              <a:gd name="T8" fmla="*/ 162000 w 324000"/>
              <a:gd name="T9" fmla="*/ 2776241 h 2776241"/>
              <a:gd name="T10" fmla="*/ 0 w 324000"/>
              <a:gd name="T11" fmla="*/ 2614241 h 2776241"/>
              <a:gd name="T12" fmla="*/ 338 w 324000"/>
              <a:gd name="T13" fmla="*/ 2612570 h 2776241"/>
              <a:gd name="T14" fmla="*/ 0 w 324000"/>
              <a:gd name="T15" fmla="*/ 2612570 h 2776241"/>
              <a:gd name="T16" fmla="*/ 0 60000 65536"/>
              <a:gd name="T17" fmla="*/ 0 60000 65536"/>
              <a:gd name="T18" fmla="*/ 0 60000 65536"/>
              <a:gd name="T19" fmla="*/ 0 60000 65536"/>
              <a:gd name="T20" fmla="*/ 0 60000 65536"/>
              <a:gd name="T21" fmla="*/ 0 60000 65536"/>
              <a:gd name="T22" fmla="*/ 0 60000 65536"/>
              <a:gd name="T23" fmla="*/ 0 60000 65536"/>
              <a:gd name="T24" fmla="*/ 0 w 324000"/>
              <a:gd name="T25" fmla="*/ 0 h 2776241"/>
              <a:gd name="T26" fmla="*/ 324000 w 324000"/>
              <a:gd name="T27" fmla="*/ 2776241 h 27762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000" h="2776241">
                <a:moveTo>
                  <a:pt x="162000" y="0"/>
                </a:moveTo>
                <a:lnTo>
                  <a:pt x="324000" y="2612570"/>
                </a:lnTo>
                <a:lnTo>
                  <a:pt x="323663" y="2612570"/>
                </a:lnTo>
                <a:lnTo>
                  <a:pt x="324000" y="2614241"/>
                </a:lnTo>
                <a:cubicBezTo>
                  <a:pt x="324000" y="2703711"/>
                  <a:pt x="251470" y="2776241"/>
                  <a:pt x="162000" y="2776241"/>
                </a:cubicBezTo>
                <a:cubicBezTo>
                  <a:pt x="72530" y="2776241"/>
                  <a:pt x="0" y="2703711"/>
                  <a:pt x="0" y="2614241"/>
                </a:cubicBezTo>
                <a:lnTo>
                  <a:pt x="338" y="2612570"/>
                </a:lnTo>
                <a:lnTo>
                  <a:pt x="0" y="2612570"/>
                </a:lnTo>
                <a:close/>
              </a:path>
            </a:pathLst>
          </a:custGeom>
          <a:solidFill>
            <a:srgbClr val="595959"/>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7178" name="文本框 10"/>
          <p:cNvSpPr>
            <a:spLocks noChangeArrowheads="1"/>
          </p:cNvSpPr>
          <p:nvPr/>
        </p:nvSpPr>
        <p:spPr bwMode="auto">
          <a:xfrm rot="17529034">
            <a:off x="3532997" y="5285969"/>
            <a:ext cx="10631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dirty="0">
                <a:solidFill>
                  <a:schemeClr val="bg1"/>
                </a:solidFill>
                <a:latin typeface="+mn-lt"/>
                <a:ea typeface="+mn-ea"/>
                <a:cs typeface="+mn-ea"/>
                <a:sym typeface="+mn-lt"/>
              </a:rPr>
              <a:t>201X</a:t>
            </a:r>
            <a:endParaRPr lang="zh-CN" altLang="en-US" sz="3600" dirty="0">
              <a:solidFill>
                <a:schemeClr val="bg1"/>
              </a:solidFill>
              <a:latin typeface="+mn-lt"/>
              <a:ea typeface="+mn-ea"/>
              <a:cs typeface="+mn-ea"/>
              <a:sym typeface="+mn-lt"/>
            </a:endParaRPr>
          </a:p>
        </p:txBody>
      </p:sp>
      <p:sp>
        <p:nvSpPr>
          <p:cNvPr id="7179" name="文本框 11"/>
          <p:cNvSpPr>
            <a:spLocks noChangeArrowheads="1"/>
          </p:cNvSpPr>
          <p:nvPr/>
        </p:nvSpPr>
        <p:spPr bwMode="auto">
          <a:xfrm rot="21388828">
            <a:off x="4734487" y="3742534"/>
            <a:ext cx="10631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dirty="0">
                <a:solidFill>
                  <a:schemeClr val="bg1"/>
                </a:solidFill>
                <a:latin typeface="+mn-lt"/>
                <a:ea typeface="+mn-ea"/>
                <a:cs typeface="+mn-ea"/>
                <a:sym typeface="+mn-lt"/>
              </a:rPr>
              <a:t>201X</a:t>
            </a:r>
            <a:endParaRPr lang="zh-CN" altLang="en-US" sz="3600" dirty="0">
              <a:solidFill>
                <a:schemeClr val="bg1"/>
              </a:solidFill>
              <a:latin typeface="+mn-lt"/>
              <a:ea typeface="+mn-ea"/>
              <a:cs typeface="+mn-ea"/>
              <a:sym typeface="+mn-lt"/>
            </a:endParaRPr>
          </a:p>
        </p:txBody>
      </p:sp>
      <p:sp>
        <p:nvSpPr>
          <p:cNvPr id="7180" name="文本框 12"/>
          <p:cNvSpPr>
            <a:spLocks noChangeArrowheads="1"/>
          </p:cNvSpPr>
          <p:nvPr/>
        </p:nvSpPr>
        <p:spPr bwMode="auto">
          <a:xfrm rot="2294520">
            <a:off x="6494378" y="3820308"/>
            <a:ext cx="10631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dirty="0">
                <a:solidFill>
                  <a:schemeClr val="bg1"/>
                </a:solidFill>
                <a:latin typeface="+mn-lt"/>
                <a:ea typeface="+mn-ea"/>
                <a:cs typeface="+mn-ea"/>
                <a:sym typeface="+mn-lt"/>
              </a:rPr>
              <a:t>201X</a:t>
            </a:r>
            <a:endParaRPr lang="zh-CN" altLang="en-US" sz="3600" dirty="0">
              <a:solidFill>
                <a:schemeClr val="bg1"/>
              </a:solidFill>
              <a:latin typeface="+mn-lt"/>
              <a:ea typeface="+mn-ea"/>
              <a:cs typeface="+mn-ea"/>
              <a:sym typeface="+mn-lt"/>
            </a:endParaRPr>
          </a:p>
        </p:txBody>
      </p:sp>
      <p:sp>
        <p:nvSpPr>
          <p:cNvPr id="7181" name="文本框 16"/>
          <p:cNvSpPr>
            <a:spLocks noChangeArrowheads="1"/>
          </p:cNvSpPr>
          <p:nvPr/>
        </p:nvSpPr>
        <p:spPr bwMode="auto">
          <a:xfrm rot="5930610">
            <a:off x="7627827" y="5437775"/>
            <a:ext cx="10631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dirty="0">
                <a:solidFill>
                  <a:schemeClr val="bg1"/>
                </a:solidFill>
                <a:latin typeface="+mn-lt"/>
                <a:ea typeface="+mn-ea"/>
                <a:cs typeface="+mn-ea"/>
                <a:sym typeface="+mn-lt"/>
              </a:rPr>
              <a:t>201X</a:t>
            </a:r>
            <a:endParaRPr lang="zh-CN" altLang="en-US" sz="3600" dirty="0">
              <a:solidFill>
                <a:schemeClr val="bg1"/>
              </a:solidFill>
              <a:latin typeface="+mn-lt"/>
              <a:ea typeface="+mn-ea"/>
              <a:cs typeface="+mn-ea"/>
              <a:sym typeface="+mn-lt"/>
            </a:endParaRPr>
          </a:p>
        </p:txBody>
      </p:sp>
      <p:grpSp>
        <p:nvGrpSpPr>
          <p:cNvPr id="7182" name="组合 17"/>
          <p:cNvGrpSpPr/>
          <p:nvPr/>
        </p:nvGrpSpPr>
        <p:grpSpPr bwMode="auto">
          <a:xfrm>
            <a:off x="1771650" y="4646613"/>
            <a:ext cx="571500" cy="600075"/>
            <a:chOff x="0" y="0"/>
            <a:chExt cx="444697" cy="466185"/>
          </a:xfrm>
        </p:grpSpPr>
        <p:sp>
          <p:nvSpPr>
            <p:cNvPr id="7183" name="Freeform 11"/>
            <p:cNvSpPr>
              <a:spLocks noChangeArrowheads="1"/>
            </p:cNvSpPr>
            <p:nvPr/>
          </p:nvSpPr>
          <p:spPr bwMode="auto">
            <a:xfrm>
              <a:off x="130793" y="245705"/>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0"/>
                <a:gd name="T26" fmla="*/ 40 w 40"/>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solidFill>
              <a:srgbClr val="284D7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7184" name="Freeform 12"/>
            <p:cNvSpPr>
              <a:spLocks noChangeArrowheads="1"/>
            </p:cNvSpPr>
            <p:nvPr/>
          </p:nvSpPr>
          <p:spPr bwMode="auto">
            <a:xfrm>
              <a:off x="0" y="114912"/>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9"/>
                <a:gd name="T40" fmla="*/ 0 h 159"/>
                <a:gd name="T41" fmla="*/ 159 w 159"/>
                <a:gd name="T42" fmla="*/ 159 h 1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solidFill>
              <a:srgbClr val="284D7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7185" name="Freeform 13"/>
            <p:cNvSpPr>
              <a:spLocks noChangeArrowheads="1"/>
            </p:cNvSpPr>
            <p:nvPr/>
          </p:nvSpPr>
          <p:spPr bwMode="auto">
            <a:xfrm>
              <a:off x="174702" y="221415"/>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 name="T12" fmla="*/ 0 60000 65536"/>
                <a:gd name="T13" fmla="*/ 0 60000 65536"/>
                <a:gd name="T14" fmla="*/ 0 60000 65536"/>
                <a:gd name="T15" fmla="*/ 0 60000 65536"/>
                <a:gd name="T16" fmla="*/ 0 60000 65536"/>
                <a:gd name="T17" fmla="*/ 0 60000 65536"/>
                <a:gd name="T18" fmla="*/ 0 w 71"/>
                <a:gd name="T19" fmla="*/ 0 h 73"/>
                <a:gd name="T20" fmla="*/ 71 w 71"/>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1" h="73">
                  <a:moveTo>
                    <a:pt x="71" y="30"/>
                  </a:moveTo>
                  <a:lnTo>
                    <a:pt x="38" y="0"/>
                  </a:lnTo>
                  <a:lnTo>
                    <a:pt x="19" y="19"/>
                  </a:lnTo>
                  <a:lnTo>
                    <a:pt x="0" y="73"/>
                  </a:lnTo>
                  <a:lnTo>
                    <a:pt x="55" y="49"/>
                  </a:lnTo>
                  <a:lnTo>
                    <a:pt x="71" y="30"/>
                  </a:lnTo>
                  <a:close/>
                </a:path>
              </a:pathLst>
            </a:custGeom>
            <a:solidFill>
              <a:srgbClr val="284D7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7186" name="Freeform 14"/>
            <p:cNvSpPr>
              <a:spLocks noChangeArrowheads="1"/>
            </p:cNvSpPr>
            <p:nvPr/>
          </p:nvSpPr>
          <p:spPr bwMode="auto">
            <a:xfrm>
              <a:off x="216743" y="88753"/>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 name="T12" fmla="*/ 0 60000 65536"/>
                <a:gd name="T13" fmla="*/ 0 60000 65536"/>
                <a:gd name="T14" fmla="*/ 0 60000 65536"/>
                <a:gd name="T15" fmla="*/ 0 60000 65536"/>
                <a:gd name="T16" fmla="*/ 0 60000 65536"/>
                <a:gd name="T17" fmla="*/ 0 60000 65536"/>
                <a:gd name="T18" fmla="*/ 0 w 154"/>
                <a:gd name="T19" fmla="*/ 0 h 163"/>
                <a:gd name="T20" fmla="*/ 154 w 154"/>
                <a:gd name="T21" fmla="*/ 163 h 163"/>
              </a:gdLst>
              <a:ahLst/>
              <a:cxnLst>
                <a:cxn ang="T12">
                  <a:pos x="T0" y="T1"/>
                </a:cxn>
                <a:cxn ang="T13">
                  <a:pos x="T2" y="T3"/>
                </a:cxn>
                <a:cxn ang="T14">
                  <a:pos x="T4" y="T5"/>
                </a:cxn>
                <a:cxn ang="T15">
                  <a:pos x="T6" y="T7"/>
                </a:cxn>
                <a:cxn ang="T16">
                  <a:pos x="T8" y="T9"/>
                </a:cxn>
                <a:cxn ang="T17">
                  <a:pos x="T10" y="T11"/>
                </a:cxn>
              </a:cxnLst>
              <a:rect l="T18" t="T19" r="T20" b="T21"/>
              <a:pathLst>
                <a:path w="154" h="163">
                  <a:moveTo>
                    <a:pt x="121" y="0"/>
                  </a:moveTo>
                  <a:lnTo>
                    <a:pt x="0" y="132"/>
                  </a:lnTo>
                  <a:lnTo>
                    <a:pt x="33" y="163"/>
                  </a:lnTo>
                  <a:lnTo>
                    <a:pt x="154" y="31"/>
                  </a:lnTo>
                  <a:lnTo>
                    <a:pt x="121" y="35"/>
                  </a:lnTo>
                  <a:lnTo>
                    <a:pt x="121" y="0"/>
                  </a:lnTo>
                  <a:close/>
                </a:path>
              </a:pathLst>
            </a:custGeom>
            <a:solidFill>
              <a:srgbClr val="284D7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7187" name="Freeform 15"/>
            <p:cNvSpPr>
              <a:spLocks noChangeArrowheads="1"/>
            </p:cNvSpPr>
            <p:nvPr/>
          </p:nvSpPr>
          <p:spPr bwMode="auto">
            <a:xfrm>
              <a:off x="336325" y="55120"/>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
                <a:gd name="T28" fmla="*/ 0 h 64"/>
                <a:gd name="T29" fmla="*/ 61 w 61"/>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 h="64">
                  <a:moveTo>
                    <a:pt x="14" y="48"/>
                  </a:moveTo>
                  <a:lnTo>
                    <a:pt x="14" y="12"/>
                  </a:lnTo>
                  <a:lnTo>
                    <a:pt x="0" y="0"/>
                  </a:lnTo>
                  <a:lnTo>
                    <a:pt x="0" y="0"/>
                  </a:lnTo>
                  <a:lnTo>
                    <a:pt x="0" y="64"/>
                  </a:lnTo>
                  <a:lnTo>
                    <a:pt x="61" y="55"/>
                  </a:lnTo>
                  <a:lnTo>
                    <a:pt x="61" y="55"/>
                  </a:lnTo>
                  <a:lnTo>
                    <a:pt x="50" y="43"/>
                  </a:lnTo>
                  <a:lnTo>
                    <a:pt x="14" y="48"/>
                  </a:lnTo>
                  <a:close/>
                </a:path>
              </a:pathLst>
            </a:custGeom>
            <a:solidFill>
              <a:srgbClr val="284D7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7188" name="Freeform 16"/>
            <p:cNvSpPr>
              <a:spLocks noChangeArrowheads="1"/>
            </p:cNvSpPr>
            <p:nvPr/>
          </p:nvSpPr>
          <p:spPr bwMode="auto">
            <a:xfrm>
              <a:off x="360615" y="27093"/>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66"/>
                <a:gd name="T29" fmla="*/ 64 w 64"/>
                <a:gd name="T30" fmla="*/ 66 h 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66">
                  <a:moveTo>
                    <a:pt x="14" y="49"/>
                  </a:moveTo>
                  <a:lnTo>
                    <a:pt x="14" y="11"/>
                  </a:lnTo>
                  <a:lnTo>
                    <a:pt x="2" y="0"/>
                  </a:lnTo>
                  <a:lnTo>
                    <a:pt x="2" y="0"/>
                  </a:lnTo>
                  <a:lnTo>
                    <a:pt x="0" y="66"/>
                  </a:lnTo>
                  <a:lnTo>
                    <a:pt x="64" y="56"/>
                  </a:lnTo>
                  <a:lnTo>
                    <a:pt x="64" y="56"/>
                  </a:lnTo>
                  <a:lnTo>
                    <a:pt x="50" y="44"/>
                  </a:lnTo>
                  <a:lnTo>
                    <a:pt x="14" y="49"/>
                  </a:lnTo>
                  <a:close/>
                </a:path>
              </a:pathLst>
            </a:custGeom>
            <a:solidFill>
              <a:srgbClr val="284D7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7189" name="Freeform 17"/>
            <p:cNvSpPr>
              <a:spLocks noChangeArrowheads="1"/>
            </p:cNvSpPr>
            <p:nvPr/>
          </p:nvSpPr>
          <p:spPr bwMode="auto">
            <a:xfrm>
              <a:off x="64462" y="181242"/>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0"/>
                <a:gd name="T46" fmla="*/ 0 h 99"/>
                <a:gd name="T47" fmla="*/ 100 w 100"/>
                <a:gd name="T48" fmla="*/ 99 h 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solidFill>
              <a:srgbClr val="284D7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7190" name="Freeform 18"/>
            <p:cNvSpPr>
              <a:spLocks noChangeArrowheads="1"/>
            </p:cNvSpPr>
            <p:nvPr/>
          </p:nvSpPr>
          <p:spPr bwMode="auto">
            <a:xfrm>
              <a:off x="386774" y="0"/>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64"/>
                <a:gd name="T29" fmla="*/ 62 w 62"/>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64">
                  <a:moveTo>
                    <a:pt x="50" y="43"/>
                  </a:moveTo>
                  <a:lnTo>
                    <a:pt x="15" y="47"/>
                  </a:lnTo>
                  <a:lnTo>
                    <a:pt x="15" y="12"/>
                  </a:lnTo>
                  <a:lnTo>
                    <a:pt x="0" y="0"/>
                  </a:lnTo>
                  <a:lnTo>
                    <a:pt x="0" y="0"/>
                  </a:lnTo>
                  <a:lnTo>
                    <a:pt x="0" y="64"/>
                  </a:lnTo>
                  <a:lnTo>
                    <a:pt x="62" y="55"/>
                  </a:lnTo>
                  <a:lnTo>
                    <a:pt x="62" y="55"/>
                  </a:lnTo>
                  <a:lnTo>
                    <a:pt x="50" y="43"/>
                  </a:lnTo>
                  <a:close/>
                </a:path>
              </a:pathLst>
            </a:custGeom>
            <a:solidFill>
              <a:srgbClr val="284D7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grpSp>
      <p:grpSp>
        <p:nvGrpSpPr>
          <p:cNvPr id="7191" name="组合 26"/>
          <p:cNvGrpSpPr/>
          <p:nvPr/>
        </p:nvGrpSpPr>
        <p:grpSpPr bwMode="auto">
          <a:xfrm>
            <a:off x="2838450" y="2584450"/>
            <a:ext cx="452438" cy="508000"/>
            <a:chOff x="0" y="0"/>
            <a:chExt cx="402656" cy="450303"/>
          </a:xfrm>
        </p:grpSpPr>
        <p:sp>
          <p:nvSpPr>
            <p:cNvPr id="7192" name="Freeform 108"/>
            <p:cNvSpPr>
              <a:spLocks noEditPoints="1" noChangeArrowheads="1"/>
            </p:cNvSpPr>
            <p:nvPr/>
          </p:nvSpPr>
          <p:spPr bwMode="auto">
            <a:xfrm>
              <a:off x="69134" y="167228"/>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284D7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7193" name="Freeform 109"/>
            <p:cNvSpPr>
              <a:spLocks noEditPoints="1" noChangeArrowheads="1"/>
            </p:cNvSpPr>
            <p:nvPr/>
          </p:nvSpPr>
          <p:spPr bwMode="auto">
            <a:xfrm>
              <a:off x="197125" y="129859"/>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284D7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7194" name="Freeform 110"/>
            <p:cNvSpPr>
              <a:spLocks noEditPoints="1" noChangeArrowheads="1"/>
            </p:cNvSpPr>
            <p:nvPr/>
          </p:nvSpPr>
          <p:spPr bwMode="auto">
            <a:xfrm>
              <a:off x="82213" y="181242"/>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284D7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7195" name="Freeform 111"/>
            <p:cNvSpPr>
              <a:spLocks noEditPoints="1" noChangeArrowheads="1"/>
            </p:cNvSpPr>
            <p:nvPr/>
          </p:nvSpPr>
          <p:spPr bwMode="auto">
            <a:xfrm>
              <a:off x="172834" y="105568"/>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284D7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7196" name="Freeform 112"/>
            <p:cNvSpPr>
              <a:spLocks noEditPoints="1" noChangeArrowheads="1"/>
            </p:cNvSpPr>
            <p:nvPr/>
          </p:nvSpPr>
          <p:spPr bwMode="auto">
            <a:xfrm>
              <a:off x="0" y="0"/>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284D7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grpSp>
      <p:grpSp>
        <p:nvGrpSpPr>
          <p:cNvPr id="7197" name="组合 32"/>
          <p:cNvGrpSpPr/>
          <p:nvPr/>
        </p:nvGrpSpPr>
        <p:grpSpPr bwMode="auto">
          <a:xfrm>
            <a:off x="9896475" y="4775200"/>
            <a:ext cx="431800" cy="427038"/>
            <a:chOff x="0" y="0"/>
            <a:chExt cx="453105" cy="448433"/>
          </a:xfrm>
        </p:grpSpPr>
        <p:sp>
          <p:nvSpPr>
            <p:cNvPr id="7198" name="Freeform 136"/>
            <p:cNvSpPr>
              <a:spLocks noChangeArrowheads="1"/>
            </p:cNvSpPr>
            <p:nvPr/>
          </p:nvSpPr>
          <p:spPr bwMode="auto">
            <a:xfrm>
              <a:off x="0" y="251309"/>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rgbClr val="284D7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7199" name="Freeform 137"/>
            <p:cNvSpPr>
              <a:spLocks noEditPoints="1" noChangeArrowheads="1"/>
            </p:cNvSpPr>
            <p:nvPr/>
          </p:nvSpPr>
          <p:spPr bwMode="auto">
            <a:xfrm>
              <a:off x="0" y="0"/>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rgbClr val="284D7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grpSp>
      <p:grpSp>
        <p:nvGrpSpPr>
          <p:cNvPr id="7200" name="组合 35"/>
          <p:cNvGrpSpPr/>
          <p:nvPr/>
        </p:nvGrpSpPr>
        <p:grpSpPr bwMode="auto">
          <a:xfrm>
            <a:off x="9131300" y="2614613"/>
            <a:ext cx="450850" cy="484187"/>
            <a:chOff x="0" y="0"/>
            <a:chExt cx="466184" cy="501686"/>
          </a:xfrm>
        </p:grpSpPr>
        <p:sp>
          <p:nvSpPr>
            <p:cNvPr id="7201" name="Freeform 154"/>
            <p:cNvSpPr>
              <a:spLocks noChangeArrowheads="1"/>
            </p:cNvSpPr>
            <p:nvPr/>
          </p:nvSpPr>
          <p:spPr bwMode="auto">
            <a:xfrm>
              <a:off x="141070" y="426012"/>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rgbClr val="284D7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7202" name="Rectangle 155"/>
            <p:cNvSpPr>
              <a:spLocks noChangeArrowheads="1"/>
            </p:cNvSpPr>
            <p:nvPr/>
          </p:nvSpPr>
          <p:spPr bwMode="auto">
            <a:xfrm>
              <a:off x="160689" y="419472"/>
              <a:ext cx="9342" cy="32698"/>
            </a:xfrm>
            <a:prstGeom prst="rect">
              <a:avLst/>
            </a:prstGeom>
            <a:solidFill>
              <a:srgbClr val="284D7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7203" name="Freeform 156"/>
            <p:cNvSpPr>
              <a:spLocks noEditPoints="1" noChangeArrowheads="1"/>
            </p:cNvSpPr>
            <p:nvPr/>
          </p:nvSpPr>
          <p:spPr bwMode="auto">
            <a:xfrm>
              <a:off x="39238" y="81278"/>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284D7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7204" name="Freeform 157"/>
            <p:cNvSpPr>
              <a:spLocks noEditPoints="1" noChangeArrowheads="1"/>
            </p:cNvSpPr>
            <p:nvPr/>
          </p:nvSpPr>
          <p:spPr bwMode="auto">
            <a:xfrm>
              <a:off x="0" y="0"/>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284D7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7205" name="Freeform 158"/>
            <p:cNvSpPr>
              <a:spLocks noEditPoints="1" noChangeArrowheads="1"/>
            </p:cNvSpPr>
            <p:nvPr/>
          </p:nvSpPr>
          <p:spPr bwMode="auto">
            <a:xfrm>
              <a:off x="275600" y="202729"/>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284D7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grpSp>
      <p:sp>
        <p:nvSpPr>
          <p:cNvPr id="7206" name="文本框 41"/>
          <p:cNvSpPr>
            <a:spLocks noChangeArrowheads="1"/>
          </p:cNvSpPr>
          <p:nvPr/>
        </p:nvSpPr>
        <p:spPr bwMode="auto">
          <a:xfrm>
            <a:off x="1784350" y="3186113"/>
            <a:ext cx="2441694"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1600" b="1" dirty="0">
                <a:solidFill>
                  <a:srgbClr val="12293F"/>
                </a:solidFill>
                <a:latin typeface="+mn-lt"/>
                <a:ea typeface="+mn-ea"/>
                <a:cs typeface="+mn-ea"/>
                <a:sym typeface="+mn-lt"/>
              </a:rPr>
              <a:t>点击输入标题内容</a:t>
            </a:r>
            <a:endParaRPr lang="en-US" altLang="zh-CN" sz="900" b="1" dirty="0">
              <a:solidFill>
                <a:srgbClr val="12293F"/>
              </a:solidFill>
              <a:latin typeface="+mn-lt"/>
              <a:ea typeface="+mn-ea"/>
              <a:cs typeface="+mn-ea"/>
              <a:sym typeface="+mn-lt"/>
            </a:endParaRPr>
          </a:p>
          <a:p>
            <a:pPr algn="ct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gn="ct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400" dirty="0">
              <a:solidFill>
                <a:srgbClr val="12293F"/>
              </a:solidFill>
              <a:latin typeface="+mn-lt"/>
              <a:ea typeface="+mn-ea"/>
              <a:cs typeface="+mn-ea"/>
              <a:sym typeface="+mn-lt"/>
            </a:endParaRPr>
          </a:p>
        </p:txBody>
      </p:sp>
      <p:sp>
        <p:nvSpPr>
          <p:cNvPr id="7207" name="文本框 42"/>
          <p:cNvSpPr>
            <a:spLocks noChangeArrowheads="1"/>
          </p:cNvSpPr>
          <p:nvPr/>
        </p:nvSpPr>
        <p:spPr bwMode="auto">
          <a:xfrm>
            <a:off x="873125" y="5283200"/>
            <a:ext cx="2441694"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1600" b="1" dirty="0">
                <a:solidFill>
                  <a:srgbClr val="12293F"/>
                </a:solidFill>
                <a:latin typeface="+mn-lt"/>
                <a:ea typeface="+mn-ea"/>
                <a:cs typeface="+mn-ea"/>
                <a:sym typeface="+mn-lt"/>
              </a:rPr>
              <a:t>点击输入标题内容</a:t>
            </a:r>
            <a:endParaRPr lang="en-US" altLang="zh-CN" sz="900" b="1" dirty="0">
              <a:solidFill>
                <a:srgbClr val="12293F"/>
              </a:solidFill>
              <a:latin typeface="+mn-lt"/>
              <a:ea typeface="+mn-ea"/>
              <a:cs typeface="+mn-ea"/>
              <a:sym typeface="+mn-lt"/>
            </a:endParaRPr>
          </a:p>
          <a:p>
            <a:pPr algn="ct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gn="ct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400" dirty="0">
              <a:solidFill>
                <a:srgbClr val="12293F"/>
              </a:solidFill>
              <a:latin typeface="+mn-lt"/>
              <a:ea typeface="+mn-ea"/>
              <a:cs typeface="+mn-ea"/>
              <a:sym typeface="+mn-lt"/>
            </a:endParaRPr>
          </a:p>
        </p:txBody>
      </p:sp>
      <p:sp>
        <p:nvSpPr>
          <p:cNvPr id="7208" name="文本框 43"/>
          <p:cNvSpPr>
            <a:spLocks noChangeArrowheads="1"/>
          </p:cNvSpPr>
          <p:nvPr/>
        </p:nvSpPr>
        <p:spPr bwMode="auto">
          <a:xfrm>
            <a:off x="8026400" y="3173413"/>
            <a:ext cx="2441694"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1600" b="1" dirty="0">
                <a:solidFill>
                  <a:srgbClr val="12293F"/>
                </a:solidFill>
                <a:latin typeface="+mn-lt"/>
                <a:ea typeface="+mn-ea"/>
                <a:cs typeface="+mn-ea"/>
                <a:sym typeface="+mn-lt"/>
              </a:rPr>
              <a:t>点击输入标题内容</a:t>
            </a:r>
            <a:endParaRPr lang="en-US" altLang="zh-CN" sz="900" b="1" dirty="0">
              <a:solidFill>
                <a:srgbClr val="12293F"/>
              </a:solidFill>
              <a:latin typeface="+mn-lt"/>
              <a:ea typeface="+mn-ea"/>
              <a:cs typeface="+mn-ea"/>
              <a:sym typeface="+mn-lt"/>
            </a:endParaRPr>
          </a:p>
          <a:p>
            <a:pPr algn="ct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gn="ct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400" dirty="0">
              <a:solidFill>
                <a:srgbClr val="12293F"/>
              </a:solidFill>
              <a:latin typeface="+mn-lt"/>
              <a:ea typeface="+mn-ea"/>
              <a:cs typeface="+mn-ea"/>
              <a:sym typeface="+mn-lt"/>
            </a:endParaRPr>
          </a:p>
        </p:txBody>
      </p:sp>
      <p:sp>
        <p:nvSpPr>
          <p:cNvPr id="7209" name="文本框 44"/>
          <p:cNvSpPr>
            <a:spLocks noChangeArrowheads="1"/>
          </p:cNvSpPr>
          <p:nvPr/>
        </p:nvSpPr>
        <p:spPr bwMode="auto">
          <a:xfrm>
            <a:off x="8929688" y="5283200"/>
            <a:ext cx="2441694"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1600" b="1" dirty="0">
                <a:solidFill>
                  <a:srgbClr val="12293F"/>
                </a:solidFill>
                <a:latin typeface="+mn-lt"/>
                <a:ea typeface="+mn-ea"/>
                <a:cs typeface="+mn-ea"/>
                <a:sym typeface="+mn-lt"/>
              </a:rPr>
              <a:t>点击输入标题内容</a:t>
            </a:r>
            <a:endParaRPr lang="en-US" altLang="zh-CN" sz="900" b="1" dirty="0">
              <a:solidFill>
                <a:srgbClr val="12293F"/>
              </a:solidFill>
              <a:latin typeface="+mn-lt"/>
              <a:ea typeface="+mn-ea"/>
              <a:cs typeface="+mn-ea"/>
              <a:sym typeface="+mn-lt"/>
            </a:endParaRPr>
          </a:p>
          <a:p>
            <a:pPr algn="ct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gn="ct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400" dirty="0">
              <a:solidFill>
                <a:srgbClr val="12293F"/>
              </a:solidFill>
              <a:latin typeface="+mn-lt"/>
              <a:ea typeface="+mn-ea"/>
              <a:cs typeface="+mn-ea"/>
              <a:sym typeface="+mn-lt"/>
            </a:endParaRPr>
          </a:p>
        </p:txBody>
      </p:sp>
      <p:sp>
        <p:nvSpPr>
          <p:cNvPr id="4" name="文本占位符 3"/>
          <p:cNvSpPr>
            <a:spLocks noGrp="1"/>
          </p:cNvSpPr>
          <p:nvPr>
            <p:ph type="body" sz="quarter" idx="10"/>
          </p:nvPr>
        </p:nvSpPr>
        <p:spPr/>
        <p:txBody>
          <a:bodyPr/>
          <a:lstStyle/>
          <a:p>
            <a:r>
              <a:rPr lang="zh-CN" altLang="en-US" dirty="0">
                <a:cs typeface="+mn-ea"/>
                <a:sym typeface="+mn-lt"/>
              </a:rPr>
              <a:t>年度工作概述</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176"/>
                                            </p:tgtEl>
                                            <p:attrNameLst>
                                              <p:attrName>style.visibility</p:attrName>
                                            </p:attrNameLst>
                                          </p:cBhvr>
                                          <p:to>
                                            <p:strVal val="visible"/>
                                          </p:to>
                                        </p:set>
                                        <p:animEffect transition="in" filter="fade">
                                          <p:cBhvr>
                                            <p:cTn id="7" dur="1000"/>
                                            <p:tgtEl>
                                              <p:spTgt spid="7176"/>
                                            </p:tgtEl>
                                          </p:cBhvr>
                                        </p:animEffect>
                                        <p:anim calcmode="lin" valueType="num">
                                          <p:cBhvr>
                                            <p:cTn id="8" dur="1000" fill="hold"/>
                                            <p:tgtEl>
                                              <p:spTgt spid="7176"/>
                                            </p:tgtEl>
                                            <p:attrNameLst>
                                              <p:attrName>ppt_x</p:attrName>
                                            </p:attrNameLst>
                                          </p:cBhvr>
                                          <p:tavLst>
                                            <p:tav tm="0">
                                              <p:val>
                                                <p:strVal val="#ppt_x"/>
                                              </p:val>
                                            </p:tav>
                                            <p:tav tm="100000">
                                              <p:val>
                                                <p:strVal val="#ppt_x"/>
                                              </p:val>
                                            </p:tav>
                                          </p:tavLst>
                                        </p:anim>
                                        <p:anim calcmode="lin" valueType="num">
                                          <p:cBhvr>
                                            <p:cTn id="9" dur="1000" fill="hold"/>
                                            <p:tgtEl>
                                              <p:spTgt spid="717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172"/>
                                            </p:tgtEl>
                                            <p:attrNameLst>
                                              <p:attrName>style.visibility</p:attrName>
                                            </p:attrNameLst>
                                          </p:cBhvr>
                                          <p:to>
                                            <p:strVal val="visible"/>
                                          </p:to>
                                        </p:set>
                                        <p:animEffect transition="in" filter="wipe(left)">
                                          <p:cBhvr>
                                            <p:cTn id="13" dur="500"/>
                                            <p:tgtEl>
                                              <p:spTgt spid="7172"/>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7173"/>
                                            </p:tgtEl>
                                            <p:attrNameLst>
                                              <p:attrName>style.visibility</p:attrName>
                                            </p:attrNameLst>
                                          </p:cBhvr>
                                          <p:to>
                                            <p:strVal val="visible"/>
                                          </p:to>
                                        </p:set>
                                        <p:animEffect transition="in" filter="wipe(left)">
                                          <p:cBhvr>
                                            <p:cTn id="17" dur="500"/>
                                            <p:tgtEl>
                                              <p:spTgt spid="7173"/>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7175"/>
                                            </p:tgtEl>
                                            <p:attrNameLst>
                                              <p:attrName>style.visibility</p:attrName>
                                            </p:attrNameLst>
                                          </p:cBhvr>
                                          <p:to>
                                            <p:strVal val="visible"/>
                                          </p:to>
                                        </p:set>
                                        <p:animEffect transition="in" filter="wipe(left)">
                                          <p:cBhvr>
                                            <p:cTn id="21" dur="500"/>
                                            <p:tgtEl>
                                              <p:spTgt spid="7175"/>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174"/>
                                            </p:tgtEl>
                                            <p:attrNameLst>
                                              <p:attrName>style.visibility</p:attrName>
                                            </p:attrNameLst>
                                          </p:cBhvr>
                                          <p:to>
                                            <p:strVal val="visible"/>
                                          </p:to>
                                        </p:set>
                                        <p:animEffect transition="in" filter="wipe(left)">
                                          <p:cBhvr>
                                            <p:cTn id="25" dur="500"/>
                                            <p:tgtEl>
                                              <p:spTgt spid="7174"/>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7177"/>
                                            </p:tgtEl>
                                            <p:attrNameLst>
                                              <p:attrName>style.visibility</p:attrName>
                                            </p:attrNameLst>
                                          </p:cBhvr>
                                          <p:to>
                                            <p:strVal val="visible"/>
                                          </p:to>
                                        </p:set>
                                        <p:animEffect transition="in" filter="wipe(down)">
                                          <p:cBhvr>
                                            <p:cTn id="29" dur="500"/>
                                            <p:tgtEl>
                                              <p:spTgt spid="7177"/>
                                            </p:tgtEl>
                                          </p:cBhvr>
                                        </p:animEffect>
                                      </p:childTnLst>
                                    </p:cTn>
                                  </p:par>
                                </p:childTnLst>
                              </p:cTn>
                            </p:par>
                            <p:par>
                              <p:cTn id="30" fill="hold">
                                <p:stCondLst>
                                  <p:cond delay="3500"/>
                                </p:stCondLst>
                                <p:childTnLst>
                                  <p:par>
                                    <p:cTn id="31" presetID="14" presetClass="entr" presetSubtype="10" fill="hold" grpId="0" nodeType="afterEffect">
                                      <p:stCondLst>
                                        <p:cond delay="0"/>
                                      </p:stCondLst>
                                      <p:childTnLst>
                                        <p:set>
                                          <p:cBhvr>
                                            <p:cTn id="32" dur="1" fill="hold">
                                              <p:stCondLst>
                                                <p:cond delay="0"/>
                                              </p:stCondLst>
                                            </p:cTn>
                                            <p:tgtEl>
                                              <p:spTgt spid="7178"/>
                                            </p:tgtEl>
                                            <p:attrNameLst>
                                              <p:attrName>style.visibility</p:attrName>
                                            </p:attrNameLst>
                                          </p:cBhvr>
                                          <p:to>
                                            <p:strVal val="visible"/>
                                          </p:to>
                                        </p:set>
                                        <p:animEffect transition="in" filter="randombar(horizontal)">
                                          <p:cBhvr>
                                            <p:cTn id="33" dur="500"/>
                                            <p:tgtEl>
                                              <p:spTgt spid="7178"/>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7179"/>
                                            </p:tgtEl>
                                            <p:attrNameLst>
                                              <p:attrName>style.visibility</p:attrName>
                                            </p:attrNameLst>
                                          </p:cBhvr>
                                          <p:to>
                                            <p:strVal val="visible"/>
                                          </p:to>
                                        </p:set>
                                        <p:animEffect transition="in" filter="randombar(horizontal)">
                                          <p:cBhvr>
                                            <p:cTn id="36" dur="500"/>
                                            <p:tgtEl>
                                              <p:spTgt spid="7179"/>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7180"/>
                                            </p:tgtEl>
                                            <p:attrNameLst>
                                              <p:attrName>style.visibility</p:attrName>
                                            </p:attrNameLst>
                                          </p:cBhvr>
                                          <p:to>
                                            <p:strVal val="visible"/>
                                          </p:to>
                                        </p:set>
                                        <p:animEffect transition="in" filter="randombar(horizontal)">
                                          <p:cBhvr>
                                            <p:cTn id="39" dur="500"/>
                                            <p:tgtEl>
                                              <p:spTgt spid="7180"/>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7181"/>
                                            </p:tgtEl>
                                            <p:attrNameLst>
                                              <p:attrName>style.visibility</p:attrName>
                                            </p:attrNameLst>
                                          </p:cBhvr>
                                          <p:to>
                                            <p:strVal val="visible"/>
                                          </p:to>
                                        </p:set>
                                        <p:animEffect transition="in" filter="randombar(horizontal)">
                                          <p:cBhvr>
                                            <p:cTn id="42" dur="500"/>
                                            <p:tgtEl>
                                              <p:spTgt spid="7181"/>
                                            </p:tgtEl>
                                          </p:cBhvr>
                                        </p:animEffect>
                                      </p:childTnLst>
                                    </p:cTn>
                                  </p:par>
                                </p:childTnLst>
                              </p:cTn>
                            </p:par>
                            <p:par>
                              <p:cTn id="43" fill="hold">
                                <p:stCondLst>
                                  <p:cond delay="4000"/>
                                </p:stCondLst>
                                <p:childTnLst>
                                  <p:par>
                                    <p:cTn id="44" presetID="2" presetClass="entr" presetSubtype="4" accel="50000" fill="hold" nodeType="afterEffect" p14:presetBounceEnd="50000">
                                      <p:stCondLst>
                                        <p:cond delay="0"/>
                                      </p:stCondLst>
                                      <p:childTnLst>
                                        <p:set>
                                          <p:cBhvr>
                                            <p:cTn id="45" dur="1" fill="hold">
                                              <p:stCondLst>
                                                <p:cond delay="0"/>
                                              </p:stCondLst>
                                            </p:cTn>
                                            <p:tgtEl>
                                              <p:spTgt spid="7182"/>
                                            </p:tgtEl>
                                            <p:attrNameLst>
                                              <p:attrName>style.visibility</p:attrName>
                                            </p:attrNameLst>
                                          </p:cBhvr>
                                          <p:to>
                                            <p:strVal val="visible"/>
                                          </p:to>
                                        </p:set>
                                        <p:anim calcmode="lin" valueType="num" p14:bounceEnd="50000">
                                          <p:cBhvr additive="base">
                                            <p:cTn id="46" dur="1000" fill="hold"/>
                                            <p:tgtEl>
                                              <p:spTgt spid="7182"/>
                                            </p:tgtEl>
                                            <p:attrNameLst>
                                              <p:attrName>ppt_x</p:attrName>
                                            </p:attrNameLst>
                                          </p:cBhvr>
                                          <p:tavLst>
                                            <p:tav tm="0">
                                              <p:val>
                                                <p:strVal val="#ppt_x"/>
                                              </p:val>
                                            </p:tav>
                                            <p:tav tm="100000">
                                              <p:val>
                                                <p:strVal val="#ppt_x"/>
                                              </p:val>
                                            </p:tav>
                                          </p:tavLst>
                                        </p:anim>
                                        <p:anim calcmode="lin" valueType="num" p14:bounceEnd="50000">
                                          <p:cBhvr additive="base">
                                            <p:cTn id="47" dur="1000" fill="hold"/>
                                            <p:tgtEl>
                                              <p:spTgt spid="7182"/>
                                            </p:tgtEl>
                                            <p:attrNameLst>
                                              <p:attrName>ppt_y</p:attrName>
                                            </p:attrNameLst>
                                          </p:cBhvr>
                                          <p:tavLst>
                                            <p:tav tm="0">
                                              <p:val>
                                                <p:strVal val="1+#ppt_h/2"/>
                                              </p:val>
                                            </p:tav>
                                            <p:tav tm="100000">
                                              <p:val>
                                                <p:strVal val="#ppt_y"/>
                                              </p:val>
                                            </p:tav>
                                          </p:tavLst>
                                        </p:anim>
                                      </p:childTnLst>
                                    </p:cTn>
                                  </p:par>
                                  <p:par>
                                    <p:cTn id="48" presetID="2" presetClass="entr" presetSubtype="4" accel="50000" fill="hold" nodeType="withEffect" p14:presetBounceEnd="50000">
                                      <p:stCondLst>
                                        <p:cond delay="0"/>
                                      </p:stCondLst>
                                      <p:childTnLst>
                                        <p:set>
                                          <p:cBhvr>
                                            <p:cTn id="49" dur="1" fill="hold">
                                              <p:stCondLst>
                                                <p:cond delay="0"/>
                                              </p:stCondLst>
                                            </p:cTn>
                                            <p:tgtEl>
                                              <p:spTgt spid="7191"/>
                                            </p:tgtEl>
                                            <p:attrNameLst>
                                              <p:attrName>style.visibility</p:attrName>
                                            </p:attrNameLst>
                                          </p:cBhvr>
                                          <p:to>
                                            <p:strVal val="visible"/>
                                          </p:to>
                                        </p:set>
                                        <p:anim calcmode="lin" valueType="num" p14:bounceEnd="50000">
                                          <p:cBhvr additive="base">
                                            <p:cTn id="50" dur="1000" fill="hold"/>
                                            <p:tgtEl>
                                              <p:spTgt spid="7191"/>
                                            </p:tgtEl>
                                            <p:attrNameLst>
                                              <p:attrName>ppt_x</p:attrName>
                                            </p:attrNameLst>
                                          </p:cBhvr>
                                          <p:tavLst>
                                            <p:tav tm="0">
                                              <p:val>
                                                <p:strVal val="#ppt_x"/>
                                              </p:val>
                                            </p:tav>
                                            <p:tav tm="100000">
                                              <p:val>
                                                <p:strVal val="#ppt_x"/>
                                              </p:val>
                                            </p:tav>
                                          </p:tavLst>
                                        </p:anim>
                                        <p:anim calcmode="lin" valueType="num" p14:bounceEnd="50000">
                                          <p:cBhvr additive="base">
                                            <p:cTn id="51" dur="1000" fill="hold"/>
                                            <p:tgtEl>
                                              <p:spTgt spid="7191"/>
                                            </p:tgtEl>
                                            <p:attrNameLst>
                                              <p:attrName>ppt_y</p:attrName>
                                            </p:attrNameLst>
                                          </p:cBhvr>
                                          <p:tavLst>
                                            <p:tav tm="0">
                                              <p:val>
                                                <p:strVal val="1+#ppt_h/2"/>
                                              </p:val>
                                            </p:tav>
                                            <p:tav tm="100000">
                                              <p:val>
                                                <p:strVal val="#ppt_y"/>
                                              </p:val>
                                            </p:tav>
                                          </p:tavLst>
                                        </p:anim>
                                      </p:childTnLst>
                                    </p:cTn>
                                  </p:par>
                                  <p:par>
                                    <p:cTn id="52" presetID="2" presetClass="entr" presetSubtype="4" accel="50000" fill="hold" nodeType="withEffect" p14:presetBounceEnd="50000">
                                      <p:stCondLst>
                                        <p:cond delay="0"/>
                                      </p:stCondLst>
                                      <p:childTnLst>
                                        <p:set>
                                          <p:cBhvr>
                                            <p:cTn id="53" dur="1" fill="hold">
                                              <p:stCondLst>
                                                <p:cond delay="0"/>
                                              </p:stCondLst>
                                            </p:cTn>
                                            <p:tgtEl>
                                              <p:spTgt spid="7200"/>
                                            </p:tgtEl>
                                            <p:attrNameLst>
                                              <p:attrName>style.visibility</p:attrName>
                                            </p:attrNameLst>
                                          </p:cBhvr>
                                          <p:to>
                                            <p:strVal val="visible"/>
                                          </p:to>
                                        </p:set>
                                        <p:anim calcmode="lin" valueType="num" p14:bounceEnd="50000">
                                          <p:cBhvr additive="base">
                                            <p:cTn id="54" dur="1000" fill="hold"/>
                                            <p:tgtEl>
                                              <p:spTgt spid="7200"/>
                                            </p:tgtEl>
                                            <p:attrNameLst>
                                              <p:attrName>ppt_x</p:attrName>
                                            </p:attrNameLst>
                                          </p:cBhvr>
                                          <p:tavLst>
                                            <p:tav tm="0">
                                              <p:val>
                                                <p:strVal val="#ppt_x"/>
                                              </p:val>
                                            </p:tav>
                                            <p:tav tm="100000">
                                              <p:val>
                                                <p:strVal val="#ppt_x"/>
                                              </p:val>
                                            </p:tav>
                                          </p:tavLst>
                                        </p:anim>
                                        <p:anim calcmode="lin" valueType="num" p14:bounceEnd="50000">
                                          <p:cBhvr additive="base">
                                            <p:cTn id="55" dur="1000" fill="hold"/>
                                            <p:tgtEl>
                                              <p:spTgt spid="7200"/>
                                            </p:tgtEl>
                                            <p:attrNameLst>
                                              <p:attrName>ppt_y</p:attrName>
                                            </p:attrNameLst>
                                          </p:cBhvr>
                                          <p:tavLst>
                                            <p:tav tm="0">
                                              <p:val>
                                                <p:strVal val="1+#ppt_h/2"/>
                                              </p:val>
                                            </p:tav>
                                            <p:tav tm="100000">
                                              <p:val>
                                                <p:strVal val="#ppt_y"/>
                                              </p:val>
                                            </p:tav>
                                          </p:tavLst>
                                        </p:anim>
                                      </p:childTnLst>
                                    </p:cTn>
                                  </p:par>
                                  <p:par>
                                    <p:cTn id="56" presetID="2" presetClass="entr" presetSubtype="4" accel="50000" fill="hold" nodeType="withEffect" p14:presetBounceEnd="50000">
                                      <p:stCondLst>
                                        <p:cond delay="0"/>
                                      </p:stCondLst>
                                      <p:childTnLst>
                                        <p:set>
                                          <p:cBhvr>
                                            <p:cTn id="57" dur="1" fill="hold">
                                              <p:stCondLst>
                                                <p:cond delay="0"/>
                                              </p:stCondLst>
                                            </p:cTn>
                                            <p:tgtEl>
                                              <p:spTgt spid="7197"/>
                                            </p:tgtEl>
                                            <p:attrNameLst>
                                              <p:attrName>style.visibility</p:attrName>
                                            </p:attrNameLst>
                                          </p:cBhvr>
                                          <p:to>
                                            <p:strVal val="visible"/>
                                          </p:to>
                                        </p:set>
                                        <p:anim calcmode="lin" valueType="num" p14:bounceEnd="50000">
                                          <p:cBhvr additive="base">
                                            <p:cTn id="58" dur="1000" fill="hold"/>
                                            <p:tgtEl>
                                              <p:spTgt spid="7197"/>
                                            </p:tgtEl>
                                            <p:attrNameLst>
                                              <p:attrName>ppt_x</p:attrName>
                                            </p:attrNameLst>
                                          </p:cBhvr>
                                          <p:tavLst>
                                            <p:tav tm="0">
                                              <p:val>
                                                <p:strVal val="#ppt_x"/>
                                              </p:val>
                                            </p:tav>
                                            <p:tav tm="100000">
                                              <p:val>
                                                <p:strVal val="#ppt_x"/>
                                              </p:val>
                                            </p:tav>
                                          </p:tavLst>
                                        </p:anim>
                                        <p:anim calcmode="lin" valueType="num" p14:bounceEnd="50000">
                                          <p:cBhvr additive="base">
                                            <p:cTn id="59" dur="1000" fill="hold"/>
                                            <p:tgtEl>
                                              <p:spTgt spid="7197"/>
                                            </p:tgtEl>
                                            <p:attrNameLst>
                                              <p:attrName>ppt_y</p:attrName>
                                            </p:attrNameLst>
                                          </p:cBhvr>
                                          <p:tavLst>
                                            <p:tav tm="0">
                                              <p:val>
                                                <p:strVal val="1+#ppt_h/2"/>
                                              </p:val>
                                            </p:tav>
                                            <p:tav tm="100000">
                                              <p:val>
                                                <p:strVal val="#ppt_y"/>
                                              </p:val>
                                            </p:tav>
                                          </p:tavLst>
                                        </p:anim>
                                      </p:childTnLst>
                                    </p:cTn>
                                  </p:par>
                                </p:childTnLst>
                              </p:cTn>
                            </p:par>
                            <p:par>
                              <p:cTn id="60" fill="hold">
                                <p:stCondLst>
                                  <p:cond delay="5000"/>
                                </p:stCondLst>
                                <p:childTnLst>
                                  <p:par>
                                    <p:cTn id="61" presetID="14" presetClass="entr" presetSubtype="10" fill="hold" grpId="0" nodeType="afterEffect">
                                      <p:stCondLst>
                                        <p:cond delay="0"/>
                                      </p:stCondLst>
                                      <p:iterate type="lt">
                                        <p:tmPct val="10000"/>
                                      </p:iterate>
                                      <p:childTnLst>
                                        <p:set>
                                          <p:cBhvr>
                                            <p:cTn id="62" dur="1" fill="hold">
                                              <p:stCondLst>
                                                <p:cond delay="0"/>
                                              </p:stCondLst>
                                            </p:cTn>
                                            <p:tgtEl>
                                              <p:spTgt spid="7208"/>
                                            </p:tgtEl>
                                            <p:attrNameLst>
                                              <p:attrName>style.visibility</p:attrName>
                                            </p:attrNameLst>
                                          </p:cBhvr>
                                          <p:to>
                                            <p:strVal val="visible"/>
                                          </p:to>
                                        </p:set>
                                        <p:animEffect transition="in" filter="randombar(horizontal)">
                                          <p:cBhvr>
                                            <p:cTn id="63" dur="250"/>
                                            <p:tgtEl>
                                              <p:spTgt spid="7208"/>
                                            </p:tgtEl>
                                          </p:cBhvr>
                                        </p:animEffect>
                                      </p:childTnLst>
                                    </p:cTn>
                                  </p:par>
                                  <p:par>
                                    <p:cTn id="64" presetID="14" presetClass="entr" presetSubtype="10" fill="hold" grpId="0" nodeType="withEffect">
                                      <p:stCondLst>
                                        <p:cond delay="0"/>
                                      </p:stCondLst>
                                      <p:iterate type="lt">
                                        <p:tmPct val="10000"/>
                                      </p:iterate>
                                      <p:childTnLst>
                                        <p:set>
                                          <p:cBhvr>
                                            <p:cTn id="65" dur="1" fill="hold">
                                              <p:stCondLst>
                                                <p:cond delay="0"/>
                                              </p:stCondLst>
                                            </p:cTn>
                                            <p:tgtEl>
                                              <p:spTgt spid="7206"/>
                                            </p:tgtEl>
                                            <p:attrNameLst>
                                              <p:attrName>style.visibility</p:attrName>
                                            </p:attrNameLst>
                                          </p:cBhvr>
                                          <p:to>
                                            <p:strVal val="visible"/>
                                          </p:to>
                                        </p:set>
                                        <p:animEffect transition="in" filter="randombar(horizontal)">
                                          <p:cBhvr>
                                            <p:cTn id="66" dur="250"/>
                                            <p:tgtEl>
                                              <p:spTgt spid="7206"/>
                                            </p:tgtEl>
                                          </p:cBhvr>
                                        </p:animEffect>
                                      </p:childTnLst>
                                    </p:cTn>
                                  </p:par>
                                  <p:par>
                                    <p:cTn id="67" presetID="14" presetClass="entr" presetSubtype="10" fill="hold" grpId="0" nodeType="withEffect">
                                      <p:stCondLst>
                                        <p:cond delay="0"/>
                                      </p:stCondLst>
                                      <p:iterate type="lt">
                                        <p:tmPct val="10000"/>
                                      </p:iterate>
                                      <p:childTnLst>
                                        <p:set>
                                          <p:cBhvr>
                                            <p:cTn id="68" dur="1" fill="hold">
                                              <p:stCondLst>
                                                <p:cond delay="0"/>
                                              </p:stCondLst>
                                            </p:cTn>
                                            <p:tgtEl>
                                              <p:spTgt spid="7207"/>
                                            </p:tgtEl>
                                            <p:attrNameLst>
                                              <p:attrName>style.visibility</p:attrName>
                                            </p:attrNameLst>
                                          </p:cBhvr>
                                          <p:to>
                                            <p:strVal val="visible"/>
                                          </p:to>
                                        </p:set>
                                        <p:animEffect transition="in" filter="randombar(horizontal)">
                                          <p:cBhvr>
                                            <p:cTn id="69" dur="250"/>
                                            <p:tgtEl>
                                              <p:spTgt spid="7207"/>
                                            </p:tgtEl>
                                          </p:cBhvr>
                                        </p:animEffect>
                                      </p:childTnLst>
                                    </p:cTn>
                                  </p:par>
                                  <p:par>
                                    <p:cTn id="70" presetID="14" presetClass="entr" presetSubtype="10" fill="hold" grpId="0" nodeType="withEffect">
                                      <p:stCondLst>
                                        <p:cond delay="0"/>
                                      </p:stCondLst>
                                      <p:iterate type="lt">
                                        <p:tmPct val="10000"/>
                                      </p:iterate>
                                      <p:childTnLst>
                                        <p:set>
                                          <p:cBhvr>
                                            <p:cTn id="71" dur="1" fill="hold">
                                              <p:stCondLst>
                                                <p:cond delay="0"/>
                                              </p:stCondLst>
                                            </p:cTn>
                                            <p:tgtEl>
                                              <p:spTgt spid="7209"/>
                                            </p:tgtEl>
                                            <p:attrNameLst>
                                              <p:attrName>style.visibility</p:attrName>
                                            </p:attrNameLst>
                                          </p:cBhvr>
                                          <p:to>
                                            <p:strVal val="visible"/>
                                          </p:to>
                                        </p:set>
                                        <p:animEffect transition="in" filter="randombar(horizontal)">
                                          <p:cBhvr>
                                            <p:cTn id="72" dur="250"/>
                                            <p:tgtEl>
                                              <p:spTgt spid="7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nimBg="1"/>
          <p:bldP spid="7173" grpId="0" animBg="1"/>
          <p:bldP spid="7174" grpId="0" animBg="1"/>
          <p:bldP spid="7175" grpId="0" animBg="1"/>
          <p:bldP spid="7176" grpId="0" animBg="1"/>
          <p:bldP spid="7177" grpId="0" animBg="1"/>
          <p:bldP spid="7178" grpId="0"/>
          <p:bldP spid="7179" grpId="0"/>
          <p:bldP spid="7180" grpId="0"/>
          <p:bldP spid="7181" grpId="0"/>
          <p:bldP spid="7206" grpId="0"/>
          <p:bldP spid="7207" grpId="0"/>
          <p:bldP spid="7208" grpId="0"/>
          <p:bldP spid="720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176"/>
                                            </p:tgtEl>
                                            <p:attrNameLst>
                                              <p:attrName>style.visibility</p:attrName>
                                            </p:attrNameLst>
                                          </p:cBhvr>
                                          <p:to>
                                            <p:strVal val="visible"/>
                                          </p:to>
                                        </p:set>
                                        <p:animEffect transition="in" filter="fade">
                                          <p:cBhvr>
                                            <p:cTn id="7" dur="1000"/>
                                            <p:tgtEl>
                                              <p:spTgt spid="7176"/>
                                            </p:tgtEl>
                                          </p:cBhvr>
                                        </p:animEffect>
                                        <p:anim calcmode="lin" valueType="num">
                                          <p:cBhvr>
                                            <p:cTn id="8" dur="1000" fill="hold"/>
                                            <p:tgtEl>
                                              <p:spTgt spid="7176"/>
                                            </p:tgtEl>
                                            <p:attrNameLst>
                                              <p:attrName>ppt_x</p:attrName>
                                            </p:attrNameLst>
                                          </p:cBhvr>
                                          <p:tavLst>
                                            <p:tav tm="0">
                                              <p:val>
                                                <p:strVal val="#ppt_x"/>
                                              </p:val>
                                            </p:tav>
                                            <p:tav tm="100000">
                                              <p:val>
                                                <p:strVal val="#ppt_x"/>
                                              </p:val>
                                            </p:tav>
                                          </p:tavLst>
                                        </p:anim>
                                        <p:anim calcmode="lin" valueType="num">
                                          <p:cBhvr>
                                            <p:cTn id="9" dur="1000" fill="hold"/>
                                            <p:tgtEl>
                                              <p:spTgt spid="717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172"/>
                                            </p:tgtEl>
                                            <p:attrNameLst>
                                              <p:attrName>style.visibility</p:attrName>
                                            </p:attrNameLst>
                                          </p:cBhvr>
                                          <p:to>
                                            <p:strVal val="visible"/>
                                          </p:to>
                                        </p:set>
                                        <p:animEffect transition="in" filter="wipe(left)">
                                          <p:cBhvr>
                                            <p:cTn id="13" dur="500"/>
                                            <p:tgtEl>
                                              <p:spTgt spid="7172"/>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7173"/>
                                            </p:tgtEl>
                                            <p:attrNameLst>
                                              <p:attrName>style.visibility</p:attrName>
                                            </p:attrNameLst>
                                          </p:cBhvr>
                                          <p:to>
                                            <p:strVal val="visible"/>
                                          </p:to>
                                        </p:set>
                                        <p:animEffect transition="in" filter="wipe(left)">
                                          <p:cBhvr>
                                            <p:cTn id="17" dur="500"/>
                                            <p:tgtEl>
                                              <p:spTgt spid="7173"/>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7175"/>
                                            </p:tgtEl>
                                            <p:attrNameLst>
                                              <p:attrName>style.visibility</p:attrName>
                                            </p:attrNameLst>
                                          </p:cBhvr>
                                          <p:to>
                                            <p:strVal val="visible"/>
                                          </p:to>
                                        </p:set>
                                        <p:animEffect transition="in" filter="wipe(left)">
                                          <p:cBhvr>
                                            <p:cTn id="21" dur="500"/>
                                            <p:tgtEl>
                                              <p:spTgt spid="7175"/>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174"/>
                                            </p:tgtEl>
                                            <p:attrNameLst>
                                              <p:attrName>style.visibility</p:attrName>
                                            </p:attrNameLst>
                                          </p:cBhvr>
                                          <p:to>
                                            <p:strVal val="visible"/>
                                          </p:to>
                                        </p:set>
                                        <p:animEffect transition="in" filter="wipe(left)">
                                          <p:cBhvr>
                                            <p:cTn id="25" dur="500"/>
                                            <p:tgtEl>
                                              <p:spTgt spid="7174"/>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7177"/>
                                            </p:tgtEl>
                                            <p:attrNameLst>
                                              <p:attrName>style.visibility</p:attrName>
                                            </p:attrNameLst>
                                          </p:cBhvr>
                                          <p:to>
                                            <p:strVal val="visible"/>
                                          </p:to>
                                        </p:set>
                                        <p:animEffect transition="in" filter="wipe(down)">
                                          <p:cBhvr>
                                            <p:cTn id="29" dur="500"/>
                                            <p:tgtEl>
                                              <p:spTgt spid="7177"/>
                                            </p:tgtEl>
                                          </p:cBhvr>
                                        </p:animEffect>
                                      </p:childTnLst>
                                    </p:cTn>
                                  </p:par>
                                </p:childTnLst>
                              </p:cTn>
                            </p:par>
                            <p:par>
                              <p:cTn id="30" fill="hold">
                                <p:stCondLst>
                                  <p:cond delay="3500"/>
                                </p:stCondLst>
                                <p:childTnLst>
                                  <p:par>
                                    <p:cTn id="31" presetID="14" presetClass="entr" presetSubtype="10" fill="hold" grpId="0" nodeType="afterEffect">
                                      <p:stCondLst>
                                        <p:cond delay="0"/>
                                      </p:stCondLst>
                                      <p:childTnLst>
                                        <p:set>
                                          <p:cBhvr>
                                            <p:cTn id="32" dur="1" fill="hold">
                                              <p:stCondLst>
                                                <p:cond delay="0"/>
                                              </p:stCondLst>
                                            </p:cTn>
                                            <p:tgtEl>
                                              <p:spTgt spid="7178"/>
                                            </p:tgtEl>
                                            <p:attrNameLst>
                                              <p:attrName>style.visibility</p:attrName>
                                            </p:attrNameLst>
                                          </p:cBhvr>
                                          <p:to>
                                            <p:strVal val="visible"/>
                                          </p:to>
                                        </p:set>
                                        <p:animEffect transition="in" filter="randombar(horizontal)">
                                          <p:cBhvr>
                                            <p:cTn id="33" dur="500"/>
                                            <p:tgtEl>
                                              <p:spTgt spid="7178"/>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7179"/>
                                            </p:tgtEl>
                                            <p:attrNameLst>
                                              <p:attrName>style.visibility</p:attrName>
                                            </p:attrNameLst>
                                          </p:cBhvr>
                                          <p:to>
                                            <p:strVal val="visible"/>
                                          </p:to>
                                        </p:set>
                                        <p:animEffect transition="in" filter="randombar(horizontal)">
                                          <p:cBhvr>
                                            <p:cTn id="36" dur="500"/>
                                            <p:tgtEl>
                                              <p:spTgt spid="7179"/>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7180"/>
                                            </p:tgtEl>
                                            <p:attrNameLst>
                                              <p:attrName>style.visibility</p:attrName>
                                            </p:attrNameLst>
                                          </p:cBhvr>
                                          <p:to>
                                            <p:strVal val="visible"/>
                                          </p:to>
                                        </p:set>
                                        <p:animEffect transition="in" filter="randombar(horizontal)">
                                          <p:cBhvr>
                                            <p:cTn id="39" dur="500"/>
                                            <p:tgtEl>
                                              <p:spTgt spid="7180"/>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7181"/>
                                            </p:tgtEl>
                                            <p:attrNameLst>
                                              <p:attrName>style.visibility</p:attrName>
                                            </p:attrNameLst>
                                          </p:cBhvr>
                                          <p:to>
                                            <p:strVal val="visible"/>
                                          </p:to>
                                        </p:set>
                                        <p:animEffect transition="in" filter="randombar(horizontal)">
                                          <p:cBhvr>
                                            <p:cTn id="42" dur="500"/>
                                            <p:tgtEl>
                                              <p:spTgt spid="7181"/>
                                            </p:tgtEl>
                                          </p:cBhvr>
                                        </p:animEffect>
                                      </p:childTnLst>
                                    </p:cTn>
                                  </p:par>
                                </p:childTnLst>
                              </p:cTn>
                            </p:par>
                            <p:par>
                              <p:cTn id="43" fill="hold">
                                <p:stCondLst>
                                  <p:cond delay="4000"/>
                                </p:stCondLst>
                                <p:childTnLst>
                                  <p:par>
                                    <p:cTn id="44" presetID="2" presetClass="entr" presetSubtype="4" accel="50000" fill="hold" nodeType="afterEffect">
                                      <p:stCondLst>
                                        <p:cond delay="0"/>
                                      </p:stCondLst>
                                      <p:childTnLst>
                                        <p:set>
                                          <p:cBhvr>
                                            <p:cTn id="45" dur="1" fill="hold">
                                              <p:stCondLst>
                                                <p:cond delay="0"/>
                                              </p:stCondLst>
                                            </p:cTn>
                                            <p:tgtEl>
                                              <p:spTgt spid="7182"/>
                                            </p:tgtEl>
                                            <p:attrNameLst>
                                              <p:attrName>style.visibility</p:attrName>
                                            </p:attrNameLst>
                                          </p:cBhvr>
                                          <p:to>
                                            <p:strVal val="visible"/>
                                          </p:to>
                                        </p:set>
                                        <p:anim calcmode="lin" valueType="num">
                                          <p:cBhvr additive="base">
                                            <p:cTn id="46" dur="1000" fill="hold"/>
                                            <p:tgtEl>
                                              <p:spTgt spid="7182"/>
                                            </p:tgtEl>
                                            <p:attrNameLst>
                                              <p:attrName>ppt_x</p:attrName>
                                            </p:attrNameLst>
                                          </p:cBhvr>
                                          <p:tavLst>
                                            <p:tav tm="0">
                                              <p:val>
                                                <p:strVal val="#ppt_x"/>
                                              </p:val>
                                            </p:tav>
                                            <p:tav tm="100000">
                                              <p:val>
                                                <p:strVal val="#ppt_x"/>
                                              </p:val>
                                            </p:tav>
                                          </p:tavLst>
                                        </p:anim>
                                        <p:anim calcmode="lin" valueType="num">
                                          <p:cBhvr additive="base">
                                            <p:cTn id="47" dur="1000" fill="hold"/>
                                            <p:tgtEl>
                                              <p:spTgt spid="7182"/>
                                            </p:tgtEl>
                                            <p:attrNameLst>
                                              <p:attrName>ppt_y</p:attrName>
                                            </p:attrNameLst>
                                          </p:cBhvr>
                                          <p:tavLst>
                                            <p:tav tm="0">
                                              <p:val>
                                                <p:strVal val="1+#ppt_h/2"/>
                                              </p:val>
                                            </p:tav>
                                            <p:tav tm="100000">
                                              <p:val>
                                                <p:strVal val="#ppt_y"/>
                                              </p:val>
                                            </p:tav>
                                          </p:tavLst>
                                        </p:anim>
                                      </p:childTnLst>
                                    </p:cTn>
                                  </p:par>
                                  <p:par>
                                    <p:cTn id="48" presetID="2" presetClass="entr" presetSubtype="4" accel="50000" fill="hold" nodeType="withEffect">
                                      <p:stCondLst>
                                        <p:cond delay="0"/>
                                      </p:stCondLst>
                                      <p:childTnLst>
                                        <p:set>
                                          <p:cBhvr>
                                            <p:cTn id="49" dur="1" fill="hold">
                                              <p:stCondLst>
                                                <p:cond delay="0"/>
                                              </p:stCondLst>
                                            </p:cTn>
                                            <p:tgtEl>
                                              <p:spTgt spid="7191"/>
                                            </p:tgtEl>
                                            <p:attrNameLst>
                                              <p:attrName>style.visibility</p:attrName>
                                            </p:attrNameLst>
                                          </p:cBhvr>
                                          <p:to>
                                            <p:strVal val="visible"/>
                                          </p:to>
                                        </p:set>
                                        <p:anim calcmode="lin" valueType="num">
                                          <p:cBhvr additive="base">
                                            <p:cTn id="50" dur="1000" fill="hold"/>
                                            <p:tgtEl>
                                              <p:spTgt spid="7191"/>
                                            </p:tgtEl>
                                            <p:attrNameLst>
                                              <p:attrName>ppt_x</p:attrName>
                                            </p:attrNameLst>
                                          </p:cBhvr>
                                          <p:tavLst>
                                            <p:tav tm="0">
                                              <p:val>
                                                <p:strVal val="#ppt_x"/>
                                              </p:val>
                                            </p:tav>
                                            <p:tav tm="100000">
                                              <p:val>
                                                <p:strVal val="#ppt_x"/>
                                              </p:val>
                                            </p:tav>
                                          </p:tavLst>
                                        </p:anim>
                                        <p:anim calcmode="lin" valueType="num">
                                          <p:cBhvr additive="base">
                                            <p:cTn id="51" dur="1000" fill="hold"/>
                                            <p:tgtEl>
                                              <p:spTgt spid="7191"/>
                                            </p:tgtEl>
                                            <p:attrNameLst>
                                              <p:attrName>ppt_y</p:attrName>
                                            </p:attrNameLst>
                                          </p:cBhvr>
                                          <p:tavLst>
                                            <p:tav tm="0">
                                              <p:val>
                                                <p:strVal val="1+#ppt_h/2"/>
                                              </p:val>
                                            </p:tav>
                                            <p:tav tm="100000">
                                              <p:val>
                                                <p:strVal val="#ppt_y"/>
                                              </p:val>
                                            </p:tav>
                                          </p:tavLst>
                                        </p:anim>
                                      </p:childTnLst>
                                    </p:cTn>
                                  </p:par>
                                  <p:par>
                                    <p:cTn id="52" presetID="2" presetClass="entr" presetSubtype="4" accel="50000" fill="hold" nodeType="withEffect">
                                      <p:stCondLst>
                                        <p:cond delay="0"/>
                                      </p:stCondLst>
                                      <p:childTnLst>
                                        <p:set>
                                          <p:cBhvr>
                                            <p:cTn id="53" dur="1" fill="hold">
                                              <p:stCondLst>
                                                <p:cond delay="0"/>
                                              </p:stCondLst>
                                            </p:cTn>
                                            <p:tgtEl>
                                              <p:spTgt spid="7200"/>
                                            </p:tgtEl>
                                            <p:attrNameLst>
                                              <p:attrName>style.visibility</p:attrName>
                                            </p:attrNameLst>
                                          </p:cBhvr>
                                          <p:to>
                                            <p:strVal val="visible"/>
                                          </p:to>
                                        </p:set>
                                        <p:anim calcmode="lin" valueType="num">
                                          <p:cBhvr additive="base">
                                            <p:cTn id="54" dur="1000" fill="hold"/>
                                            <p:tgtEl>
                                              <p:spTgt spid="7200"/>
                                            </p:tgtEl>
                                            <p:attrNameLst>
                                              <p:attrName>ppt_x</p:attrName>
                                            </p:attrNameLst>
                                          </p:cBhvr>
                                          <p:tavLst>
                                            <p:tav tm="0">
                                              <p:val>
                                                <p:strVal val="#ppt_x"/>
                                              </p:val>
                                            </p:tav>
                                            <p:tav tm="100000">
                                              <p:val>
                                                <p:strVal val="#ppt_x"/>
                                              </p:val>
                                            </p:tav>
                                          </p:tavLst>
                                        </p:anim>
                                        <p:anim calcmode="lin" valueType="num">
                                          <p:cBhvr additive="base">
                                            <p:cTn id="55" dur="1000" fill="hold"/>
                                            <p:tgtEl>
                                              <p:spTgt spid="7200"/>
                                            </p:tgtEl>
                                            <p:attrNameLst>
                                              <p:attrName>ppt_y</p:attrName>
                                            </p:attrNameLst>
                                          </p:cBhvr>
                                          <p:tavLst>
                                            <p:tav tm="0">
                                              <p:val>
                                                <p:strVal val="1+#ppt_h/2"/>
                                              </p:val>
                                            </p:tav>
                                            <p:tav tm="100000">
                                              <p:val>
                                                <p:strVal val="#ppt_y"/>
                                              </p:val>
                                            </p:tav>
                                          </p:tavLst>
                                        </p:anim>
                                      </p:childTnLst>
                                    </p:cTn>
                                  </p:par>
                                  <p:par>
                                    <p:cTn id="56" presetID="2" presetClass="entr" presetSubtype="4" accel="50000" fill="hold" nodeType="withEffect">
                                      <p:stCondLst>
                                        <p:cond delay="0"/>
                                      </p:stCondLst>
                                      <p:childTnLst>
                                        <p:set>
                                          <p:cBhvr>
                                            <p:cTn id="57" dur="1" fill="hold">
                                              <p:stCondLst>
                                                <p:cond delay="0"/>
                                              </p:stCondLst>
                                            </p:cTn>
                                            <p:tgtEl>
                                              <p:spTgt spid="7197"/>
                                            </p:tgtEl>
                                            <p:attrNameLst>
                                              <p:attrName>style.visibility</p:attrName>
                                            </p:attrNameLst>
                                          </p:cBhvr>
                                          <p:to>
                                            <p:strVal val="visible"/>
                                          </p:to>
                                        </p:set>
                                        <p:anim calcmode="lin" valueType="num">
                                          <p:cBhvr additive="base">
                                            <p:cTn id="58" dur="1000" fill="hold"/>
                                            <p:tgtEl>
                                              <p:spTgt spid="7197"/>
                                            </p:tgtEl>
                                            <p:attrNameLst>
                                              <p:attrName>ppt_x</p:attrName>
                                            </p:attrNameLst>
                                          </p:cBhvr>
                                          <p:tavLst>
                                            <p:tav tm="0">
                                              <p:val>
                                                <p:strVal val="#ppt_x"/>
                                              </p:val>
                                            </p:tav>
                                            <p:tav tm="100000">
                                              <p:val>
                                                <p:strVal val="#ppt_x"/>
                                              </p:val>
                                            </p:tav>
                                          </p:tavLst>
                                        </p:anim>
                                        <p:anim calcmode="lin" valueType="num">
                                          <p:cBhvr additive="base">
                                            <p:cTn id="59" dur="1000" fill="hold"/>
                                            <p:tgtEl>
                                              <p:spTgt spid="7197"/>
                                            </p:tgtEl>
                                            <p:attrNameLst>
                                              <p:attrName>ppt_y</p:attrName>
                                            </p:attrNameLst>
                                          </p:cBhvr>
                                          <p:tavLst>
                                            <p:tav tm="0">
                                              <p:val>
                                                <p:strVal val="1+#ppt_h/2"/>
                                              </p:val>
                                            </p:tav>
                                            <p:tav tm="100000">
                                              <p:val>
                                                <p:strVal val="#ppt_y"/>
                                              </p:val>
                                            </p:tav>
                                          </p:tavLst>
                                        </p:anim>
                                      </p:childTnLst>
                                    </p:cTn>
                                  </p:par>
                                </p:childTnLst>
                              </p:cTn>
                            </p:par>
                            <p:par>
                              <p:cTn id="60" fill="hold">
                                <p:stCondLst>
                                  <p:cond delay="5000"/>
                                </p:stCondLst>
                                <p:childTnLst>
                                  <p:par>
                                    <p:cTn id="61" presetID="14" presetClass="entr" presetSubtype="10" fill="hold" grpId="0" nodeType="afterEffect">
                                      <p:stCondLst>
                                        <p:cond delay="0"/>
                                      </p:stCondLst>
                                      <p:iterate type="lt">
                                        <p:tmPct val="10000"/>
                                      </p:iterate>
                                      <p:childTnLst>
                                        <p:set>
                                          <p:cBhvr>
                                            <p:cTn id="62" dur="1" fill="hold">
                                              <p:stCondLst>
                                                <p:cond delay="0"/>
                                              </p:stCondLst>
                                            </p:cTn>
                                            <p:tgtEl>
                                              <p:spTgt spid="7208"/>
                                            </p:tgtEl>
                                            <p:attrNameLst>
                                              <p:attrName>style.visibility</p:attrName>
                                            </p:attrNameLst>
                                          </p:cBhvr>
                                          <p:to>
                                            <p:strVal val="visible"/>
                                          </p:to>
                                        </p:set>
                                        <p:animEffect transition="in" filter="randombar(horizontal)">
                                          <p:cBhvr>
                                            <p:cTn id="63" dur="250"/>
                                            <p:tgtEl>
                                              <p:spTgt spid="7208"/>
                                            </p:tgtEl>
                                          </p:cBhvr>
                                        </p:animEffect>
                                      </p:childTnLst>
                                    </p:cTn>
                                  </p:par>
                                  <p:par>
                                    <p:cTn id="64" presetID="14" presetClass="entr" presetSubtype="10" fill="hold" grpId="0" nodeType="withEffect">
                                      <p:stCondLst>
                                        <p:cond delay="0"/>
                                      </p:stCondLst>
                                      <p:iterate type="lt">
                                        <p:tmPct val="10000"/>
                                      </p:iterate>
                                      <p:childTnLst>
                                        <p:set>
                                          <p:cBhvr>
                                            <p:cTn id="65" dur="1" fill="hold">
                                              <p:stCondLst>
                                                <p:cond delay="0"/>
                                              </p:stCondLst>
                                            </p:cTn>
                                            <p:tgtEl>
                                              <p:spTgt spid="7206"/>
                                            </p:tgtEl>
                                            <p:attrNameLst>
                                              <p:attrName>style.visibility</p:attrName>
                                            </p:attrNameLst>
                                          </p:cBhvr>
                                          <p:to>
                                            <p:strVal val="visible"/>
                                          </p:to>
                                        </p:set>
                                        <p:animEffect transition="in" filter="randombar(horizontal)">
                                          <p:cBhvr>
                                            <p:cTn id="66" dur="250"/>
                                            <p:tgtEl>
                                              <p:spTgt spid="7206"/>
                                            </p:tgtEl>
                                          </p:cBhvr>
                                        </p:animEffect>
                                      </p:childTnLst>
                                    </p:cTn>
                                  </p:par>
                                  <p:par>
                                    <p:cTn id="67" presetID="14" presetClass="entr" presetSubtype="10" fill="hold" grpId="0" nodeType="withEffect">
                                      <p:stCondLst>
                                        <p:cond delay="0"/>
                                      </p:stCondLst>
                                      <p:iterate type="lt">
                                        <p:tmPct val="10000"/>
                                      </p:iterate>
                                      <p:childTnLst>
                                        <p:set>
                                          <p:cBhvr>
                                            <p:cTn id="68" dur="1" fill="hold">
                                              <p:stCondLst>
                                                <p:cond delay="0"/>
                                              </p:stCondLst>
                                            </p:cTn>
                                            <p:tgtEl>
                                              <p:spTgt spid="7207"/>
                                            </p:tgtEl>
                                            <p:attrNameLst>
                                              <p:attrName>style.visibility</p:attrName>
                                            </p:attrNameLst>
                                          </p:cBhvr>
                                          <p:to>
                                            <p:strVal val="visible"/>
                                          </p:to>
                                        </p:set>
                                        <p:animEffect transition="in" filter="randombar(horizontal)">
                                          <p:cBhvr>
                                            <p:cTn id="69" dur="250"/>
                                            <p:tgtEl>
                                              <p:spTgt spid="7207"/>
                                            </p:tgtEl>
                                          </p:cBhvr>
                                        </p:animEffect>
                                      </p:childTnLst>
                                    </p:cTn>
                                  </p:par>
                                  <p:par>
                                    <p:cTn id="70" presetID="14" presetClass="entr" presetSubtype="10" fill="hold" grpId="0" nodeType="withEffect">
                                      <p:stCondLst>
                                        <p:cond delay="0"/>
                                      </p:stCondLst>
                                      <p:iterate type="lt">
                                        <p:tmPct val="10000"/>
                                      </p:iterate>
                                      <p:childTnLst>
                                        <p:set>
                                          <p:cBhvr>
                                            <p:cTn id="71" dur="1" fill="hold">
                                              <p:stCondLst>
                                                <p:cond delay="0"/>
                                              </p:stCondLst>
                                            </p:cTn>
                                            <p:tgtEl>
                                              <p:spTgt spid="7209"/>
                                            </p:tgtEl>
                                            <p:attrNameLst>
                                              <p:attrName>style.visibility</p:attrName>
                                            </p:attrNameLst>
                                          </p:cBhvr>
                                          <p:to>
                                            <p:strVal val="visible"/>
                                          </p:to>
                                        </p:set>
                                        <p:animEffect transition="in" filter="randombar(horizontal)">
                                          <p:cBhvr>
                                            <p:cTn id="72" dur="250"/>
                                            <p:tgtEl>
                                              <p:spTgt spid="7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nimBg="1"/>
          <p:bldP spid="7173" grpId="0" animBg="1"/>
          <p:bldP spid="7174" grpId="0" animBg="1"/>
          <p:bldP spid="7175" grpId="0" animBg="1"/>
          <p:bldP spid="7176" grpId="0" animBg="1"/>
          <p:bldP spid="7177" grpId="0" animBg="1"/>
          <p:bldP spid="7178" grpId="0"/>
          <p:bldP spid="7179" grpId="0"/>
          <p:bldP spid="7180" grpId="0"/>
          <p:bldP spid="7181" grpId="0"/>
          <p:bldP spid="7206" grpId="0"/>
          <p:bldP spid="7207" grpId="0"/>
          <p:bldP spid="7208" grpId="0"/>
          <p:bldP spid="720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73"/>
          <p:cNvGrpSpPr/>
          <p:nvPr/>
        </p:nvGrpSpPr>
        <p:grpSpPr>
          <a:xfrm>
            <a:off x="4382800" y="2100241"/>
            <a:ext cx="620225" cy="290343"/>
            <a:chOff x="3366566" y="1459073"/>
            <a:chExt cx="465169" cy="221445"/>
          </a:xfrm>
        </p:grpSpPr>
        <p:cxnSp>
          <p:nvCxnSpPr>
            <p:cNvPr id="51" name="Straight Connector 61"/>
            <p:cNvCxnSpPr/>
            <p:nvPr/>
          </p:nvCxnSpPr>
          <p:spPr>
            <a:xfrm flipH="1" flipV="1">
              <a:off x="3592681" y="1460250"/>
              <a:ext cx="239054" cy="220268"/>
            </a:xfrm>
            <a:prstGeom prst="line">
              <a:avLst/>
            </a:prstGeom>
            <a:ln w="19050" cap="rnd">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62"/>
            <p:cNvCxnSpPr/>
            <p:nvPr/>
          </p:nvCxnSpPr>
          <p:spPr>
            <a:xfrm flipH="1">
              <a:off x="3366566" y="1459073"/>
              <a:ext cx="226116" cy="0"/>
            </a:xfrm>
            <a:prstGeom prst="line">
              <a:avLst/>
            </a:prstGeom>
            <a:ln w="19050" cap="rnd">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53" name="Group 74"/>
          <p:cNvGrpSpPr/>
          <p:nvPr/>
        </p:nvGrpSpPr>
        <p:grpSpPr>
          <a:xfrm flipH="1">
            <a:off x="7872633" y="2097837"/>
            <a:ext cx="684268" cy="295151"/>
            <a:chOff x="3318534" y="1459155"/>
            <a:chExt cx="513201" cy="221363"/>
          </a:xfrm>
        </p:grpSpPr>
        <p:cxnSp>
          <p:nvCxnSpPr>
            <p:cNvPr id="54" name="Straight Connector 64"/>
            <p:cNvCxnSpPr/>
            <p:nvPr/>
          </p:nvCxnSpPr>
          <p:spPr>
            <a:xfrm flipH="1" flipV="1">
              <a:off x="3592681" y="1460250"/>
              <a:ext cx="239054" cy="220268"/>
            </a:xfrm>
            <a:prstGeom prst="line">
              <a:avLst/>
            </a:prstGeom>
            <a:ln w="19050" cap="rnd">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65"/>
            <p:cNvCxnSpPr/>
            <p:nvPr/>
          </p:nvCxnSpPr>
          <p:spPr>
            <a:xfrm flipH="1">
              <a:off x="3318534" y="1459155"/>
              <a:ext cx="274147" cy="0"/>
            </a:xfrm>
            <a:prstGeom prst="line">
              <a:avLst/>
            </a:prstGeom>
            <a:ln w="19050" cap="rnd">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56" name="Group 81"/>
          <p:cNvGrpSpPr/>
          <p:nvPr/>
        </p:nvGrpSpPr>
        <p:grpSpPr>
          <a:xfrm flipV="1">
            <a:off x="4389410" y="5325993"/>
            <a:ext cx="607004" cy="290343"/>
            <a:chOff x="3376482" y="1459073"/>
            <a:chExt cx="455253" cy="221445"/>
          </a:xfrm>
        </p:grpSpPr>
        <p:cxnSp>
          <p:nvCxnSpPr>
            <p:cNvPr id="57" name="Straight Connector 67"/>
            <p:cNvCxnSpPr/>
            <p:nvPr/>
          </p:nvCxnSpPr>
          <p:spPr>
            <a:xfrm flipH="1" flipV="1">
              <a:off x="3592681" y="1460250"/>
              <a:ext cx="239054" cy="220268"/>
            </a:xfrm>
            <a:prstGeom prst="line">
              <a:avLst/>
            </a:prstGeom>
            <a:ln w="19050" cap="rnd">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8" name="Straight Connector 68"/>
            <p:cNvCxnSpPr/>
            <p:nvPr/>
          </p:nvCxnSpPr>
          <p:spPr>
            <a:xfrm flipH="1" flipV="1">
              <a:off x="3376482" y="1459073"/>
              <a:ext cx="216200" cy="0"/>
            </a:xfrm>
            <a:prstGeom prst="line">
              <a:avLst/>
            </a:prstGeom>
            <a:ln w="19050" cap="rnd">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59" name="Group 84"/>
          <p:cNvGrpSpPr/>
          <p:nvPr/>
        </p:nvGrpSpPr>
        <p:grpSpPr>
          <a:xfrm flipH="1" flipV="1">
            <a:off x="7886533" y="5323589"/>
            <a:ext cx="656464" cy="295151"/>
            <a:chOff x="3339387" y="1459155"/>
            <a:chExt cx="492348" cy="221363"/>
          </a:xfrm>
        </p:grpSpPr>
        <p:cxnSp>
          <p:nvCxnSpPr>
            <p:cNvPr id="60" name="Straight Connector 70"/>
            <p:cNvCxnSpPr/>
            <p:nvPr/>
          </p:nvCxnSpPr>
          <p:spPr>
            <a:xfrm flipH="1" flipV="1">
              <a:off x="3592681" y="1460250"/>
              <a:ext cx="239054" cy="220268"/>
            </a:xfrm>
            <a:prstGeom prst="line">
              <a:avLst/>
            </a:prstGeom>
            <a:ln w="19050" cap="rnd">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1" name="Straight Connector 71"/>
            <p:cNvCxnSpPr/>
            <p:nvPr/>
          </p:nvCxnSpPr>
          <p:spPr>
            <a:xfrm flipH="1" flipV="1">
              <a:off x="3339387" y="1459155"/>
              <a:ext cx="253294" cy="0"/>
            </a:xfrm>
            <a:prstGeom prst="line">
              <a:avLst/>
            </a:prstGeom>
            <a:ln w="19050" cap="rnd">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62" name="Group 87"/>
          <p:cNvGrpSpPr/>
          <p:nvPr/>
        </p:nvGrpSpPr>
        <p:grpSpPr>
          <a:xfrm>
            <a:off x="6241205" y="1541236"/>
            <a:ext cx="2453760" cy="2690283"/>
            <a:chOff x="4390618" y="1243013"/>
            <a:chExt cx="1840320" cy="2017712"/>
          </a:xfrm>
        </p:grpSpPr>
        <p:sp>
          <p:nvSpPr>
            <p:cNvPr id="63" name="Freeform 38"/>
            <p:cNvSpPr/>
            <p:nvPr/>
          </p:nvSpPr>
          <p:spPr bwMode="auto">
            <a:xfrm>
              <a:off x="4390618" y="1257300"/>
              <a:ext cx="1795463" cy="2003425"/>
            </a:xfrm>
            <a:custGeom>
              <a:avLst/>
              <a:gdLst/>
              <a:ahLst/>
              <a:cxnLst>
                <a:cxn ang="0">
                  <a:pos x="183" y="261"/>
                </a:cxn>
                <a:cxn ang="0">
                  <a:pos x="0" y="2"/>
                </a:cxn>
                <a:cxn ang="0">
                  <a:pos x="52" y="0"/>
                </a:cxn>
                <a:cxn ang="0">
                  <a:pos x="504" y="187"/>
                </a:cxn>
                <a:cxn ang="0">
                  <a:pos x="691" y="606"/>
                </a:cxn>
                <a:cxn ang="0">
                  <a:pos x="431" y="771"/>
                </a:cxn>
                <a:cxn ang="0">
                  <a:pos x="431" y="509"/>
                </a:cxn>
                <a:cxn ang="0">
                  <a:pos x="183" y="509"/>
                </a:cxn>
                <a:cxn ang="0">
                  <a:pos x="183" y="261"/>
                </a:cxn>
              </a:cxnLst>
              <a:rect l="0" t="0" r="r" b="b"/>
              <a:pathLst>
                <a:path w="691" h="771">
                  <a:moveTo>
                    <a:pt x="183" y="261"/>
                  </a:moveTo>
                  <a:cubicBezTo>
                    <a:pt x="174" y="127"/>
                    <a:pt x="113" y="41"/>
                    <a:pt x="0" y="2"/>
                  </a:cubicBezTo>
                  <a:cubicBezTo>
                    <a:pt x="17" y="1"/>
                    <a:pt x="34" y="0"/>
                    <a:pt x="52" y="0"/>
                  </a:cubicBezTo>
                  <a:cubicBezTo>
                    <a:pt x="229" y="0"/>
                    <a:pt x="379" y="63"/>
                    <a:pt x="504" y="187"/>
                  </a:cubicBezTo>
                  <a:cubicBezTo>
                    <a:pt x="621" y="304"/>
                    <a:pt x="683" y="444"/>
                    <a:pt x="691" y="606"/>
                  </a:cubicBezTo>
                  <a:cubicBezTo>
                    <a:pt x="651" y="707"/>
                    <a:pt x="564" y="762"/>
                    <a:pt x="431" y="771"/>
                  </a:cubicBezTo>
                  <a:cubicBezTo>
                    <a:pt x="431" y="509"/>
                    <a:pt x="431" y="509"/>
                    <a:pt x="431" y="509"/>
                  </a:cubicBezTo>
                  <a:cubicBezTo>
                    <a:pt x="183" y="509"/>
                    <a:pt x="183" y="509"/>
                    <a:pt x="183" y="509"/>
                  </a:cubicBezTo>
                  <a:lnTo>
                    <a:pt x="183" y="261"/>
                  </a:lnTo>
                  <a:close/>
                </a:path>
              </a:pathLst>
            </a:custGeom>
            <a:solidFill>
              <a:schemeClr val="accent3">
                <a:lumMod val="75000"/>
              </a:schemeClr>
            </a:solid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sp>
          <p:nvSpPr>
            <p:cNvPr id="64" name="Freeform 38"/>
            <p:cNvSpPr/>
            <p:nvPr/>
          </p:nvSpPr>
          <p:spPr bwMode="auto">
            <a:xfrm>
              <a:off x="4435475" y="1243013"/>
              <a:ext cx="1795463" cy="2003425"/>
            </a:xfrm>
            <a:custGeom>
              <a:avLst/>
              <a:gdLst/>
              <a:ahLst/>
              <a:cxnLst>
                <a:cxn ang="0">
                  <a:pos x="183" y="261"/>
                </a:cxn>
                <a:cxn ang="0">
                  <a:pos x="0" y="2"/>
                </a:cxn>
                <a:cxn ang="0">
                  <a:pos x="52" y="0"/>
                </a:cxn>
                <a:cxn ang="0">
                  <a:pos x="504" y="187"/>
                </a:cxn>
                <a:cxn ang="0">
                  <a:pos x="691" y="606"/>
                </a:cxn>
                <a:cxn ang="0">
                  <a:pos x="431" y="771"/>
                </a:cxn>
                <a:cxn ang="0">
                  <a:pos x="431" y="509"/>
                </a:cxn>
                <a:cxn ang="0">
                  <a:pos x="183" y="509"/>
                </a:cxn>
                <a:cxn ang="0">
                  <a:pos x="183" y="261"/>
                </a:cxn>
              </a:cxnLst>
              <a:rect l="0" t="0" r="r" b="b"/>
              <a:pathLst>
                <a:path w="691" h="771">
                  <a:moveTo>
                    <a:pt x="183" y="261"/>
                  </a:moveTo>
                  <a:cubicBezTo>
                    <a:pt x="174" y="127"/>
                    <a:pt x="113" y="41"/>
                    <a:pt x="0" y="2"/>
                  </a:cubicBezTo>
                  <a:cubicBezTo>
                    <a:pt x="17" y="1"/>
                    <a:pt x="34" y="0"/>
                    <a:pt x="52" y="0"/>
                  </a:cubicBezTo>
                  <a:cubicBezTo>
                    <a:pt x="229" y="0"/>
                    <a:pt x="379" y="63"/>
                    <a:pt x="504" y="187"/>
                  </a:cubicBezTo>
                  <a:cubicBezTo>
                    <a:pt x="621" y="304"/>
                    <a:pt x="683" y="444"/>
                    <a:pt x="691" y="606"/>
                  </a:cubicBezTo>
                  <a:cubicBezTo>
                    <a:pt x="651" y="707"/>
                    <a:pt x="564" y="762"/>
                    <a:pt x="431" y="771"/>
                  </a:cubicBezTo>
                  <a:cubicBezTo>
                    <a:pt x="431" y="509"/>
                    <a:pt x="431" y="509"/>
                    <a:pt x="431" y="509"/>
                  </a:cubicBezTo>
                  <a:cubicBezTo>
                    <a:pt x="183" y="509"/>
                    <a:pt x="183" y="509"/>
                    <a:pt x="183" y="509"/>
                  </a:cubicBezTo>
                  <a:lnTo>
                    <a:pt x="183" y="261"/>
                  </a:lnTo>
                  <a:close/>
                </a:path>
              </a:pathLst>
            </a:custGeom>
            <a:gradFill>
              <a:gsLst>
                <a:gs pos="0">
                  <a:srgbClr val="0F2437"/>
                </a:gs>
                <a:gs pos="50000">
                  <a:srgbClr val="284D7A"/>
                </a:gs>
                <a:gs pos="100000">
                  <a:srgbClr val="0F2437"/>
                </a:gs>
              </a:gsLst>
              <a:lin ang="5400000" scaled="1"/>
            </a:grad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grpSp>
      <p:grpSp>
        <p:nvGrpSpPr>
          <p:cNvPr id="65" name="Group 90"/>
          <p:cNvGrpSpPr/>
          <p:nvPr/>
        </p:nvGrpSpPr>
        <p:grpSpPr>
          <a:xfrm>
            <a:off x="5996215" y="3585719"/>
            <a:ext cx="2702984" cy="2383584"/>
            <a:chOff x="4206875" y="2776375"/>
            <a:chExt cx="2027238" cy="1787688"/>
          </a:xfrm>
        </p:grpSpPr>
        <p:sp>
          <p:nvSpPr>
            <p:cNvPr id="66" name="Freeform 37"/>
            <p:cNvSpPr/>
            <p:nvPr/>
          </p:nvSpPr>
          <p:spPr bwMode="auto">
            <a:xfrm>
              <a:off x="4206875" y="2776375"/>
              <a:ext cx="2011363" cy="1746250"/>
            </a:xfrm>
            <a:custGeom>
              <a:avLst/>
              <a:gdLst/>
              <a:ahLst/>
              <a:cxnLst>
                <a:cxn ang="0">
                  <a:pos x="184" y="672"/>
                </a:cxn>
                <a:cxn ang="0">
                  <a:pos x="68" y="598"/>
                </a:cxn>
                <a:cxn ang="0">
                  <a:pos x="0" y="413"/>
                </a:cxn>
                <a:cxn ang="0">
                  <a:pos x="265" y="413"/>
                </a:cxn>
                <a:cxn ang="0">
                  <a:pos x="265" y="165"/>
                </a:cxn>
                <a:cxn ang="0">
                  <a:pos x="513" y="165"/>
                </a:cxn>
                <a:cxn ang="0">
                  <a:pos x="773" y="0"/>
                </a:cxn>
                <a:cxn ang="0">
                  <a:pos x="774" y="34"/>
                </a:cxn>
                <a:cxn ang="0">
                  <a:pos x="586" y="486"/>
                </a:cxn>
                <a:cxn ang="0">
                  <a:pos x="184" y="672"/>
                </a:cxn>
              </a:cxnLst>
              <a:rect l="0" t="0" r="r" b="b"/>
              <a:pathLst>
                <a:path w="774" h="672">
                  <a:moveTo>
                    <a:pt x="184" y="672"/>
                  </a:moveTo>
                  <a:cubicBezTo>
                    <a:pt x="136" y="659"/>
                    <a:pt x="98" y="634"/>
                    <a:pt x="68" y="598"/>
                  </a:cubicBezTo>
                  <a:cubicBezTo>
                    <a:pt x="31" y="554"/>
                    <a:pt x="9" y="492"/>
                    <a:pt x="0" y="413"/>
                  </a:cubicBezTo>
                  <a:cubicBezTo>
                    <a:pt x="265" y="413"/>
                    <a:pt x="265" y="413"/>
                    <a:pt x="265" y="413"/>
                  </a:cubicBezTo>
                  <a:cubicBezTo>
                    <a:pt x="265" y="165"/>
                    <a:pt x="265" y="165"/>
                    <a:pt x="265" y="165"/>
                  </a:cubicBezTo>
                  <a:cubicBezTo>
                    <a:pt x="513" y="165"/>
                    <a:pt x="513" y="165"/>
                    <a:pt x="513" y="165"/>
                  </a:cubicBezTo>
                  <a:cubicBezTo>
                    <a:pt x="646" y="156"/>
                    <a:pt x="733" y="101"/>
                    <a:pt x="773" y="0"/>
                  </a:cubicBezTo>
                  <a:cubicBezTo>
                    <a:pt x="774" y="11"/>
                    <a:pt x="774" y="22"/>
                    <a:pt x="774" y="34"/>
                  </a:cubicBezTo>
                  <a:cubicBezTo>
                    <a:pt x="774" y="211"/>
                    <a:pt x="711" y="361"/>
                    <a:pt x="586" y="486"/>
                  </a:cubicBezTo>
                  <a:cubicBezTo>
                    <a:pt x="473" y="599"/>
                    <a:pt x="339" y="661"/>
                    <a:pt x="184" y="672"/>
                  </a:cubicBez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sp>
          <p:nvSpPr>
            <p:cNvPr id="67" name="Freeform 37"/>
            <p:cNvSpPr/>
            <p:nvPr/>
          </p:nvSpPr>
          <p:spPr bwMode="auto">
            <a:xfrm>
              <a:off x="4222750" y="2817813"/>
              <a:ext cx="2011363" cy="1746250"/>
            </a:xfrm>
            <a:custGeom>
              <a:avLst/>
              <a:gdLst/>
              <a:ahLst/>
              <a:cxnLst>
                <a:cxn ang="0">
                  <a:pos x="184" y="672"/>
                </a:cxn>
                <a:cxn ang="0">
                  <a:pos x="68" y="598"/>
                </a:cxn>
                <a:cxn ang="0">
                  <a:pos x="0" y="413"/>
                </a:cxn>
                <a:cxn ang="0">
                  <a:pos x="265" y="413"/>
                </a:cxn>
                <a:cxn ang="0">
                  <a:pos x="265" y="165"/>
                </a:cxn>
                <a:cxn ang="0">
                  <a:pos x="513" y="165"/>
                </a:cxn>
                <a:cxn ang="0">
                  <a:pos x="773" y="0"/>
                </a:cxn>
                <a:cxn ang="0">
                  <a:pos x="774" y="34"/>
                </a:cxn>
                <a:cxn ang="0">
                  <a:pos x="586" y="486"/>
                </a:cxn>
                <a:cxn ang="0">
                  <a:pos x="184" y="672"/>
                </a:cxn>
              </a:cxnLst>
              <a:rect l="0" t="0" r="r" b="b"/>
              <a:pathLst>
                <a:path w="774" h="672">
                  <a:moveTo>
                    <a:pt x="184" y="672"/>
                  </a:moveTo>
                  <a:cubicBezTo>
                    <a:pt x="136" y="659"/>
                    <a:pt x="98" y="634"/>
                    <a:pt x="68" y="598"/>
                  </a:cubicBezTo>
                  <a:cubicBezTo>
                    <a:pt x="31" y="554"/>
                    <a:pt x="9" y="492"/>
                    <a:pt x="0" y="413"/>
                  </a:cubicBezTo>
                  <a:cubicBezTo>
                    <a:pt x="265" y="413"/>
                    <a:pt x="265" y="413"/>
                    <a:pt x="265" y="413"/>
                  </a:cubicBezTo>
                  <a:cubicBezTo>
                    <a:pt x="265" y="165"/>
                    <a:pt x="265" y="165"/>
                    <a:pt x="265" y="165"/>
                  </a:cubicBezTo>
                  <a:cubicBezTo>
                    <a:pt x="513" y="165"/>
                    <a:pt x="513" y="165"/>
                    <a:pt x="513" y="165"/>
                  </a:cubicBezTo>
                  <a:cubicBezTo>
                    <a:pt x="646" y="156"/>
                    <a:pt x="733" y="101"/>
                    <a:pt x="773" y="0"/>
                  </a:cubicBezTo>
                  <a:cubicBezTo>
                    <a:pt x="774" y="11"/>
                    <a:pt x="774" y="22"/>
                    <a:pt x="774" y="34"/>
                  </a:cubicBezTo>
                  <a:cubicBezTo>
                    <a:pt x="774" y="211"/>
                    <a:pt x="711" y="361"/>
                    <a:pt x="586" y="486"/>
                  </a:cubicBezTo>
                  <a:cubicBezTo>
                    <a:pt x="473" y="599"/>
                    <a:pt x="339" y="661"/>
                    <a:pt x="184" y="672"/>
                  </a:cubicBezTo>
                  <a:close/>
                </a:path>
              </a:pathLst>
            </a:custGeom>
            <a:gradFill>
              <a:gsLst>
                <a:gs pos="0">
                  <a:srgbClr val="12293F"/>
                </a:gs>
                <a:gs pos="100000">
                  <a:srgbClr val="284D7A"/>
                </a:gs>
              </a:gsLst>
              <a:lin ang="18900000" scaled="0"/>
            </a:grad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grpSp>
      <p:grpSp>
        <p:nvGrpSpPr>
          <p:cNvPr id="68" name="Group 89"/>
          <p:cNvGrpSpPr/>
          <p:nvPr/>
        </p:nvGrpSpPr>
        <p:grpSpPr>
          <a:xfrm>
            <a:off x="4271133" y="3296620"/>
            <a:ext cx="2439716" cy="2679032"/>
            <a:chOff x="2913063" y="2559551"/>
            <a:chExt cx="1829787" cy="2009274"/>
          </a:xfrm>
        </p:grpSpPr>
        <p:sp>
          <p:nvSpPr>
            <p:cNvPr id="69" name="Freeform 40"/>
            <p:cNvSpPr/>
            <p:nvPr/>
          </p:nvSpPr>
          <p:spPr bwMode="auto">
            <a:xfrm>
              <a:off x="2955325" y="2559551"/>
              <a:ext cx="1787525" cy="2003425"/>
            </a:xfrm>
            <a:custGeom>
              <a:avLst/>
              <a:gdLst/>
              <a:ahLst/>
              <a:cxnLst>
                <a:cxn ang="0">
                  <a:pos x="0" y="180"/>
                </a:cxn>
                <a:cxn ang="0">
                  <a:pos x="259" y="0"/>
                </a:cxn>
                <a:cxn ang="0">
                  <a:pos x="259" y="262"/>
                </a:cxn>
                <a:cxn ang="0">
                  <a:pos x="504" y="262"/>
                </a:cxn>
                <a:cxn ang="0">
                  <a:pos x="504" y="507"/>
                </a:cxn>
                <a:cxn ang="0">
                  <a:pos x="504" y="510"/>
                </a:cxn>
                <a:cxn ang="0">
                  <a:pos x="572" y="695"/>
                </a:cxn>
                <a:cxn ang="0">
                  <a:pos x="688" y="769"/>
                </a:cxn>
                <a:cxn ang="0">
                  <a:pos x="638" y="771"/>
                </a:cxn>
                <a:cxn ang="0">
                  <a:pos x="185" y="583"/>
                </a:cxn>
                <a:cxn ang="0">
                  <a:pos x="0" y="184"/>
                </a:cxn>
                <a:cxn ang="0">
                  <a:pos x="0" y="180"/>
                </a:cxn>
              </a:cxnLst>
              <a:rect l="0" t="0" r="r" b="b"/>
              <a:pathLst>
                <a:path w="688" h="771">
                  <a:moveTo>
                    <a:pt x="0" y="180"/>
                  </a:moveTo>
                  <a:cubicBezTo>
                    <a:pt x="28" y="78"/>
                    <a:pt x="115" y="18"/>
                    <a:pt x="259" y="0"/>
                  </a:cubicBezTo>
                  <a:cubicBezTo>
                    <a:pt x="259" y="262"/>
                    <a:pt x="259" y="262"/>
                    <a:pt x="259" y="262"/>
                  </a:cubicBezTo>
                  <a:cubicBezTo>
                    <a:pt x="504" y="262"/>
                    <a:pt x="504" y="262"/>
                    <a:pt x="504" y="262"/>
                  </a:cubicBezTo>
                  <a:cubicBezTo>
                    <a:pt x="504" y="507"/>
                    <a:pt x="504" y="507"/>
                    <a:pt x="504" y="507"/>
                  </a:cubicBezTo>
                  <a:cubicBezTo>
                    <a:pt x="504" y="508"/>
                    <a:pt x="504" y="509"/>
                    <a:pt x="504" y="510"/>
                  </a:cubicBezTo>
                  <a:cubicBezTo>
                    <a:pt x="513" y="589"/>
                    <a:pt x="535" y="651"/>
                    <a:pt x="572" y="695"/>
                  </a:cubicBezTo>
                  <a:cubicBezTo>
                    <a:pt x="602" y="731"/>
                    <a:pt x="640" y="756"/>
                    <a:pt x="688" y="769"/>
                  </a:cubicBezTo>
                  <a:cubicBezTo>
                    <a:pt x="672" y="770"/>
                    <a:pt x="655" y="771"/>
                    <a:pt x="638" y="771"/>
                  </a:cubicBezTo>
                  <a:cubicBezTo>
                    <a:pt x="461" y="771"/>
                    <a:pt x="310" y="708"/>
                    <a:pt x="185" y="583"/>
                  </a:cubicBezTo>
                  <a:cubicBezTo>
                    <a:pt x="73" y="471"/>
                    <a:pt x="11" y="338"/>
                    <a:pt x="0" y="184"/>
                  </a:cubicBezTo>
                  <a:cubicBezTo>
                    <a:pt x="0" y="183"/>
                    <a:pt x="0" y="181"/>
                    <a:pt x="0" y="180"/>
                  </a:cubicBez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sp>
          <p:nvSpPr>
            <p:cNvPr id="70" name="Freeform 40"/>
            <p:cNvSpPr/>
            <p:nvPr/>
          </p:nvSpPr>
          <p:spPr bwMode="auto">
            <a:xfrm>
              <a:off x="2913063" y="2565400"/>
              <a:ext cx="1787525" cy="2003425"/>
            </a:xfrm>
            <a:custGeom>
              <a:avLst/>
              <a:gdLst/>
              <a:ahLst/>
              <a:cxnLst>
                <a:cxn ang="0">
                  <a:pos x="0" y="180"/>
                </a:cxn>
                <a:cxn ang="0">
                  <a:pos x="259" y="0"/>
                </a:cxn>
                <a:cxn ang="0">
                  <a:pos x="259" y="262"/>
                </a:cxn>
                <a:cxn ang="0">
                  <a:pos x="504" y="262"/>
                </a:cxn>
                <a:cxn ang="0">
                  <a:pos x="504" y="507"/>
                </a:cxn>
                <a:cxn ang="0">
                  <a:pos x="504" y="510"/>
                </a:cxn>
                <a:cxn ang="0">
                  <a:pos x="572" y="695"/>
                </a:cxn>
                <a:cxn ang="0">
                  <a:pos x="688" y="769"/>
                </a:cxn>
                <a:cxn ang="0">
                  <a:pos x="638" y="771"/>
                </a:cxn>
                <a:cxn ang="0">
                  <a:pos x="185" y="583"/>
                </a:cxn>
                <a:cxn ang="0">
                  <a:pos x="0" y="184"/>
                </a:cxn>
                <a:cxn ang="0">
                  <a:pos x="0" y="180"/>
                </a:cxn>
              </a:cxnLst>
              <a:rect l="0" t="0" r="r" b="b"/>
              <a:pathLst>
                <a:path w="688" h="771">
                  <a:moveTo>
                    <a:pt x="0" y="180"/>
                  </a:moveTo>
                  <a:cubicBezTo>
                    <a:pt x="28" y="78"/>
                    <a:pt x="115" y="18"/>
                    <a:pt x="259" y="0"/>
                  </a:cubicBezTo>
                  <a:cubicBezTo>
                    <a:pt x="259" y="262"/>
                    <a:pt x="259" y="262"/>
                    <a:pt x="259" y="262"/>
                  </a:cubicBezTo>
                  <a:cubicBezTo>
                    <a:pt x="504" y="262"/>
                    <a:pt x="504" y="262"/>
                    <a:pt x="504" y="262"/>
                  </a:cubicBezTo>
                  <a:cubicBezTo>
                    <a:pt x="504" y="507"/>
                    <a:pt x="504" y="507"/>
                    <a:pt x="504" y="507"/>
                  </a:cubicBezTo>
                  <a:cubicBezTo>
                    <a:pt x="504" y="508"/>
                    <a:pt x="504" y="509"/>
                    <a:pt x="504" y="510"/>
                  </a:cubicBezTo>
                  <a:cubicBezTo>
                    <a:pt x="513" y="589"/>
                    <a:pt x="535" y="651"/>
                    <a:pt x="572" y="695"/>
                  </a:cubicBezTo>
                  <a:cubicBezTo>
                    <a:pt x="602" y="731"/>
                    <a:pt x="640" y="756"/>
                    <a:pt x="688" y="769"/>
                  </a:cubicBezTo>
                  <a:cubicBezTo>
                    <a:pt x="672" y="770"/>
                    <a:pt x="655" y="771"/>
                    <a:pt x="638" y="771"/>
                  </a:cubicBezTo>
                  <a:cubicBezTo>
                    <a:pt x="461" y="771"/>
                    <a:pt x="310" y="708"/>
                    <a:pt x="185" y="583"/>
                  </a:cubicBezTo>
                  <a:cubicBezTo>
                    <a:pt x="73" y="471"/>
                    <a:pt x="11" y="338"/>
                    <a:pt x="0" y="184"/>
                  </a:cubicBezTo>
                  <a:cubicBezTo>
                    <a:pt x="0" y="183"/>
                    <a:pt x="0" y="181"/>
                    <a:pt x="0" y="180"/>
                  </a:cubicBezTo>
                  <a:close/>
                </a:path>
              </a:pathLst>
            </a:custGeom>
            <a:gradFill>
              <a:gsLst>
                <a:gs pos="0">
                  <a:srgbClr val="12293F"/>
                </a:gs>
                <a:gs pos="100000">
                  <a:srgbClr val="284D7A"/>
                </a:gs>
              </a:gsLst>
              <a:lin ang="18900000" scaled="0"/>
            </a:grad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grpSp>
      <p:grpSp>
        <p:nvGrpSpPr>
          <p:cNvPr id="71" name="Group 88"/>
          <p:cNvGrpSpPr/>
          <p:nvPr/>
        </p:nvGrpSpPr>
        <p:grpSpPr>
          <a:xfrm>
            <a:off x="4264782" y="1547585"/>
            <a:ext cx="2676525" cy="2444043"/>
            <a:chOff x="2908300" y="1247775"/>
            <a:chExt cx="2007394" cy="1833032"/>
          </a:xfrm>
        </p:grpSpPr>
        <p:sp>
          <p:nvSpPr>
            <p:cNvPr id="72" name="Freeform 39"/>
            <p:cNvSpPr/>
            <p:nvPr/>
          </p:nvSpPr>
          <p:spPr bwMode="auto">
            <a:xfrm>
              <a:off x="2912269" y="1294870"/>
              <a:ext cx="2003425" cy="1785937"/>
            </a:xfrm>
            <a:custGeom>
              <a:avLst/>
              <a:gdLst/>
              <a:ahLst/>
              <a:cxnLst>
                <a:cxn ang="0">
                  <a:pos x="261" y="507"/>
                </a:cxn>
                <a:cxn ang="0">
                  <a:pos x="2" y="687"/>
                </a:cxn>
                <a:cxn ang="0">
                  <a:pos x="0" y="638"/>
                </a:cxn>
                <a:cxn ang="0">
                  <a:pos x="187" y="185"/>
                </a:cxn>
                <a:cxn ang="0">
                  <a:pos x="588" y="0"/>
                </a:cxn>
                <a:cxn ang="0">
                  <a:pos x="771" y="259"/>
                </a:cxn>
                <a:cxn ang="0">
                  <a:pos x="509" y="259"/>
                </a:cxn>
                <a:cxn ang="0">
                  <a:pos x="509" y="507"/>
                </a:cxn>
                <a:cxn ang="0">
                  <a:pos x="261" y="507"/>
                </a:cxn>
              </a:cxnLst>
              <a:rect l="0" t="0" r="r" b="b"/>
              <a:pathLst>
                <a:path w="771" h="687">
                  <a:moveTo>
                    <a:pt x="261" y="507"/>
                  </a:moveTo>
                  <a:cubicBezTo>
                    <a:pt x="117" y="525"/>
                    <a:pt x="30" y="585"/>
                    <a:pt x="2" y="687"/>
                  </a:cubicBezTo>
                  <a:cubicBezTo>
                    <a:pt x="1" y="671"/>
                    <a:pt x="0" y="655"/>
                    <a:pt x="0" y="638"/>
                  </a:cubicBezTo>
                  <a:cubicBezTo>
                    <a:pt x="0" y="461"/>
                    <a:pt x="62" y="310"/>
                    <a:pt x="187" y="185"/>
                  </a:cubicBezTo>
                  <a:cubicBezTo>
                    <a:pt x="300" y="73"/>
                    <a:pt x="433" y="11"/>
                    <a:pt x="588" y="0"/>
                  </a:cubicBezTo>
                  <a:cubicBezTo>
                    <a:pt x="701" y="39"/>
                    <a:pt x="762" y="125"/>
                    <a:pt x="771" y="259"/>
                  </a:cubicBezTo>
                  <a:cubicBezTo>
                    <a:pt x="509" y="259"/>
                    <a:pt x="509" y="259"/>
                    <a:pt x="509" y="259"/>
                  </a:cubicBezTo>
                  <a:cubicBezTo>
                    <a:pt x="509" y="507"/>
                    <a:pt x="509" y="507"/>
                    <a:pt x="509" y="507"/>
                  </a:cubicBezTo>
                  <a:lnTo>
                    <a:pt x="261" y="507"/>
                  </a:ln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sp>
          <p:nvSpPr>
            <p:cNvPr id="73" name="Freeform 39"/>
            <p:cNvSpPr/>
            <p:nvPr/>
          </p:nvSpPr>
          <p:spPr bwMode="auto">
            <a:xfrm>
              <a:off x="2908300" y="1247775"/>
              <a:ext cx="2003425" cy="1785937"/>
            </a:xfrm>
            <a:custGeom>
              <a:avLst/>
              <a:gdLst/>
              <a:ahLst/>
              <a:cxnLst>
                <a:cxn ang="0">
                  <a:pos x="261" y="507"/>
                </a:cxn>
                <a:cxn ang="0">
                  <a:pos x="2" y="687"/>
                </a:cxn>
                <a:cxn ang="0">
                  <a:pos x="0" y="638"/>
                </a:cxn>
                <a:cxn ang="0">
                  <a:pos x="187" y="185"/>
                </a:cxn>
                <a:cxn ang="0">
                  <a:pos x="588" y="0"/>
                </a:cxn>
                <a:cxn ang="0">
                  <a:pos x="771" y="259"/>
                </a:cxn>
                <a:cxn ang="0">
                  <a:pos x="509" y="259"/>
                </a:cxn>
                <a:cxn ang="0">
                  <a:pos x="509" y="507"/>
                </a:cxn>
                <a:cxn ang="0">
                  <a:pos x="261" y="507"/>
                </a:cxn>
              </a:cxnLst>
              <a:rect l="0" t="0" r="r" b="b"/>
              <a:pathLst>
                <a:path w="771" h="687">
                  <a:moveTo>
                    <a:pt x="261" y="507"/>
                  </a:moveTo>
                  <a:cubicBezTo>
                    <a:pt x="117" y="525"/>
                    <a:pt x="30" y="585"/>
                    <a:pt x="2" y="687"/>
                  </a:cubicBezTo>
                  <a:cubicBezTo>
                    <a:pt x="1" y="671"/>
                    <a:pt x="0" y="655"/>
                    <a:pt x="0" y="638"/>
                  </a:cubicBezTo>
                  <a:cubicBezTo>
                    <a:pt x="0" y="461"/>
                    <a:pt x="62" y="310"/>
                    <a:pt x="187" y="185"/>
                  </a:cubicBezTo>
                  <a:cubicBezTo>
                    <a:pt x="300" y="73"/>
                    <a:pt x="433" y="11"/>
                    <a:pt x="588" y="0"/>
                  </a:cubicBezTo>
                  <a:cubicBezTo>
                    <a:pt x="701" y="39"/>
                    <a:pt x="762" y="125"/>
                    <a:pt x="771" y="259"/>
                  </a:cubicBezTo>
                  <a:cubicBezTo>
                    <a:pt x="509" y="259"/>
                    <a:pt x="509" y="259"/>
                    <a:pt x="509" y="259"/>
                  </a:cubicBezTo>
                  <a:cubicBezTo>
                    <a:pt x="509" y="507"/>
                    <a:pt x="509" y="507"/>
                    <a:pt x="509" y="507"/>
                  </a:cubicBezTo>
                  <a:lnTo>
                    <a:pt x="261" y="507"/>
                  </a:lnTo>
                  <a:close/>
                </a:path>
              </a:pathLst>
            </a:custGeom>
            <a:gradFill>
              <a:gsLst>
                <a:gs pos="0">
                  <a:srgbClr val="12293F"/>
                </a:gs>
                <a:gs pos="100000">
                  <a:srgbClr val="284D7A"/>
                </a:gs>
              </a:gsLst>
              <a:lin ang="18900000" scaled="0"/>
            </a:grad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grpSp>
      <p:grpSp>
        <p:nvGrpSpPr>
          <p:cNvPr id="74" name="Group 59"/>
          <p:cNvGrpSpPr/>
          <p:nvPr/>
        </p:nvGrpSpPr>
        <p:grpSpPr>
          <a:xfrm>
            <a:off x="8912863" y="5195760"/>
            <a:ext cx="2439522" cy="740645"/>
            <a:chOff x="7154104" y="3206176"/>
            <a:chExt cx="2276195" cy="555484"/>
          </a:xfrm>
        </p:grpSpPr>
        <p:sp>
          <p:nvSpPr>
            <p:cNvPr id="75" name="TextBox 49"/>
            <p:cNvSpPr txBox="1"/>
            <p:nvPr/>
          </p:nvSpPr>
          <p:spPr>
            <a:xfrm>
              <a:off x="7154105" y="3453979"/>
              <a:ext cx="2276194" cy="307681"/>
            </a:xfrm>
            <a:prstGeom prst="rect">
              <a:avLst/>
            </a:prstGeom>
            <a:noFill/>
          </p:spPr>
          <p:txBody>
            <a:bodyPr wrap="square" lIns="0" tIns="0" rIns="0" bIns="0" rtlCol="0">
              <a:spAutoFit/>
            </a:bodyPr>
            <a:lstStyle/>
            <a:p>
              <a:pPr defTabSz="1218565">
                <a:spcBef>
                  <a:spcPct val="20000"/>
                </a:spcBef>
                <a:defRPr/>
              </a:pPr>
              <a:r>
                <a:rPr lang="zh-CN" altLang="en-US" sz="1335" dirty="0">
                  <a:solidFill>
                    <a:srgbClr val="12293F"/>
                  </a:solidFill>
                  <a:latin typeface="+mn-lt"/>
                  <a:ea typeface="+mn-ea"/>
                  <a:cs typeface="+mn-ea"/>
                  <a:sym typeface="+mn-lt"/>
                </a:rPr>
                <a:t>您的内容打在这里，或者通过复制您的文本后</a:t>
              </a:r>
              <a:endParaRPr lang="en-US" sz="1335" dirty="0">
                <a:solidFill>
                  <a:srgbClr val="12293F"/>
                </a:solidFill>
                <a:latin typeface="+mn-lt"/>
                <a:ea typeface="+mn-ea"/>
                <a:cs typeface="+mn-ea"/>
                <a:sym typeface="+mn-lt"/>
              </a:endParaRPr>
            </a:p>
          </p:txBody>
        </p:sp>
        <p:sp>
          <p:nvSpPr>
            <p:cNvPr id="76" name="Rectangle 50"/>
            <p:cNvSpPr/>
            <p:nvPr/>
          </p:nvSpPr>
          <p:spPr>
            <a:xfrm>
              <a:off x="7154104" y="3206176"/>
              <a:ext cx="897409" cy="215492"/>
            </a:xfrm>
            <a:prstGeom prst="rect">
              <a:avLst/>
            </a:prstGeom>
          </p:spPr>
          <p:txBody>
            <a:bodyPr wrap="none" lIns="0" tIns="0" rIns="0" bIns="0">
              <a:spAutoFit/>
            </a:bodyPr>
            <a:lstStyle/>
            <a:p>
              <a:r>
                <a:rPr lang="zh-CN" altLang="en-US" sz="1865" b="1" dirty="0">
                  <a:solidFill>
                    <a:srgbClr val="12293F"/>
                  </a:solidFill>
                  <a:latin typeface="+mn-lt"/>
                  <a:ea typeface="+mn-ea"/>
                  <a:cs typeface="+mn-ea"/>
                  <a:sym typeface="+mn-lt"/>
                </a:rPr>
                <a:t>标题内容</a:t>
              </a:r>
              <a:endParaRPr lang="en-US" sz="1865" b="1" dirty="0">
                <a:solidFill>
                  <a:srgbClr val="12293F"/>
                </a:solidFill>
                <a:latin typeface="+mn-lt"/>
                <a:ea typeface="+mn-ea"/>
                <a:cs typeface="+mn-ea"/>
                <a:sym typeface="+mn-lt"/>
              </a:endParaRPr>
            </a:p>
          </p:txBody>
        </p:sp>
      </p:grpSp>
      <p:grpSp>
        <p:nvGrpSpPr>
          <p:cNvPr id="77" name="Group 58"/>
          <p:cNvGrpSpPr/>
          <p:nvPr/>
        </p:nvGrpSpPr>
        <p:grpSpPr>
          <a:xfrm>
            <a:off x="8862063" y="1662532"/>
            <a:ext cx="2439522" cy="740645"/>
            <a:chOff x="7174424" y="1352592"/>
            <a:chExt cx="2276195" cy="555484"/>
          </a:xfrm>
        </p:grpSpPr>
        <p:sp>
          <p:nvSpPr>
            <p:cNvPr id="78" name="TextBox 52"/>
            <p:cNvSpPr txBox="1"/>
            <p:nvPr/>
          </p:nvSpPr>
          <p:spPr>
            <a:xfrm>
              <a:off x="7174424" y="1600395"/>
              <a:ext cx="2276195" cy="307681"/>
            </a:xfrm>
            <a:prstGeom prst="rect">
              <a:avLst/>
            </a:prstGeom>
            <a:noFill/>
          </p:spPr>
          <p:txBody>
            <a:bodyPr wrap="square" lIns="0" tIns="0" rIns="0" bIns="0" rtlCol="0">
              <a:spAutoFit/>
            </a:bodyPr>
            <a:lstStyle/>
            <a:p>
              <a:pPr defTabSz="1218565">
                <a:spcBef>
                  <a:spcPct val="20000"/>
                </a:spcBef>
                <a:defRPr/>
              </a:pPr>
              <a:r>
                <a:rPr lang="zh-CN" altLang="en-US" sz="1335" dirty="0">
                  <a:solidFill>
                    <a:srgbClr val="12293F"/>
                  </a:solidFill>
                  <a:latin typeface="+mn-lt"/>
                  <a:ea typeface="+mn-ea"/>
                  <a:cs typeface="+mn-ea"/>
                  <a:sym typeface="+mn-lt"/>
                </a:rPr>
                <a:t>您的内容打在这里，或者通过复制您的文本后</a:t>
              </a:r>
              <a:endParaRPr lang="en-US" sz="1335" dirty="0">
                <a:solidFill>
                  <a:srgbClr val="12293F"/>
                </a:solidFill>
                <a:latin typeface="+mn-lt"/>
                <a:ea typeface="+mn-ea"/>
                <a:cs typeface="+mn-ea"/>
                <a:sym typeface="+mn-lt"/>
              </a:endParaRPr>
            </a:p>
          </p:txBody>
        </p:sp>
        <p:sp>
          <p:nvSpPr>
            <p:cNvPr id="79" name="Rectangle 53"/>
            <p:cNvSpPr/>
            <p:nvPr/>
          </p:nvSpPr>
          <p:spPr>
            <a:xfrm>
              <a:off x="7174424" y="1352592"/>
              <a:ext cx="897409" cy="215492"/>
            </a:xfrm>
            <a:prstGeom prst="rect">
              <a:avLst/>
            </a:prstGeom>
          </p:spPr>
          <p:txBody>
            <a:bodyPr wrap="none" lIns="0" tIns="0" rIns="0" bIns="0">
              <a:spAutoFit/>
            </a:bodyPr>
            <a:lstStyle/>
            <a:p>
              <a:r>
                <a:rPr lang="zh-CN" altLang="en-US" sz="1865" b="1" dirty="0">
                  <a:solidFill>
                    <a:srgbClr val="12293F"/>
                  </a:solidFill>
                  <a:latin typeface="+mn-lt"/>
                  <a:ea typeface="+mn-ea"/>
                  <a:cs typeface="+mn-ea"/>
                  <a:sym typeface="+mn-lt"/>
                </a:rPr>
                <a:t>标题内容</a:t>
              </a:r>
              <a:endParaRPr lang="en-US" sz="1865" b="1" dirty="0">
                <a:solidFill>
                  <a:srgbClr val="12293F"/>
                </a:solidFill>
                <a:latin typeface="+mn-lt"/>
                <a:ea typeface="+mn-ea"/>
                <a:cs typeface="+mn-ea"/>
                <a:sym typeface="+mn-lt"/>
              </a:endParaRPr>
            </a:p>
          </p:txBody>
        </p:sp>
      </p:grpSp>
      <p:grpSp>
        <p:nvGrpSpPr>
          <p:cNvPr id="80" name="Group 56"/>
          <p:cNvGrpSpPr/>
          <p:nvPr/>
        </p:nvGrpSpPr>
        <p:grpSpPr>
          <a:xfrm>
            <a:off x="1816099" y="1623079"/>
            <a:ext cx="2439523" cy="740645"/>
            <a:chOff x="-296510" y="1363501"/>
            <a:chExt cx="2276196" cy="555484"/>
          </a:xfrm>
        </p:grpSpPr>
        <p:sp>
          <p:nvSpPr>
            <p:cNvPr id="81" name="TextBox 55"/>
            <p:cNvSpPr txBox="1"/>
            <p:nvPr/>
          </p:nvSpPr>
          <p:spPr>
            <a:xfrm>
              <a:off x="-296510" y="1611304"/>
              <a:ext cx="2276196" cy="307681"/>
            </a:xfrm>
            <a:prstGeom prst="rect">
              <a:avLst/>
            </a:prstGeom>
            <a:noFill/>
          </p:spPr>
          <p:txBody>
            <a:bodyPr wrap="square" lIns="0" tIns="0" rIns="0" bIns="0" rtlCol="0">
              <a:spAutoFit/>
            </a:bodyPr>
            <a:lstStyle/>
            <a:p>
              <a:pPr algn="r" defTabSz="1218565">
                <a:spcBef>
                  <a:spcPct val="20000"/>
                </a:spcBef>
                <a:defRPr/>
              </a:pPr>
              <a:r>
                <a:rPr lang="zh-CN" altLang="en-US" sz="1335" dirty="0">
                  <a:solidFill>
                    <a:srgbClr val="12293F"/>
                  </a:solidFill>
                  <a:latin typeface="+mn-lt"/>
                  <a:ea typeface="+mn-ea"/>
                  <a:cs typeface="+mn-ea"/>
                  <a:sym typeface="+mn-lt"/>
                </a:rPr>
                <a:t>您的内容打在这里，或者通过复制您的文本后</a:t>
              </a:r>
              <a:endParaRPr lang="en-US" sz="1335" dirty="0">
                <a:solidFill>
                  <a:srgbClr val="12293F"/>
                </a:solidFill>
                <a:latin typeface="+mn-lt"/>
                <a:ea typeface="+mn-ea"/>
                <a:cs typeface="+mn-ea"/>
                <a:sym typeface="+mn-lt"/>
              </a:endParaRPr>
            </a:p>
          </p:txBody>
        </p:sp>
        <p:sp>
          <p:nvSpPr>
            <p:cNvPr id="82" name="Rectangle 56"/>
            <p:cNvSpPr/>
            <p:nvPr/>
          </p:nvSpPr>
          <p:spPr>
            <a:xfrm>
              <a:off x="1082277" y="1363501"/>
              <a:ext cx="897409" cy="215492"/>
            </a:xfrm>
            <a:prstGeom prst="rect">
              <a:avLst/>
            </a:prstGeom>
          </p:spPr>
          <p:txBody>
            <a:bodyPr wrap="none" lIns="0" tIns="0" rIns="0" bIns="0">
              <a:spAutoFit/>
            </a:bodyPr>
            <a:lstStyle/>
            <a:p>
              <a:pPr algn="r"/>
              <a:r>
                <a:rPr lang="zh-CN" altLang="en-US" sz="1865" b="1" dirty="0">
                  <a:solidFill>
                    <a:srgbClr val="12293F"/>
                  </a:solidFill>
                  <a:latin typeface="+mn-lt"/>
                  <a:ea typeface="+mn-ea"/>
                  <a:cs typeface="+mn-ea"/>
                  <a:sym typeface="+mn-lt"/>
                </a:rPr>
                <a:t>标题内容</a:t>
              </a:r>
              <a:endParaRPr lang="en-US" sz="1865" b="1" dirty="0">
                <a:solidFill>
                  <a:srgbClr val="12293F"/>
                </a:solidFill>
                <a:latin typeface="+mn-lt"/>
                <a:ea typeface="+mn-ea"/>
                <a:cs typeface="+mn-ea"/>
                <a:sym typeface="+mn-lt"/>
              </a:endParaRPr>
            </a:p>
          </p:txBody>
        </p:sp>
      </p:grpSp>
      <p:grpSp>
        <p:nvGrpSpPr>
          <p:cNvPr id="83" name="Group 56"/>
          <p:cNvGrpSpPr/>
          <p:nvPr/>
        </p:nvGrpSpPr>
        <p:grpSpPr>
          <a:xfrm>
            <a:off x="1777999" y="5132063"/>
            <a:ext cx="2439523" cy="740645"/>
            <a:chOff x="-296510" y="1363501"/>
            <a:chExt cx="2276196" cy="555484"/>
          </a:xfrm>
        </p:grpSpPr>
        <p:sp>
          <p:nvSpPr>
            <p:cNvPr id="84" name="TextBox 58"/>
            <p:cNvSpPr txBox="1"/>
            <p:nvPr/>
          </p:nvSpPr>
          <p:spPr>
            <a:xfrm>
              <a:off x="-296510" y="1611304"/>
              <a:ext cx="2276196" cy="307681"/>
            </a:xfrm>
            <a:prstGeom prst="rect">
              <a:avLst/>
            </a:prstGeom>
            <a:noFill/>
          </p:spPr>
          <p:txBody>
            <a:bodyPr wrap="square" lIns="0" tIns="0" rIns="0" bIns="0" rtlCol="0">
              <a:spAutoFit/>
            </a:bodyPr>
            <a:lstStyle/>
            <a:p>
              <a:pPr algn="r" defTabSz="1218565">
                <a:spcBef>
                  <a:spcPct val="20000"/>
                </a:spcBef>
                <a:defRPr/>
              </a:pPr>
              <a:r>
                <a:rPr lang="zh-CN" altLang="en-US" sz="1335" dirty="0">
                  <a:solidFill>
                    <a:srgbClr val="12293F"/>
                  </a:solidFill>
                  <a:latin typeface="+mn-lt"/>
                  <a:ea typeface="+mn-ea"/>
                  <a:cs typeface="+mn-ea"/>
                  <a:sym typeface="+mn-lt"/>
                </a:rPr>
                <a:t>您的内容打在这里，或者通过复制您的文本后</a:t>
              </a:r>
              <a:endParaRPr lang="en-US" sz="1335" dirty="0">
                <a:solidFill>
                  <a:srgbClr val="12293F"/>
                </a:solidFill>
                <a:latin typeface="+mn-lt"/>
                <a:ea typeface="+mn-ea"/>
                <a:cs typeface="+mn-ea"/>
                <a:sym typeface="+mn-lt"/>
              </a:endParaRPr>
            </a:p>
          </p:txBody>
        </p:sp>
        <p:sp>
          <p:nvSpPr>
            <p:cNvPr id="85" name="Rectangle 59"/>
            <p:cNvSpPr/>
            <p:nvPr/>
          </p:nvSpPr>
          <p:spPr>
            <a:xfrm>
              <a:off x="1082277" y="1363501"/>
              <a:ext cx="897409" cy="215492"/>
            </a:xfrm>
            <a:prstGeom prst="rect">
              <a:avLst/>
            </a:prstGeom>
          </p:spPr>
          <p:txBody>
            <a:bodyPr wrap="none" lIns="0" tIns="0" rIns="0" bIns="0">
              <a:spAutoFit/>
            </a:bodyPr>
            <a:lstStyle/>
            <a:p>
              <a:pPr algn="r"/>
              <a:r>
                <a:rPr lang="zh-CN" altLang="en-US" sz="1865" b="1" dirty="0">
                  <a:solidFill>
                    <a:srgbClr val="12293F"/>
                  </a:solidFill>
                  <a:latin typeface="+mn-lt"/>
                  <a:ea typeface="+mn-ea"/>
                  <a:cs typeface="+mn-ea"/>
                  <a:sym typeface="+mn-lt"/>
                </a:rPr>
                <a:t>标题内容</a:t>
              </a:r>
              <a:endParaRPr lang="en-US" sz="1865" b="1" dirty="0">
                <a:solidFill>
                  <a:srgbClr val="12293F"/>
                </a:solidFill>
                <a:latin typeface="+mn-lt"/>
                <a:ea typeface="+mn-ea"/>
                <a:cs typeface="+mn-ea"/>
                <a:sym typeface="+mn-lt"/>
              </a:endParaRPr>
            </a:p>
          </p:txBody>
        </p:sp>
      </p:grpSp>
      <p:grpSp>
        <p:nvGrpSpPr>
          <p:cNvPr id="86" name="Group 30"/>
          <p:cNvGrpSpPr/>
          <p:nvPr/>
        </p:nvGrpSpPr>
        <p:grpSpPr>
          <a:xfrm>
            <a:off x="5016153" y="4360248"/>
            <a:ext cx="817335" cy="815403"/>
            <a:chOff x="1081088" y="2138363"/>
            <a:chExt cx="671512" cy="669925"/>
          </a:xfrm>
          <a:solidFill>
            <a:schemeClr val="bg1"/>
          </a:solidFill>
        </p:grpSpPr>
        <p:sp>
          <p:nvSpPr>
            <p:cNvPr id="87" name="Freeform 16"/>
            <p:cNvSpPr>
              <a:spLocks noEditPoints="1"/>
            </p:cNvSpPr>
            <p:nvPr/>
          </p:nvSpPr>
          <p:spPr bwMode="auto">
            <a:xfrm>
              <a:off x="1165225" y="2516188"/>
              <a:ext cx="125412" cy="125413"/>
            </a:xfrm>
            <a:custGeom>
              <a:avLst/>
              <a:gdLst/>
              <a:ahLst/>
              <a:cxnLst>
                <a:cxn ang="0">
                  <a:pos x="53" y="0"/>
                </a:cxn>
                <a:cxn ang="0">
                  <a:pos x="26" y="0"/>
                </a:cxn>
                <a:cxn ang="0">
                  <a:pos x="26" y="26"/>
                </a:cxn>
                <a:cxn ang="0">
                  <a:pos x="0" y="26"/>
                </a:cxn>
                <a:cxn ang="0">
                  <a:pos x="0" y="52"/>
                </a:cxn>
                <a:cxn ang="0">
                  <a:pos x="26" y="52"/>
                </a:cxn>
                <a:cxn ang="0">
                  <a:pos x="26" y="79"/>
                </a:cxn>
                <a:cxn ang="0">
                  <a:pos x="53" y="79"/>
                </a:cxn>
                <a:cxn ang="0">
                  <a:pos x="53" y="52"/>
                </a:cxn>
                <a:cxn ang="0">
                  <a:pos x="79" y="52"/>
                </a:cxn>
                <a:cxn ang="0">
                  <a:pos x="79" y="26"/>
                </a:cxn>
                <a:cxn ang="0">
                  <a:pos x="53" y="26"/>
                </a:cxn>
                <a:cxn ang="0">
                  <a:pos x="53" y="0"/>
                </a:cxn>
                <a:cxn ang="0">
                  <a:pos x="53" y="0"/>
                </a:cxn>
                <a:cxn ang="0">
                  <a:pos x="53" y="0"/>
                </a:cxn>
              </a:cxnLst>
              <a:rect l="0" t="0" r="r" b="b"/>
              <a:pathLst>
                <a:path w="79" h="79">
                  <a:moveTo>
                    <a:pt x="53" y="0"/>
                  </a:moveTo>
                  <a:lnTo>
                    <a:pt x="26" y="0"/>
                  </a:lnTo>
                  <a:lnTo>
                    <a:pt x="26" y="26"/>
                  </a:lnTo>
                  <a:lnTo>
                    <a:pt x="0" y="26"/>
                  </a:lnTo>
                  <a:lnTo>
                    <a:pt x="0" y="52"/>
                  </a:lnTo>
                  <a:lnTo>
                    <a:pt x="26" y="52"/>
                  </a:lnTo>
                  <a:lnTo>
                    <a:pt x="26" y="79"/>
                  </a:lnTo>
                  <a:lnTo>
                    <a:pt x="53" y="79"/>
                  </a:lnTo>
                  <a:lnTo>
                    <a:pt x="53" y="52"/>
                  </a:lnTo>
                  <a:lnTo>
                    <a:pt x="79" y="52"/>
                  </a:lnTo>
                  <a:lnTo>
                    <a:pt x="79" y="26"/>
                  </a:lnTo>
                  <a:lnTo>
                    <a:pt x="53" y="26"/>
                  </a:lnTo>
                  <a:lnTo>
                    <a:pt x="53" y="0"/>
                  </a:lnTo>
                  <a:close/>
                  <a:moveTo>
                    <a:pt x="53" y="0"/>
                  </a:moveTo>
                  <a:lnTo>
                    <a:pt x="53" y="0"/>
                  </a:lnTo>
                  <a:close/>
                </a:path>
              </a:pathLst>
            </a:custGeom>
            <a:grp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sp>
          <p:nvSpPr>
            <p:cNvPr id="88" name="Freeform 17"/>
            <p:cNvSpPr>
              <a:spLocks noEditPoints="1"/>
            </p:cNvSpPr>
            <p:nvPr/>
          </p:nvSpPr>
          <p:spPr bwMode="auto">
            <a:xfrm>
              <a:off x="1165225" y="2516188"/>
              <a:ext cx="125412" cy="125413"/>
            </a:xfrm>
            <a:custGeom>
              <a:avLst/>
              <a:gdLst/>
              <a:ahLst/>
              <a:cxnLst>
                <a:cxn ang="0">
                  <a:pos x="53" y="0"/>
                </a:cxn>
                <a:cxn ang="0">
                  <a:pos x="26" y="0"/>
                </a:cxn>
                <a:cxn ang="0">
                  <a:pos x="26" y="26"/>
                </a:cxn>
                <a:cxn ang="0">
                  <a:pos x="0" y="26"/>
                </a:cxn>
                <a:cxn ang="0">
                  <a:pos x="0" y="52"/>
                </a:cxn>
                <a:cxn ang="0">
                  <a:pos x="26" y="52"/>
                </a:cxn>
                <a:cxn ang="0">
                  <a:pos x="26" y="79"/>
                </a:cxn>
                <a:cxn ang="0">
                  <a:pos x="53" y="79"/>
                </a:cxn>
                <a:cxn ang="0">
                  <a:pos x="53" y="52"/>
                </a:cxn>
                <a:cxn ang="0">
                  <a:pos x="79" y="52"/>
                </a:cxn>
                <a:cxn ang="0">
                  <a:pos x="79" y="26"/>
                </a:cxn>
                <a:cxn ang="0">
                  <a:pos x="53" y="26"/>
                </a:cxn>
                <a:cxn ang="0">
                  <a:pos x="53" y="0"/>
                </a:cxn>
                <a:cxn ang="0">
                  <a:pos x="53" y="0"/>
                </a:cxn>
                <a:cxn ang="0">
                  <a:pos x="53" y="0"/>
                </a:cxn>
              </a:cxnLst>
              <a:rect l="0" t="0" r="r" b="b"/>
              <a:pathLst>
                <a:path w="79" h="79">
                  <a:moveTo>
                    <a:pt x="53" y="0"/>
                  </a:moveTo>
                  <a:lnTo>
                    <a:pt x="26" y="0"/>
                  </a:lnTo>
                  <a:lnTo>
                    <a:pt x="26" y="26"/>
                  </a:lnTo>
                  <a:lnTo>
                    <a:pt x="0" y="26"/>
                  </a:lnTo>
                  <a:lnTo>
                    <a:pt x="0" y="52"/>
                  </a:lnTo>
                  <a:lnTo>
                    <a:pt x="26" y="52"/>
                  </a:lnTo>
                  <a:lnTo>
                    <a:pt x="26" y="79"/>
                  </a:lnTo>
                  <a:lnTo>
                    <a:pt x="53" y="79"/>
                  </a:lnTo>
                  <a:lnTo>
                    <a:pt x="53" y="52"/>
                  </a:lnTo>
                  <a:lnTo>
                    <a:pt x="79" y="52"/>
                  </a:lnTo>
                  <a:lnTo>
                    <a:pt x="79" y="26"/>
                  </a:lnTo>
                  <a:lnTo>
                    <a:pt x="53" y="26"/>
                  </a:lnTo>
                  <a:lnTo>
                    <a:pt x="53" y="0"/>
                  </a:lnTo>
                  <a:moveTo>
                    <a:pt x="53" y="0"/>
                  </a:moveTo>
                  <a:lnTo>
                    <a:pt x="53" y="0"/>
                  </a:lnTo>
                </a:path>
              </a:pathLst>
            </a:custGeom>
            <a:grp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sp>
          <p:nvSpPr>
            <p:cNvPr id="89" name="Freeform 18"/>
            <p:cNvSpPr>
              <a:spLocks noEditPoints="1"/>
            </p:cNvSpPr>
            <p:nvPr/>
          </p:nvSpPr>
          <p:spPr bwMode="auto">
            <a:xfrm>
              <a:off x="1081088" y="2181226"/>
              <a:ext cx="250825" cy="250825"/>
            </a:xfrm>
            <a:custGeom>
              <a:avLst/>
              <a:gdLst/>
              <a:ahLst/>
              <a:cxnLst>
                <a:cxn ang="0">
                  <a:pos x="53" y="158"/>
                </a:cxn>
                <a:cxn ang="0">
                  <a:pos x="106" y="158"/>
                </a:cxn>
                <a:cxn ang="0">
                  <a:pos x="106" y="105"/>
                </a:cxn>
                <a:cxn ang="0">
                  <a:pos x="158" y="105"/>
                </a:cxn>
                <a:cxn ang="0">
                  <a:pos x="158" y="52"/>
                </a:cxn>
                <a:cxn ang="0">
                  <a:pos x="106" y="52"/>
                </a:cxn>
                <a:cxn ang="0">
                  <a:pos x="106" y="0"/>
                </a:cxn>
                <a:cxn ang="0">
                  <a:pos x="53" y="0"/>
                </a:cxn>
                <a:cxn ang="0">
                  <a:pos x="53" y="52"/>
                </a:cxn>
                <a:cxn ang="0">
                  <a:pos x="0" y="52"/>
                </a:cxn>
                <a:cxn ang="0">
                  <a:pos x="0" y="105"/>
                </a:cxn>
                <a:cxn ang="0">
                  <a:pos x="53" y="105"/>
                </a:cxn>
                <a:cxn ang="0">
                  <a:pos x="53" y="158"/>
                </a:cxn>
                <a:cxn ang="0">
                  <a:pos x="53" y="158"/>
                </a:cxn>
                <a:cxn ang="0">
                  <a:pos x="53" y="158"/>
                </a:cxn>
              </a:cxnLst>
              <a:rect l="0" t="0" r="r" b="b"/>
              <a:pathLst>
                <a:path w="158" h="158">
                  <a:moveTo>
                    <a:pt x="53" y="158"/>
                  </a:moveTo>
                  <a:lnTo>
                    <a:pt x="106" y="158"/>
                  </a:lnTo>
                  <a:lnTo>
                    <a:pt x="106" y="105"/>
                  </a:lnTo>
                  <a:lnTo>
                    <a:pt x="158" y="105"/>
                  </a:lnTo>
                  <a:lnTo>
                    <a:pt x="158" y="52"/>
                  </a:lnTo>
                  <a:lnTo>
                    <a:pt x="106" y="52"/>
                  </a:lnTo>
                  <a:lnTo>
                    <a:pt x="106" y="0"/>
                  </a:lnTo>
                  <a:lnTo>
                    <a:pt x="53" y="0"/>
                  </a:lnTo>
                  <a:lnTo>
                    <a:pt x="53" y="52"/>
                  </a:lnTo>
                  <a:lnTo>
                    <a:pt x="0" y="52"/>
                  </a:lnTo>
                  <a:lnTo>
                    <a:pt x="0" y="105"/>
                  </a:lnTo>
                  <a:lnTo>
                    <a:pt x="53" y="105"/>
                  </a:lnTo>
                  <a:lnTo>
                    <a:pt x="53" y="158"/>
                  </a:lnTo>
                  <a:close/>
                  <a:moveTo>
                    <a:pt x="53" y="158"/>
                  </a:moveTo>
                  <a:lnTo>
                    <a:pt x="53" y="158"/>
                  </a:lnTo>
                  <a:close/>
                </a:path>
              </a:pathLst>
            </a:custGeom>
            <a:grp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sp>
          <p:nvSpPr>
            <p:cNvPr id="90" name="Freeform 19"/>
            <p:cNvSpPr>
              <a:spLocks noEditPoints="1"/>
            </p:cNvSpPr>
            <p:nvPr/>
          </p:nvSpPr>
          <p:spPr bwMode="auto">
            <a:xfrm>
              <a:off x="1081088" y="2181226"/>
              <a:ext cx="250825" cy="250825"/>
            </a:xfrm>
            <a:custGeom>
              <a:avLst/>
              <a:gdLst/>
              <a:ahLst/>
              <a:cxnLst>
                <a:cxn ang="0">
                  <a:pos x="53" y="158"/>
                </a:cxn>
                <a:cxn ang="0">
                  <a:pos x="106" y="158"/>
                </a:cxn>
                <a:cxn ang="0">
                  <a:pos x="106" y="105"/>
                </a:cxn>
                <a:cxn ang="0">
                  <a:pos x="158" y="105"/>
                </a:cxn>
                <a:cxn ang="0">
                  <a:pos x="158" y="52"/>
                </a:cxn>
                <a:cxn ang="0">
                  <a:pos x="106" y="52"/>
                </a:cxn>
                <a:cxn ang="0">
                  <a:pos x="106" y="0"/>
                </a:cxn>
                <a:cxn ang="0">
                  <a:pos x="53" y="0"/>
                </a:cxn>
                <a:cxn ang="0">
                  <a:pos x="53" y="52"/>
                </a:cxn>
                <a:cxn ang="0">
                  <a:pos x="0" y="52"/>
                </a:cxn>
                <a:cxn ang="0">
                  <a:pos x="0" y="105"/>
                </a:cxn>
                <a:cxn ang="0">
                  <a:pos x="53" y="105"/>
                </a:cxn>
                <a:cxn ang="0">
                  <a:pos x="53" y="158"/>
                </a:cxn>
                <a:cxn ang="0">
                  <a:pos x="53" y="158"/>
                </a:cxn>
                <a:cxn ang="0">
                  <a:pos x="53" y="158"/>
                </a:cxn>
              </a:cxnLst>
              <a:rect l="0" t="0" r="r" b="b"/>
              <a:pathLst>
                <a:path w="158" h="158">
                  <a:moveTo>
                    <a:pt x="53" y="158"/>
                  </a:moveTo>
                  <a:lnTo>
                    <a:pt x="106" y="158"/>
                  </a:lnTo>
                  <a:lnTo>
                    <a:pt x="106" y="105"/>
                  </a:lnTo>
                  <a:lnTo>
                    <a:pt x="158" y="105"/>
                  </a:lnTo>
                  <a:lnTo>
                    <a:pt x="158" y="52"/>
                  </a:lnTo>
                  <a:lnTo>
                    <a:pt x="106" y="52"/>
                  </a:lnTo>
                  <a:lnTo>
                    <a:pt x="106" y="0"/>
                  </a:lnTo>
                  <a:lnTo>
                    <a:pt x="53" y="0"/>
                  </a:lnTo>
                  <a:lnTo>
                    <a:pt x="53" y="52"/>
                  </a:lnTo>
                  <a:lnTo>
                    <a:pt x="0" y="52"/>
                  </a:lnTo>
                  <a:lnTo>
                    <a:pt x="0" y="105"/>
                  </a:lnTo>
                  <a:lnTo>
                    <a:pt x="53" y="105"/>
                  </a:lnTo>
                  <a:lnTo>
                    <a:pt x="53" y="158"/>
                  </a:lnTo>
                  <a:moveTo>
                    <a:pt x="53" y="158"/>
                  </a:moveTo>
                  <a:lnTo>
                    <a:pt x="53" y="158"/>
                  </a:lnTo>
                </a:path>
              </a:pathLst>
            </a:custGeom>
            <a:grp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sp>
          <p:nvSpPr>
            <p:cNvPr id="91" name="Freeform 20"/>
            <p:cNvSpPr>
              <a:spLocks noEditPoints="1"/>
            </p:cNvSpPr>
            <p:nvPr/>
          </p:nvSpPr>
          <p:spPr bwMode="auto">
            <a:xfrm>
              <a:off x="1331913" y="2138363"/>
              <a:ext cx="295275" cy="669925"/>
            </a:xfrm>
            <a:custGeom>
              <a:avLst/>
              <a:gdLst/>
              <a:ahLst/>
              <a:cxnLst>
                <a:cxn ang="0">
                  <a:pos x="1079" y="450"/>
                </a:cxn>
                <a:cxn ang="0">
                  <a:pos x="630" y="0"/>
                </a:cxn>
                <a:cxn ang="0">
                  <a:pos x="180" y="450"/>
                </a:cxn>
                <a:cxn ang="0">
                  <a:pos x="180" y="1808"/>
                </a:cxn>
                <a:cxn ang="0">
                  <a:pos x="0" y="2247"/>
                </a:cxn>
                <a:cxn ang="0">
                  <a:pos x="630" y="2876"/>
                </a:cxn>
                <a:cxn ang="0">
                  <a:pos x="1259" y="2247"/>
                </a:cxn>
                <a:cxn ang="0">
                  <a:pos x="1079" y="1808"/>
                </a:cxn>
                <a:cxn ang="0">
                  <a:pos x="1079" y="450"/>
                </a:cxn>
                <a:cxn ang="0">
                  <a:pos x="630" y="2696"/>
                </a:cxn>
                <a:cxn ang="0">
                  <a:pos x="575" y="2691"/>
                </a:cxn>
                <a:cxn ang="0">
                  <a:pos x="180" y="2247"/>
                </a:cxn>
                <a:cxn ang="0">
                  <a:pos x="360" y="1890"/>
                </a:cxn>
                <a:cxn ang="0">
                  <a:pos x="360" y="450"/>
                </a:cxn>
                <a:cxn ang="0">
                  <a:pos x="630" y="180"/>
                </a:cxn>
                <a:cxn ang="0">
                  <a:pos x="899" y="450"/>
                </a:cxn>
                <a:cxn ang="0">
                  <a:pos x="899" y="1890"/>
                </a:cxn>
                <a:cxn ang="0">
                  <a:pos x="1079" y="2247"/>
                </a:cxn>
                <a:cxn ang="0">
                  <a:pos x="630" y="2696"/>
                </a:cxn>
                <a:cxn ang="0">
                  <a:pos x="630" y="2696"/>
                </a:cxn>
                <a:cxn ang="0">
                  <a:pos x="630" y="2696"/>
                </a:cxn>
              </a:cxnLst>
              <a:rect l="0" t="0" r="r" b="b"/>
              <a:pathLst>
                <a:path w="1259" h="2876">
                  <a:moveTo>
                    <a:pt x="1079" y="450"/>
                  </a:moveTo>
                  <a:cubicBezTo>
                    <a:pt x="1079" y="202"/>
                    <a:pt x="878" y="0"/>
                    <a:pt x="630" y="0"/>
                  </a:cubicBezTo>
                  <a:cubicBezTo>
                    <a:pt x="381" y="0"/>
                    <a:pt x="180" y="202"/>
                    <a:pt x="180" y="450"/>
                  </a:cubicBezTo>
                  <a:cubicBezTo>
                    <a:pt x="180" y="1808"/>
                    <a:pt x="180" y="1808"/>
                    <a:pt x="180" y="1808"/>
                  </a:cubicBezTo>
                  <a:cubicBezTo>
                    <a:pt x="69" y="1921"/>
                    <a:pt x="0" y="2076"/>
                    <a:pt x="0" y="2247"/>
                  </a:cubicBezTo>
                  <a:cubicBezTo>
                    <a:pt x="0" y="2595"/>
                    <a:pt x="282" y="2876"/>
                    <a:pt x="630" y="2876"/>
                  </a:cubicBezTo>
                  <a:cubicBezTo>
                    <a:pt x="977" y="2876"/>
                    <a:pt x="1259" y="2595"/>
                    <a:pt x="1259" y="2247"/>
                  </a:cubicBezTo>
                  <a:cubicBezTo>
                    <a:pt x="1259" y="2076"/>
                    <a:pt x="1190" y="1921"/>
                    <a:pt x="1079" y="1808"/>
                  </a:cubicBezTo>
                  <a:lnTo>
                    <a:pt x="1079" y="450"/>
                  </a:lnTo>
                  <a:close/>
                  <a:moveTo>
                    <a:pt x="630" y="2696"/>
                  </a:moveTo>
                  <a:cubicBezTo>
                    <a:pt x="611" y="2696"/>
                    <a:pt x="593" y="2694"/>
                    <a:pt x="575" y="2691"/>
                  </a:cubicBezTo>
                  <a:cubicBezTo>
                    <a:pt x="353" y="2664"/>
                    <a:pt x="180" y="2477"/>
                    <a:pt x="180" y="2247"/>
                  </a:cubicBezTo>
                  <a:cubicBezTo>
                    <a:pt x="180" y="2101"/>
                    <a:pt x="251" y="1972"/>
                    <a:pt x="360" y="1890"/>
                  </a:cubicBezTo>
                  <a:cubicBezTo>
                    <a:pt x="360" y="450"/>
                    <a:pt x="360" y="450"/>
                    <a:pt x="360" y="450"/>
                  </a:cubicBezTo>
                  <a:cubicBezTo>
                    <a:pt x="360" y="301"/>
                    <a:pt x="481" y="180"/>
                    <a:pt x="630" y="180"/>
                  </a:cubicBezTo>
                  <a:cubicBezTo>
                    <a:pt x="778" y="180"/>
                    <a:pt x="899" y="301"/>
                    <a:pt x="899" y="450"/>
                  </a:cubicBezTo>
                  <a:cubicBezTo>
                    <a:pt x="899" y="1890"/>
                    <a:pt x="899" y="1890"/>
                    <a:pt x="899" y="1890"/>
                  </a:cubicBezTo>
                  <a:cubicBezTo>
                    <a:pt x="1008" y="1972"/>
                    <a:pt x="1079" y="2101"/>
                    <a:pt x="1079" y="2247"/>
                  </a:cubicBezTo>
                  <a:cubicBezTo>
                    <a:pt x="1079" y="2495"/>
                    <a:pt x="878" y="2696"/>
                    <a:pt x="630" y="2696"/>
                  </a:cubicBezTo>
                  <a:close/>
                  <a:moveTo>
                    <a:pt x="630" y="2696"/>
                  </a:moveTo>
                  <a:cubicBezTo>
                    <a:pt x="630" y="2696"/>
                    <a:pt x="630" y="2696"/>
                    <a:pt x="630" y="2696"/>
                  </a:cubicBezTo>
                </a:path>
              </a:pathLst>
            </a:custGeom>
            <a:grp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sp>
          <p:nvSpPr>
            <p:cNvPr id="92" name="Freeform 21"/>
            <p:cNvSpPr>
              <a:spLocks noEditPoints="1"/>
            </p:cNvSpPr>
            <p:nvPr/>
          </p:nvSpPr>
          <p:spPr bwMode="auto">
            <a:xfrm>
              <a:off x="1416050" y="2306638"/>
              <a:ext cx="127000" cy="417513"/>
            </a:xfrm>
            <a:custGeom>
              <a:avLst/>
              <a:gdLst/>
              <a:ahLst/>
              <a:cxnLst>
                <a:cxn ang="0">
                  <a:pos x="359" y="1275"/>
                </a:cxn>
                <a:cxn ang="0">
                  <a:pos x="359" y="0"/>
                </a:cxn>
                <a:cxn ang="0">
                  <a:pos x="180" y="0"/>
                </a:cxn>
                <a:cxn ang="0">
                  <a:pos x="180" y="1275"/>
                </a:cxn>
                <a:cxn ang="0">
                  <a:pos x="0" y="1528"/>
                </a:cxn>
                <a:cxn ang="0">
                  <a:pos x="270" y="1798"/>
                </a:cxn>
                <a:cxn ang="0">
                  <a:pos x="539" y="1528"/>
                </a:cxn>
                <a:cxn ang="0">
                  <a:pos x="359" y="1275"/>
                </a:cxn>
                <a:cxn ang="0">
                  <a:pos x="359" y="1275"/>
                </a:cxn>
                <a:cxn ang="0">
                  <a:pos x="359" y="1275"/>
                </a:cxn>
              </a:cxnLst>
              <a:rect l="0" t="0" r="r" b="b"/>
              <a:pathLst>
                <a:path w="539" h="1798">
                  <a:moveTo>
                    <a:pt x="359" y="1275"/>
                  </a:moveTo>
                  <a:cubicBezTo>
                    <a:pt x="359" y="0"/>
                    <a:pt x="359" y="0"/>
                    <a:pt x="359" y="0"/>
                  </a:cubicBezTo>
                  <a:cubicBezTo>
                    <a:pt x="180" y="0"/>
                    <a:pt x="180" y="0"/>
                    <a:pt x="180" y="0"/>
                  </a:cubicBezTo>
                  <a:cubicBezTo>
                    <a:pt x="180" y="1275"/>
                    <a:pt x="180" y="1275"/>
                    <a:pt x="180" y="1275"/>
                  </a:cubicBezTo>
                  <a:cubicBezTo>
                    <a:pt x="75" y="1312"/>
                    <a:pt x="0" y="1411"/>
                    <a:pt x="0" y="1528"/>
                  </a:cubicBezTo>
                  <a:cubicBezTo>
                    <a:pt x="0" y="1677"/>
                    <a:pt x="121" y="1798"/>
                    <a:pt x="270" y="1798"/>
                  </a:cubicBezTo>
                  <a:cubicBezTo>
                    <a:pt x="418" y="1798"/>
                    <a:pt x="539" y="1677"/>
                    <a:pt x="539" y="1528"/>
                  </a:cubicBezTo>
                  <a:cubicBezTo>
                    <a:pt x="539" y="1411"/>
                    <a:pt x="464" y="1312"/>
                    <a:pt x="359" y="1275"/>
                  </a:cubicBezTo>
                  <a:close/>
                  <a:moveTo>
                    <a:pt x="359" y="1275"/>
                  </a:moveTo>
                  <a:cubicBezTo>
                    <a:pt x="359" y="1275"/>
                    <a:pt x="359" y="1275"/>
                    <a:pt x="359" y="1275"/>
                  </a:cubicBezTo>
                </a:path>
              </a:pathLst>
            </a:custGeom>
            <a:grp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sp>
          <p:nvSpPr>
            <p:cNvPr id="93" name="Freeform 22"/>
            <p:cNvSpPr>
              <a:spLocks noEditPoints="1"/>
            </p:cNvSpPr>
            <p:nvPr/>
          </p:nvSpPr>
          <p:spPr bwMode="auto">
            <a:xfrm>
              <a:off x="1627188" y="2222501"/>
              <a:ext cx="125412" cy="125413"/>
            </a:xfrm>
            <a:custGeom>
              <a:avLst/>
              <a:gdLst/>
              <a:ahLst/>
              <a:cxnLst>
                <a:cxn ang="0">
                  <a:pos x="52" y="26"/>
                </a:cxn>
                <a:cxn ang="0">
                  <a:pos x="52" y="0"/>
                </a:cxn>
                <a:cxn ang="0">
                  <a:pos x="26" y="0"/>
                </a:cxn>
                <a:cxn ang="0">
                  <a:pos x="26" y="26"/>
                </a:cxn>
                <a:cxn ang="0">
                  <a:pos x="0" y="26"/>
                </a:cxn>
                <a:cxn ang="0">
                  <a:pos x="0" y="53"/>
                </a:cxn>
                <a:cxn ang="0">
                  <a:pos x="26" y="53"/>
                </a:cxn>
                <a:cxn ang="0">
                  <a:pos x="26" y="79"/>
                </a:cxn>
                <a:cxn ang="0">
                  <a:pos x="52" y="79"/>
                </a:cxn>
                <a:cxn ang="0">
                  <a:pos x="52" y="53"/>
                </a:cxn>
                <a:cxn ang="0">
                  <a:pos x="79" y="53"/>
                </a:cxn>
                <a:cxn ang="0">
                  <a:pos x="79" y="26"/>
                </a:cxn>
                <a:cxn ang="0">
                  <a:pos x="52" y="26"/>
                </a:cxn>
                <a:cxn ang="0">
                  <a:pos x="52" y="26"/>
                </a:cxn>
                <a:cxn ang="0">
                  <a:pos x="52" y="26"/>
                </a:cxn>
              </a:cxnLst>
              <a:rect l="0" t="0" r="r" b="b"/>
              <a:pathLst>
                <a:path w="79" h="79">
                  <a:moveTo>
                    <a:pt x="52" y="26"/>
                  </a:moveTo>
                  <a:lnTo>
                    <a:pt x="52" y="0"/>
                  </a:lnTo>
                  <a:lnTo>
                    <a:pt x="26" y="0"/>
                  </a:lnTo>
                  <a:lnTo>
                    <a:pt x="26" y="26"/>
                  </a:lnTo>
                  <a:lnTo>
                    <a:pt x="0" y="26"/>
                  </a:lnTo>
                  <a:lnTo>
                    <a:pt x="0" y="53"/>
                  </a:lnTo>
                  <a:lnTo>
                    <a:pt x="26" y="53"/>
                  </a:lnTo>
                  <a:lnTo>
                    <a:pt x="26" y="79"/>
                  </a:lnTo>
                  <a:lnTo>
                    <a:pt x="52" y="79"/>
                  </a:lnTo>
                  <a:lnTo>
                    <a:pt x="52" y="53"/>
                  </a:lnTo>
                  <a:lnTo>
                    <a:pt x="79" y="53"/>
                  </a:lnTo>
                  <a:lnTo>
                    <a:pt x="79" y="26"/>
                  </a:lnTo>
                  <a:lnTo>
                    <a:pt x="52" y="26"/>
                  </a:lnTo>
                  <a:close/>
                  <a:moveTo>
                    <a:pt x="52" y="26"/>
                  </a:moveTo>
                  <a:lnTo>
                    <a:pt x="52" y="26"/>
                  </a:lnTo>
                  <a:close/>
                </a:path>
              </a:pathLst>
            </a:custGeom>
            <a:grp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sp>
          <p:nvSpPr>
            <p:cNvPr id="94" name="Freeform 23"/>
            <p:cNvSpPr>
              <a:spLocks noEditPoints="1"/>
            </p:cNvSpPr>
            <p:nvPr/>
          </p:nvSpPr>
          <p:spPr bwMode="auto">
            <a:xfrm>
              <a:off x="1627188" y="2222501"/>
              <a:ext cx="125412" cy="125413"/>
            </a:xfrm>
            <a:custGeom>
              <a:avLst/>
              <a:gdLst/>
              <a:ahLst/>
              <a:cxnLst>
                <a:cxn ang="0">
                  <a:pos x="52" y="26"/>
                </a:cxn>
                <a:cxn ang="0">
                  <a:pos x="52" y="0"/>
                </a:cxn>
                <a:cxn ang="0">
                  <a:pos x="26" y="0"/>
                </a:cxn>
                <a:cxn ang="0">
                  <a:pos x="26" y="26"/>
                </a:cxn>
                <a:cxn ang="0">
                  <a:pos x="0" y="26"/>
                </a:cxn>
                <a:cxn ang="0">
                  <a:pos x="0" y="53"/>
                </a:cxn>
                <a:cxn ang="0">
                  <a:pos x="26" y="53"/>
                </a:cxn>
                <a:cxn ang="0">
                  <a:pos x="26" y="79"/>
                </a:cxn>
                <a:cxn ang="0">
                  <a:pos x="52" y="79"/>
                </a:cxn>
                <a:cxn ang="0">
                  <a:pos x="52" y="53"/>
                </a:cxn>
                <a:cxn ang="0">
                  <a:pos x="79" y="53"/>
                </a:cxn>
                <a:cxn ang="0">
                  <a:pos x="79" y="26"/>
                </a:cxn>
                <a:cxn ang="0">
                  <a:pos x="52" y="26"/>
                </a:cxn>
                <a:cxn ang="0">
                  <a:pos x="52" y="26"/>
                </a:cxn>
                <a:cxn ang="0">
                  <a:pos x="52" y="26"/>
                </a:cxn>
              </a:cxnLst>
              <a:rect l="0" t="0" r="r" b="b"/>
              <a:pathLst>
                <a:path w="79" h="79">
                  <a:moveTo>
                    <a:pt x="52" y="26"/>
                  </a:moveTo>
                  <a:lnTo>
                    <a:pt x="52" y="0"/>
                  </a:lnTo>
                  <a:lnTo>
                    <a:pt x="26" y="0"/>
                  </a:lnTo>
                  <a:lnTo>
                    <a:pt x="26" y="26"/>
                  </a:lnTo>
                  <a:lnTo>
                    <a:pt x="0" y="26"/>
                  </a:lnTo>
                  <a:lnTo>
                    <a:pt x="0" y="53"/>
                  </a:lnTo>
                  <a:lnTo>
                    <a:pt x="26" y="53"/>
                  </a:lnTo>
                  <a:lnTo>
                    <a:pt x="26" y="79"/>
                  </a:lnTo>
                  <a:lnTo>
                    <a:pt x="52" y="79"/>
                  </a:lnTo>
                  <a:lnTo>
                    <a:pt x="52" y="53"/>
                  </a:lnTo>
                  <a:lnTo>
                    <a:pt x="79" y="53"/>
                  </a:lnTo>
                  <a:lnTo>
                    <a:pt x="79" y="26"/>
                  </a:lnTo>
                  <a:lnTo>
                    <a:pt x="52" y="26"/>
                  </a:lnTo>
                  <a:moveTo>
                    <a:pt x="52" y="26"/>
                  </a:moveTo>
                  <a:lnTo>
                    <a:pt x="52" y="26"/>
                  </a:lnTo>
                </a:path>
              </a:pathLst>
            </a:custGeom>
            <a:grp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grpSp>
      <p:sp>
        <p:nvSpPr>
          <p:cNvPr id="95" name="Freeform 35"/>
          <p:cNvSpPr>
            <a:spLocks noEditPoints="1"/>
          </p:cNvSpPr>
          <p:nvPr/>
        </p:nvSpPr>
        <p:spPr bwMode="auto">
          <a:xfrm>
            <a:off x="7028338" y="2293392"/>
            <a:ext cx="742305" cy="891312"/>
          </a:xfrm>
          <a:custGeom>
            <a:avLst/>
            <a:gdLst/>
            <a:ahLst/>
            <a:cxnLst>
              <a:cxn ang="0">
                <a:pos x="37" y="23"/>
              </a:cxn>
              <a:cxn ang="0">
                <a:pos x="37" y="3"/>
              </a:cxn>
              <a:cxn ang="0">
                <a:pos x="40" y="3"/>
              </a:cxn>
              <a:cxn ang="0">
                <a:pos x="40" y="0"/>
              </a:cxn>
              <a:cxn ang="0">
                <a:pos x="17" y="0"/>
              </a:cxn>
              <a:cxn ang="0">
                <a:pos x="17" y="3"/>
              </a:cxn>
              <a:cxn ang="0">
                <a:pos x="20" y="3"/>
              </a:cxn>
              <a:cxn ang="0">
                <a:pos x="20" y="23"/>
              </a:cxn>
              <a:cxn ang="0">
                <a:pos x="0" y="60"/>
              </a:cxn>
              <a:cxn ang="0">
                <a:pos x="9" y="69"/>
              </a:cxn>
              <a:cxn ang="0">
                <a:pos x="49" y="69"/>
              </a:cxn>
              <a:cxn ang="0">
                <a:pos x="57" y="60"/>
              </a:cxn>
              <a:cxn ang="0">
                <a:pos x="37" y="23"/>
              </a:cxn>
              <a:cxn ang="0">
                <a:pos x="49" y="66"/>
              </a:cxn>
              <a:cxn ang="0">
                <a:pos x="9" y="66"/>
              </a:cxn>
              <a:cxn ang="0">
                <a:pos x="3" y="60"/>
              </a:cxn>
              <a:cxn ang="0">
                <a:pos x="22" y="24"/>
              </a:cxn>
              <a:cxn ang="0">
                <a:pos x="23" y="24"/>
              </a:cxn>
              <a:cxn ang="0">
                <a:pos x="23" y="3"/>
              </a:cxn>
              <a:cxn ang="0">
                <a:pos x="34" y="3"/>
              </a:cxn>
              <a:cxn ang="0">
                <a:pos x="34" y="24"/>
              </a:cxn>
              <a:cxn ang="0">
                <a:pos x="35" y="24"/>
              </a:cxn>
              <a:cxn ang="0">
                <a:pos x="54" y="60"/>
              </a:cxn>
              <a:cxn ang="0">
                <a:pos x="49" y="66"/>
              </a:cxn>
              <a:cxn ang="0">
                <a:pos x="20" y="55"/>
              </a:cxn>
              <a:cxn ang="0">
                <a:pos x="17" y="58"/>
              </a:cxn>
              <a:cxn ang="0">
                <a:pos x="14" y="55"/>
              </a:cxn>
              <a:cxn ang="0">
                <a:pos x="17" y="52"/>
              </a:cxn>
              <a:cxn ang="0">
                <a:pos x="20" y="55"/>
              </a:cxn>
              <a:cxn ang="0">
                <a:pos x="37" y="59"/>
              </a:cxn>
              <a:cxn ang="0">
                <a:pos x="33" y="63"/>
              </a:cxn>
              <a:cxn ang="0">
                <a:pos x="29" y="59"/>
              </a:cxn>
              <a:cxn ang="0">
                <a:pos x="33" y="55"/>
              </a:cxn>
              <a:cxn ang="0">
                <a:pos x="37" y="59"/>
              </a:cxn>
              <a:cxn ang="0">
                <a:pos x="30" y="54"/>
              </a:cxn>
              <a:cxn ang="0">
                <a:pos x="27" y="57"/>
              </a:cxn>
              <a:cxn ang="0">
                <a:pos x="23" y="54"/>
              </a:cxn>
              <a:cxn ang="0">
                <a:pos x="27" y="50"/>
              </a:cxn>
              <a:cxn ang="0">
                <a:pos x="30" y="54"/>
              </a:cxn>
              <a:cxn ang="0">
                <a:pos x="26" y="49"/>
              </a:cxn>
              <a:cxn ang="0">
                <a:pos x="21" y="44"/>
              </a:cxn>
              <a:cxn ang="0">
                <a:pos x="26" y="39"/>
              </a:cxn>
              <a:cxn ang="0">
                <a:pos x="31" y="44"/>
              </a:cxn>
              <a:cxn ang="0">
                <a:pos x="26" y="49"/>
              </a:cxn>
              <a:cxn ang="0">
                <a:pos x="34" y="44"/>
              </a:cxn>
              <a:cxn ang="0">
                <a:pos x="37" y="41"/>
              </a:cxn>
              <a:cxn ang="0">
                <a:pos x="40" y="44"/>
              </a:cxn>
              <a:cxn ang="0">
                <a:pos x="37" y="47"/>
              </a:cxn>
              <a:cxn ang="0">
                <a:pos x="34" y="44"/>
              </a:cxn>
              <a:cxn ang="0">
                <a:pos x="37" y="51"/>
              </a:cxn>
              <a:cxn ang="0">
                <a:pos x="35" y="53"/>
              </a:cxn>
              <a:cxn ang="0">
                <a:pos x="33" y="51"/>
              </a:cxn>
              <a:cxn ang="0">
                <a:pos x="35" y="49"/>
              </a:cxn>
              <a:cxn ang="0">
                <a:pos x="37" y="51"/>
              </a:cxn>
              <a:cxn ang="0">
                <a:pos x="37" y="51"/>
              </a:cxn>
              <a:cxn ang="0">
                <a:pos x="37" y="51"/>
              </a:cxn>
            </a:cxnLst>
            <a:rect l="0" t="0" r="r" b="b"/>
            <a:pathLst>
              <a:path w="57" h="69">
                <a:moveTo>
                  <a:pt x="37" y="23"/>
                </a:moveTo>
                <a:cubicBezTo>
                  <a:pt x="37" y="3"/>
                  <a:pt x="37" y="3"/>
                  <a:pt x="37" y="3"/>
                </a:cubicBezTo>
                <a:cubicBezTo>
                  <a:pt x="40" y="3"/>
                  <a:pt x="40" y="3"/>
                  <a:pt x="40" y="3"/>
                </a:cubicBezTo>
                <a:cubicBezTo>
                  <a:pt x="40" y="0"/>
                  <a:pt x="40" y="0"/>
                  <a:pt x="40" y="0"/>
                </a:cubicBezTo>
                <a:cubicBezTo>
                  <a:pt x="17" y="0"/>
                  <a:pt x="17" y="0"/>
                  <a:pt x="17" y="0"/>
                </a:cubicBezTo>
                <a:cubicBezTo>
                  <a:pt x="17" y="3"/>
                  <a:pt x="17" y="3"/>
                  <a:pt x="17" y="3"/>
                </a:cubicBezTo>
                <a:cubicBezTo>
                  <a:pt x="20" y="3"/>
                  <a:pt x="20" y="3"/>
                  <a:pt x="20" y="3"/>
                </a:cubicBezTo>
                <a:cubicBezTo>
                  <a:pt x="20" y="23"/>
                  <a:pt x="20" y="23"/>
                  <a:pt x="20" y="23"/>
                </a:cubicBezTo>
                <a:cubicBezTo>
                  <a:pt x="20" y="23"/>
                  <a:pt x="0" y="51"/>
                  <a:pt x="0" y="60"/>
                </a:cubicBezTo>
                <a:cubicBezTo>
                  <a:pt x="0" y="69"/>
                  <a:pt x="9" y="69"/>
                  <a:pt x="9" y="69"/>
                </a:cubicBezTo>
                <a:cubicBezTo>
                  <a:pt x="49" y="69"/>
                  <a:pt x="49" y="69"/>
                  <a:pt x="49" y="69"/>
                </a:cubicBezTo>
                <a:cubicBezTo>
                  <a:pt x="49" y="69"/>
                  <a:pt x="57" y="69"/>
                  <a:pt x="57" y="60"/>
                </a:cubicBezTo>
                <a:cubicBezTo>
                  <a:pt x="57" y="51"/>
                  <a:pt x="37" y="23"/>
                  <a:pt x="37" y="23"/>
                </a:cubicBezTo>
                <a:close/>
                <a:moveTo>
                  <a:pt x="49" y="66"/>
                </a:moveTo>
                <a:cubicBezTo>
                  <a:pt x="9" y="66"/>
                  <a:pt x="9" y="66"/>
                  <a:pt x="9" y="66"/>
                </a:cubicBezTo>
                <a:cubicBezTo>
                  <a:pt x="8" y="66"/>
                  <a:pt x="3" y="65"/>
                  <a:pt x="3" y="60"/>
                </a:cubicBezTo>
                <a:cubicBezTo>
                  <a:pt x="3" y="54"/>
                  <a:pt x="15" y="35"/>
                  <a:pt x="22" y="24"/>
                </a:cubicBezTo>
                <a:cubicBezTo>
                  <a:pt x="23" y="24"/>
                  <a:pt x="23" y="24"/>
                  <a:pt x="23" y="24"/>
                </a:cubicBezTo>
                <a:cubicBezTo>
                  <a:pt x="23" y="3"/>
                  <a:pt x="23" y="3"/>
                  <a:pt x="23" y="3"/>
                </a:cubicBezTo>
                <a:cubicBezTo>
                  <a:pt x="34" y="3"/>
                  <a:pt x="34" y="3"/>
                  <a:pt x="34" y="3"/>
                </a:cubicBezTo>
                <a:cubicBezTo>
                  <a:pt x="34" y="24"/>
                  <a:pt x="34" y="24"/>
                  <a:pt x="34" y="24"/>
                </a:cubicBezTo>
                <a:cubicBezTo>
                  <a:pt x="35" y="24"/>
                  <a:pt x="35" y="24"/>
                  <a:pt x="35" y="24"/>
                </a:cubicBezTo>
                <a:cubicBezTo>
                  <a:pt x="42" y="35"/>
                  <a:pt x="54" y="54"/>
                  <a:pt x="54" y="60"/>
                </a:cubicBezTo>
                <a:cubicBezTo>
                  <a:pt x="54" y="65"/>
                  <a:pt x="50" y="66"/>
                  <a:pt x="49" y="66"/>
                </a:cubicBezTo>
                <a:close/>
                <a:moveTo>
                  <a:pt x="20" y="55"/>
                </a:moveTo>
                <a:cubicBezTo>
                  <a:pt x="20" y="56"/>
                  <a:pt x="19" y="58"/>
                  <a:pt x="17" y="58"/>
                </a:cubicBezTo>
                <a:cubicBezTo>
                  <a:pt x="16" y="58"/>
                  <a:pt x="14" y="56"/>
                  <a:pt x="14" y="55"/>
                </a:cubicBezTo>
                <a:cubicBezTo>
                  <a:pt x="14" y="53"/>
                  <a:pt x="16" y="52"/>
                  <a:pt x="17" y="52"/>
                </a:cubicBezTo>
                <a:cubicBezTo>
                  <a:pt x="19" y="52"/>
                  <a:pt x="20" y="53"/>
                  <a:pt x="20" y="55"/>
                </a:cubicBezTo>
                <a:close/>
                <a:moveTo>
                  <a:pt x="37" y="59"/>
                </a:moveTo>
                <a:cubicBezTo>
                  <a:pt x="37" y="61"/>
                  <a:pt x="35" y="63"/>
                  <a:pt x="33" y="63"/>
                </a:cubicBezTo>
                <a:cubicBezTo>
                  <a:pt x="31" y="63"/>
                  <a:pt x="29" y="61"/>
                  <a:pt x="29" y="59"/>
                </a:cubicBezTo>
                <a:cubicBezTo>
                  <a:pt x="29" y="57"/>
                  <a:pt x="31" y="55"/>
                  <a:pt x="33" y="55"/>
                </a:cubicBezTo>
                <a:cubicBezTo>
                  <a:pt x="35" y="55"/>
                  <a:pt x="37" y="57"/>
                  <a:pt x="37" y="59"/>
                </a:cubicBezTo>
                <a:close/>
                <a:moveTo>
                  <a:pt x="30" y="54"/>
                </a:moveTo>
                <a:cubicBezTo>
                  <a:pt x="30" y="56"/>
                  <a:pt x="29" y="57"/>
                  <a:pt x="27" y="57"/>
                </a:cubicBezTo>
                <a:cubicBezTo>
                  <a:pt x="25" y="57"/>
                  <a:pt x="23" y="56"/>
                  <a:pt x="23" y="54"/>
                </a:cubicBezTo>
                <a:cubicBezTo>
                  <a:pt x="23" y="52"/>
                  <a:pt x="25" y="50"/>
                  <a:pt x="27" y="50"/>
                </a:cubicBezTo>
                <a:cubicBezTo>
                  <a:pt x="29" y="50"/>
                  <a:pt x="30" y="52"/>
                  <a:pt x="30" y="54"/>
                </a:cubicBezTo>
                <a:close/>
                <a:moveTo>
                  <a:pt x="26" y="49"/>
                </a:moveTo>
                <a:cubicBezTo>
                  <a:pt x="23" y="49"/>
                  <a:pt x="21" y="47"/>
                  <a:pt x="21" y="44"/>
                </a:cubicBezTo>
                <a:cubicBezTo>
                  <a:pt x="21" y="41"/>
                  <a:pt x="23" y="39"/>
                  <a:pt x="26" y="39"/>
                </a:cubicBezTo>
                <a:cubicBezTo>
                  <a:pt x="29" y="39"/>
                  <a:pt x="31" y="41"/>
                  <a:pt x="31" y="44"/>
                </a:cubicBezTo>
                <a:cubicBezTo>
                  <a:pt x="31" y="47"/>
                  <a:pt x="29" y="49"/>
                  <a:pt x="26" y="49"/>
                </a:cubicBezTo>
                <a:close/>
                <a:moveTo>
                  <a:pt x="34" y="44"/>
                </a:moveTo>
                <a:cubicBezTo>
                  <a:pt x="34" y="43"/>
                  <a:pt x="35" y="41"/>
                  <a:pt x="37" y="41"/>
                </a:cubicBezTo>
                <a:cubicBezTo>
                  <a:pt x="38" y="41"/>
                  <a:pt x="40" y="43"/>
                  <a:pt x="40" y="44"/>
                </a:cubicBezTo>
                <a:cubicBezTo>
                  <a:pt x="40" y="46"/>
                  <a:pt x="38" y="47"/>
                  <a:pt x="37" y="47"/>
                </a:cubicBezTo>
                <a:cubicBezTo>
                  <a:pt x="35" y="47"/>
                  <a:pt x="34" y="46"/>
                  <a:pt x="34" y="44"/>
                </a:cubicBezTo>
                <a:close/>
                <a:moveTo>
                  <a:pt x="37" y="51"/>
                </a:moveTo>
                <a:cubicBezTo>
                  <a:pt x="37" y="52"/>
                  <a:pt x="36" y="53"/>
                  <a:pt x="35" y="53"/>
                </a:cubicBezTo>
                <a:cubicBezTo>
                  <a:pt x="34" y="53"/>
                  <a:pt x="33" y="52"/>
                  <a:pt x="33" y="51"/>
                </a:cubicBezTo>
                <a:cubicBezTo>
                  <a:pt x="33" y="50"/>
                  <a:pt x="34" y="49"/>
                  <a:pt x="35" y="49"/>
                </a:cubicBezTo>
                <a:cubicBezTo>
                  <a:pt x="36" y="49"/>
                  <a:pt x="37" y="50"/>
                  <a:pt x="37" y="51"/>
                </a:cubicBezTo>
                <a:close/>
                <a:moveTo>
                  <a:pt x="37" y="51"/>
                </a:moveTo>
                <a:cubicBezTo>
                  <a:pt x="37" y="51"/>
                  <a:pt x="37" y="51"/>
                  <a:pt x="37" y="51"/>
                </a:cubicBezTo>
              </a:path>
            </a:pathLst>
          </a:custGeom>
          <a:solidFill>
            <a:schemeClr val="bg1"/>
          </a:solid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sp>
        <p:nvSpPr>
          <p:cNvPr id="96" name="Freeform 27"/>
          <p:cNvSpPr>
            <a:spLocks noEditPoints="1"/>
          </p:cNvSpPr>
          <p:nvPr/>
        </p:nvSpPr>
        <p:spPr bwMode="auto">
          <a:xfrm>
            <a:off x="5172372" y="2429786"/>
            <a:ext cx="750625" cy="753428"/>
          </a:xfrm>
          <a:custGeom>
            <a:avLst/>
            <a:gdLst/>
            <a:ahLst/>
            <a:cxnLst>
              <a:cxn ang="0">
                <a:pos x="26" y="0"/>
              </a:cxn>
              <a:cxn ang="0">
                <a:pos x="0" y="26"/>
              </a:cxn>
              <a:cxn ang="0">
                <a:pos x="26" y="51"/>
              </a:cxn>
              <a:cxn ang="0">
                <a:pos x="51" y="26"/>
              </a:cxn>
              <a:cxn ang="0">
                <a:pos x="26" y="0"/>
              </a:cxn>
              <a:cxn ang="0">
                <a:pos x="26" y="6"/>
              </a:cxn>
              <a:cxn ang="0">
                <a:pos x="37" y="10"/>
              </a:cxn>
              <a:cxn ang="0">
                <a:pos x="31" y="18"/>
              </a:cxn>
              <a:cxn ang="0">
                <a:pos x="26" y="16"/>
              </a:cxn>
              <a:cxn ang="0">
                <a:pos x="20" y="18"/>
              </a:cxn>
              <a:cxn ang="0">
                <a:pos x="15" y="10"/>
              </a:cxn>
              <a:cxn ang="0">
                <a:pos x="26" y="6"/>
              </a:cxn>
              <a:cxn ang="0">
                <a:pos x="14" y="42"/>
              </a:cxn>
              <a:cxn ang="0">
                <a:pos x="6" y="26"/>
              </a:cxn>
              <a:cxn ang="0">
                <a:pos x="16" y="26"/>
              </a:cxn>
              <a:cxn ang="0">
                <a:pos x="20" y="33"/>
              </a:cxn>
              <a:cxn ang="0">
                <a:pos x="14" y="42"/>
              </a:cxn>
              <a:cxn ang="0">
                <a:pos x="26" y="32"/>
              </a:cxn>
              <a:cxn ang="0">
                <a:pos x="19" y="26"/>
              </a:cxn>
              <a:cxn ang="0">
                <a:pos x="26" y="19"/>
              </a:cxn>
              <a:cxn ang="0">
                <a:pos x="32" y="26"/>
              </a:cxn>
              <a:cxn ang="0">
                <a:pos x="26" y="32"/>
              </a:cxn>
              <a:cxn ang="0">
                <a:pos x="37" y="42"/>
              </a:cxn>
              <a:cxn ang="0">
                <a:pos x="31" y="33"/>
              </a:cxn>
              <a:cxn ang="0">
                <a:pos x="35" y="26"/>
              </a:cxn>
              <a:cxn ang="0">
                <a:pos x="45" y="26"/>
              </a:cxn>
              <a:cxn ang="0">
                <a:pos x="37" y="42"/>
              </a:cxn>
              <a:cxn ang="0">
                <a:pos x="37" y="42"/>
              </a:cxn>
              <a:cxn ang="0">
                <a:pos x="37" y="42"/>
              </a:cxn>
            </a:cxnLst>
            <a:rect l="0" t="0" r="r" b="b"/>
            <a:pathLst>
              <a:path w="51" h="51">
                <a:moveTo>
                  <a:pt x="26" y="0"/>
                </a:moveTo>
                <a:cubicBezTo>
                  <a:pt x="11" y="0"/>
                  <a:pt x="0" y="11"/>
                  <a:pt x="0" y="26"/>
                </a:cubicBezTo>
                <a:cubicBezTo>
                  <a:pt x="0" y="40"/>
                  <a:pt x="11" y="51"/>
                  <a:pt x="26" y="51"/>
                </a:cubicBezTo>
                <a:cubicBezTo>
                  <a:pt x="40" y="51"/>
                  <a:pt x="51" y="40"/>
                  <a:pt x="51" y="26"/>
                </a:cubicBezTo>
                <a:cubicBezTo>
                  <a:pt x="51" y="11"/>
                  <a:pt x="40" y="0"/>
                  <a:pt x="26" y="0"/>
                </a:cubicBezTo>
                <a:close/>
                <a:moveTo>
                  <a:pt x="26" y="6"/>
                </a:moveTo>
                <a:cubicBezTo>
                  <a:pt x="30" y="6"/>
                  <a:pt x="34" y="8"/>
                  <a:pt x="37" y="10"/>
                </a:cubicBezTo>
                <a:cubicBezTo>
                  <a:pt x="31" y="18"/>
                  <a:pt x="31" y="18"/>
                  <a:pt x="31" y="18"/>
                </a:cubicBezTo>
                <a:cubicBezTo>
                  <a:pt x="30" y="17"/>
                  <a:pt x="28" y="16"/>
                  <a:pt x="26" y="16"/>
                </a:cubicBezTo>
                <a:cubicBezTo>
                  <a:pt x="24" y="16"/>
                  <a:pt x="22" y="17"/>
                  <a:pt x="20" y="18"/>
                </a:cubicBezTo>
                <a:cubicBezTo>
                  <a:pt x="15" y="10"/>
                  <a:pt x="15" y="10"/>
                  <a:pt x="15" y="10"/>
                </a:cubicBezTo>
                <a:cubicBezTo>
                  <a:pt x="18" y="8"/>
                  <a:pt x="22" y="6"/>
                  <a:pt x="26" y="6"/>
                </a:cubicBezTo>
                <a:close/>
                <a:moveTo>
                  <a:pt x="14" y="42"/>
                </a:moveTo>
                <a:cubicBezTo>
                  <a:pt x="9" y="38"/>
                  <a:pt x="6" y="32"/>
                  <a:pt x="6" y="26"/>
                </a:cubicBezTo>
                <a:cubicBezTo>
                  <a:pt x="16" y="26"/>
                  <a:pt x="16" y="26"/>
                  <a:pt x="16" y="26"/>
                </a:cubicBezTo>
                <a:cubicBezTo>
                  <a:pt x="16" y="29"/>
                  <a:pt x="18" y="32"/>
                  <a:pt x="20" y="33"/>
                </a:cubicBezTo>
                <a:lnTo>
                  <a:pt x="14" y="42"/>
                </a:lnTo>
                <a:close/>
                <a:moveTo>
                  <a:pt x="26" y="32"/>
                </a:moveTo>
                <a:cubicBezTo>
                  <a:pt x="22" y="32"/>
                  <a:pt x="19" y="29"/>
                  <a:pt x="19" y="26"/>
                </a:cubicBezTo>
                <a:cubicBezTo>
                  <a:pt x="19" y="22"/>
                  <a:pt x="22" y="19"/>
                  <a:pt x="26" y="19"/>
                </a:cubicBezTo>
                <a:cubicBezTo>
                  <a:pt x="29" y="19"/>
                  <a:pt x="32" y="22"/>
                  <a:pt x="32" y="26"/>
                </a:cubicBezTo>
                <a:cubicBezTo>
                  <a:pt x="32" y="29"/>
                  <a:pt x="29" y="32"/>
                  <a:pt x="26" y="32"/>
                </a:cubicBezTo>
                <a:close/>
                <a:moveTo>
                  <a:pt x="37" y="42"/>
                </a:moveTo>
                <a:cubicBezTo>
                  <a:pt x="31" y="33"/>
                  <a:pt x="31" y="33"/>
                  <a:pt x="31" y="33"/>
                </a:cubicBezTo>
                <a:cubicBezTo>
                  <a:pt x="34" y="32"/>
                  <a:pt x="35" y="29"/>
                  <a:pt x="35" y="26"/>
                </a:cubicBezTo>
                <a:cubicBezTo>
                  <a:pt x="45" y="26"/>
                  <a:pt x="45" y="26"/>
                  <a:pt x="45" y="26"/>
                </a:cubicBezTo>
                <a:cubicBezTo>
                  <a:pt x="45" y="32"/>
                  <a:pt x="42" y="38"/>
                  <a:pt x="37" y="42"/>
                </a:cubicBezTo>
                <a:close/>
                <a:moveTo>
                  <a:pt x="37" y="42"/>
                </a:moveTo>
                <a:cubicBezTo>
                  <a:pt x="37" y="42"/>
                  <a:pt x="37" y="42"/>
                  <a:pt x="37" y="42"/>
                </a:cubicBezTo>
              </a:path>
            </a:pathLst>
          </a:custGeom>
          <a:solidFill>
            <a:schemeClr val="bg1"/>
          </a:solid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grpSp>
        <p:nvGrpSpPr>
          <p:cNvPr id="97" name="Group 42"/>
          <p:cNvGrpSpPr/>
          <p:nvPr/>
        </p:nvGrpSpPr>
        <p:grpSpPr>
          <a:xfrm>
            <a:off x="7058053" y="4303091"/>
            <a:ext cx="630399" cy="937685"/>
            <a:chOff x="990600" y="1889126"/>
            <a:chExt cx="758825" cy="1128713"/>
          </a:xfrm>
          <a:solidFill>
            <a:schemeClr val="bg1"/>
          </a:solidFill>
        </p:grpSpPr>
        <p:sp>
          <p:nvSpPr>
            <p:cNvPr id="98" name="Freeform 31"/>
            <p:cNvSpPr>
              <a:spLocks noEditPoints="1"/>
            </p:cNvSpPr>
            <p:nvPr/>
          </p:nvSpPr>
          <p:spPr bwMode="auto">
            <a:xfrm>
              <a:off x="990600" y="1889126"/>
              <a:ext cx="758825" cy="1128713"/>
            </a:xfrm>
            <a:custGeom>
              <a:avLst/>
              <a:gdLst/>
              <a:ahLst/>
              <a:cxnLst>
                <a:cxn ang="0">
                  <a:pos x="100" y="0"/>
                </a:cxn>
                <a:cxn ang="0">
                  <a:pos x="0" y="100"/>
                </a:cxn>
                <a:cxn ang="0">
                  <a:pos x="100" y="298"/>
                </a:cxn>
                <a:cxn ang="0">
                  <a:pos x="199" y="100"/>
                </a:cxn>
                <a:cxn ang="0">
                  <a:pos x="100" y="0"/>
                </a:cxn>
                <a:cxn ang="0">
                  <a:pos x="100" y="171"/>
                </a:cxn>
                <a:cxn ang="0">
                  <a:pos x="27" y="98"/>
                </a:cxn>
                <a:cxn ang="0">
                  <a:pos x="100" y="26"/>
                </a:cxn>
                <a:cxn ang="0">
                  <a:pos x="172" y="98"/>
                </a:cxn>
                <a:cxn ang="0">
                  <a:pos x="100" y="171"/>
                </a:cxn>
                <a:cxn ang="0">
                  <a:pos x="100" y="171"/>
                </a:cxn>
                <a:cxn ang="0">
                  <a:pos x="100" y="171"/>
                </a:cxn>
              </a:cxnLst>
              <a:rect l="0" t="0" r="r" b="b"/>
              <a:pathLst>
                <a:path w="199" h="298">
                  <a:moveTo>
                    <a:pt x="100" y="0"/>
                  </a:moveTo>
                  <a:cubicBezTo>
                    <a:pt x="45" y="0"/>
                    <a:pt x="0" y="45"/>
                    <a:pt x="0" y="100"/>
                  </a:cubicBezTo>
                  <a:cubicBezTo>
                    <a:pt x="0" y="154"/>
                    <a:pt x="100" y="298"/>
                    <a:pt x="100" y="298"/>
                  </a:cubicBezTo>
                  <a:cubicBezTo>
                    <a:pt x="100" y="298"/>
                    <a:pt x="199" y="154"/>
                    <a:pt x="199" y="100"/>
                  </a:cubicBezTo>
                  <a:cubicBezTo>
                    <a:pt x="199" y="45"/>
                    <a:pt x="154" y="0"/>
                    <a:pt x="100" y="0"/>
                  </a:cubicBezTo>
                  <a:close/>
                  <a:moveTo>
                    <a:pt x="100" y="171"/>
                  </a:moveTo>
                  <a:cubicBezTo>
                    <a:pt x="59" y="171"/>
                    <a:pt x="27" y="138"/>
                    <a:pt x="27" y="98"/>
                  </a:cubicBezTo>
                  <a:cubicBezTo>
                    <a:pt x="27" y="58"/>
                    <a:pt x="59" y="26"/>
                    <a:pt x="100" y="26"/>
                  </a:cubicBezTo>
                  <a:cubicBezTo>
                    <a:pt x="140" y="26"/>
                    <a:pt x="172" y="58"/>
                    <a:pt x="172" y="98"/>
                  </a:cubicBezTo>
                  <a:cubicBezTo>
                    <a:pt x="172" y="138"/>
                    <a:pt x="140" y="171"/>
                    <a:pt x="100" y="171"/>
                  </a:cubicBezTo>
                  <a:close/>
                  <a:moveTo>
                    <a:pt x="100" y="171"/>
                  </a:moveTo>
                  <a:cubicBezTo>
                    <a:pt x="100" y="171"/>
                    <a:pt x="100" y="171"/>
                    <a:pt x="100" y="171"/>
                  </a:cubicBezTo>
                </a:path>
              </a:pathLst>
            </a:custGeom>
            <a:grp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sp>
          <p:nvSpPr>
            <p:cNvPr id="99" name="Freeform 32"/>
            <p:cNvSpPr>
              <a:spLocks noEditPoints="1"/>
            </p:cNvSpPr>
            <p:nvPr/>
          </p:nvSpPr>
          <p:spPr bwMode="auto">
            <a:xfrm>
              <a:off x="1212850" y="2105026"/>
              <a:ext cx="315913" cy="309563"/>
            </a:xfrm>
            <a:custGeom>
              <a:avLst/>
              <a:gdLst/>
              <a:ahLst/>
              <a:cxnLst>
                <a:cxn ang="0">
                  <a:pos x="141" y="0"/>
                </a:cxn>
                <a:cxn ang="0">
                  <a:pos x="57" y="0"/>
                </a:cxn>
                <a:cxn ang="0">
                  <a:pos x="57" y="57"/>
                </a:cxn>
                <a:cxn ang="0">
                  <a:pos x="0" y="57"/>
                </a:cxn>
                <a:cxn ang="0">
                  <a:pos x="0" y="140"/>
                </a:cxn>
                <a:cxn ang="0">
                  <a:pos x="57" y="140"/>
                </a:cxn>
                <a:cxn ang="0">
                  <a:pos x="57" y="195"/>
                </a:cxn>
                <a:cxn ang="0">
                  <a:pos x="141" y="195"/>
                </a:cxn>
                <a:cxn ang="0">
                  <a:pos x="141" y="140"/>
                </a:cxn>
                <a:cxn ang="0">
                  <a:pos x="199" y="140"/>
                </a:cxn>
                <a:cxn ang="0">
                  <a:pos x="199" y="57"/>
                </a:cxn>
                <a:cxn ang="0">
                  <a:pos x="141" y="57"/>
                </a:cxn>
                <a:cxn ang="0">
                  <a:pos x="141" y="0"/>
                </a:cxn>
                <a:cxn ang="0">
                  <a:pos x="141" y="0"/>
                </a:cxn>
                <a:cxn ang="0">
                  <a:pos x="141" y="0"/>
                </a:cxn>
              </a:cxnLst>
              <a:rect l="0" t="0" r="r" b="b"/>
              <a:pathLst>
                <a:path w="199" h="195">
                  <a:moveTo>
                    <a:pt x="141" y="0"/>
                  </a:moveTo>
                  <a:lnTo>
                    <a:pt x="57" y="0"/>
                  </a:lnTo>
                  <a:lnTo>
                    <a:pt x="57" y="57"/>
                  </a:lnTo>
                  <a:lnTo>
                    <a:pt x="0" y="57"/>
                  </a:lnTo>
                  <a:lnTo>
                    <a:pt x="0" y="140"/>
                  </a:lnTo>
                  <a:lnTo>
                    <a:pt x="57" y="140"/>
                  </a:lnTo>
                  <a:lnTo>
                    <a:pt x="57" y="195"/>
                  </a:lnTo>
                  <a:lnTo>
                    <a:pt x="141" y="195"/>
                  </a:lnTo>
                  <a:lnTo>
                    <a:pt x="141" y="140"/>
                  </a:lnTo>
                  <a:lnTo>
                    <a:pt x="199" y="140"/>
                  </a:lnTo>
                  <a:lnTo>
                    <a:pt x="199" y="57"/>
                  </a:lnTo>
                  <a:lnTo>
                    <a:pt x="141" y="57"/>
                  </a:lnTo>
                  <a:lnTo>
                    <a:pt x="141" y="0"/>
                  </a:lnTo>
                  <a:close/>
                  <a:moveTo>
                    <a:pt x="141" y="0"/>
                  </a:moveTo>
                  <a:lnTo>
                    <a:pt x="141" y="0"/>
                  </a:lnTo>
                  <a:close/>
                </a:path>
              </a:pathLst>
            </a:custGeom>
            <a:grp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sp>
          <p:nvSpPr>
            <p:cNvPr id="100" name="Freeform 33"/>
            <p:cNvSpPr>
              <a:spLocks noEditPoints="1"/>
            </p:cNvSpPr>
            <p:nvPr/>
          </p:nvSpPr>
          <p:spPr bwMode="auto">
            <a:xfrm>
              <a:off x="1212850" y="2105026"/>
              <a:ext cx="315913" cy="309563"/>
            </a:xfrm>
            <a:custGeom>
              <a:avLst/>
              <a:gdLst/>
              <a:ahLst/>
              <a:cxnLst>
                <a:cxn ang="0">
                  <a:pos x="141" y="0"/>
                </a:cxn>
                <a:cxn ang="0">
                  <a:pos x="57" y="0"/>
                </a:cxn>
                <a:cxn ang="0">
                  <a:pos x="57" y="57"/>
                </a:cxn>
                <a:cxn ang="0">
                  <a:pos x="0" y="57"/>
                </a:cxn>
                <a:cxn ang="0">
                  <a:pos x="0" y="140"/>
                </a:cxn>
                <a:cxn ang="0">
                  <a:pos x="57" y="140"/>
                </a:cxn>
                <a:cxn ang="0">
                  <a:pos x="57" y="195"/>
                </a:cxn>
                <a:cxn ang="0">
                  <a:pos x="141" y="195"/>
                </a:cxn>
                <a:cxn ang="0">
                  <a:pos x="141" y="140"/>
                </a:cxn>
                <a:cxn ang="0">
                  <a:pos x="199" y="140"/>
                </a:cxn>
                <a:cxn ang="0">
                  <a:pos x="199" y="57"/>
                </a:cxn>
                <a:cxn ang="0">
                  <a:pos x="141" y="57"/>
                </a:cxn>
                <a:cxn ang="0">
                  <a:pos x="141" y="0"/>
                </a:cxn>
                <a:cxn ang="0">
                  <a:pos x="141" y="0"/>
                </a:cxn>
                <a:cxn ang="0">
                  <a:pos x="141" y="0"/>
                </a:cxn>
              </a:cxnLst>
              <a:rect l="0" t="0" r="r" b="b"/>
              <a:pathLst>
                <a:path w="199" h="195">
                  <a:moveTo>
                    <a:pt x="141" y="0"/>
                  </a:moveTo>
                  <a:lnTo>
                    <a:pt x="57" y="0"/>
                  </a:lnTo>
                  <a:lnTo>
                    <a:pt x="57" y="57"/>
                  </a:lnTo>
                  <a:lnTo>
                    <a:pt x="0" y="57"/>
                  </a:lnTo>
                  <a:lnTo>
                    <a:pt x="0" y="140"/>
                  </a:lnTo>
                  <a:lnTo>
                    <a:pt x="57" y="140"/>
                  </a:lnTo>
                  <a:lnTo>
                    <a:pt x="57" y="195"/>
                  </a:lnTo>
                  <a:lnTo>
                    <a:pt x="141" y="195"/>
                  </a:lnTo>
                  <a:lnTo>
                    <a:pt x="141" y="140"/>
                  </a:lnTo>
                  <a:lnTo>
                    <a:pt x="199" y="140"/>
                  </a:lnTo>
                  <a:lnTo>
                    <a:pt x="199" y="57"/>
                  </a:lnTo>
                  <a:lnTo>
                    <a:pt x="141" y="57"/>
                  </a:lnTo>
                  <a:lnTo>
                    <a:pt x="141" y="0"/>
                  </a:lnTo>
                  <a:moveTo>
                    <a:pt x="141" y="0"/>
                  </a:moveTo>
                  <a:lnTo>
                    <a:pt x="141" y="0"/>
                  </a:lnTo>
                </a:path>
              </a:pathLst>
            </a:custGeom>
            <a:grpFill/>
            <a:ln w="9525">
              <a:noFill/>
              <a:round/>
            </a:ln>
          </p:spPr>
          <p:txBody>
            <a:bodyPr vert="horz" wrap="square" lIns="121920" tIns="60960" rIns="121920" bIns="60960" numCol="1" anchor="t" anchorCtr="0" compatLnSpc="1"/>
            <a:lstStyle/>
            <a:p>
              <a:endParaRPr lang="en-US">
                <a:latin typeface="+mn-lt"/>
                <a:ea typeface="+mn-ea"/>
                <a:cs typeface="+mn-ea"/>
                <a:sym typeface="+mn-lt"/>
              </a:endParaRPr>
            </a:p>
          </p:txBody>
        </p:sp>
      </p:grpSp>
      <p:sp>
        <p:nvSpPr>
          <p:cNvPr id="101" name="Text Placeholder 3"/>
          <p:cNvSpPr txBox="1"/>
          <p:nvPr/>
        </p:nvSpPr>
        <p:spPr>
          <a:xfrm>
            <a:off x="4566281" y="3658833"/>
            <a:ext cx="376706" cy="492443"/>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fontAlgn="auto">
              <a:spcBef>
                <a:spcPct val="20000"/>
              </a:spcBef>
              <a:spcAft>
                <a:spcPts val="0"/>
              </a:spcAft>
              <a:defRPr/>
            </a:pPr>
            <a:r>
              <a:rPr lang="en-US" sz="3200" dirty="0">
                <a:solidFill>
                  <a:schemeClr val="bg1"/>
                </a:solidFill>
                <a:latin typeface="+mn-lt"/>
                <a:ea typeface="+mn-ea"/>
                <a:cs typeface="+mn-ea"/>
                <a:sym typeface="+mn-lt"/>
              </a:rPr>
              <a:t>01</a:t>
            </a:r>
            <a:endParaRPr lang="en-US" sz="3200" dirty="0">
              <a:solidFill>
                <a:schemeClr val="bg1"/>
              </a:solidFill>
              <a:latin typeface="+mn-lt"/>
              <a:ea typeface="+mn-ea"/>
              <a:cs typeface="+mn-ea"/>
              <a:sym typeface="+mn-lt"/>
            </a:endParaRPr>
          </a:p>
        </p:txBody>
      </p:sp>
      <p:sp>
        <p:nvSpPr>
          <p:cNvPr id="102" name="Text Placeholder 3"/>
          <p:cNvSpPr txBox="1"/>
          <p:nvPr/>
        </p:nvSpPr>
        <p:spPr>
          <a:xfrm>
            <a:off x="6113497" y="1805779"/>
            <a:ext cx="426399" cy="492443"/>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fontAlgn="auto">
              <a:spcBef>
                <a:spcPct val="20000"/>
              </a:spcBef>
              <a:spcAft>
                <a:spcPts val="0"/>
              </a:spcAft>
              <a:defRPr/>
            </a:pPr>
            <a:r>
              <a:rPr lang="en-US" sz="3200" dirty="0">
                <a:solidFill>
                  <a:schemeClr val="bg1"/>
                </a:solidFill>
                <a:latin typeface="+mn-lt"/>
                <a:ea typeface="+mn-ea"/>
                <a:cs typeface="+mn-ea"/>
                <a:sym typeface="+mn-lt"/>
              </a:rPr>
              <a:t>02</a:t>
            </a:r>
            <a:endParaRPr lang="en-US" sz="3200" dirty="0">
              <a:solidFill>
                <a:schemeClr val="bg1"/>
              </a:solidFill>
              <a:latin typeface="+mn-lt"/>
              <a:ea typeface="+mn-ea"/>
              <a:cs typeface="+mn-ea"/>
              <a:sym typeface="+mn-lt"/>
            </a:endParaRPr>
          </a:p>
        </p:txBody>
      </p:sp>
      <p:sp>
        <p:nvSpPr>
          <p:cNvPr id="103" name="Text Placeholder 3"/>
          <p:cNvSpPr txBox="1"/>
          <p:nvPr/>
        </p:nvSpPr>
        <p:spPr>
          <a:xfrm>
            <a:off x="7960482" y="3437348"/>
            <a:ext cx="437620" cy="492443"/>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fontAlgn="auto">
              <a:spcBef>
                <a:spcPct val="20000"/>
              </a:spcBef>
              <a:spcAft>
                <a:spcPts val="0"/>
              </a:spcAft>
              <a:defRPr/>
            </a:pPr>
            <a:r>
              <a:rPr lang="en-US" sz="3200" dirty="0">
                <a:solidFill>
                  <a:schemeClr val="bg1"/>
                </a:solidFill>
                <a:latin typeface="+mn-lt"/>
                <a:ea typeface="+mn-ea"/>
                <a:cs typeface="+mn-ea"/>
                <a:sym typeface="+mn-lt"/>
              </a:rPr>
              <a:t>03</a:t>
            </a:r>
            <a:endParaRPr lang="en-US" sz="3200" dirty="0">
              <a:solidFill>
                <a:schemeClr val="bg1"/>
              </a:solidFill>
              <a:latin typeface="+mn-lt"/>
              <a:ea typeface="+mn-ea"/>
              <a:cs typeface="+mn-ea"/>
              <a:sym typeface="+mn-lt"/>
            </a:endParaRPr>
          </a:p>
        </p:txBody>
      </p:sp>
      <p:sp>
        <p:nvSpPr>
          <p:cNvPr id="104" name="Text Placeholder 3"/>
          <p:cNvSpPr txBox="1"/>
          <p:nvPr/>
        </p:nvSpPr>
        <p:spPr>
          <a:xfrm>
            <a:off x="6350997" y="5231519"/>
            <a:ext cx="424796" cy="492443"/>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fontAlgn="auto">
              <a:spcBef>
                <a:spcPct val="20000"/>
              </a:spcBef>
              <a:spcAft>
                <a:spcPts val="0"/>
              </a:spcAft>
              <a:defRPr/>
            </a:pPr>
            <a:r>
              <a:rPr lang="en-US" sz="3200" dirty="0">
                <a:solidFill>
                  <a:schemeClr val="bg1"/>
                </a:solidFill>
                <a:latin typeface="+mn-lt"/>
                <a:ea typeface="+mn-ea"/>
                <a:cs typeface="+mn-ea"/>
                <a:sym typeface="+mn-lt"/>
              </a:rPr>
              <a:t>04</a:t>
            </a:r>
            <a:endParaRPr lang="en-US" sz="3200" dirty="0">
              <a:solidFill>
                <a:schemeClr val="bg1"/>
              </a:solidFill>
              <a:latin typeface="+mn-lt"/>
              <a:ea typeface="+mn-ea"/>
              <a:cs typeface="+mn-ea"/>
              <a:sym typeface="+mn-lt"/>
            </a:endParaRPr>
          </a:p>
        </p:txBody>
      </p:sp>
      <p:sp>
        <p:nvSpPr>
          <p:cNvPr id="2" name="文本占位符 1"/>
          <p:cNvSpPr>
            <a:spLocks noGrp="1"/>
          </p:cNvSpPr>
          <p:nvPr>
            <p:ph type="body" sz="quarter" idx="10"/>
          </p:nvPr>
        </p:nvSpPr>
        <p:spPr/>
        <p:txBody>
          <a:bodyPr/>
          <a:lstStyle/>
          <a:p>
            <a:r>
              <a:rPr lang="zh-CN" altLang="en-US" dirty="0">
                <a:cs typeface="+mn-ea"/>
                <a:sym typeface="+mn-lt"/>
              </a:rPr>
              <a:t>年度工作概述</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1000" fill="hold"/>
                                        <p:tgtEl>
                                          <p:spTgt spid="68"/>
                                        </p:tgtEl>
                                        <p:attrNameLst>
                                          <p:attrName>ppt_x</p:attrName>
                                        </p:attrNameLst>
                                      </p:cBhvr>
                                      <p:tavLst>
                                        <p:tav tm="0">
                                          <p:val>
                                            <p:strVal val="0-#ppt_w/2"/>
                                          </p:val>
                                        </p:tav>
                                        <p:tav tm="100000">
                                          <p:val>
                                            <p:strVal val="#ppt_x"/>
                                          </p:val>
                                        </p:tav>
                                      </p:tavLst>
                                    </p:anim>
                                    <p:anim calcmode="lin" valueType="num">
                                      <p:cBhvr additive="base">
                                        <p:cTn id="8" dur="1000" fill="hold"/>
                                        <p:tgtEl>
                                          <p:spTgt spid="68"/>
                                        </p:tgtEl>
                                        <p:attrNameLst>
                                          <p:attrName>ppt_y</p:attrName>
                                        </p:attrNameLst>
                                      </p:cBhvr>
                                      <p:tavLst>
                                        <p:tav tm="0">
                                          <p:val>
                                            <p:strVal val="#ppt_y"/>
                                          </p:val>
                                        </p:tav>
                                        <p:tav tm="100000">
                                          <p:val>
                                            <p:strVal val="#ppt_y"/>
                                          </p:val>
                                        </p:tav>
                                      </p:tavLst>
                                    </p:anim>
                                  </p:childTnLst>
                                </p:cTn>
                              </p:par>
                              <p:par>
                                <p:cTn id="9" presetID="2" presetClass="entr" presetSubtype="1" accel="50000" decel="50000" fill="hold" nodeType="withEffect">
                                  <p:stCondLst>
                                    <p:cond delay="0"/>
                                  </p:stCondLst>
                                  <p:childTnLst>
                                    <p:set>
                                      <p:cBhvr>
                                        <p:cTn id="10" dur="1" fill="hold">
                                          <p:stCondLst>
                                            <p:cond delay="0"/>
                                          </p:stCondLst>
                                        </p:cTn>
                                        <p:tgtEl>
                                          <p:spTgt spid="71"/>
                                        </p:tgtEl>
                                        <p:attrNameLst>
                                          <p:attrName>style.visibility</p:attrName>
                                        </p:attrNameLst>
                                      </p:cBhvr>
                                      <p:to>
                                        <p:strVal val="visible"/>
                                      </p:to>
                                    </p:set>
                                    <p:anim calcmode="lin" valueType="num">
                                      <p:cBhvr additive="base">
                                        <p:cTn id="11" dur="1000" fill="hold"/>
                                        <p:tgtEl>
                                          <p:spTgt spid="71"/>
                                        </p:tgtEl>
                                        <p:attrNameLst>
                                          <p:attrName>ppt_x</p:attrName>
                                        </p:attrNameLst>
                                      </p:cBhvr>
                                      <p:tavLst>
                                        <p:tav tm="0">
                                          <p:val>
                                            <p:strVal val="#ppt_x"/>
                                          </p:val>
                                        </p:tav>
                                        <p:tav tm="100000">
                                          <p:val>
                                            <p:strVal val="#ppt_x"/>
                                          </p:val>
                                        </p:tav>
                                      </p:tavLst>
                                    </p:anim>
                                    <p:anim calcmode="lin" valueType="num">
                                      <p:cBhvr additive="base">
                                        <p:cTn id="12" dur="1000" fill="hold"/>
                                        <p:tgtEl>
                                          <p:spTgt spid="71"/>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accel="50000" decel="50000" fill="hold" nodeType="afterEffect">
                                  <p:stCondLst>
                                    <p:cond delay="0"/>
                                  </p:stCondLst>
                                  <p:childTnLst>
                                    <p:set>
                                      <p:cBhvr>
                                        <p:cTn id="15" dur="1" fill="hold">
                                          <p:stCondLst>
                                            <p:cond delay="0"/>
                                          </p:stCondLst>
                                        </p:cTn>
                                        <p:tgtEl>
                                          <p:spTgt spid="62"/>
                                        </p:tgtEl>
                                        <p:attrNameLst>
                                          <p:attrName>style.visibility</p:attrName>
                                        </p:attrNameLst>
                                      </p:cBhvr>
                                      <p:to>
                                        <p:strVal val="visible"/>
                                      </p:to>
                                    </p:set>
                                    <p:anim calcmode="lin" valueType="num">
                                      <p:cBhvr additive="base">
                                        <p:cTn id="16" dur="1000" fill="hold"/>
                                        <p:tgtEl>
                                          <p:spTgt spid="62"/>
                                        </p:tgtEl>
                                        <p:attrNameLst>
                                          <p:attrName>ppt_x</p:attrName>
                                        </p:attrNameLst>
                                      </p:cBhvr>
                                      <p:tavLst>
                                        <p:tav tm="0">
                                          <p:val>
                                            <p:strVal val="1+#ppt_w/2"/>
                                          </p:val>
                                        </p:tav>
                                        <p:tav tm="100000">
                                          <p:val>
                                            <p:strVal val="#ppt_x"/>
                                          </p:val>
                                        </p:tav>
                                      </p:tavLst>
                                    </p:anim>
                                    <p:anim calcmode="lin" valueType="num">
                                      <p:cBhvr additive="base">
                                        <p:cTn id="17" dur="1000" fill="hold"/>
                                        <p:tgtEl>
                                          <p:spTgt spid="62"/>
                                        </p:tgtEl>
                                        <p:attrNameLst>
                                          <p:attrName>ppt_y</p:attrName>
                                        </p:attrNameLst>
                                      </p:cBhvr>
                                      <p:tavLst>
                                        <p:tav tm="0">
                                          <p:val>
                                            <p:strVal val="#ppt_y"/>
                                          </p:val>
                                        </p:tav>
                                        <p:tav tm="100000">
                                          <p:val>
                                            <p:strVal val="#ppt_y"/>
                                          </p:val>
                                        </p:tav>
                                      </p:tavLst>
                                    </p:anim>
                                  </p:childTnLst>
                                </p:cTn>
                              </p:par>
                              <p:par>
                                <p:cTn id="18" presetID="2" presetClass="entr" presetSubtype="4" accel="50000" decel="50000" fill="hold" nodeType="withEffect">
                                  <p:stCondLst>
                                    <p:cond delay="0"/>
                                  </p:stCondLst>
                                  <p:childTnLst>
                                    <p:set>
                                      <p:cBhvr>
                                        <p:cTn id="19" dur="1" fill="hold">
                                          <p:stCondLst>
                                            <p:cond delay="0"/>
                                          </p:stCondLst>
                                        </p:cTn>
                                        <p:tgtEl>
                                          <p:spTgt spid="65"/>
                                        </p:tgtEl>
                                        <p:attrNameLst>
                                          <p:attrName>style.visibility</p:attrName>
                                        </p:attrNameLst>
                                      </p:cBhvr>
                                      <p:to>
                                        <p:strVal val="visible"/>
                                      </p:to>
                                    </p:set>
                                    <p:anim calcmode="lin" valueType="num">
                                      <p:cBhvr additive="base">
                                        <p:cTn id="20" dur="1000" fill="hold"/>
                                        <p:tgtEl>
                                          <p:spTgt spid="65"/>
                                        </p:tgtEl>
                                        <p:attrNameLst>
                                          <p:attrName>ppt_x</p:attrName>
                                        </p:attrNameLst>
                                      </p:cBhvr>
                                      <p:tavLst>
                                        <p:tav tm="0">
                                          <p:val>
                                            <p:strVal val="#ppt_x"/>
                                          </p:val>
                                        </p:tav>
                                        <p:tav tm="100000">
                                          <p:val>
                                            <p:strVal val="#ppt_x"/>
                                          </p:val>
                                        </p:tav>
                                      </p:tavLst>
                                    </p:anim>
                                    <p:anim calcmode="lin" valueType="num">
                                      <p:cBhvr additive="base">
                                        <p:cTn id="21" dur="1000" fill="hold"/>
                                        <p:tgtEl>
                                          <p:spTgt spid="65"/>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86"/>
                                        </p:tgtEl>
                                        <p:attrNameLst>
                                          <p:attrName>style.visibility</p:attrName>
                                        </p:attrNameLst>
                                      </p:cBhvr>
                                      <p:to>
                                        <p:strVal val="visible"/>
                                      </p:to>
                                    </p:set>
                                    <p:anim calcmode="lin" valueType="num">
                                      <p:cBhvr>
                                        <p:cTn id="25" dur="500" fill="hold"/>
                                        <p:tgtEl>
                                          <p:spTgt spid="86"/>
                                        </p:tgtEl>
                                        <p:attrNameLst>
                                          <p:attrName>ppt_w</p:attrName>
                                        </p:attrNameLst>
                                      </p:cBhvr>
                                      <p:tavLst>
                                        <p:tav tm="0">
                                          <p:val>
                                            <p:fltVal val="0"/>
                                          </p:val>
                                        </p:tav>
                                        <p:tav tm="100000">
                                          <p:val>
                                            <p:strVal val="#ppt_w"/>
                                          </p:val>
                                        </p:tav>
                                      </p:tavLst>
                                    </p:anim>
                                    <p:anim calcmode="lin" valueType="num">
                                      <p:cBhvr>
                                        <p:cTn id="26" dur="500" fill="hold"/>
                                        <p:tgtEl>
                                          <p:spTgt spid="86"/>
                                        </p:tgtEl>
                                        <p:attrNameLst>
                                          <p:attrName>ppt_h</p:attrName>
                                        </p:attrNameLst>
                                      </p:cBhvr>
                                      <p:tavLst>
                                        <p:tav tm="0">
                                          <p:val>
                                            <p:fltVal val="0"/>
                                          </p:val>
                                        </p:tav>
                                        <p:tav tm="100000">
                                          <p:val>
                                            <p:strVal val="#ppt_h"/>
                                          </p:val>
                                        </p:tav>
                                      </p:tavLst>
                                    </p:anim>
                                    <p:animEffect transition="in" filter="fade">
                                      <p:cBhvr>
                                        <p:cTn id="27" dur="500"/>
                                        <p:tgtEl>
                                          <p:spTgt spid="86"/>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Effect transition="in" filter="fade">
                                      <p:cBhvr>
                                        <p:cTn id="33" dur="500"/>
                                        <p:tgtEl>
                                          <p:spTgt spid="101"/>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96"/>
                                        </p:tgtEl>
                                        <p:attrNameLst>
                                          <p:attrName>style.visibility</p:attrName>
                                        </p:attrNameLst>
                                      </p:cBhvr>
                                      <p:to>
                                        <p:strVal val="visible"/>
                                      </p:to>
                                    </p:set>
                                    <p:anim calcmode="lin" valueType="num">
                                      <p:cBhvr>
                                        <p:cTn id="37" dur="500" fill="hold"/>
                                        <p:tgtEl>
                                          <p:spTgt spid="96"/>
                                        </p:tgtEl>
                                        <p:attrNameLst>
                                          <p:attrName>ppt_w</p:attrName>
                                        </p:attrNameLst>
                                      </p:cBhvr>
                                      <p:tavLst>
                                        <p:tav tm="0">
                                          <p:val>
                                            <p:fltVal val="0"/>
                                          </p:val>
                                        </p:tav>
                                        <p:tav tm="100000">
                                          <p:val>
                                            <p:strVal val="#ppt_w"/>
                                          </p:val>
                                        </p:tav>
                                      </p:tavLst>
                                    </p:anim>
                                    <p:anim calcmode="lin" valueType="num">
                                      <p:cBhvr>
                                        <p:cTn id="38" dur="500" fill="hold"/>
                                        <p:tgtEl>
                                          <p:spTgt spid="96"/>
                                        </p:tgtEl>
                                        <p:attrNameLst>
                                          <p:attrName>ppt_h</p:attrName>
                                        </p:attrNameLst>
                                      </p:cBhvr>
                                      <p:tavLst>
                                        <p:tav tm="0">
                                          <p:val>
                                            <p:fltVal val="0"/>
                                          </p:val>
                                        </p:tav>
                                        <p:tav tm="100000">
                                          <p:val>
                                            <p:strVal val="#ppt_h"/>
                                          </p:val>
                                        </p:tav>
                                      </p:tavLst>
                                    </p:anim>
                                    <p:animEffect transition="in" filter="fade">
                                      <p:cBhvr>
                                        <p:cTn id="39" dur="500"/>
                                        <p:tgtEl>
                                          <p:spTgt spid="96"/>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102"/>
                                        </p:tgtEl>
                                        <p:attrNameLst>
                                          <p:attrName>style.visibility</p:attrName>
                                        </p:attrNameLst>
                                      </p:cBhvr>
                                      <p:to>
                                        <p:strVal val="visible"/>
                                      </p:to>
                                    </p:set>
                                    <p:anim calcmode="lin" valueType="num">
                                      <p:cBhvr>
                                        <p:cTn id="43" dur="500" fill="hold"/>
                                        <p:tgtEl>
                                          <p:spTgt spid="102"/>
                                        </p:tgtEl>
                                        <p:attrNameLst>
                                          <p:attrName>ppt_w</p:attrName>
                                        </p:attrNameLst>
                                      </p:cBhvr>
                                      <p:tavLst>
                                        <p:tav tm="0">
                                          <p:val>
                                            <p:fltVal val="0"/>
                                          </p:val>
                                        </p:tav>
                                        <p:tav tm="100000">
                                          <p:val>
                                            <p:strVal val="#ppt_w"/>
                                          </p:val>
                                        </p:tav>
                                      </p:tavLst>
                                    </p:anim>
                                    <p:anim calcmode="lin" valueType="num">
                                      <p:cBhvr>
                                        <p:cTn id="44" dur="500" fill="hold"/>
                                        <p:tgtEl>
                                          <p:spTgt spid="102"/>
                                        </p:tgtEl>
                                        <p:attrNameLst>
                                          <p:attrName>ppt_h</p:attrName>
                                        </p:attrNameLst>
                                      </p:cBhvr>
                                      <p:tavLst>
                                        <p:tav tm="0">
                                          <p:val>
                                            <p:fltVal val="0"/>
                                          </p:val>
                                        </p:tav>
                                        <p:tav tm="100000">
                                          <p:val>
                                            <p:strVal val="#ppt_h"/>
                                          </p:val>
                                        </p:tav>
                                      </p:tavLst>
                                    </p:anim>
                                    <p:animEffect transition="in" filter="fade">
                                      <p:cBhvr>
                                        <p:cTn id="45" dur="500"/>
                                        <p:tgtEl>
                                          <p:spTgt spid="102"/>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95"/>
                                        </p:tgtEl>
                                        <p:attrNameLst>
                                          <p:attrName>style.visibility</p:attrName>
                                        </p:attrNameLst>
                                      </p:cBhvr>
                                      <p:to>
                                        <p:strVal val="visible"/>
                                      </p:to>
                                    </p:set>
                                    <p:anim calcmode="lin" valueType="num">
                                      <p:cBhvr>
                                        <p:cTn id="49" dur="500" fill="hold"/>
                                        <p:tgtEl>
                                          <p:spTgt spid="95"/>
                                        </p:tgtEl>
                                        <p:attrNameLst>
                                          <p:attrName>ppt_w</p:attrName>
                                        </p:attrNameLst>
                                      </p:cBhvr>
                                      <p:tavLst>
                                        <p:tav tm="0">
                                          <p:val>
                                            <p:fltVal val="0"/>
                                          </p:val>
                                        </p:tav>
                                        <p:tav tm="100000">
                                          <p:val>
                                            <p:strVal val="#ppt_w"/>
                                          </p:val>
                                        </p:tav>
                                      </p:tavLst>
                                    </p:anim>
                                    <p:anim calcmode="lin" valueType="num">
                                      <p:cBhvr>
                                        <p:cTn id="50" dur="500" fill="hold"/>
                                        <p:tgtEl>
                                          <p:spTgt spid="95"/>
                                        </p:tgtEl>
                                        <p:attrNameLst>
                                          <p:attrName>ppt_h</p:attrName>
                                        </p:attrNameLst>
                                      </p:cBhvr>
                                      <p:tavLst>
                                        <p:tav tm="0">
                                          <p:val>
                                            <p:fltVal val="0"/>
                                          </p:val>
                                        </p:tav>
                                        <p:tav tm="100000">
                                          <p:val>
                                            <p:strVal val="#ppt_h"/>
                                          </p:val>
                                        </p:tav>
                                      </p:tavLst>
                                    </p:anim>
                                    <p:animEffect transition="in" filter="fade">
                                      <p:cBhvr>
                                        <p:cTn id="51" dur="500"/>
                                        <p:tgtEl>
                                          <p:spTgt spid="95"/>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103"/>
                                        </p:tgtEl>
                                        <p:attrNameLst>
                                          <p:attrName>style.visibility</p:attrName>
                                        </p:attrNameLst>
                                      </p:cBhvr>
                                      <p:to>
                                        <p:strVal val="visible"/>
                                      </p:to>
                                    </p:set>
                                    <p:anim calcmode="lin" valueType="num">
                                      <p:cBhvr>
                                        <p:cTn id="55" dur="500" fill="hold"/>
                                        <p:tgtEl>
                                          <p:spTgt spid="103"/>
                                        </p:tgtEl>
                                        <p:attrNameLst>
                                          <p:attrName>ppt_w</p:attrName>
                                        </p:attrNameLst>
                                      </p:cBhvr>
                                      <p:tavLst>
                                        <p:tav tm="0">
                                          <p:val>
                                            <p:fltVal val="0"/>
                                          </p:val>
                                        </p:tav>
                                        <p:tav tm="100000">
                                          <p:val>
                                            <p:strVal val="#ppt_w"/>
                                          </p:val>
                                        </p:tav>
                                      </p:tavLst>
                                    </p:anim>
                                    <p:anim calcmode="lin" valueType="num">
                                      <p:cBhvr>
                                        <p:cTn id="56" dur="500" fill="hold"/>
                                        <p:tgtEl>
                                          <p:spTgt spid="103"/>
                                        </p:tgtEl>
                                        <p:attrNameLst>
                                          <p:attrName>ppt_h</p:attrName>
                                        </p:attrNameLst>
                                      </p:cBhvr>
                                      <p:tavLst>
                                        <p:tav tm="0">
                                          <p:val>
                                            <p:fltVal val="0"/>
                                          </p:val>
                                        </p:tav>
                                        <p:tav tm="100000">
                                          <p:val>
                                            <p:strVal val="#ppt_h"/>
                                          </p:val>
                                        </p:tav>
                                      </p:tavLst>
                                    </p:anim>
                                    <p:animEffect transition="in" filter="fade">
                                      <p:cBhvr>
                                        <p:cTn id="57" dur="500"/>
                                        <p:tgtEl>
                                          <p:spTgt spid="103"/>
                                        </p:tgtEl>
                                      </p:cBhvr>
                                    </p:animEffect>
                                  </p:childTnLst>
                                </p:cTn>
                              </p:par>
                            </p:childTnLst>
                          </p:cTn>
                        </p:par>
                        <p:par>
                          <p:cTn id="58" fill="hold">
                            <p:stCondLst>
                              <p:cond delay="5000"/>
                            </p:stCondLst>
                            <p:childTnLst>
                              <p:par>
                                <p:cTn id="59" presetID="53" presetClass="entr" presetSubtype="16" fill="hold" nodeType="afterEffect">
                                  <p:stCondLst>
                                    <p:cond delay="0"/>
                                  </p:stCondLst>
                                  <p:childTnLst>
                                    <p:set>
                                      <p:cBhvr>
                                        <p:cTn id="60" dur="1" fill="hold">
                                          <p:stCondLst>
                                            <p:cond delay="0"/>
                                          </p:stCondLst>
                                        </p:cTn>
                                        <p:tgtEl>
                                          <p:spTgt spid="97"/>
                                        </p:tgtEl>
                                        <p:attrNameLst>
                                          <p:attrName>style.visibility</p:attrName>
                                        </p:attrNameLst>
                                      </p:cBhvr>
                                      <p:to>
                                        <p:strVal val="visible"/>
                                      </p:to>
                                    </p:set>
                                    <p:anim calcmode="lin" valueType="num">
                                      <p:cBhvr>
                                        <p:cTn id="61" dur="500" fill="hold"/>
                                        <p:tgtEl>
                                          <p:spTgt spid="97"/>
                                        </p:tgtEl>
                                        <p:attrNameLst>
                                          <p:attrName>ppt_w</p:attrName>
                                        </p:attrNameLst>
                                      </p:cBhvr>
                                      <p:tavLst>
                                        <p:tav tm="0">
                                          <p:val>
                                            <p:fltVal val="0"/>
                                          </p:val>
                                        </p:tav>
                                        <p:tav tm="100000">
                                          <p:val>
                                            <p:strVal val="#ppt_w"/>
                                          </p:val>
                                        </p:tav>
                                      </p:tavLst>
                                    </p:anim>
                                    <p:anim calcmode="lin" valueType="num">
                                      <p:cBhvr>
                                        <p:cTn id="62" dur="500" fill="hold"/>
                                        <p:tgtEl>
                                          <p:spTgt spid="97"/>
                                        </p:tgtEl>
                                        <p:attrNameLst>
                                          <p:attrName>ppt_h</p:attrName>
                                        </p:attrNameLst>
                                      </p:cBhvr>
                                      <p:tavLst>
                                        <p:tav tm="0">
                                          <p:val>
                                            <p:fltVal val="0"/>
                                          </p:val>
                                        </p:tav>
                                        <p:tav tm="100000">
                                          <p:val>
                                            <p:strVal val="#ppt_h"/>
                                          </p:val>
                                        </p:tav>
                                      </p:tavLst>
                                    </p:anim>
                                    <p:animEffect transition="in" filter="fade">
                                      <p:cBhvr>
                                        <p:cTn id="63" dur="500"/>
                                        <p:tgtEl>
                                          <p:spTgt spid="97"/>
                                        </p:tgtEl>
                                      </p:cBhvr>
                                    </p:animEffect>
                                  </p:childTnLst>
                                </p:cTn>
                              </p:par>
                            </p:childTnLst>
                          </p:cTn>
                        </p:par>
                        <p:par>
                          <p:cTn id="64" fill="hold">
                            <p:stCondLst>
                              <p:cond delay="5500"/>
                            </p:stCondLst>
                            <p:childTnLst>
                              <p:par>
                                <p:cTn id="65" presetID="53" presetClass="entr" presetSubtype="16" fill="hold" grpId="0" nodeType="afterEffect">
                                  <p:stCondLst>
                                    <p:cond delay="0"/>
                                  </p:stCondLst>
                                  <p:childTnLst>
                                    <p:set>
                                      <p:cBhvr>
                                        <p:cTn id="66" dur="1" fill="hold">
                                          <p:stCondLst>
                                            <p:cond delay="0"/>
                                          </p:stCondLst>
                                        </p:cTn>
                                        <p:tgtEl>
                                          <p:spTgt spid="104"/>
                                        </p:tgtEl>
                                        <p:attrNameLst>
                                          <p:attrName>style.visibility</p:attrName>
                                        </p:attrNameLst>
                                      </p:cBhvr>
                                      <p:to>
                                        <p:strVal val="visible"/>
                                      </p:to>
                                    </p:set>
                                    <p:anim calcmode="lin" valueType="num">
                                      <p:cBhvr>
                                        <p:cTn id="67" dur="500" fill="hold"/>
                                        <p:tgtEl>
                                          <p:spTgt spid="104"/>
                                        </p:tgtEl>
                                        <p:attrNameLst>
                                          <p:attrName>ppt_w</p:attrName>
                                        </p:attrNameLst>
                                      </p:cBhvr>
                                      <p:tavLst>
                                        <p:tav tm="0">
                                          <p:val>
                                            <p:fltVal val="0"/>
                                          </p:val>
                                        </p:tav>
                                        <p:tav tm="100000">
                                          <p:val>
                                            <p:strVal val="#ppt_w"/>
                                          </p:val>
                                        </p:tav>
                                      </p:tavLst>
                                    </p:anim>
                                    <p:anim calcmode="lin" valueType="num">
                                      <p:cBhvr>
                                        <p:cTn id="68" dur="500" fill="hold"/>
                                        <p:tgtEl>
                                          <p:spTgt spid="104"/>
                                        </p:tgtEl>
                                        <p:attrNameLst>
                                          <p:attrName>ppt_h</p:attrName>
                                        </p:attrNameLst>
                                      </p:cBhvr>
                                      <p:tavLst>
                                        <p:tav tm="0">
                                          <p:val>
                                            <p:fltVal val="0"/>
                                          </p:val>
                                        </p:tav>
                                        <p:tav tm="100000">
                                          <p:val>
                                            <p:strVal val="#ppt_h"/>
                                          </p:val>
                                        </p:tav>
                                      </p:tavLst>
                                    </p:anim>
                                    <p:animEffect transition="in" filter="fade">
                                      <p:cBhvr>
                                        <p:cTn id="69" dur="500"/>
                                        <p:tgtEl>
                                          <p:spTgt spid="104"/>
                                        </p:tgtEl>
                                      </p:cBhvr>
                                    </p:animEffect>
                                  </p:childTnLst>
                                </p:cTn>
                              </p:par>
                            </p:childTnLst>
                          </p:cTn>
                        </p:par>
                        <p:par>
                          <p:cTn id="70" fill="hold">
                            <p:stCondLst>
                              <p:cond delay="6000"/>
                            </p:stCondLst>
                            <p:childTnLst>
                              <p:par>
                                <p:cTn id="71" presetID="18" presetClass="entr" presetSubtype="12" fill="hold" nodeType="afterEffect">
                                  <p:stCondLst>
                                    <p:cond delay="0"/>
                                  </p:stCondLst>
                                  <p:childTnLst>
                                    <p:set>
                                      <p:cBhvr>
                                        <p:cTn id="72" dur="1" fill="hold">
                                          <p:stCondLst>
                                            <p:cond delay="0"/>
                                          </p:stCondLst>
                                        </p:cTn>
                                        <p:tgtEl>
                                          <p:spTgt spid="56"/>
                                        </p:tgtEl>
                                        <p:attrNameLst>
                                          <p:attrName>style.visibility</p:attrName>
                                        </p:attrNameLst>
                                      </p:cBhvr>
                                      <p:to>
                                        <p:strVal val="visible"/>
                                      </p:to>
                                    </p:set>
                                    <p:animEffect transition="in" filter="strips(downLeft)">
                                      <p:cBhvr>
                                        <p:cTn id="73" dur="500"/>
                                        <p:tgtEl>
                                          <p:spTgt spid="56"/>
                                        </p:tgtEl>
                                      </p:cBhvr>
                                    </p:animEffect>
                                  </p:childTnLst>
                                </p:cTn>
                              </p:par>
                              <p:par>
                                <p:cTn id="74" presetID="2" presetClass="entr" presetSubtype="8" accel="50000" decel="50000" fill="hold" nodeType="withEffect">
                                  <p:stCondLst>
                                    <p:cond delay="0"/>
                                  </p:stCondLst>
                                  <p:childTnLst>
                                    <p:set>
                                      <p:cBhvr>
                                        <p:cTn id="75" dur="1" fill="hold">
                                          <p:stCondLst>
                                            <p:cond delay="0"/>
                                          </p:stCondLst>
                                        </p:cTn>
                                        <p:tgtEl>
                                          <p:spTgt spid="83"/>
                                        </p:tgtEl>
                                        <p:attrNameLst>
                                          <p:attrName>style.visibility</p:attrName>
                                        </p:attrNameLst>
                                      </p:cBhvr>
                                      <p:to>
                                        <p:strVal val="visible"/>
                                      </p:to>
                                    </p:set>
                                    <p:anim calcmode="lin" valueType="num">
                                      <p:cBhvr additive="base">
                                        <p:cTn id="76" dur="500" fill="hold"/>
                                        <p:tgtEl>
                                          <p:spTgt spid="83"/>
                                        </p:tgtEl>
                                        <p:attrNameLst>
                                          <p:attrName>ppt_x</p:attrName>
                                        </p:attrNameLst>
                                      </p:cBhvr>
                                      <p:tavLst>
                                        <p:tav tm="0">
                                          <p:val>
                                            <p:strVal val="0-#ppt_w/2"/>
                                          </p:val>
                                        </p:tav>
                                        <p:tav tm="100000">
                                          <p:val>
                                            <p:strVal val="#ppt_x"/>
                                          </p:val>
                                        </p:tav>
                                      </p:tavLst>
                                    </p:anim>
                                    <p:anim calcmode="lin" valueType="num">
                                      <p:cBhvr additive="base">
                                        <p:cTn id="77" dur="500" fill="hold"/>
                                        <p:tgtEl>
                                          <p:spTgt spid="83"/>
                                        </p:tgtEl>
                                        <p:attrNameLst>
                                          <p:attrName>ppt_y</p:attrName>
                                        </p:attrNameLst>
                                      </p:cBhvr>
                                      <p:tavLst>
                                        <p:tav tm="0">
                                          <p:val>
                                            <p:strVal val="#ppt_y"/>
                                          </p:val>
                                        </p:tav>
                                        <p:tav tm="100000">
                                          <p:val>
                                            <p:strVal val="#ppt_y"/>
                                          </p:val>
                                        </p:tav>
                                      </p:tavLst>
                                    </p:anim>
                                  </p:childTnLst>
                                </p:cTn>
                              </p:par>
                            </p:childTnLst>
                          </p:cTn>
                        </p:par>
                        <p:par>
                          <p:cTn id="78" fill="hold">
                            <p:stCondLst>
                              <p:cond delay="6500"/>
                            </p:stCondLst>
                            <p:childTnLst>
                              <p:par>
                                <p:cTn id="79" presetID="18" presetClass="entr" presetSubtype="12" fill="hold" nodeType="after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strips(downLeft)">
                                      <p:cBhvr>
                                        <p:cTn id="81" dur="500"/>
                                        <p:tgtEl>
                                          <p:spTgt spid="50"/>
                                        </p:tgtEl>
                                      </p:cBhvr>
                                    </p:animEffect>
                                  </p:childTnLst>
                                </p:cTn>
                              </p:par>
                              <p:par>
                                <p:cTn id="82" presetID="2" presetClass="entr" presetSubtype="8" accel="50000" decel="50000" fill="hold" nodeType="withEffect">
                                  <p:stCondLst>
                                    <p:cond delay="0"/>
                                  </p:stCondLst>
                                  <p:childTnLst>
                                    <p:set>
                                      <p:cBhvr>
                                        <p:cTn id="83" dur="1" fill="hold">
                                          <p:stCondLst>
                                            <p:cond delay="0"/>
                                          </p:stCondLst>
                                        </p:cTn>
                                        <p:tgtEl>
                                          <p:spTgt spid="80"/>
                                        </p:tgtEl>
                                        <p:attrNameLst>
                                          <p:attrName>style.visibility</p:attrName>
                                        </p:attrNameLst>
                                      </p:cBhvr>
                                      <p:to>
                                        <p:strVal val="visible"/>
                                      </p:to>
                                    </p:set>
                                    <p:anim calcmode="lin" valueType="num">
                                      <p:cBhvr additive="base">
                                        <p:cTn id="84" dur="500" fill="hold"/>
                                        <p:tgtEl>
                                          <p:spTgt spid="80"/>
                                        </p:tgtEl>
                                        <p:attrNameLst>
                                          <p:attrName>ppt_x</p:attrName>
                                        </p:attrNameLst>
                                      </p:cBhvr>
                                      <p:tavLst>
                                        <p:tav tm="0">
                                          <p:val>
                                            <p:strVal val="0-#ppt_w/2"/>
                                          </p:val>
                                        </p:tav>
                                        <p:tav tm="100000">
                                          <p:val>
                                            <p:strVal val="#ppt_x"/>
                                          </p:val>
                                        </p:tav>
                                      </p:tavLst>
                                    </p:anim>
                                    <p:anim calcmode="lin" valueType="num">
                                      <p:cBhvr additive="base">
                                        <p:cTn id="85" dur="500" fill="hold"/>
                                        <p:tgtEl>
                                          <p:spTgt spid="80"/>
                                        </p:tgtEl>
                                        <p:attrNameLst>
                                          <p:attrName>ppt_y</p:attrName>
                                        </p:attrNameLst>
                                      </p:cBhvr>
                                      <p:tavLst>
                                        <p:tav tm="0">
                                          <p:val>
                                            <p:strVal val="#ppt_y"/>
                                          </p:val>
                                        </p:tav>
                                        <p:tav tm="100000">
                                          <p:val>
                                            <p:strVal val="#ppt_y"/>
                                          </p:val>
                                        </p:tav>
                                      </p:tavLst>
                                    </p:anim>
                                  </p:childTnLst>
                                </p:cTn>
                              </p:par>
                            </p:childTnLst>
                          </p:cTn>
                        </p:par>
                        <p:par>
                          <p:cTn id="86" fill="hold">
                            <p:stCondLst>
                              <p:cond delay="7000"/>
                            </p:stCondLst>
                            <p:childTnLst>
                              <p:par>
                                <p:cTn id="87" presetID="18" presetClass="entr" presetSubtype="6" fill="hold" nodeType="afterEffect">
                                  <p:stCondLst>
                                    <p:cond delay="0"/>
                                  </p:stCondLst>
                                  <p:childTnLst>
                                    <p:set>
                                      <p:cBhvr>
                                        <p:cTn id="88" dur="1" fill="hold">
                                          <p:stCondLst>
                                            <p:cond delay="0"/>
                                          </p:stCondLst>
                                        </p:cTn>
                                        <p:tgtEl>
                                          <p:spTgt spid="53"/>
                                        </p:tgtEl>
                                        <p:attrNameLst>
                                          <p:attrName>style.visibility</p:attrName>
                                        </p:attrNameLst>
                                      </p:cBhvr>
                                      <p:to>
                                        <p:strVal val="visible"/>
                                      </p:to>
                                    </p:set>
                                    <p:animEffect transition="in" filter="strips(downRight)">
                                      <p:cBhvr>
                                        <p:cTn id="89" dur="500"/>
                                        <p:tgtEl>
                                          <p:spTgt spid="53"/>
                                        </p:tgtEl>
                                      </p:cBhvr>
                                    </p:animEffect>
                                  </p:childTnLst>
                                </p:cTn>
                              </p:par>
                              <p:par>
                                <p:cTn id="90" presetID="2" presetClass="entr" presetSubtype="2" accel="50000" decel="50000" fill="hold" nodeType="withEffect">
                                  <p:stCondLst>
                                    <p:cond delay="0"/>
                                  </p:stCondLst>
                                  <p:childTnLst>
                                    <p:set>
                                      <p:cBhvr>
                                        <p:cTn id="91" dur="1" fill="hold">
                                          <p:stCondLst>
                                            <p:cond delay="0"/>
                                          </p:stCondLst>
                                        </p:cTn>
                                        <p:tgtEl>
                                          <p:spTgt spid="77"/>
                                        </p:tgtEl>
                                        <p:attrNameLst>
                                          <p:attrName>style.visibility</p:attrName>
                                        </p:attrNameLst>
                                      </p:cBhvr>
                                      <p:to>
                                        <p:strVal val="visible"/>
                                      </p:to>
                                    </p:set>
                                    <p:anim calcmode="lin" valueType="num">
                                      <p:cBhvr additive="base">
                                        <p:cTn id="92" dur="500" fill="hold"/>
                                        <p:tgtEl>
                                          <p:spTgt spid="77"/>
                                        </p:tgtEl>
                                        <p:attrNameLst>
                                          <p:attrName>ppt_x</p:attrName>
                                        </p:attrNameLst>
                                      </p:cBhvr>
                                      <p:tavLst>
                                        <p:tav tm="0">
                                          <p:val>
                                            <p:strVal val="1+#ppt_w/2"/>
                                          </p:val>
                                        </p:tav>
                                        <p:tav tm="100000">
                                          <p:val>
                                            <p:strVal val="#ppt_x"/>
                                          </p:val>
                                        </p:tav>
                                      </p:tavLst>
                                    </p:anim>
                                    <p:anim calcmode="lin" valueType="num">
                                      <p:cBhvr additive="base">
                                        <p:cTn id="93" dur="500" fill="hold"/>
                                        <p:tgtEl>
                                          <p:spTgt spid="77"/>
                                        </p:tgtEl>
                                        <p:attrNameLst>
                                          <p:attrName>ppt_y</p:attrName>
                                        </p:attrNameLst>
                                      </p:cBhvr>
                                      <p:tavLst>
                                        <p:tav tm="0">
                                          <p:val>
                                            <p:strVal val="#ppt_y"/>
                                          </p:val>
                                        </p:tav>
                                        <p:tav tm="100000">
                                          <p:val>
                                            <p:strVal val="#ppt_y"/>
                                          </p:val>
                                        </p:tav>
                                      </p:tavLst>
                                    </p:anim>
                                  </p:childTnLst>
                                </p:cTn>
                              </p:par>
                            </p:childTnLst>
                          </p:cTn>
                        </p:par>
                        <p:par>
                          <p:cTn id="94" fill="hold">
                            <p:stCondLst>
                              <p:cond delay="7500"/>
                            </p:stCondLst>
                            <p:childTnLst>
                              <p:par>
                                <p:cTn id="95" presetID="18" presetClass="entr" presetSubtype="3" fill="hold" nodeType="afterEffect">
                                  <p:stCondLst>
                                    <p:cond delay="0"/>
                                  </p:stCondLst>
                                  <p:childTnLst>
                                    <p:set>
                                      <p:cBhvr>
                                        <p:cTn id="96" dur="1" fill="hold">
                                          <p:stCondLst>
                                            <p:cond delay="0"/>
                                          </p:stCondLst>
                                        </p:cTn>
                                        <p:tgtEl>
                                          <p:spTgt spid="59"/>
                                        </p:tgtEl>
                                        <p:attrNameLst>
                                          <p:attrName>style.visibility</p:attrName>
                                        </p:attrNameLst>
                                      </p:cBhvr>
                                      <p:to>
                                        <p:strVal val="visible"/>
                                      </p:to>
                                    </p:set>
                                    <p:animEffect transition="in" filter="strips(upRight)">
                                      <p:cBhvr>
                                        <p:cTn id="97" dur="500"/>
                                        <p:tgtEl>
                                          <p:spTgt spid="59"/>
                                        </p:tgtEl>
                                      </p:cBhvr>
                                    </p:animEffect>
                                  </p:childTnLst>
                                </p:cTn>
                              </p:par>
                              <p:par>
                                <p:cTn id="98" presetID="2" presetClass="entr" presetSubtype="2" accel="50000" decel="50000" fill="hold" nodeType="withEffect">
                                  <p:stCondLst>
                                    <p:cond delay="0"/>
                                  </p:stCondLst>
                                  <p:childTnLst>
                                    <p:set>
                                      <p:cBhvr>
                                        <p:cTn id="99" dur="1" fill="hold">
                                          <p:stCondLst>
                                            <p:cond delay="0"/>
                                          </p:stCondLst>
                                        </p:cTn>
                                        <p:tgtEl>
                                          <p:spTgt spid="74"/>
                                        </p:tgtEl>
                                        <p:attrNameLst>
                                          <p:attrName>style.visibility</p:attrName>
                                        </p:attrNameLst>
                                      </p:cBhvr>
                                      <p:to>
                                        <p:strVal val="visible"/>
                                      </p:to>
                                    </p:set>
                                    <p:anim calcmode="lin" valueType="num">
                                      <p:cBhvr additive="base">
                                        <p:cTn id="100" dur="500" fill="hold"/>
                                        <p:tgtEl>
                                          <p:spTgt spid="74"/>
                                        </p:tgtEl>
                                        <p:attrNameLst>
                                          <p:attrName>ppt_x</p:attrName>
                                        </p:attrNameLst>
                                      </p:cBhvr>
                                      <p:tavLst>
                                        <p:tav tm="0">
                                          <p:val>
                                            <p:strVal val="1+#ppt_w/2"/>
                                          </p:val>
                                        </p:tav>
                                        <p:tav tm="100000">
                                          <p:val>
                                            <p:strVal val="#ppt_x"/>
                                          </p:val>
                                        </p:tav>
                                      </p:tavLst>
                                    </p:anim>
                                    <p:anim calcmode="lin" valueType="num">
                                      <p:cBhvr additive="base">
                                        <p:cTn id="101"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6" grpId="0" animBg="1"/>
      <p:bldP spid="101" grpId="0"/>
      <p:bldP spid="102" grpId="0"/>
      <p:bldP spid="103" grpId="0"/>
      <p:bldP spid="104" grpId="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0F2437"/>
            </a:gs>
            <a:gs pos="50000">
              <a:srgbClr val="284D7A"/>
            </a:gs>
            <a:gs pos="100000">
              <a:srgbClr val="0F2437"/>
            </a:gs>
          </a:gsLst>
          <a:lin ang="5400000" scaled="1"/>
        </a:gradFill>
        <a:effectLst/>
      </p:bgPr>
    </p:bg>
    <p:spTree>
      <p:nvGrpSpPr>
        <p:cNvPr id="1" name=""/>
        <p:cNvGrpSpPr/>
        <p:nvPr/>
      </p:nvGrpSpPr>
      <p:grpSpPr>
        <a:xfrm>
          <a:off x="0" y="0"/>
          <a:ext cx="0" cy="0"/>
          <a:chOff x="0" y="0"/>
          <a:chExt cx="0" cy="0"/>
        </a:xfrm>
      </p:grpSpPr>
      <p:sp>
        <p:nvSpPr>
          <p:cNvPr id="8196" name="任意多边形 25"/>
          <p:cNvSpPr>
            <a:spLocks noChangeArrowheads="1"/>
          </p:cNvSpPr>
          <p:nvPr/>
        </p:nvSpPr>
        <p:spPr bwMode="auto">
          <a:xfrm>
            <a:off x="5588000" y="2795588"/>
            <a:ext cx="987425" cy="3611562"/>
          </a:xfrm>
          <a:custGeom>
            <a:avLst/>
            <a:gdLst>
              <a:gd name="T0" fmla="*/ 411477 w 822954"/>
              <a:gd name="T1" fmla="*/ 0 h 3014221"/>
              <a:gd name="T2" fmla="*/ 822954 w 822954"/>
              <a:gd name="T3" fmla="*/ 466659 h 3014221"/>
              <a:gd name="T4" fmla="*/ 635753 w 822954"/>
              <a:gd name="T5" fmla="*/ 466659 h 3014221"/>
              <a:gd name="T6" fmla="*/ 411477 w 822954"/>
              <a:gd name="T7" fmla="*/ 3014221 h 3014221"/>
              <a:gd name="T8" fmla="*/ 187201 w 822954"/>
              <a:gd name="T9" fmla="*/ 466659 h 3014221"/>
              <a:gd name="T10" fmla="*/ 0 w 822954"/>
              <a:gd name="T11" fmla="*/ 466659 h 3014221"/>
              <a:gd name="T12" fmla="*/ 0 60000 65536"/>
              <a:gd name="T13" fmla="*/ 0 60000 65536"/>
              <a:gd name="T14" fmla="*/ 0 60000 65536"/>
              <a:gd name="T15" fmla="*/ 0 60000 65536"/>
              <a:gd name="T16" fmla="*/ 0 60000 65536"/>
              <a:gd name="T17" fmla="*/ 0 60000 65536"/>
              <a:gd name="T18" fmla="*/ 0 w 822954"/>
              <a:gd name="T19" fmla="*/ 0 h 3014221"/>
              <a:gd name="T20" fmla="*/ 822954 w 822954"/>
              <a:gd name="T21" fmla="*/ 3014221 h 3014221"/>
            </a:gdLst>
            <a:ahLst/>
            <a:cxnLst>
              <a:cxn ang="T12">
                <a:pos x="T0" y="T1"/>
              </a:cxn>
              <a:cxn ang="T13">
                <a:pos x="T2" y="T3"/>
              </a:cxn>
              <a:cxn ang="T14">
                <a:pos x="T4" y="T5"/>
              </a:cxn>
              <a:cxn ang="T15">
                <a:pos x="T6" y="T7"/>
              </a:cxn>
              <a:cxn ang="T16">
                <a:pos x="T8" y="T9"/>
              </a:cxn>
              <a:cxn ang="T17">
                <a:pos x="T10" y="T11"/>
              </a:cxn>
            </a:cxnLst>
            <a:rect l="T18" t="T19" r="T20" b="T21"/>
            <a:pathLst>
              <a:path w="822954" h="3014221">
                <a:moveTo>
                  <a:pt x="411477" y="0"/>
                </a:moveTo>
                <a:lnTo>
                  <a:pt x="822954" y="466659"/>
                </a:lnTo>
                <a:lnTo>
                  <a:pt x="635753" y="466659"/>
                </a:lnTo>
                <a:lnTo>
                  <a:pt x="411477" y="3014221"/>
                </a:lnTo>
                <a:lnTo>
                  <a:pt x="187201" y="466659"/>
                </a:lnTo>
                <a:lnTo>
                  <a:pt x="0" y="466659"/>
                </a:lnTo>
                <a:close/>
              </a:path>
            </a:pathLst>
          </a:cu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8197" name="任意多边形 26"/>
          <p:cNvSpPr>
            <a:spLocks noChangeArrowheads="1"/>
          </p:cNvSpPr>
          <p:nvPr/>
        </p:nvSpPr>
        <p:spPr bwMode="auto">
          <a:xfrm rot="1698039">
            <a:off x="6451600" y="3502025"/>
            <a:ext cx="841375" cy="3081338"/>
          </a:xfrm>
          <a:custGeom>
            <a:avLst/>
            <a:gdLst>
              <a:gd name="T0" fmla="*/ 411477 w 822954"/>
              <a:gd name="T1" fmla="*/ 0 h 3014221"/>
              <a:gd name="T2" fmla="*/ 822954 w 822954"/>
              <a:gd name="T3" fmla="*/ 466659 h 3014221"/>
              <a:gd name="T4" fmla="*/ 635753 w 822954"/>
              <a:gd name="T5" fmla="*/ 466659 h 3014221"/>
              <a:gd name="T6" fmla="*/ 411477 w 822954"/>
              <a:gd name="T7" fmla="*/ 3014221 h 3014221"/>
              <a:gd name="T8" fmla="*/ 187201 w 822954"/>
              <a:gd name="T9" fmla="*/ 466659 h 3014221"/>
              <a:gd name="T10" fmla="*/ 0 w 822954"/>
              <a:gd name="T11" fmla="*/ 466659 h 3014221"/>
              <a:gd name="T12" fmla="*/ 0 60000 65536"/>
              <a:gd name="T13" fmla="*/ 0 60000 65536"/>
              <a:gd name="T14" fmla="*/ 0 60000 65536"/>
              <a:gd name="T15" fmla="*/ 0 60000 65536"/>
              <a:gd name="T16" fmla="*/ 0 60000 65536"/>
              <a:gd name="T17" fmla="*/ 0 60000 65536"/>
              <a:gd name="T18" fmla="*/ 0 w 822954"/>
              <a:gd name="T19" fmla="*/ 0 h 3014221"/>
              <a:gd name="T20" fmla="*/ 822954 w 822954"/>
              <a:gd name="T21" fmla="*/ 3014221 h 3014221"/>
            </a:gdLst>
            <a:ahLst/>
            <a:cxnLst>
              <a:cxn ang="T12">
                <a:pos x="T0" y="T1"/>
              </a:cxn>
              <a:cxn ang="T13">
                <a:pos x="T2" y="T3"/>
              </a:cxn>
              <a:cxn ang="T14">
                <a:pos x="T4" y="T5"/>
              </a:cxn>
              <a:cxn ang="T15">
                <a:pos x="T6" y="T7"/>
              </a:cxn>
              <a:cxn ang="T16">
                <a:pos x="T8" y="T9"/>
              </a:cxn>
              <a:cxn ang="T17">
                <a:pos x="T10" y="T11"/>
              </a:cxn>
            </a:cxnLst>
            <a:rect l="T18" t="T19" r="T20" b="T21"/>
            <a:pathLst>
              <a:path w="822954" h="3014221">
                <a:moveTo>
                  <a:pt x="411477" y="0"/>
                </a:moveTo>
                <a:lnTo>
                  <a:pt x="822954" y="466659"/>
                </a:lnTo>
                <a:lnTo>
                  <a:pt x="635753" y="466659"/>
                </a:lnTo>
                <a:lnTo>
                  <a:pt x="411477" y="3014221"/>
                </a:lnTo>
                <a:lnTo>
                  <a:pt x="187201" y="466659"/>
                </a:lnTo>
                <a:lnTo>
                  <a:pt x="0" y="466659"/>
                </a:lnTo>
                <a:close/>
              </a:path>
            </a:pathLst>
          </a:cu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8198" name="任意多边形 27"/>
          <p:cNvSpPr>
            <a:spLocks noChangeArrowheads="1"/>
          </p:cNvSpPr>
          <p:nvPr/>
        </p:nvSpPr>
        <p:spPr bwMode="auto">
          <a:xfrm rot="3406280">
            <a:off x="6752432" y="4917281"/>
            <a:ext cx="546100" cy="1995487"/>
          </a:xfrm>
          <a:custGeom>
            <a:avLst/>
            <a:gdLst>
              <a:gd name="T0" fmla="*/ 411477 w 822954"/>
              <a:gd name="T1" fmla="*/ 0 h 3014221"/>
              <a:gd name="T2" fmla="*/ 822954 w 822954"/>
              <a:gd name="T3" fmla="*/ 466659 h 3014221"/>
              <a:gd name="T4" fmla="*/ 635753 w 822954"/>
              <a:gd name="T5" fmla="*/ 466659 h 3014221"/>
              <a:gd name="T6" fmla="*/ 411477 w 822954"/>
              <a:gd name="T7" fmla="*/ 3014221 h 3014221"/>
              <a:gd name="T8" fmla="*/ 187201 w 822954"/>
              <a:gd name="T9" fmla="*/ 466659 h 3014221"/>
              <a:gd name="T10" fmla="*/ 0 w 822954"/>
              <a:gd name="T11" fmla="*/ 466659 h 3014221"/>
              <a:gd name="T12" fmla="*/ 0 60000 65536"/>
              <a:gd name="T13" fmla="*/ 0 60000 65536"/>
              <a:gd name="T14" fmla="*/ 0 60000 65536"/>
              <a:gd name="T15" fmla="*/ 0 60000 65536"/>
              <a:gd name="T16" fmla="*/ 0 60000 65536"/>
              <a:gd name="T17" fmla="*/ 0 60000 65536"/>
              <a:gd name="T18" fmla="*/ 0 w 822954"/>
              <a:gd name="T19" fmla="*/ 0 h 3014221"/>
              <a:gd name="T20" fmla="*/ 822954 w 822954"/>
              <a:gd name="T21" fmla="*/ 3014221 h 3014221"/>
            </a:gdLst>
            <a:ahLst/>
            <a:cxnLst>
              <a:cxn ang="T12">
                <a:pos x="T0" y="T1"/>
              </a:cxn>
              <a:cxn ang="T13">
                <a:pos x="T2" y="T3"/>
              </a:cxn>
              <a:cxn ang="T14">
                <a:pos x="T4" y="T5"/>
              </a:cxn>
              <a:cxn ang="T15">
                <a:pos x="T6" y="T7"/>
              </a:cxn>
              <a:cxn ang="T16">
                <a:pos x="T8" y="T9"/>
              </a:cxn>
              <a:cxn ang="T17">
                <a:pos x="T10" y="T11"/>
              </a:cxn>
            </a:cxnLst>
            <a:rect l="T18" t="T19" r="T20" b="T21"/>
            <a:pathLst>
              <a:path w="822954" h="3014221">
                <a:moveTo>
                  <a:pt x="411477" y="0"/>
                </a:moveTo>
                <a:lnTo>
                  <a:pt x="822954" y="466659"/>
                </a:lnTo>
                <a:lnTo>
                  <a:pt x="635753" y="466659"/>
                </a:lnTo>
                <a:lnTo>
                  <a:pt x="411477" y="3014221"/>
                </a:lnTo>
                <a:lnTo>
                  <a:pt x="187201" y="466659"/>
                </a:lnTo>
                <a:lnTo>
                  <a:pt x="0" y="466659"/>
                </a:lnTo>
                <a:close/>
              </a:path>
            </a:pathLst>
          </a:cu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8199" name="任意多边形 28"/>
          <p:cNvSpPr>
            <a:spLocks noChangeArrowheads="1"/>
          </p:cNvSpPr>
          <p:nvPr/>
        </p:nvSpPr>
        <p:spPr bwMode="auto">
          <a:xfrm rot="19901961" flipH="1">
            <a:off x="4889500" y="3517900"/>
            <a:ext cx="841375" cy="3081338"/>
          </a:xfrm>
          <a:custGeom>
            <a:avLst/>
            <a:gdLst>
              <a:gd name="T0" fmla="*/ 411477 w 822954"/>
              <a:gd name="T1" fmla="*/ 0 h 3014221"/>
              <a:gd name="T2" fmla="*/ 822954 w 822954"/>
              <a:gd name="T3" fmla="*/ 466659 h 3014221"/>
              <a:gd name="T4" fmla="*/ 635753 w 822954"/>
              <a:gd name="T5" fmla="*/ 466659 h 3014221"/>
              <a:gd name="T6" fmla="*/ 411477 w 822954"/>
              <a:gd name="T7" fmla="*/ 3014221 h 3014221"/>
              <a:gd name="T8" fmla="*/ 187201 w 822954"/>
              <a:gd name="T9" fmla="*/ 466659 h 3014221"/>
              <a:gd name="T10" fmla="*/ 0 w 822954"/>
              <a:gd name="T11" fmla="*/ 466659 h 3014221"/>
              <a:gd name="T12" fmla="*/ 0 60000 65536"/>
              <a:gd name="T13" fmla="*/ 0 60000 65536"/>
              <a:gd name="T14" fmla="*/ 0 60000 65536"/>
              <a:gd name="T15" fmla="*/ 0 60000 65536"/>
              <a:gd name="T16" fmla="*/ 0 60000 65536"/>
              <a:gd name="T17" fmla="*/ 0 60000 65536"/>
              <a:gd name="T18" fmla="*/ 0 w 822954"/>
              <a:gd name="T19" fmla="*/ 0 h 3014221"/>
              <a:gd name="T20" fmla="*/ 822954 w 822954"/>
              <a:gd name="T21" fmla="*/ 3014221 h 3014221"/>
            </a:gdLst>
            <a:ahLst/>
            <a:cxnLst>
              <a:cxn ang="T12">
                <a:pos x="T0" y="T1"/>
              </a:cxn>
              <a:cxn ang="T13">
                <a:pos x="T2" y="T3"/>
              </a:cxn>
              <a:cxn ang="T14">
                <a:pos x="T4" y="T5"/>
              </a:cxn>
              <a:cxn ang="T15">
                <a:pos x="T6" y="T7"/>
              </a:cxn>
              <a:cxn ang="T16">
                <a:pos x="T8" y="T9"/>
              </a:cxn>
              <a:cxn ang="T17">
                <a:pos x="T10" y="T11"/>
              </a:cxn>
            </a:cxnLst>
            <a:rect l="T18" t="T19" r="T20" b="T21"/>
            <a:pathLst>
              <a:path w="822954" h="3014221">
                <a:moveTo>
                  <a:pt x="411477" y="0"/>
                </a:moveTo>
                <a:lnTo>
                  <a:pt x="822954" y="466659"/>
                </a:lnTo>
                <a:lnTo>
                  <a:pt x="635753" y="466659"/>
                </a:lnTo>
                <a:lnTo>
                  <a:pt x="411477" y="3014221"/>
                </a:lnTo>
                <a:lnTo>
                  <a:pt x="187201" y="466659"/>
                </a:lnTo>
                <a:lnTo>
                  <a:pt x="0" y="466659"/>
                </a:lnTo>
                <a:close/>
              </a:path>
            </a:pathLst>
          </a:cu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8200" name="任意多边形 29"/>
          <p:cNvSpPr>
            <a:spLocks noChangeArrowheads="1"/>
          </p:cNvSpPr>
          <p:nvPr/>
        </p:nvSpPr>
        <p:spPr bwMode="auto">
          <a:xfrm rot="18193720" flipH="1">
            <a:off x="4884737" y="4932363"/>
            <a:ext cx="544513" cy="1995488"/>
          </a:xfrm>
          <a:custGeom>
            <a:avLst/>
            <a:gdLst>
              <a:gd name="T0" fmla="*/ 411477 w 822954"/>
              <a:gd name="T1" fmla="*/ 0 h 3014221"/>
              <a:gd name="T2" fmla="*/ 822954 w 822954"/>
              <a:gd name="T3" fmla="*/ 466659 h 3014221"/>
              <a:gd name="T4" fmla="*/ 635753 w 822954"/>
              <a:gd name="T5" fmla="*/ 466659 h 3014221"/>
              <a:gd name="T6" fmla="*/ 411477 w 822954"/>
              <a:gd name="T7" fmla="*/ 3014221 h 3014221"/>
              <a:gd name="T8" fmla="*/ 187201 w 822954"/>
              <a:gd name="T9" fmla="*/ 466659 h 3014221"/>
              <a:gd name="T10" fmla="*/ 0 w 822954"/>
              <a:gd name="T11" fmla="*/ 466659 h 3014221"/>
              <a:gd name="T12" fmla="*/ 0 60000 65536"/>
              <a:gd name="T13" fmla="*/ 0 60000 65536"/>
              <a:gd name="T14" fmla="*/ 0 60000 65536"/>
              <a:gd name="T15" fmla="*/ 0 60000 65536"/>
              <a:gd name="T16" fmla="*/ 0 60000 65536"/>
              <a:gd name="T17" fmla="*/ 0 60000 65536"/>
              <a:gd name="T18" fmla="*/ 0 w 822954"/>
              <a:gd name="T19" fmla="*/ 0 h 3014221"/>
              <a:gd name="T20" fmla="*/ 822954 w 822954"/>
              <a:gd name="T21" fmla="*/ 3014221 h 3014221"/>
            </a:gdLst>
            <a:ahLst/>
            <a:cxnLst>
              <a:cxn ang="T12">
                <a:pos x="T0" y="T1"/>
              </a:cxn>
              <a:cxn ang="T13">
                <a:pos x="T2" y="T3"/>
              </a:cxn>
              <a:cxn ang="T14">
                <a:pos x="T4" y="T5"/>
              </a:cxn>
              <a:cxn ang="T15">
                <a:pos x="T6" y="T7"/>
              </a:cxn>
              <a:cxn ang="T16">
                <a:pos x="T8" y="T9"/>
              </a:cxn>
              <a:cxn ang="T17">
                <a:pos x="T10" y="T11"/>
              </a:cxn>
            </a:cxnLst>
            <a:rect l="T18" t="T19" r="T20" b="T21"/>
            <a:pathLst>
              <a:path w="822954" h="3014221">
                <a:moveTo>
                  <a:pt x="411477" y="0"/>
                </a:moveTo>
                <a:lnTo>
                  <a:pt x="822954" y="466659"/>
                </a:lnTo>
                <a:lnTo>
                  <a:pt x="635753" y="466659"/>
                </a:lnTo>
                <a:lnTo>
                  <a:pt x="411477" y="3014221"/>
                </a:lnTo>
                <a:lnTo>
                  <a:pt x="187201" y="466659"/>
                </a:lnTo>
                <a:lnTo>
                  <a:pt x="0" y="466659"/>
                </a:lnTo>
                <a:close/>
              </a:path>
            </a:pathLst>
          </a:cu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8201" name="文本框 30"/>
          <p:cNvSpPr>
            <a:spLocks noChangeArrowheads="1"/>
          </p:cNvSpPr>
          <p:nvPr/>
        </p:nvSpPr>
        <p:spPr bwMode="auto">
          <a:xfrm>
            <a:off x="4856163" y="1768475"/>
            <a:ext cx="2441694" cy="154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600" b="1" dirty="0">
                <a:solidFill>
                  <a:srgbClr val="12293F"/>
                </a:solidFill>
                <a:latin typeface="+mn-lt"/>
                <a:ea typeface="+mn-ea"/>
                <a:cs typeface="+mn-ea"/>
                <a:sym typeface="+mn-lt"/>
              </a:rPr>
              <a:t>   </a:t>
            </a:r>
            <a:r>
              <a:rPr lang="zh-CN" altLang="en-US" sz="1400" b="1" dirty="0">
                <a:solidFill>
                  <a:srgbClr val="12293F"/>
                </a:solidFill>
                <a:latin typeface="+mn-lt"/>
                <a:ea typeface="+mn-ea"/>
                <a:cs typeface="+mn-ea"/>
                <a:sym typeface="+mn-lt"/>
              </a:rPr>
              <a:t>点击输入标题内容</a:t>
            </a:r>
            <a:endParaRPr lang="zh-CN" altLang="en-US" sz="1400" b="1"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nSpc>
                <a:spcPct val="150000"/>
              </a:lnSpc>
            </a:pPr>
            <a:endParaRPr lang="zh-CN" altLang="en-US" sz="1100" dirty="0">
              <a:solidFill>
                <a:srgbClr val="12293F"/>
              </a:solidFill>
              <a:latin typeface="+mn-lt"/>
              <a:ea typeface="+mn-ea"/>
              <a:cs typeface="+mn-ea"/>
              <a:sym typeface="+mn-lt"/>
            </a:endParaRPr>
          </a:p>
          <a:p>
            <a:pPr>
              <a:lnSpc>
                <a:spcPct val="150000"/>
              </a:lnSpc>
            </a:pPr>
            <a:endParaRPr lang="zh-CN" altLang="en-US" sz="1400" dirty="0">
              <a:solidFill>
                <a:srgbClr val="12293F"/>
              </a:solidFill>
              <a:latin typeface="+mn-lt"/>
              <a:ea typeface="+mn-ea"/>
              <a:cs typeface="+mn-ea"/>
              <a:sym typeface="+mn-lt"/>
            </a:endParaRPr>
          </a:p>
        </p:txBody>
      </p:sp>
      <p:sp>
        <p:nvSpPr>
          <p:cNvPr id="8202" name="文本框 31"/>
          <p:cNvSpPr>
            <a:spLocks noChangeArrowheads="1"/>
          </p:cNvSpPr>
          <p:nvPr/>
        </p:nvSpPr>
        <p:spPr bwMode="auto">
          <a:xfrm>
            <a:off x="8072438" y="3295650"/>
            <a:ext cx="2441694" cy="154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600" b="1" dirty="0">
                <a:solidFill>
                  <a:srgbClr val="12293F"/>
                </a:solidFill>
                <a:latin typeface="+mn-lt"/>
                <a:ea typeface="+mn-ea"/>
                <a:cs typeface="+mn-ea"/>
                <a:sym typeface="+mn-lt"/>
              </a:rPr>
              <a:t>   </a:t>
            </a:r>
            <a:r>
              <a:rPr lang="zh-CN" altLang="en-US" sz="1400" b="1" dirty="0">
                <a:solidFill>
                  <a:srgbClr val="12293F"/>
                </a:solidFill>
                <a:latin typeface="+mn-lt"/>
                <a:ea typeface="+mn-ea"/>
                <a:cs typeface="+mn-ea"/>
                <a:sym typeface="+mn-lt"/>
              </a:rPr>
              <a:t>点击输入标题内容</a:t>
            </a:r>
            <a:endParaRPr lang="zh-CN" altLang="en-US" sz="1400" b="1"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nSpc>
                <a:spcPct val="150000"/>
              </a:lnSpc>
            </a:pPr>
            <a:endParaRPr lang="zh-CN" altLang="en-US" sz="1100" dirty="0">
              <a:solidFill>
                <a:srgbClr val="12293F"/>
              </a:solidFill>
              <a:latin typeface="+mn-lt"/>
              <a:ea typeface="+mn-ea"/>
              <a:cs typeface="+mn-ea"/>
              <a:sym typeface="+mn-lt"/>
            </a:endParaRPr>
          </a:p>
          <a:p>
            <a:pPr>
              <a:lnSpc>
                <a:spcPct val="150000"/>
              </a:lnSpc>
            </a:pPr>
            <a:endParaRPr lang="zh-CN" altLang="en-US" sz="1400" dirty="0">
              <a:solidFill>
                <a:srgbClr val="12293F"/>
              </a:solidFill>
              <a:latin typeface="+mn-lt"/>
              <a:ea typeface="+mn-ea"/>
              <a:cs typeface="+mn-ea"/>
              <a:sym typeface="+mn-lt"/>
            </a:endParaRPr>
          </a:p>
        </p:txBody>
      </p:sp>
      <p:sp>
        <p:nvSpPr>
          <p:cNvPr id="8203" name="文本框 42"/>
          <p:cNvSpPr>
            <a:spLocks noChangeArrowheads="1"/>
          </p:cNvSpPr>
          <p:nvPr/>
        </p:nvSpPr>
        <p:spPr bwMode="auto">
          <a:xfrm>
            <a:off x="8293100" y="4949825"/>
            <a:ext cx="2441694" cy="154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600" b="1" dirty="0">
                <a:solidFill>
                  <a:srgbClr val="12293F"/>
                </a:solidFill>
                <a:latin typeface="+mn-lt"/>
                <a:ea typeface="+mn-ea"/>
                <a:cs typeface="+mn-ea"/>
                <a:sym typeface="+mn-lt"/>
              </a:rPr>
              <a:t>   </a:t>
            </a:r>
            <a:r>
              <a:rPr lang="zh-CN" altLang="en-US" sz="1400" b="1" dirty="0">
                <a:solidFill>
                  <a:srgbClr val="12293F"/>
                </a:solidFill>
                <a:latin typeface="+mn-lt"/>
                <a:ea typeface="+mn-ea"/>
                <a:cs typeface="+mn-ea"/>
                <a:sym typeface="+mn-lt"/>
              </a:rPr>
              <a:t>点击输入标题内容</a:t>
            </a:r>
            <a:endParaRPr lang="zh-CN" altLang="en-US" sz="1400" b="1"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nSpc>
                <a:spcPct val="150000"/>
              </a:lnSpc>
            </a:pPr>
            <a:endParaRPr lang="zh-CN" altLang="en-US" sz="1100" dirty="0">
              <a:solidFill>
                <a:srgbClr val="12293F"/>
              </a:solidFill>
              <a:latin typeface="+mn-lt"/>
              <a:ea typeface="+mn-ea"/>
              <a:cs typeface="+mn-ea"/>
              <a:sym typeface="+mn-lt"/>
            </a:endParaRPr>
          </a:p>
          <a:p>
            <a:pPr>
              <a:lnSpc>
                <a:spcPct val="150000"/>
              </a:lnSpc>
            </a:pPr>
            <a:endParaRPr lang="zh-CN" altLang="en-US" sz="1400" dirty="0">
              <a:solidFill>
                <a:srgbClr val="12293F"/>
              </a:solidFill>
              <a:latin typeface="+mn-lt"/>
              <a:ea typeface="+mn-ea"/>
              <a:cs typeface="+mn-ea"/>
              <a:sym typeface="+mn-lt"/>
            </a:endParaRPr>
          </a:p>
        </p:txBody>
      </p:sp>
      <p:sp>
        <p:nvSpPr>
          <p:cNvPr id="8204" name="文本框 43"/>
          <p:cNvSpPr>
            <a:spLocks noChangeArrowheads="1"/>
          </p:cNvSpPr>
          <p:nvPr/>
        </p:nvSpPr>
        <p:spPr bwMode="auto">
          <a:xfrm>
            <a:off x="1649413" y="4949825"/>
            <a:ext cx="2441694" cy="154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600" b="1" dirty="0">
                <a:solidFill>
                  <a:srgbClr val="12293F"/>
                </a:solidFill>
                <a:latin typeface="+mn-lt"/>
                <a:ea typeface="+mn-ea"/>
                <a:cs typeface="+mn-ea"/>
                <a:sym typeface="+mn-lt"/>
              </a:rPr>
              <a:t>   </a:t>
            </a:r>
            <a:r>
              <a:rPr lang="zh-CN" altLang="en-US" sz="1400" b="1" dirty="0">
                <a:solidFill>
                  <a:srgbClr val="12293F"/>
                </a:solidFill>
                <a:latin typeface="+mn-lt"/>
                <a:ea typeface="+mn-ea"/>
                <a:cs typeface="+mn-ea"/>
                <a:sym typeface="+mn-lt"/>
              </a:rPr>
              <a:t>点击输入标题内容</a:t>
            </a:r>
            <a:endParaRPr lang="zh-CN" altLang="en-US" sz="1400" b="1"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nSpc>
                <a:spcPct val="150000"/>
              </a:lnSpc>
            </a:pPr>
            <a:endParaRPr lang="zh-CN" altLang="en-US" sz="1100" dirty="0">
              <a:solidFill>
                <a:srgbClr val="12293F"/>
              </a:solidFill>
              <a:latin typeface="+mn-lt"/>
              <a:ea typeface="+mn-ea"/>
              <a:cs typeface="+mn-ea"/>
              <a:sym typeface="+mn-lt"/>
            </a:endParaRPr>
          </a:p>
          <a:p>
            <a:pPr>
              <a:lnSpc>
                <a:spcPct val="150000"/>
              </a:lnSpc>
            </a:pPr>
            <a:endParaRPr lang="zh-CN" altLang="en-US" sz="1400" dirty="0">
              <a:solidFill>
                <a:srgbClr val="12293F"/>
              </a:solidFill>
              <a:latin typeface="+mn-lt"/>
              <a:ea typeface="+mn-ea"/>
              <a:cs typeface="+mn-ea"/>
              <a:sym typeface="+mn-lt"/>
            </a:endParaRPr>
          </a:p>
        </p:txBody>
      </p:sp>
      <p:sp>
        <p:nvSpPr>
          <p:cNvPr id="8205" name="文本框 44"/>
          <p:cNvSpPr>
            <a:spLocks noChangeArrowheads="1"/>
          </p:cNvSpPr>
          <p:nvPr/>
        </p:nvSpPr>
        <p:spPr bwMode="auto">
          <a:xfrm>
            <a:off x="1778000" y="3303588"/>
            <a:ext cx="2441694" cy="154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600" b="1" dirty="0">
                <a:solidFill>
                  <a:srgbClr val="12293F"/>
                </a:solidFill>
                <a:latin typeface="+mn-lt"/>
                <a:ea typeface="+mn-ea"/>
                <a:cs typeface="+mn-ea"/>
                <a:sym typeface="+mn-lt"/>
              </a:rPr>
              <a:t>   </a:t>
            </a:r>
            <a:r>
              <a:rPr lang="zh-CN" altLang="en-US" sz="1400" b="1" dirty="0">
                <a:solidFill>
                  <a:srgbClr val="12293F"/>
                </a:solidFill>
                <a:latin typeface="+mn-lt"/>
                <a:ea typeface="+mn-ea"/>
                <a:cs typeface="+mn-ea"/>
                <a:sym typeface="+mn-lt"/>
              </a:rPr>
              <a:t>点击输入标题内容</a:t>
            </a:r>
            <a:endParaRPr lang="zh-CN" altLang="en-US" sz="1400" b="1"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nSpc>
                <a:spcPct val="150000"/>
              </a:lnSpc>
            </a:pPr>
            <a:endParaRPr lang="zh-CN" altLang="en-US" sz="1100" dirty="0">
              <a:solidFill>
                <a:srgbClr val="12293F"/>
              </a:solidFill>
              <a:latin typeface="+mn-lt"/>
              <a:ea typeface="+mn-ea"/>
              <a:cs typeface="+mn-ea"/>
              <a:sym typeface="+mn-lt"/>
            </a:endParaRPr>
          </a:p>
          <a:p>
            <a:pPr>
              <a:lnSpc>
                <a:spcPct val="150000"/>
              </a:lnSpc>
            </a:pPr>
            <a:endParaRPr lang="zh-CN" altLang="en-US" sz="1400" dirty="0">
              <a:solidFill>
                <a:srgbClr val="12293F"/>
              </a:solidFill>
              <a:latin typeface="+mn-lt"/>
              <a:ea typeface="+mn-ea"/>
              <a:cs typeface="+mn-ea"/>
              <a:sym typeface="+mn-lt"/>
            </a:endParaRPr>
          </a:p>
        </p:txBody>
      </p:sp>
      <p:sp>
        <p:nvSpPr>
          <p:cNvPr id="3" name="文本占位符 2"/>
          <p:cNvSpPr>
            <a:spLocks noGrp="1"/>
          </p:cNvSpPr>
          <p:nvPr>
            <p:ph type="body" sz="quarter" idx="10"/>
          </p:nvPr>
        </p:nvSpPr>
        <p:spPr/>
        <p:txBody>
          <a:bodyPr/>
          <a:lstStyle/>
          <a:p>
            <a:r>
              <a:rPr lang="zh-CN" altLang="en-US" dirty="0">
                <a:cs typeface="+mn-ea"/>
                <a:sym typeface="+mn-lt"/>
              </a:rPr>
              <a:t>年度工作概述</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200"/>
                                        </p:tgtEl>
                                        <p:attrNameLst>
                                          <p:attrName>style.visibility</p:attrName>
                                        </p:attrNameLst>
                                      </p:cBhvr>
                                      <p:to>
                                        <p:strVal val="visible"/>
                                      </p:to>
                                    </p:set>
                                    <p:animEffect transition="in" filter="wipe(down)">
                                      <p:cBhvr>
                                        <p:cTn id="7" dur="500"/>
                                        <p:tgtEl>
                                          <p:spTgt spid="8200"/>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8199"/>
                                        </p:tgtEl>
                                        <p:attrNameLst>
                                          <p:attrName>style.visibility</p:attrName>
                                        </p:attrNameLst>
                                      </p:cBhvr>
                                      <p:to>
                                        <p:strVal val="visible"/>
                                      </p:to>
                                    </p:set>
                                    <p:animEffect transition="in" filter="wipe(down)">
                                      <p:cBhvr>
                                        <p:cTn id="10" dur="500"/>
                                        <p:tgtEl>
                                          <p:spTgt spid="8199"/>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8196"/>
                                        </p:tgtEl>
                                        <p:attrNameLst>
                                          <p:attrName>style.visibility</p:attrName>
                                        </p:attrNameLst>
                                      </p:cBhvr>
                                      <p:to>
                                        <p:strVal val="visible"/>
                                      </p:to>
                                    </p:set>
                                    <p:animEffect transition="in" filter="wipe(down)">
                                      <p:cBhvr>
                                        <p:cTn id="13" dur="500"/>
                                        <p:tgtEl>
                                          <p:spTgt spid="8196"/>
                                        </p:tgtEl>
                                      </p:cBhvr>
                                    </p:animEffect>
                                  </p:childTnLst>
                                </p:cTn>
                              </p:par>
                              <p:par>
                                <p:cTn id="14" presetID="22" presetClass="entr" presetSubtype="4" fill="hold" grpId="0" nodeType="withEffect">
                                  <p:stCondLst>
                                    <p:cond delay="750"/>
                                  </p:stCondLst>
                                  <p:childTnLst>
                                    <p:set>
                                      <p:cBhvr>
                                        <p:cTn id="15" dur="1" fill="hold">
                                          <p:stCondLst>
                                            <p:cond delay="0"/>
                                          </p:stCondLst>
                                        </p:cTn>
                                        <p:tgtEl>
                                          <p:spTgt spid="8197"/>
                                        </p:tgtEl>
                                        <p:attrNameLst>
                                          <p:attrName>style.visibility</p:attrName>
                                        </p:attrNameLst>
                                      </p:cBhvr>
                                      <p:to>
                                        <p:strVal val="visible"/>
                                      </p:to>
                                    </p:set>
                                    <p:animEffect transition="in" filter="wipe(down)">
                                      <p:cBhvr>
                                        <p:cTn id="16" dur="500"/>
                                        <p:tgtEl>
                                          <p:spTgt spid="8197"/>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8198"/>
                                        </p:tgtEl>
                                        <p:attrNameLst>
                                          <p:attrName>style.visibility</p:attrName>
                                        </p:attrNameLst>
                                      </p:cBhvr>
                                      <p:to>
                                        <p:strVal val="visible"/>
                                      </p:to>
                                    </p:set>
                                    <p:animEffect transition="in" filter="wipe(down)">
                                      <p:cBhvr>
                                        <p:cTn id="19" dur="500"/>
                                        <p:tgtEl>
                                          <p:spTgt spid="8198"/>
                                        </p:tgtEl>
                                      </p:cBhvr>
                                    </p:animEffect>
                                  </p:childTnLst>
                                </p:cTn>
                              </p:par>
                            </p:childTnLst>
                          </p:cTn>
                        </p:par>
                        <p:par>
                          <p:cTn id="20" fill="hold">
                            <p:stCondLst>
                              <p:cond delay="500"/>
                            </p:stCondLst>
                            <p:childTnLst>
                              <p:par>
                                <p:cTn id="21" presetID="22" presetClass="entr" presetSubtype="1" fill="hold" grpId="0" nodeType="afterEffect">
                                  <p:stCondLst>
                                    <p:cond delay="0"/>
                                  </p:stCondLst>
                                  <p:childTnLst>
                                    <p:set>
                                      <p:cBhvr>
                                        <p:cTn id="22" dur="1" fill="hold">
                                          <p:stCondLst>
                                            <p:cond delay="0"/>
                                          </p:stCondLst>
                                        </p:cTn>
                                        <p:tgtEl>
                                          <p:spTgt spid="8204"/>
                                        </p:tgtEl>
                                        <p:attrNameLst>
                                          <p:attrName>style.visibility</p:attrName>
                                        </p:attrNameLst>
                                      </p:cBhvr>
                                      <p:to>
                                        <p:strVal val="visible"/>
                                      </p:to>
                                    </p:set>
                                    <p:animEffect transition="in" filter="wipe(up)">
                                      <p:cBhvr>
                                        <p:cTn id="23" dur="1000"/>
                                        <p:tgtEl>
                                          <p:spTgt spid="8204"/>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8205"/>
                                        </p:tgtEl>
                                        <p:attrNameLst>
                                          <p:attrName>style.visibility</p:attrName>
                                        </p:attrNameLst>
                                      </p:cBhvr>
                                      <p:to>
                                        <p:strVal val="visible"/>
                                      </p:to>
                                    </p:set>
                                    <p:animEffect transition="in" filter="wipe(up)">
                                      <p:cBhvr>
                                        <p:cTn id="26" dur="1000"/>
                                        <p:tgtEl>
                                          <p:spTgt spid="8205"/>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8201"/>
                                        </p:tgtEl>
                                        <p:attrNameLst>
                                          <p:attrName>style.visibility</p:attrName>
                                        </p:attrNameLst>
                                      </p:cBhvr>
                                      <p:to>
                                        <p:strVal val="visible"/>
                                      </p:to>
                                    </p:set>
                                    <p:animEffect transition="in" filter="wipe(up)">
                                      <p:cBhvr>
                                        <p:cTn id="29" dur="1000"/>
                                        <p:tgtEl>
                                          <p:spTgt spid="8201"/>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8202"/>
                                        </p:tgtEl>
                                        <p:attrNameLst>
                                          <p:attrName>style.visibility</p:attrName>
                                        </p:attrNameLst>
                                      </p:cBhvr>
                                      <p:to>
                                        <p:strVal val="visible"/>
                                      </p:to>
                                    </p:set>
                                    <p:animEffect transition="in" filter="wipe(up)">
                                      <p:cBhvr>
                                        <p:cTn id="32" dur="1000"/>
                                        <p:tgtEl>
                                          <p:spTgt spid="8202"/>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8203"/>
                                        </p:tgtEl>
                                        <p:attrNameLst>
                                          <p:attrName>style.visibility</p:attrName>
                                        </p:attrNameLst>
                                      </p:cBhvr>
                                      <p:to>
                                        <p:strVal val="visible"/>
                                      </p:to>
                                    </p:set>
                                    <p:animEffect transition="in" filter="wipe(up)">
                                      <p:cBhvr>
                                        <p:cTn id="35" dur="1000"/>
                                        <p:tgtEl>
                                          <p:spTgt spid="8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nimBg="1"/>
      <p:bldP spid="8197" grpId="0" animBg="1"/>
      <p:bldP spid="8198" grpId="0" animBg="1"/>
      <p:bldP spid="8199" grpId="0" animBg="1"/>
      <p:bldP spid="8200" grpId="0" animBg="1"/>
      <p:bldP spid="8201" grpId="0"/>
      <p:bldP spid="8202" grpId="0"/>
      <p:bldP spid="8203" grpId="0"/>
      <p:bldP spid="8204" grpId="0"/>
      <p:bldP spid="8205" grpId="0"/>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0F2437"/>
            </a:gs>
            <a:gs pos="50000">
              <a:srgbClr val="284D7A"/>
            </a:gs>
            <a:gs pos="100000">
              <a:srgbClr val="0F2437"/>
            </a:gs>
          </a:gsLst>
          <a:lin ang="5400000" scaled="1"/>
        </a:gradFill>
        <a:effectLst/>
      </p:bgPr>
    </p:bg>
    <p:spTree>
      <p:nvGrpSpPr>
        <p:cNvPr id="1" name=""/>
        <p:cNvGrpSpPr/>
        <p:nvPr/>
      </p:nvGrpSpPr>
      <p:grpSpPr>
        <a:xfrm>
          <a:off x="0" y="0"/>
          <a:ext cx="0" cy="0"/>
          <a:chOff x="0" y="0"/>
          <a:chExt cx="0" cy="0"/>
        </a:xfrm>
      </p:grpSpPr>
      <p:sp>
        <p:nvSpPr>
          <p:cNvPr id="9220" name="Freeform 8"/>
          <p:cNvSpPr>
            <a:spLocks noChangeArrowheads="1"/>
          </p:cNvSpPr>
          <p:nvPr/>
        </p:nvSpPr>
        <p:spPr bwMode="auto">
          <a:xfrm rot="7200000">
            <a:off x="3949701" y="1843087"/>
            <a:ext cx="4354512" cy="3878263"/>
          </a:xfrm>
          <a:custGeom>
            <a:avLst/>
            <a:gdLst>
              <a:gd name="T0" fmla="*/ 377 w 1231"/>
              <a:gd name="T1" fmla="*/ 1096 h 1096"/>
              <a:gd name="T2" fmla="*/ 260 w 1231"/>
              <a:gd name="T3" fmla="*/ 1029 h 1096"/>
              <a:gd name="T4" fmla="*/ 21 w 1231"/>
              <a:gd name="T5" fmla="*/ 615 h 1096"/>
              <a:gd name="T6" fmla="*/ 21 w 1231"/>
              <a:gd name="T7" fmla="*/ 481 h 1096"/>
              <a:gd name="T8" fmla="*/ 260 w 1231"/>
              <a:gd name="T9" fmla="*/ 67 h 1096"/>
              <a:gd name="T10" fmla="*/ 376 w 1231"/>
              <a:gd name="T11" fmla="*/ 0 h 1096"/>
              <a:gd name="T12" fmla="*/ 854 w 1231"/>
              <a:gd name="T13" fmla="*/ 0 h 1096"/>
              <a:gd name="T14" fmla="*/ 970 w 1231"/>
              <a:gd name="T15" fmla="*/ 67 h 1096"/>
              <a:gd name="T16" fmla="*/ 1209 w 1231"/>
              <a:gd name="T17" fmla="*/ 481 h 1096"/>
              <a:gd name="T18" fmla="*/ 1209 w 1231"/>
              <a:gd name="T19" fmla="*/ 615 h 1096"/>
              <a:gd name="T20" fmla="*/ 970 w 1231"/>
              <a:gd name="T21" fmla="*/ 1029 h 1096"/>
              <a:gd name="T22" fmla="*/ 854 w 1231"/>
              <a:gd name="T23" fmla="*/ 1096 h 1096"/>
              <a:gd name="T24" fmla="*/ 854 w 1231"/>
              <a:gd name="T25" fmla="*/ 1096 h 1096"/>
              <a:gd name="T26" fmla="*/ 377 w 1231"/>
              <a:gd name="T27" fmla="*/ 1096 h 109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31"/>
              <a:gd name="T43" fmla="*/ 0 h 1096"/>
              <a:gd name="T44" fmla="*/ 1231 w 1231"/>
              <a:gd name="T45" fmla="*/ 1096 h 109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31" h="1096">
                <a:moveTo>
                  <a:pt x="377" y="1096"/>
                </a:moveTo>
                <a:cubicBezTo>
                  <a:pt x="334" y="1096"/>
                  <a:pt x="281" y="1066"/>
                  <a:pt x="260" y="1029"/>
                </a:cubicBezTo>
                <a:cubicBezTo>
                  <a:pt x="21" y="615"/>
                  <a:pt x="21" y="615"/>
                  <a:pt x="21" y="615"/>
                </a:cubicBezTo>
                <a:cubicBezTo>
                  <a:pt x="0" y="578"/>
                  <a:pt x="0" y="518"/>
                  <a:pt x="21" y="481"/>
                </a:cubicBezTo>
                <a:cubicBezTo>
                  <a:pt x="260" y="67"/>
                  <a:pt x="260" y="67"/>
                  <a:pt x="260" y="67"/>
                </a:cubicBezTo>
                <a:cubicBezTo>
                  <a:pt x="281" y="30"/>
                  <a:pt x="334" y="0"/>
                  <a:pt x="376" y="0"/>
                </a:cubicBezTo>
                <a:cubicBezTo>
                  <a:pt x="854" y="0"/>
                  <a:pt x="854" y="0"/>
                  <a:pt x="854" y="0"/>
                </a:cubicBezTo>
                <a:cubicBezTo>
                  <a:pt x="897" y="0"/>
                  <a:pt x="949" y="30"/>
                  <a:pt x="970" y="67"/>
                </a:cubicBezTo>
                <a:cubicBezTo>
                  <a:pt x="1209" y="481"/>
                  <a:pt x="1209" y="481"/>
                  <a:pt x="1209" y="481"/>
                </a:cubicBezTo>
                <a:cubicBezTo>
                  <a:pt x="1231" y="518"/>
                  <a:pt x="1231" y="578"/>
                  <a:pt x="1209" y="615"/>
                </a:cubicBezTo>
                <a:cubicBezTo>
                  <a:pt x="970" y="1029"/>
                  <a:pt x="970" y="1029"/>
                  <a:pt x="970" y="1029"/>
                </a:cubicBezTo>
                <a:cubicBezTo>
                  <a:pt x="949" y="1066"/>
                  <a:pt x="897" y="1096"/>
                  <a:pt x="854" y="1096"/>
                </a:cubicBezTo>
                <a:cubicBezTo>
                  <a:pt x="854" y="1096"/>
                  <a:pt x="854" y="1096"/>
                  <a:pt x="854" y="1096"/>
                </a:cubicBezTo>
                <a:lnTo>
                  <a:pt x="377" y="1096"/>
                </a:lnTo>
                <a:close/>
              </a:path>
            </a:pathLst>
          </a:cu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5875">
                <a:solidFill>
                  <a:srgbClr val="000000"/>
                </a:solidFill>
                <a:bevel/>
              </a14:hiddenLine>
            </a:ext>
          </a:extLst>
        </p:spPr>
        <p:txBody>
          <a:bodyPr/>
          <a:lstStyle/>
          <a:p>
            <a:r>
              <a:rPr lang="en-US" altLang="zh-CN">
                <a:solidFill>
                  <a:srgbClr val="A22F35"/>
                </a:solidFill>
                <a:latin typeface="+mn-lt"/>
                <a:ea typeface="+mn-ea"/>
                <a:cs typeface="+mn-ea"/>
                <a:sym typeface="+mn-lt"/>
              </a:rPr>
              <a:t>         </a:t>
            </a:r>
            <a:endParaRPr lang="zh-CN" altLang="en-US">
              <a:solidFill>
                <a:srgbClr val="A22F35"/>
              </a:solidFill>
              <a:latin typeface="+mn-lt"/>
              <a:ea typeface="+mn-ea"/>
              <a:cs typeface="+mn-ea"/>
              <a:sym typeface="+mn-lt"/>
            </a:endParaRPr>
          </a:p>
        </p:txBody>
      </p:sp>
      <p:sp>
        <p:nvSpPr>
          <p:cNvPr id="9221" name="Freeform 8"/>
          <p:cNvSpPr>
            <a:spLocks noChangeArrowheads="1"/>
          </p:cNvSpPr>
          <p:nvPr/>
        </p:nvSpPr>
        <p:spPr bwMode="auto">
          <a:xfrm>
            <a:off x="4397375" y="2236788"/>
            <a:ext cx="3463925" cy="3084512"/>
          </a:xfrm>
          <a:custGeom>
            <a:avLst/>
            <a:gdLst>
              <a:gd name="T0" fmla="*/ 377 w 1231"/>
              <a:gd name="T1" fmla="*/ 1096 h 1096"/>
              <a:gd name="T2" fmla="*/ 260 w 1231"/>
              <a:gd name="T3" fmla="*/ 1029 h 1096"/>
              <a:gd name="T4" fmla="*/ 21 w 1231"/>
              <a:gd name="T5" fmla="*/ 615 h 1096"/>
              <a:gd name="T6" fmla="*/ 21 w 1231"/>
              <a:gd name="T7" fmla="*/ 481 h 1096"/>
              <a:gd name="T8" fmla="*/ 260 w 1231"/>
              <a:gd name="T9" fmla="*/ 67 h 1096"/>
              <a:gd name="T10" fmla="*/ 376 w 1231"/>
              <a:gd name="T11" fmla="*/ 0 h 1096"/>
              <a:gd name="T12" fmla="*/ 854 w 1231"/>
              <a:gd name="T13" fmla="*/ 0 h 1096"/>
              <a:gd name="T14" fmla="*/ 970 w 1231"/>
              <a:gd name="T15" fmla="*/ 67 h 1096"/>
              <a:gd name="T16" fmla="*/ 1209 w 1231"/>
              <a:gd name="T17" fmla="*/ 481 h 1096"/>
              <a:gd name="T18" fmla="*/ 1209 w 1231"/>
              <a:gd name="T19" fmla="*/ 615 h 1096"/>
              <a:gd name="T20" fmla="*/ 970 w 1231"/>
              <a:gd name="T21" fmla="*/ 1029 h 1096"/>
              <a:gd name="T22" fmla="*/ 854 w 1231"/>
              <a:gd name="T23" fmla="*/ 1096 h 1096"/>
              <a:gd name="T24" fmla="*/ 854 w 1231"/>
              <a:gd name="T25" fmla="*/ 1096 h 1096"/>
              <a:gd name="T26" fmla="*/ 377 w 1231"/>
              <a:gd name="T27" fmla="*/ 1096 h 109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31"/>
              <a:gd name="T43" fmla="*/ 0 h 1096"/>
              <a:gd name="T44" fmla="*/ 1231 w 1231"/>
              <a:gd name="T45" fmla="*/ 1096 h 109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31" h="1096">
                <a:moveTo>
                  <a:pt x="377" y="1096"/>
                </a:moveTo>
                <a:cubicBezTo>
                  <a:pt x="334" y="1096"/>
                  <a:pt x="281" y="1066"/>
                  <a:pt x="260" y="1029"/>
                </a:cubicBezTo>
                <a:cubicBezTo>
                  <a:pt x="21" y="615"/>
                  <a:pt x="21" y="615"/>
                  <a:pt x="21" y="615"/>
                </a:cubicBezTo>
                <a:cubicBezTo>
                  <a:pt x="0" y="578"/>
                  <a:pt x="0" y="518"/>
                  <a:pt x="21" y="481"/>
                </a:cubicBezTo>
                <a:cubicBezTo>
                  <a:pt x="260" y="67"/>
                  <a:pt x="260" y="67"/>
                  <a:pt x="260" y="67"/>
                </a:cubicBezTo>
                <a:cubicBezTo>
                  <a:pt x="281" y="30"/>
                  <a:pt x="334" y="0"/>
                  <a:pt x="376" y="0"/>
                </a:cubicBezTo>
                <a:cubicBezTo>
                  <a:pt x="854" y="0"/>
                  <a:pt x="854" y="0"/>
                  <a:pt x="854" y="0"/>
                </a:cubicBezTo>
                <a:cubicBezTo>
                  <a:pt x="897" y="0"/>
                  <a:pt x="949" y="30"/>
                  <a:pt x="970" y="67"/>
                </a:cubicBezTo>
                <a:cubicBezTo>
                  <a:pt x="1209" y="481"/>
                  <a:pt x="1209" y="481"/>
                  <a:pt x="1209" y="481"/>
                </a:cubicBezTo>
                <a:cubicBezTo>
                  <a:pt x="1231" y="518"/>
                  <a:pt x="1231" y="578"/>
                  <a:pt x="1209" y="615"/>
                </a:cubicBezTo>
                <a:cubicBezTo>
                  <a:pt x="970" y="1029"/>
                  <a:pt x="970" y="1029"/>
                  <a:pt x="970" y="1029"/>
                </a:cubicBezTo>
                <a:cubicBezTo>
                  <a:pt x="949" y="1066"/>
                  <a:pt x="897" y="1096"/>
                  <a:pt x="854" y="1096"/>
                </a:cubicBezTo>
                <a:cubicBezTo>
                  <a:pt x="854" y="1096"/>
                  <a:pt x="854" y="1096"/>
                  <a:pt x="854" y="1096"/>
                </a:cubicBezTo>
                <a:lnTo>
                  <a:pt x="377" y="1096"/>
                </a:lnTo>
                <a:close/>
              </a:path>
            </a:pathLst>
          </a:custGeom>
          <a:blipFill dpi="0" rotWithShape="1">
            <a:blip r:embed="rId1"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a:blipFill>
          <a:ln>
            <a:noFill/>
          </a:ln>
        </p:spPr>
        <p:txBody>
          <a:bodyPr anchor="ctr"/>
          <a:lstStyle/>
          <a:p>
            <a:pPr algn="ctr"/>
            <a:r>
              <a:rPr lang="en-US" altLang="zh-CN">
                <a:solidFill>
                  <a:srgbClr val="FFFFFF"/>
                </a:solidFill>
                <a:latin typeface="+mn-lt"/>
                <a:ea typeface="+mn-ea"/>
                <a:cs typeface="+mn-ea"/>
                <a:sym typeface="+mn-lt"/>
              </a:rPr>
              <a:t>         </a:t>
            </a:r>
            <a:endParaRPr lang="zh-CN" altLang="en-US">
              <a:solidFill>
                <a:srgbClr val="FFFFFF"/>
              </a:solidFill>
              <a:latin typeface="+mn-lt"/>
              <a:ea typeface="+mn-ea"/>
              <a:cs typeface="+mn-ea"/>
              <a:sym typeface="+mn-lt"/>
            </a:endParaRPr>
          </a:p>
        </p:txBody>
      </p:sp>
      <p:sp>
        <p:nvSpPr>
          <p:cNvPr id="9222" name="任意多边形 6"/>
          <p:cNvSpPr>
            <a:spLocks noChangeArrowheads="1"/>
          </p:cNvSpPr>
          <p:nvPr/>
        </p:nvSpPr>
        <p:spPr bwMode="auto">
          <a:xfrm>
            <a:off x="1847850" y="2019300"/>
            <a:ext cx="1966913" cy="635000"/>
          </a:xfrm>
          <a:custGeom>
            <a:avLst/>
            <a:gdLst>
              <a:gd name="T0" fmla="*/ 3234520 w 3234520"/>
              <a:gd name="T1" fmla="*/ 0 h 1741792"/>
              <a:gd name="T2" fmla="*/ 1009935 w 3234520"/>
              <a:gd name="T3" fmla="*/ 0 h 1741792"/>
              <a:gd name="T4" fmla="*/ 518615 w 3234520"/>
              <a:gd name="T5" fmla="*/ 300251 h 1741792"/>
              <a:gd name="T6" fmla="*/ 0 w 3234520"/>
              <a:gd name="T7" fmla="*/ 1733266 h 1741792"/>
              <a:gd name="T8" fmla="*/ 2279176 w 3234520"/>
              <a:gd name="T9" fmla="*/ 1733266 h 1741792"/>
              <a:gd name="T10" fmla="*/ 2729553 w 3234520"/>
              <a:gd name="T11" fmla="*/ 1487606 h 1741792"/>
              <a:gd name="T12" fmla="*/ 3234520 w 3234520"/>
              <a:gd name="T13" fmla="*/ 0 h 1741792"/>
              <a:gd name="T14" fmla="*/ 0 60000 65536"/>
              <a:gd name="T15" fmla="*/ 0 60000 65536"/>
              <a:gd name="T16" fmla="*/ 0 60000 65536"/>
              <a:gd name="T17" fmla="*/ 0 60000 65536"/>
              <a:gd name="T18" fmla="*/ 0 60000 65536"/>
              <a:gd name="T19" fmla="*/ 0 60000 65536"/>
              <a:gd name="T20" fmla="*/ 0 60000 65536"/>
              <a:gd name="T21" fmla="*/ 0 w 3234520"/>
              <a:gd name="T22" fmla="*/ 0 h 1741792"/>
              <a:gd name="T23" fmla="*/ 3234520 w 3234520"/>
              <a:gd name="T24" fmla="*/ 1741792 h 1741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34520" h="1741792">
                <a:moveTo>
                  <a:pt x="3234520" y="0"/>
                </a:moveTo>
                <a:lnTo>
                  <a:pt x="1009935" y="0"/>
                </a:lnTo>
                <a:cubicBezTo>
                  <a:pt x="791571" y="4549"/>
                  <a:pt x="614149" y="90985"/>
                  <a:pt x="518615" y="300251"/>
                </a:cubicBezTo>
                <a:lnTo>
                  <a:pt x="0" y="1733266"/>
                </a:lnTo>
                <a:lnTo>
                  <a:pt x="2279176" y="1733266"/>
                </a:lnTo>
                <a:cubicBezTo>
                  <a:pt x="2538484" y="1760561"/>
                  <a:pt x="2606723" y="1733266"/>
                  <a:pt x="2729553" y="1487606"/>
                </a:cubicBezTo>
                <a:lnTo>
                  <a:pt x="3234520" y="0"/>
                </a:lnTo>
                <a:close/>
              </a:path>
            </a:pathLst>
          </a:cu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5875">
                <a:solidFill>
                  <a:srgbClr val="000000"/>
                </a:solidFill>
                <a:bevel/>
              </a14:hiddenLine>
            </a:ext>
          </a:extLst>
        </p:spPr>
        <p:txBody>
          <a:bodyPr/>
          <a:lstStyle/>
          <a:p>
            <a:endParaRPr lang="zh-CN" altLang="zh-CN">
              <a:solidFill>
                <a:srgbClr val="A22F35"/>
              </a:solidFill>
              <a:latin typeface="+mn-lt"/>
              <a:ea typeface="+mn-ea"/>
              <a:cs typeface="+mn-ea"/>
              <a:sym typeface="+mn-lt"/>
            </a:endParaRPr>
          </a:p>
        </p:txBody>
      </p:sp>
      <p:grpSp>
        <p:nvGrpSpPr>
          <p:cNvPr id="9223" name="组合 20"/>
          <p:cNvGrpSpPr/>
          <p:nvPr/>
        </p:nvGrpSpPr>
        <p:grpSpPr bwMode="auto">
          <a:xfrm>
            <a:off x="2687638" y="2151063"/>
            <a:ext cx="334962" cy="331787"/>
            <a:chOff x="0" y="0"/>
            <a:chExt cx="453105" cy="448433"/>
          </a:xfrm>
        </p:grpSpPr>
        <p:sp>
          <p:nvSpPr>
            <p:cNvPr id="9224" name="Freeform 136"/>
            <p:cNvSpPr>
              <a:spLocks noChangeArrowheads="1"/>
            </p:cNvSpPr>
            <p:nvPr/>
          </p:nvSpPr>
          <p:spPr bwMode="auto">
            <a:xfrm>
              <a:off x="0" y="251309"/>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sp>
          <p:nvSpPr>
            <p:cNvPr id="9225" name="Freeform 137"/>
            <p:cNvSpPr>
              <a:spLocks noEditPoints="1" noChangeArrowheads="1"/>
            </p:cNvSpPr>
            <p:nvPr/>
          </p:nvSpPr>
          <p:spPr bwMode="auto">
            <a:xfrm>
              <a:off x="0" y="0"/>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grpSp>
      <p:sp>
        <p:nvSpPr>
          <p:cNvPr id="9226" name="任意多边形 30"/>
          <p:cNvSpPr>
            <a:spLocks noChangeArrowheads="1"/>
          </p:cNvSpPr>
          <p:nvPr/>
        </p:nvSpPr>
        <p:spPr bwMode="auto">
          <a:xfrm flipH="1">
            <a:off x="8429625" y="2019300"/>
            <a:ext cx="1966913" cy="635000"/>
          </a:xfrm>
          <a:custGeom>
            <a:avLst/>
            <a:gdLst>
              <a:gd name="T0" fmla="*/ 3234520 w 3234520"/>
              <a:gd name="T1" fmla="*/ 0 h 1741792"/>
              <a:gd name="T2" fmla="*/ 1009935 w 3234520"/>
              <a:gd name="T3" fmla="*/ 0 h 1741792"/>
              <a:gd name="T4" fmla="*/ 518615 w 3234520"/>
              <a:gd name="T5" fmla="*/ 300251 h 1741792"/>
              <a:gd name="T6" fmla="*/ 0 w 3234520"/>
              <a:gd name="T7" fmla="*/ 1733266 h 1741792"/>
              <a:gd name="T8" fmla="*/ 2279176 w 3234520"/>
              <a:gd name="T9" fmla="*/ 1733266 h 1741792"/>
              <a:gd name="T10" fmla="*/ 2729553 w 3234520"/>
              <a:gd name="T11" fmla="*/ 1487606 h 1741792"/>
              <a:gd name="T12" fmla="*/ 3234520 w 3234520"/>
              <a:gd name="T13" fmla="*/ 0 h 1741792"/>
              <a:gd name="T14" fmla="*/ 0 60000 65536"/>
              <a:gd name="T15" fmla="*/ 0 60000 65536"/>
              <a:gd name="T16" fmla="*/ 0 60000 65536"/>
              <a:gd name="T17" fmla="*/ 0 60000 65536"/>
              <a:gd name="T18" fmla="*/ 0 60000 65536"/>
              <a:gd name="T19" fmla="*/ 0 60000 65536"/>
              <a:gd name="T20" fmla="*/ 0 60000 65536"/>
              <a:gd name="T21" fmla="*/ 0 w 3234520"/>
              <a:gd name="T22" fmla="*/ 0 h 1741792"/>
              <a:gd name="T23" fmla="*/ 3234520 w 3234520"/>
              <a:gd name="T24" fmla="*/ 1741792 h 1741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34520" h="1741792">
                <a:moveTo>
                  <a:pt x="3234520" y="0"/>
                </a:moveTo>
                <a:lnTo>
                  <a:pt x="1009935" y="0"/>
                </a:lnTo>
                <a:cubicBezTo>
                  <a:pt x="791571" y="4549"/>
                  <a:pt x="614149" y="90985"/>
                  <a:pt x="518615" y="300251"/>
                </a:cubicBezTo>
                <a:lnTo>
                  <a:pt x="0" y="1733266"/>
                </a:lnTo>
                <a:lnTo>
                  <a:pt x="2279176" y="1733266"/>
                </a:lnTo>
                <a:cubicBezTo>
                  <a:pt x="2538484" y="1760561"/>
                  <a:pt x="2606723" y="1733266"/>
                  <a:pt x="2729553" y="1487606"/>
                </a:cubicBezTo>
                <a:lnTo>
                  <a:pt x="3234520" y="0"/>
                </a:lnTo>
                <a:close/>
              </a:path>
            </a:pathLst>
          </a:cu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5875">
                <a:solidFill>
                  <a:srgbClr val="000000"/>
                </a:solidFill>
                <a:bevel/>
              </a14:hiddenLine>
            </a:ext>
          </a:extLst>
        </p:spPr>
        <p:txBody>
          <a:bodyPr/>
          <a:lstStyle/>
          <a:p>
            <a:endParaRPr lang="zh-CN" altLang="zh-CN">
              <a:solidFill>
                <a:srgbClr val="A22F35"/>
              </a:solidFill>
              <a:latin typeface="+mn-lt"/>
              <a:ea typeface="+mn-ea"/>
              <a:cs typeface="+mn-ea"/>
              <a:sym typeface="+mn-lt"/>
            </a:endParaRPr>
          </a:p>
        </p:txBody>
      </p:sp>
      <p:grpSp>
        <p:nvGrpSpPr>
          <p:cNvPr id="9227" name="组合 23"/>
          <p:cNvGrpSpPr/>
          <p:nvPr/>
        </p:nvGrpSpPr>
        <p:grpSpPr bwMode="auto">
          <a:xfrm>
            <a:off x="9256713" y="2171700"/>
            <a:ext cx="344487" cy="330200"/>
            <a:chOff x="0" y="0"/>
            <a:chExt cx="2438400" cy="2332038"/>
          </a:xfrm>
        </p:grpSpPr>
        <p:sp>
          <p:nvSpPr>
            <p:cNvPr id="9228" name="Freeform 25"/>
            <p:cNvSpPr>
              <a:spLocks noChangeArrowheads="1"/>
            </p:cNvSpPr>
            <p:nvPr/>
          </p:nvSpPr>
          <p:spPr bwMode="auto">
            <a:xfrm>
              <a:off x="893763" y="1676400"/>
              <a:ext cx="655638" cy="655638"/>
            </a:xfrm>
            <a:custGeom>
              <a:avLst/>
              <a:gdLst>
                <a:gd name="T0" fmla="*/ 206 w 413"/>
                <a:gd name="T1" fmla="*/ 413 h 413"/>
                <a:gd name="T2" fmla="*/ 0 w 413"/>
                <a:gd name="T3" fmla="*/ 0 h 413"/>
                <a:gd name="T4" fmla="*/ 413 w 413"/>
                <a:gd name="T5" fmla="*/ 0 h 413"/>
                <a:gd name="T6" fmla="*/ 206 w 413"/>
                <a:gd name="T7" fmla="*/ 413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sp>
          <p:nvSpPr>
            <p:cNvPr id="9229" name="任意多边形 25"/>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grpSp>
      <p:sp>
        <p:nvSpPr>
          <p:cNvPr id="9230" name="任意多边形 31"/>
          <p:cNvSpPr>
            <a:spLocks noChangeArrowheads="1"/>
          </p:cNvSpPr>
          <p:nvPr/>
        </p:nvSpPr>
        <p:spPr bwMode="auto">
          <a:xfrm flipV="1">
            <a:off x="1847850" y="4872038"/>
            <a:ext cx="1966913" cy="635000"/>
          </a:xfrm>
          <a:custGeom>
            <a:avLst/>
            <a:gdLst>
              <a:gd name="T0" fmla="*/ 3234520 w 3234520"/>
              <a:gd name="T1" fmla="*/ 0 h 1741792"/>
              <a:gd name="T2" fmla="*/ 1009935 w 3234520"/>
              <a:gd name="T3" fmla="*/ 0 h 1741792"/>
              <a:gd name="T4" fmla="*/ 518615 w 3234520"/>
              <a:gd name="T5" fmla="*/ 300251 h 1741792"/>
              <a:gd name="T6" fmla="*/ 0 w 3234520"/>
              <a:gd name="T7" fmla="*/ 1733266 h 1741792"/>
              <a:gd name="T8" fmla="*/ 2279176 w 3234520"/>
              <a:gd name="T9" fmla="*/ 1733266 h 1741792"/>
              <a:gd name="T10" fmla="*/ 2729553 w 3234520"/>
              <a:gd name="T11" fmla="*/ 1487606 h 1741792"/>
              <a:gd name="T12" fmla="*/ 3234520 w 3234520"/>
              <a:gd name="T13" fmla="*/ 0 h 1741792"/>
              <a:gd name="T14" fmla="*/ 0 60000 65536"/>
              <a:gd name="T15" fmla="*/ 0 60000 65536"/>
              <a:gd name="T16" fmla="*/ 0 60000 65536"/>
              <a:gd name="T17" fmla="*/ 0 60000 65536"/>
              <a:gd name="T18" fmla="*/ 0 60000 65536"/>
              <a:gd name="T19" fmla="*/ 0 60000 65536"/>
              <a:gd name="T20" fmla="*/ 0 60000 65536"/>
              <a:gd name="T21" fmla="*/ 0 w 3234520"/>
              <a:gd name="T22" fmla="*/ 0 h 1741792"/>
              <a:gd name="T23" fmla="*/ 3234520 w 3234520"/>
              <a:gd name="T24" fmla="*/ 1741792 h 1741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34520" h="1741792">
                <a:moveTo>
                  <a:pt x="3234520" y="0"/>
                </a:moveTo>
                <a:lnTo>
                  <a:pt x="1009935" y="0"/>
                </a:lnTo>
                <a:cubicBezTo>
                  <a:pt x="791571" y="4549"/>
                  <a:pt x="614149" y="90985"/>
                  <a:pt x="518615" y="300251"/>
                </a:cubicBezTo>
                <a:lnTo>
                  <a:pt x="0" y="1733266"/>
                </a:lnTo>
                <a:lnTo>
                  <a:pt x="2279176" y="1733266"/>
                </a:lnTo>
                <a:cubicBezTo>
                  <a:pt x="2538484" y="1760561"/>
                  <a:pt x="2606723" y="1733266"/>
                  <a:pt x="2729553" y="1487606"/>
                </a:cubicBezTo>
                <a:lnTo>
                  <a:pt x="3234520" y="0"/>
                </a:lnTo>
                <a:close/>
              </a:path>
            </a:pathLst>
          </a:cu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5875">
                <a:solidFill>
                  <a:srgbClr val="000000"/>
                </a:solidFill>
                <a:bevel/>
              </a14:hiddenLine>
            </a:ext>
          </a:extLst>
        </p:spPr>
        <p:txBody>
          <a:bodyPr/>
          <a:lstStyle/>
          <a:p>
            <a:endParaRPr lang="zh-CN" altLang="zh-CN">
              <a:solidFill>
                <a:srgbClr val="A22F35"/>
              </a:solidFill>
              <a:latin typeface="+mn-lt"/>
              <a:ea typeface="+mn-ea"/>
              <a:cs typeface="+mn-ea"/>
              <a:sym typeface="+mn-lt"/>
            </a:endParaRPr>
          </a:p>
        </p:txBody>
      </p:sp>
      <p:sp>
        <p:nvSpPr>
          <p:cNvPr id="9231" name="任意多边形 32"/>
          <p:cNvSpPr>
            <a:spLocks noChangeArrowheads="1"/>
          </p:cNvSpPr>
          <p:nvPr/>
        </p:nvSpPr>
        <p:spPr bwMode="auto">
          <a:xfrm flipH="1" flipV="1">
            <a:off x="8429625" y="4872038"/>
            <a:ext cx="1966913" cy="635000"/>
          </a:xfrm>
          <a:custGeom>
            <a:avLst/>
            <a:gdLst>
              <a:gd name="T0" fmla="*/ 3234520 w 3234520"/>
              <a:gd name="T1" fmla="*/ 0 h 1741792"/>
              <a:gd name="T2" fmla="*/ 1009935 w 3234520"/>
              <a:gd name="T3" fmla="*/ 0 h 1741792"/>
              <a:gd name="T4" fmla="*/ 518615 w 3234520"/>
              <a:gd name="T5" fmla="*/ 300251 h 1741792"/>
              <a:gd name="T6" fmla="*/ 0 w 3234520"/>
              <a:gd name="T7" fmla="*/ 1733266 h 1741792"/>
              <a:gd name="T8" fmla="*/ 2279176 w 3234520"/>
              <a:gd name="T9" fmla="*/ 1733266 h 1741792"/>
              <a:gd name="T10" fmla="*/ 2729553 w 3234520"/>
              <a:gd name="T11" fmla="*/ 1487606 h 1741792"/>
              <a:gd name="T12" fmla="*/ 3234520 w 3234520"/>
              <a:gd name="T13" fmla="*/ 0 h 1741792"/>
              <a:gd name="T14" fmla="*/ 0 60000 65536"/>
              <a:gd name="T15" fmla="*/ 0 60000 65536"/>
              <a:gd name="T16" fmla="*/ 0 60000 65536"/>
              <a:gd name="T17" fmla="*/ 0 60000 65536"/>
              <a:gd name="T18" fmla="*/ 0 60000 65536"/>
              <a:gd name="T19" fmla="*/ 0 60000 65536"/>
              <a:gd name="T20" fmla="*/ 0 60000 65536"/>
              <a:gd name="T21" fmla="*/ 0 w 3234520"/>
              <a:gd name="T22" fmla="*/ 0 h 1741792"/>
              <a:gd name="T23" fmla="*/ 3234520 w 3234520"/>
              <a:gd name="T24" fmla="*/ 1741792 h 1741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34520" h="1741792">
                <a:moveTo>
                  <a:pt x="3234520" y="0"/>
                </a:moveTo>
                <a:lnTo>
                  <a:pt x="1009935" y="0"/>
                </a:lnTo>
                <a:cubicBezTo>
                  <a:pt x="791571" y="4549"/>
                  <a:pt x="614149" y="90985"/>
                  <a:pt x="518615" y="300251"/>
                </a:cubicBezTo>
                <a:lnTo>
                  <a:pt x="0" y="1733266"/>
                </a:lnTo>
                <a:lnTo>
                  <a:pt x="2279176" y="1733266"/>
                </a:lnTo>
                <a:cubicBezTo>
                  <a:pt x="2538484" y="1760561"/>
                  <a:pt x="2606723" y="1733266"/>
                  <a:pt x="2729553" y="1487606"/>
                </a:cubicBezTo>
                <a:lnTo>
                  <a:pt x="3234520" y="0"/>
                </a:lnTo>
                <a:close/>
              </a:path>
            </a:pathLst>
          </a:custGeom>
          <a:gradFill rotWithShape="1">
            <a:gsLst>
              <a:gs pos="0">
                <a:srgbClr val="0F2437"/>
              </a:gs>
              <a:gs pos="50000">
                <a:srgbClr val="284D7A"/>
              </a:gs>
              <a:gs pos="100000">
                <a:srgbClr val="0F2437"/>
              </a:gs>
            </a:gsLst>
            <a:lin ang="5400000" scaled="1"/>
          </a:gradFill>
          <a:ln>
            <a:noFill/>
          </a:ln>
          <a:extLst>
            <a:ext uri="{91240B29-F687-4F45-9708-019B960494DF}">
              <a14:hiddenLine xmlns:a14="http://schemas.microsoft.com/office/drawing/2010/main" w="15875">
                <a:solidFill>
                  <a:srgbClr val="000000"/>
                </a:solidFill>
                <a:bevel/>
              </a14:hiddenLine>
            </a:ext>
          </a:extLst>
        </p:spPr>
        <p:txBody>
          <a:bodyPr/>
          <a:lstStyle/>
          <a:p>
            <a:endParaRPr lang="zh-CN" altLang="zh-CN">
              <a:solidFill>
                <a:srgbClr val="A22F35"/>
              </a:solidFill>
              <a:latin typeface="+mn-lt"/>
              <a:ea typeface="+mn-ea"/>
              <a:cs typeface="+mn-ea"/>
              <a:sym typeface="+mn-lt"/>
            </a:endParaRPr>
          </a:p>
        </p:txBody>
      </p:sp>
      <p:grpSp>
        <p:nvGrpSpPr>
          <p:cNvPr id="9232" name="组合 17"/>
          <p:cNvGrpSpPr/>
          <p:nvPr/>
        </p:nvGrpSpPr>
        <p:grpSpPr bwMode="auto">
          <a:xfrm>
            <a:off x="2598738" y="4994275"/>
            <a:ext cx="515937" cy="392113"/>
            <a:chOff x="0" y="0"/>
            <a:chExt cx="509646" cy="387231"/>
          </a:xfrm>
        </p:grpSpPr>
        <p:sp>
          <p:nvSpPr>
            <p:cNvPr id="9233" name="Freeform 20"/>
            <p:cNvSpPr>
              <a:spLocks noEditPoints="1" noChangeArrowheads="1"/>
            </p:cNvSpPr>
            <p:nvPr/>
          </p:nvSpPr>
          <p:spPr bwMode="auto">
            <a:xfrm>
              <a:off x="0" y="51839"/>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sp>
          <p:nvSpPr>
            <p:cNvPr id="9234" name="Freeform 21"/>
            <p:cNvSpPr>
              <a:spLocks noEditPoints="1" noChangeArrowheads="1"/>
            </p:cNvSpPr>
            <p:nvPr/>
          </p:nvSpPr>
          <p:spPr bwMode="auto">
            <a:xfrm>
              <a:off x="309785" y="0"/>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mn-lt"/>
                <a:ea typeface="+mn-ea"/>
                <a:cs typeface="+mn-ea"/>
                <a:sym typeface="+mn-lt"/>
              </a:endParaRPr>
            </a:p>
          </p:txBody>
        </p:sp>
      </p:grpSp>
      <p:grpSp>
        <p:nvGrpSpPr>
          <p:cNvPr id="9235" name="组合 26"/>
          <p:cNvGrpSpPr/>
          <p:nvPr/>
        </p:nvGrpSpPr>
        <p:grpSpPr bwMode="auto">
          <a:xfrm>
            <a:off x="9213850" y="4972050"/>
            <a:ext cx="300038" cy="382588"/>
            <a:chOff x="0" y="0"/>
            <a:chExt cx="563561" cy="720725"/>
          </a:xfrm>
        </p:grpSpPr>
        <p:sp>
          <p:nvSpPr>
            <p:cNvPr id="9236" name="Freeform 32"/>
            <p:cNvSpPr>
              <a:spLocks noChangeArrowheads="1"/>
            </p:cNvSpPr>
            <p:nvPr/>
          </p:nvSpPr>
          <p:spPr bwMode="auto">
            <a:xfrm>
              <a:off x="209552"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9237" name="Freeform 33"/>
            <p:cNvSpPr>
              <a:spLocks noChangeArrowheads="1"/>
            </p:cNvSpPr>
            <p:nvPr/>
          </p:nvSpPr>
          <p:spPr bwMode="auto">
            <a:xfrm>
              <a:off x="0" y="439737"/>
              <a:ext cx="141289"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sp>
          <p:nvSpPr>
            <p:cNvPr id="9238" name="Freeform 34"/>
            <p:cNvSpPr>
              <a:spLocks noChangeArrowheads="1"/>
            </p:cNvSpPr>
            <p:nvPr/>
          </p:nvSpPr>
          <p:spPr bwMode="auto">
            <a:xfrm>
              <a:off x="420686"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mn-lt"/>
                <a:ea typeface="+mn-ea"/>
                <a:cs typeface="+mn-ea"/>
                <a:sym typeface="+mn-lt"/>
              </a:endParaRPr>
            </a:p>
          </p:txBody>
        </p:sp>
      </p:grpSp>
      <p:sp>
        <p:nvSpPr>
          <p:cNvPr id="9239" name="文本框 33"/>
          <p:cNvSpPr>
            <a:spLocks noChangeArrowheads="1"/>
          </p:cNvSpPr>
          <p:nvPr/>
        </p:nvSpPr>
        <p:spPr bwMode="auto">
          <a:xfrm>
            <a:off x="1270000" y="2619375"/>
            <a:ext cx="2441694"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600" b="1" dirty="0">
                <a:solidFill>
                  <a:srgbClr val="12293F"/>
                </a:solidFill>
                <a:latin typeface="+mn-lt"/>
                <a:ea typeface="+mn-ea"/>
                <a:cs typeface="+mn-ea"/>
                <a:sym typeface="+mn-lt"/>
              </a:rPr>
              <a:t>   </a:t>
            </a:r>
            <a:r>
              <a:rPr lang="zh-CN" altLang="en-US" sz="1400" b="1" dirty="0">
                <a:solidFill>
                  <a:srgbClr val="12293F"/>
                </a:solidFill>
                <a:latin typeface="+mn-lt"/>
                <a:ea typeface="+mn-ea"/>
                <a:cs typeface="+mn-ea"/>
                <a:sym typeface="+mn-lt"/>
              </a:rPr>
              <a:t>点击输入标题内容</a:t>
            </a:r>
            <a:endParaRPr lang="zh-CN" altLang="en-US" sz="1400" b="1"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zh-CN" altLang="en-US" sz="1400" dirty="0">
              <a:solidFill>
                <a:srgbClr val="12293F"/>
              </a:solidFill>
              <a:latin typeface="+mn-lt"/>
              <a:ea typeface="+mn-ea"/>
              <a:cs typeface="+mn-ea"/>
              <a:sym typeface="+mn-lt"/>
            </a:endParaRPr>
          </a:p>
        </p:txBody>
      </p:sp>
      <p:sp>
        <p:nvSpPr>
          <p:cNvPr id="9240" name="文本框 34"/>
          <p:cNvSpPr>
            <a:spLocks noChangeArrowheads="1"/>
          </p:cNvSpPr>
          <p:nvPr/>
        </p:nvSpPr>
        <p:spPr bwMode="auto">
          <a:xfrm>
            <a:off x="1270000" y="3870325"/>
            <a:ext cx="2441694"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600" b="1" dirty="0">
                <a:solidFill>
                  <a:srgbClr val="12293F"/>
                </a:solidFill>
                <a:latin typeface="+mn-lt"/>
                <a:ea typeface="+mn-ea"/>
                <a:cs typeface="+mn-ea"/>
                <a:sym typeface="+mn-lt"/>
              </a:rPr>
              <a:t>   </a:t>
            </a:r>
            <a:r>
              <a:rPr lang="zh-CN" altLang="en-US" sz="1400" b="1" dirty="0">
                <a:solidFill>
                  <a:srgbClr val="12293F"/>
                </a:solidFill>
                <a:latin typeface="+mn-lt"/>
                <a:ea typeface="+mn-ea"/>
                <a:cs typeface="+mn-ea"/>
                <a:sym typeface="+mn-lt"/>
              </a:rPr>
              <a:t>点击输入标题内容</a:t>
            </a:r>
            <a:endParaRPr lang="zh-CN" altLang="en-US" sz="1400" b="1"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zh-CN" altLang="en-US" sz="1400" dirty="0">
              <a:solidFill>
                <a:srgbClr val="12293F"/>
              </a:solidFill>
              <a:latin typeface="+mn-lt"/>
              <a:ea typeface="+mn-ea"/>
              <a:cs typeface="+mn-ea"/>
              <a:sym typeface="+mn-lt"/>
            </a:endParaRPr>
          </a:p>
        </p:txBody>
      </p:sp>
      <p:sp>
        <p:nvSpPr>
          <p:cNvPr id="9241" name="文本框 35"/>
          <p:cNvSpPr>
            <a:spLocks noChangeArrowheads="1"/>
          </p:cNvSpPr>
          <p:nvPr/>
        </p:nvSpPr>
        <p:spPr bwMode="auto">
          <a:xfrm>
            <a:off x="8537575" y="2628900"/>
            <a:ext cx="2441694"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600" b="1" dirty="0">
                <a:solidFill>
                  <a:srgbClr val="12293F"/>
                </a:solidFill>
                <a:latin typeface="+mn-lt"/>
                <a:ea typeface="+mn-ea"/>
                <a:cs typeface="+mn-ea"/>
                <a:sym typeface="+mn-lt"/>
              </a:rPr>
              <a:t>   </a:t>
            </a:r>
            <a:r>
              <a:rPr lang="zh-CN" altLang="en-US" sz="1400" b="1" dirty="0">
                <a:solidFill>
                  <a:srgbClr val="12293F"/>
                </a:solidFill>
                <a:latin typeface="+mn-lt"/>
                <a:ea typeface="+mn-ea"/>
                <a:cs typeface="+mn-ea"/>
                <a:sym typeface="+mn-lt"/>
              </a:rPr>
              <a:t>点击输入标题内容</a:t>
            </a:r>
            <a:endParaRPr lang="zh-CN" altLang="en-US" sz="1400" b="1"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zh-CN" altLang="en-US" sz="1400" dirty="0">
              <a:solidFill>
                <a:srgbClr val="12293F"/>
              </a:solidFill>
              <a:latin typeface="+mn-lt"/>
              <a:ea typeface="+mn-ea"/>
              <a:cs typeface="+mn-ea"/>
              <a:sym typeface="+mn-lt"/>
            </a:endParaRPr>
          </a:p>
        </p:txBody>
      </p:sp>
      <p:sp>
        <p:nvSpPr>
          <p:cNvPr id="9242" name="文本框 36"/>
          <p:cNvSpPr>
            <a:spLocks noChangeArrowheads="1"/>
          </p:cNvSpPr>
          <p:nvPr/>
        </p:nvSpPr>
        <p:spPr bwMode="auto">
          <a:xfrm>
            <a:off x="8537575" y="3878263"/>
            <a:ext cx="2441694"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en-US" altLang="zh-CN" sz="1600" b="1" dirty="0">
                <a:solidFill>
                  <a:srgbClr val="12293F"/>
                </a:solidFill>
                <a:latin typeface="+mn-lt"/>
                <a:ea typeface="+mn-ea"/>
                <a:cs typeface="+mn-ea"/>
                <a:sym typeface="+mn-lt"/>
              </a:rPr>
              <a:t>   </a:t>
            </a:r>
            <a:r>
              <a:rPr lang="zh-CN" altLang="en-US" sz="1400" b="1" dirty="0">
                <a:solidFill>
                  <a:srgbClr val="12293F"/>
                </a:solidFill>
                <a:latin typeface="+mn-lt"/>
                <a:ea typeface="+mn-ea"/>
                <a:cs typeface="+mn-ea"/>
                <a:sym typeface="+mn-lt"/>
              </a:rPr>
              <a:t>点击输入标题内容</a:t>
            </a:r>
            <a:endParaRPr lang="zh-CN" altLang="en-US" sz="1400" b="1"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en-US" altLang="zh-CN" sz="1100" dirty="0">
              <a:solidFill>
                <a:srgbClr val="12293F"/>
              </a:solidFill>
              <a:latin typeface="+mn-lt"/>
              <a:ea typeface="+mn-ea"/>
              <a:cs typeface="+mn-ea"/>
              <a:sym typeface="+mn-lt"/>
            </a:endParaRPr>
          </a:p>
          <a:p>
            <a:pPr>
              <a:lnSpc>
                <a:spcPct val="150000"/>
              </a:lnSpc>
            </a:pPr>
            <a:r>
              <a:rPr lang="zh-CN" altLang="en-US" sz="1100" dirty="0">
                <a:solidFill>
                  <a:srgbClr val="12293F"/>
                </a:solidFill>
                <a:latin typeface="+mn-lt"/>
                <a:ea typeface="+mn-ea"/>
                <a:cs typeface="+mn-ea"/>
                <a:sym typeface="+mn-lt"/>
              </a:rPr>
              <a:t>单击此处添加文本单击此处添加文本</a:t>
            </a:r>
            <a:endParaRPr lang="zh-CN" altLang="en-US" sz="1400" dirty="0">
              <a:solidFill>
                <a:srgbClr val="12293F"/>
              </a:solidFill>
              <a:latin typeface="+mn-lt"/>
              <a:ea typeface="+mn-ea"/>
              <a:cs typeface="+mn-ea"/>
              <a:sym typeface="+mn-lt"/>
            </a:endParaRPr>
          </a:p>
        </p:txBody>
      </p:sp>
      <p:sp>
        <p:nvSpPr>
          <p:cNvPr id="3" name="文本占位符 2"/>
          <p:cNvSpPr>
            <a:spLocks noGrp="1"/>
          </p:cNvSpPr>
          <p:nvPr>
            <p:ph type="body" sz="quarter" idx="10"/>
          </p:nvPr>
        </p:nvSpPr>
        <p:spPr/>
        <p:txBody>
          <a:bodyPr/>
          <a:lstStyle/>
          <a:p>
            <a:r>
              <a:rPr lang="zh-CN" altLang="en-US" dirty="0">
                <a:cs typeface="+mn-ea"/>
                <a:sym typeface="+mn-lt"/>
              </a:rPr>
              <a:t>年度工作概述</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p:cTn id="7" dur="500" fill="hold"/>
                                        <p:tgtEl>
                                          <p:spTgt spid="9220"/>
                                        </p:tgtEl>
                                        <p:attrNameLst>
                                          <p:attrName>ppt_w</p:attrName>
                                        </p:attrNameLst>
                                      </p:cBhvr>
                                      <p:tavLst>
                                        <p:tav tm="0">
                                          <p:val>
                                            <p:fltVal val="0"/>
                                          </p:val>
                                        </p:tav>
                                        <p:tav tm="100000">
                                          <p:val>
                                            <p:strVal val="#ppt_w"/>
                                          </p:val>
                                        </p:tav>
                                      </p:tavLst>
                                    </p:anim>
                                    <p:anim calcmode="lin" valueType="num">
                                      <p:cBhvr>
                                        <p:cTn id="8" dur="500" fill="hold"/>
                                        <p:tgtEl>
                                          <p:spTgt spid="9220"/>
                                        </p:tgtEl>
                                        <p:attrNameLst>
                                          <p:attrName>ppt_h</p:attrName>
                                        </p:attrNameLst>
                                      </p:cBhvr>
                                      <p:tavLst>
                                        <p:tav tm="0">
                                          <p:val>
                                            <p:fltVal val="0"/>
                                          </p:val>
                                        </p:tav>
                                        <p:tav tm="100000">
                                          <p:val>
                                            <p:strVal val="#ppt_h"/>
                                          </p:val>
                                        </p:tav>
                                      </p:tavLst>
                                    </p:anim>
                                    <p:animEffect transition="in" filter="fade">
                                      <p:cBhvr>
                                        <p:cTn id="9" dur="500"/>
                                        <p:tgtEl>
                                          <p:spTgt spid="922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221"/>
                                        </p:tgtEl>
                                        <p:attrNameLst>
                                          <p:attrName>style.visibility</p:attrName>
                                        </p:attrNameLst>
                                      </p:cBhvr>
                                      <p:to>
                                        <p:strVal val="visible"/>
                                      </p:to>
                                    </p:set>
                                    <p:anim calcmode="lin" valueType="num">
                                      <p:cBhvr>
                                        <p:cTn id="13" dur="500" fill="hold"/>
                                        <p:tgtEl>
                                          <p:spTgt spid="9221"/>
                                        </p:tgtEl>
                                        <p:attrNameLst>
                                          <p:attrName>ppt_w</p:attrName>
                                        </p:attrNameLst>
                                      </p:cBhvr>
                                      <p:tavLst>
                                        <p:tav tm="0">
                                          <p:val>
                                            <p:fltVal val="0"/>
                                          </p:val>
                                        </p:tav>
                                        <p:tav tm="100000">
                                          <p:val>
                                            <p:strVal val="#ppt_w"/>
                                          </p:val>
                                        </p:tav>
                                      </p:tavLst>
                                    </p:anim>
                                    <p:anim calcmode="lin" valueType="num">
                                      <p:cBhvr>
                                        <p:cTn id="14" dur="500" fill="hold"/>
                                        <p:tgtEl>
                                          <p:spTgt spid="9221"/>
                                        </p:tgtEl>
                                        <p:attrNameLst>
                                          <p:attrName>ppt_h</p:attrName>
                                        </p:attrNameLst>
                                      </p:cBhvr>
                                      <p:tavLst>
                                        <p:tav tm="0">
                                          <p:val>
                                            <p:fltVal val="0"/>
                                          </p:val>
                                        </p:tav>
                                        <p:tav tm="100000">
                                          <p:val>
                                            <p:strVal val="#ppt_h"/>
                                          </p:val>
                                        </p:tav>
                                      </p:tavLst>
                                    </p:anim>
                                    <p:animEffect transition="in" filter="fade">
                                      <p:cBhvr>
                                        <p:cTn id="15" dur="500"/>
                                        <p:tgtEl>
                                          <p:spTgt spid="9221"/>
                                        </p:tgtEl>
                                      </p:cBhvr>
                                    </p:animEffect>
                                  </p:childTnLst>
                                </p:cTn>
                              </p:par>
                            </p:childTnLst>
                          </p:cTn>
                        </p:par>
                        <p:par>
                          <p:cTn id="16" fill="hold">
                            <p:stCondLst>
                              <p:cond delay="1000"/>
                            </p:stCondLst>
                            <p:childTnLst>
                              <p:par>
                                <p:cTn id="17" presetID="12" presetClass="entr" presetSubtype="8" fill="hold" grpId="0" nodeType="afterEffect">
                                  <p:stCondLst>
                                    <p:cond delay="0"/>
                                  </p:stCondLst>
                                  <p:childTnLst>
                                    <p:set>
                                      <p:cBhvr>
                                        <p:cTn id="18" dur="1" fill="hold">
                                          <p:stCondLst>
                                            <p:cond delay="0"/>
                                          </p:stCondLst>
                                        </p:cTn>
                                        <p:tgtEl>
                                          <p:spTgt spid="9226"/>
                                        </p:tgtEl>
                                        <p:attrNameLst>
                                          <p:attrName>style.visibility</p:attrName>
                                        </p:attrNameLst>
                                      </p:cBhvr>
                                      <p:to>
                                        <p:strVal val="visible"/>
                                      </p:to>
                                    </p:set>
                                    <p:anim calcmode="lin" valueType="num">
                                      <p:cBhvr additive="base">
                                        <p:cTn id="19" dur="500"/>
                                        <p:tgtEl>
                                          <p:spTgt spid="9226"/>
                                        </p:tgtEl>
                                        <p:attrNameLst>
                                          <p:attrName>ppt_x</p:attrName>
                                        </p:attrNameLst>
                                      </p:cBhvr>
                                      <p:tavLst>
                                        <p:tav tm="0">
                                          <p:val>
                                            <p:strVal val="#ppt_x-#ppt_w*1.125000"/>
                                          </p:val>
                                        </p:tav>
                                        <p:tav tm="100000">
                                          <p:val>
                                            <p:strVal val="#ppt_x"/>
                                          </p:val>
                                        </p:tav>
                                      </p:tavLst>
                                    </p:anim>
                                    <p:animEffect transition="in" filter="wipe(right)">
                                      <p:cBhvr>
                                        <p:cTn id="20" dur="500"/>
                                        <p:tgtEl>
                                          <p:spTgt spid="9226"/>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9222"/>
                                        </p:tgtEl>
                                        <p:attrNameLst>
                                          <p:attrName>style.visibility</p:attrName>
                                        </p:attrNameLst>
                                      </p:cBhvr>
                                      <p:to>
                                        <p:strVal val="visible"/>
                                      </p:to>
                                    </p:set>
                                    <p:anim calcmode="lin" valueType="num">
                                      <p:cBhvr additive="base">
                                        <p:cTn id="23" dur="500"/>
                                        <p:tgtEl>
                                          <p:spTgt spid="9222"/>
                                        </p:tgtEl>
                                        <p:attrNameLst>
                                          <p:attrName>ppt_x</p:attrName>
                                        </p:attrNameLst>
                                      </p:cBhvr>
                                      <p:tavLst>
                                        <p:tav tm="0">
                                          <p:val>
                                            <p:strVal val="#ppt_x+#ppt_w*1.125000"/>
                                          </p:val>
                                        </p:tav>
                                        <p:tav tm="100000">
                                          <p:val>
                                            <p:strVal val="#ppt_x"/>
                                          </p:val>
                                        </p:tav>
                                      </p:tavLst>
                                    </p:anim>
                                    <p:animEffect transition="in" filter="wipe(left)">
                                      <p:cBhvr>
                                        <p:cTn id="24" dur="500"/>
                                        <p:tgtEl>
                                          <p:spTgt spid="9222"/>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9230"/>
                                        </p:tgtEl>
                                        <p:attrNameLst>
                                          <p:attrName>style.visibility</p:attrName>
                                        </p:attrNameLst>
                                      </p:cBhvr>
                                      <p:to>
                                        <p:strVal val="visible"/>
                                      </p:to>
                                    </p:set>
                                    <p:anim calcmode="lin" valueType="num">
                                      <p:cBhvr additive="base">
                                        <p:cTn id="27" dur="500"/>
                                        <p:tgtEl>
                                          <p:spTgt spid="9230"/>
                                        </p:tgtEl>
                                        <p:attrNameLst>
                                          <p:attrName>ppt_x</p:attrName>
                                        </p:attrNameLst>
                                      </p:cBhvr>
                                      <p:tavLst>
                                        <p:tav tm="0">
                                          <p:val>
                                            <p:strVal val="#ppt_x+#ppt_w*1.125000"/>
                                          </p:val>
                                        </p:tav>
                                        <p:tav tm="100000">
                                          <p:val>
                                            <p:strVal val="#ppt_x"/>
                                          </p:val>
                                        </p:tav>
                                      </p:tavLst>
                                    </p:anim>
                                    <p:animEffect transition="in" filter="wipe(left)">
                                      <p:cBhvr>
                                        <p:cTn id="28" dur="500"/>
                                        <p:tgtEl>
                                          <p:spTgt spid="9230"/>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9231"/>
                                        </p:tgtEl>
                                        <p:attrNameLst>
                                          <p:attrName>style.visibility</p:attrName>
                                        </p:attrNameLst>
                                      </p:cBhvr>
                                      <p:to>
                                        <p:strVal val="visible"/>
                                      </p:to>
                                    </p:set>
                                    <p:anim calcmode="lin" valueType="num">
                                      <p:cBhvr additive="base">
                                        <p:cTn id="31" dur="500"/>
                                        <p:tgtEl>
                                          <p:spTgt spid="9231"/>
                                        </p:tgtEl>
                                        <p:attrNameLst>
                                          <p:attrName>ppt_x</p:attrName>
                                        </p:attrNameLst>
                                      </p:cBhvr>
                                      <p:tavLst>
                                        <p:tav tm="0">
                                          <p:val>
                                            <p:strVal val="#ppt_x-#ppt_w*1.125000"/>
                                          </p:val>
                                        </p:tav>
                                        <p:tav tm="100000">
                                          <p:val>
                                            <p:strVal val="#ppt_x"/>
                                          </p:val>
                                        </p:tav>
                                      </p:tavLst>
                                    </p:anim>
                                    <p:animEffect transition="in" filter="wipe(right)">
                                      <p:cBhvr>
                                        <p:cTn id="32" dur="500"/>
                                        <p:tgtEl>
                                          <p:spTgt spid="9231"/>
                                        </p:tgtEl>
                                      </p:cBhvr>
                                    </p:animEffect>
                                  </p:childTnLst>
                                </p:cTn>
                              </p:par>
                            </p:childTnLst>
                          </p:cTn>
                        </p:par>
                        <p:par>
                          <p:cTn id="33" fill="hold">
                            <p:stCondLst>
                              <p:cond delay="1500"/>
                            </p:stCondLst>
                            <p:childTnLst>
                              <p:par>
                                <p:cTn id="34" presetID="14" presetClass="entr" presetSubtype="10" fill="hold" nodeType="afterEffect">
                                  <p:stCondLst>
                                    <p:cond delay="0"/>
                                  </p:stCondLst>
                                  <p:childTnLst>
                                    <p:set>
                                      <p:cBhvr>
                                        <p:cTn id="35" dur="1" fill="hold">
                                          <p:stCondLst>
                                            <p:cond delay="0"/>
                                          </p:stCondLst>
                                        </p:cTn>
                                        <p:tgtEl>
                                          <p:spTgt spid="9235"/>
                                        </p:tgtEl>
                                        <p:attrNameLst>
                                          <p:attrName>style.visibility</p:attrName>
                                        </p:attrNameLst>
                                      </p:cBhvr>
                                      <p:to>
                                        <p:strVal val="visible"/>
                                      </p:to>
                                    </p:set>
                                    <p:animEffect transition="in" filter="randombar(horizontal)">
                                      <p:cBhvr>
                                        <p:cTn id="36" dur="500"/>
                                        <p:tgtEl>
                                          <p:spTgt spid="9235"/>
                                        </p:tgtEl>
                                      </p:cBhvr>
                                    </p:animEffect>
                                  </p:childTnLst>
                                </p:cTn>
                              </p:par>
                              <p:par>
                                <p:cTn id="37" presetID="14" presetClass="entr" presetSubtype="10" fill="hold" nodeType="withEffect">
                                  <p:stCondLst>
                                    <p:cond delay="0"/>
                                  </p:stCondLst>
                                  <p:childTnLst>
                                    <p:set>
                                      <p:cBhvr>
                                        <p:cTn id="38" dur="1" fill="hold">
                                          <p:stCondLst>
                                            <p:cond delay="0"/>
                                          </p:stCondLst>
                                        </p:cTn>
                                        <p:tgtEl>
                                          <p:spTgt spid="9227"/>
                                        </p:tgtEl>
                                        <p:attrNameLst>
                                          <p:attrName>style.visibility</p:attrName>
                                        </p:attrNameLst>
                                      </p:cBhvr>
                                      <p:to>
                                        <p:strVal val="visible"/>
                                      </p:to>
                                    </p:set>
                                    <p:animEffect transition="in" filter="randombar(horizontal)">
                                      <p:cBhvr>
                                        <p:cTn id="39" dur="500"/>
                                        <p:tgtEl>
                                          <p:spTgt spid="9227"/>
                                        </p:tgtEl>
                                      </p:cBhvr>
                                    </p:animEffect>
                                  </p:childTnLst>
                                </p:cTn>
                              </p:par>
                              <p:par>
                                <p:cTn id="40" presetID="14" presetClass="entr" presetSubtype="10" fill="hold" nodeType="withEffect">
                                  <p:stCondLst>
                                    <p:cond delay="0"/>
                                  </p:stCondLst>
                                  <p:childTnLst>
                                    <p:set>
                                      <p:cBhvr>
                                        <p:cTn id="41" dur="1" fill="hold">
                                          <p:stCondLst>
                                            <p:cond delay="0"/>
                                          </p:stCondLst>
                                        </p:cTn>
                                        <p:tgtEl>
                                          <p:spTgt spid="9223"/>
                                        </p:tgtEl>
                                        <p:attrNameLst>
                                          <p:attrName>style.visibility</p:attrName>
                                        </p:attrNameLst>
                                      </p:cBhvr>
                                      <p:to>
                                        <p:strVal val="visible"/>
                                      </p:to>
                                    </p:set>
                                    <p:animEffect transition="in" filter="randombar(horizontal)">
                                      <p:cBhvr>
                                        <p:cTn id="42" dur="500"/>
                                        <p:tgtEl>
                                          <p:spTgt spid="9223"/>
                                        </p:tgtEl>
                                      </p:cBhvr>
                                    </p:animEffect>
                                  </p:childTnLst>
                                </p:cTn>
                              </p:par>
                              <p:par>
                                <p:cTn id="43" presetID="14" presetClass="entr" presetSubtype="10" fill="hold" nodeType="withEffect">
                                  <p:stCondLst>
                                    <p:cond delay="0"/>
                                  </p:stCondLst>
                                  <p:childTnLst>
                                    <p:set>
                                      <p:cBhvr>
                                        <p:cTn id="44" dur="1" fill="hold">
                                          <p:stCondLst>
                                            <p:cond delay="0"/>
                                          </p:stCondLst>
                                        </p:cTn>
                                        <p:tgtEl>
                                          <p:spTgt spid="9232"/>
                                        </p:tgtEl>
                                        <p:attrNameLst>
                                          <p:attrName>style.visibility</p:attrName>
                                        </p:attrNameLst>
                                      </p:cBhvr>
                                      <p:to>
                                        <p:strVal val="visible"/>
                                      </p:to>
                                    </p:set>
                                    <p:animEffect transition="in" filter="randombar(horizontal)">
                                      <p:cBhvr>
                                        <p:cTn id="45" dur="500"/>
                                        <p:tgtEl>
                                          <p:spTgt spid="9232"/>
                                        </p:tgtEl>
                                      </p:cBhvr>
                                    </p:animEffect>
                                  </p:childTnLst>
                                </p:cTn>
                              </p:par>
                            </p:childTnLst>
                          </p:cTn>
                        </p:par>
                        <p:par>
                          <p:cTn id="46" fill="hold">
                            <p:stCondLst>
                              <p:cond delay="2000"/>
                            </p:stCondLst>
                            <p:childTnLst>
                              <p:par>
                                <p:cTn id="47" presetID="14" presetClass="entr" presetSubtype="10" fill="hold" grpId="0" nodeType="afterEffect">
                                  <p:stCondLst>
                                    <p:cond delay="0"/>
                                  </p:stCondLst>
                                  <p:iterate type="wd">
                                    <p:tmPct val="10000"/>
                                  </p:iterate>
                                  <p:childTnLst>
                                    <p:set>
                                      <p:cBhvr>
                                        <p:cTn id="48" dur="1" fill="hold">
                                          <p:stCondLst>
                                            <p:cond delay="0"/>
                                          </p:stCondLst>
                                        </p:cTn>
                                        <p:tgtEl>
                                          <p:spTgt spid="9241"/>
                                        </p:tgtEl>
                                        <p:attrNameLst>
                                          <p:attrName>style.visibility</p:attrName>
                                        </p:attrNameLst>
                                      </p:cBhvr>
                                      <p:to>
                                        <p:strVal val="visible"/>
                                      </p:to>
                                    </p:set>
                                    <p:animEffect transition="in" filter="randombar(horizontal)">
                                      <p:cBhvr>
                                        <p:cTn id="49" dur="500"/>
                                        <p:tgtEl>
                                          <p:spTgt spid="9241"/>
                                        </p:tgtEl>
                                      </p:cBhvr>
                                    </p:animEffect>
                                  </p:childTnLst>
                                </p:cTn>
                              </p:par>
                              <p:par>
                                <p:cTn id="50" presetID="14" presetClass="entr" presetSubtype="10" fill="hold" grpId="0" nodeType="withEffect">
                                  <p:stCondLst>
                                    <p:cond delay="0"/>
                                  </p:stCondLst>
                                  <p:iterate type="wd">
                                    <p:tmPct val="10000"/>
                                  </p:iterate>
                                  <p:childTnLst>
                                    <p:set>
                                      <p:cBhvr>
                                        <p:cTn id="51" dur="1" fill="hold">
                                          <p:stCondLst>
                                            <p:cond delay="0"/>
                                          </p:stCondLst>
                                        </p:cTn>
                                        <p:tgtEl>
                                          <p:spTgt spid="9242"/>
                                        </p:tgtEl>
                                        <p:attrNameLst>
                                          <p:attrName>style.visibility</p:attrName>
                                        </p:attrNameLst>
                                      </p:cBhvr>
                                      <p:to>
                                        <p:strVal val="visible"/>
                                      </p:to>
                                    </p:set>
                                    <p:animEffect transition="in" filter="randombar(horizontal)">
                                      <p:cBhvr>
                                        <p:cTn id="52" dur="500"/>
                                        <p:tgtEl>
                                          <p:spTgt spid="9242"/>
                                        </p:tgtEl>
                                      </p:cBhvr>
                                    </p:animEffect>
                                  </p:childTnLst>
                                </p:cTn>
                              </p:par>
                              <p:par>
                                <p:cTn id="53" presetID="14" presetClass="entr" presetSubtype="10" fill="hold" grpId="0" nodeType="withEffect">
                                  <p:stCondLst>
                                    <p:cond delay="0"/>
                                  </p:stCondLst>
                                  <p:iterate type="wd">
                                    <p:tmPct val="10000"/>
                                  </p:iterate>
                                  <p:childTnLst>
                                    <p:set>
                                      <p:cBhvr>
                                        <p:cTn id="54" dur="1" fill="hold">
                                          <p:stCondLst>
                                            <p:cond delay="0"/>
                                          </p:stCondLst>
                                        </p:cTn>
                                        <p:tgtEl>
                                          <p:spTgt spid="9240"/>
                                        </p:tgtEl>
                                        <p:attrNameLst>
                                          <p:attrName>style.visibility</p:attrName>
                                        </p:attrNameLst>
                                      </p:cBhvr>
                                      <p:to>
                                        <p:strVal val="visible"/>
                                      </p:to>
                                    </p:set>
                                    <p:animEffect transition="in" filter="randombar(horizontal)">
                                      <p:cBhvr>
                                        <p:cTn id="55" dur="500"/>
                                        <p:tgtEl>
                                          <p:spTgt spid="9240"/>
                                        </p:tgtEl>
                                      </p:cBhvr>
                                    </p:animEffect>
                                  </p:childTnLst>
                                </p:cTn>
                              </p:par>
                              <p:par>
                                <p:cTn id="56" presetID="14" presetClass="entr" presetSubtype="10" fill="hold" grpId="0" nodeType="withEffect">
                                  <p:stCondLst>
                                    <p:cond delay="0"/>
                                  </p:stCondLst>
                                  <p:iterate type="wd">
                                    <p:tmPct val="10000"/>
                                  </p:iterate>
                                  <p:childTnLst>
                                    <p:set>
                                      <p:cBhvr>
                                        <p:cTn id="57" dur="1" fill="hold">
                                          <p:stCondLst>
                                            <p:cond delay="0"/>
                                          </p:stCondLst>
                                        </p:cTn>
                                        <p:tgtEl>
                                          <p:spTgt spid="9239"/>
                                        </p:tgtEl>
                                        <p:attrNameLst>
                                          <p:attrName>style.visibility</p:attrName>
                                        </p:attrNameLst>
                                      </p:cBhvr>
                                      <p:to>
                                        <p:strVal val="visible"/>
                                      </p:to>
                                    </p:set>
                                    <p:animEffect transition="in" filter="randombar(horizontal)">
                                      <p:cBhvr>
                                        <p:cTn id="58" dur="500"/>
                                        <p:tgtEl>
                                          <p:spTgt spid="92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animBg="1"/>
      <p:bldP spid="9221" grpId="0" animBg="1"/>
      <p:bldP spid="9222" grpId="0" animBg="1"/>
      <p:bldP spid="9226" grpId="0" animBg="1"/>
      <p:bldP spid="9230" grpId="0" animBg="1"/>
      <p:bldP spid="9231" grpId="0" animBg="1"/>
      <p:bldP spid="9239" grpId="0"/>
      <p:bldP spid="9240" grpId="0"/>
      <p:bldP spid="9241" grpId="0"/>
      <p:bldP spid="9242" grpId="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0F2437"/>
            </a:gs>
            <a:gs pos="50000">
              <a:srgbClr val="284D7A"/>
            </a:gs>
            <a:gs pos="100000">
              <a:srgbClr val="0F2437"/>
            </a:gs>
          </a:gsLst>
          <a:lin ang="5400000" scaled="1"/>
        </a:gradFill>
        <a:effectLst/>
      </p:bgPr>
    </p:bg>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422648" y="4711698"/>
            <a:ext cx="1974851" cy="1092201"/>
          </a:xfrm>
        </p:spPr>
        <p:txBody>
          <a:bodyPr/>
          <a:lstStyle/>
          <a:p>
            <a:r>
              <a:rPr lang="en-US" altLang="zh-CN" dirty="0">
                <a:cs typeface="+mn-ea"/>
                <a:sym typeface="+mn-lt"/>
              </a:rPr>
              <a:t>02</a:t>
            </a:r>
            <a:endParaRPr lang="zh-CN" altLang="en-US" dirty="0">
              <a:cs typeface="+mn-ea"/>
              <a:sym typeface="+mn-lt"/>
            </a:endParaRPr>
          </a:p>
        </p:txBody>
      </p:sp>
      <p:sp>
        <p:nvSpPr>
          <p:cNvPr id="3" name="文本占位符 2"/>
          <p:cNvSpPr>
            <a:spLocks noGrp="1"/>
          </p:cNvSpPr>
          <p:nvPr>
            <p:ph type="body" sz="quarter" idx="12"/>
          </p:nvPr>
        </p:nvSpPr>
        <p:spPr>
          <a:xfrm>
            <a:off x="6904410" y="3717381"/>
            <a:ext cx="3233739" cy="522101"/>
          </a:xfrm>
        </p:spPr>
        <p:txBody>
          <a:bodyPr/>
          <a:lstStyle/>
          <a:p>
            <a:pPr algn="ctr"/>
            <a:r>
              <a:rPr lang="zh-CN" altLang="en-US" dirty="0">
                <a:cs typeface="+mn-ea"/>
                <a:sym typeface="+mn-lt"/>
              </a:rPr>
              <a:t>点击输入副标题</a:t>
            </a:r>
            <a:endParaRPr lang="zh-CN" altLang="en-US" dirty="0">
              <a:cs typeface="+mn-ea"/>
              <a:sym typeface="+mn-lt"/>
            </a:endParaRPr>
          </a:p>
          <a:p>
            <a:pPr algn="ctr"/>
            <a:r>
              <a:rPr lang="zh-CN" altLang="en-US" dirty="0">
                <a:cs typeface="+mn-ea"/>
                <a:sym typeface="+mn-lt"/>
              </a:rPr>
              <a:t>点击输入副标题</a:t>
            </a:r>
            <a:endParaRPr lang="zh-CN" altLang="en-US" dirty="0">
              <a:cs typeface="+mn-ea"/>
              <a:sym typeface="+mn-lt"/>
            </a:endParaRPr>
          </a:p>
          <a:p>
            <a:pPr algn="ctr"/>
            <a:r>
              <a:rPr lang="zh-CN" altLang="en-US" dirty="0">
                <a:cs typeface="+mn-ea"/>
                <a:sym typeface="+mn-lt"/>
              </a:rPr>
              <a:t>点击输入副标题</a:t>
            </a:r>
            <a:endParaRPr lang="zh-CN" altLang="en-US" dirty="0">
              <a:cs typeface="+mn-ea"/>
              <a:sym typeface="+mn-lt"/>
            </a:endParaRPr>
          </a:p>
        </p:txBody>
      </p:sp>
      <p:sp>
        <p:nvSpPr>
          <p:cNvPr id="4" name="文本占位符 3"/>
          <p:cNvSpPr>
            <a:spLocks noGrp="1"/>
          </p:cNvSpPr>
          <p:nvPr>
            <p:ph type="body" sz="quarter" idx="13"/>
          </p:nvPr>
        </p:nvSpPr>
        <p:spPr>
          <a:xfrm>
            <a:off x="6224773" y="2855911"/>
            <a:ext cx="4436691" cy="522101"/>
          </a:xfrm>
        </p:spPr>
        <p:txBody>
          <a:bodyPr/>
          <a:lstStyle/>
          <a:p>
            <a:r>
              <a:rPr lang="zh-CN" altLang="en-US" dirty="0">
                <a:cs typeface="+mn-ea"/>
                <a:sym typeface="+mn-lt"/>
              </a:rPr>
              <a:t>工作完成情况</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Temp">
      <a:majorFont>
        <a:latin typeface="Impact"/>
        <a:ea typeface="微软雅黑"/>
        <a:cs typeface=""/>
      </a:majorFont>
      <a:minorFont>
        <a:latin typeface="Impact"/>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DocSecurity>0</DocSecurity>
  <HyperlinksChanged>false</HyperlinksChanged>
  <Lines>0</Lines>
  <LinksUpToDate>false</LinksUpToDate>
  <Pages>37</Pages>
  <Paragraphs>691</Paragraphs>
  <Words>4063</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dc:creator>SJ_one_LR</dc:creator>
  <cp:lastModifiedBy>Administrator</cp:lastModifiedBy>
  <dc:title>PowerPoint 演示文稿</dc:title>
  <dcterms:modified xsi:type="dcterms:W3CDTF">2019-01-12T14:26:56Z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