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5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6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0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1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2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20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21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22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23.xml" ContentType="application/vnd.openxmlformats-officedocument.presentationml.notesSlide+xml"/>
  <Override PartName="/ppt/tags/tag120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64" r:id="rId10"/>
    <p:sldId id="272" r:id="rId11"/>
    <p:sldId id="273" r:id="rId12"/>
    <p:sldId id="274" r:id="rId13"/>
    <p:sldId id="275" r:id="rId14"/>
    <p:sldId id="265" r:id="rId15"/>
    <p:sldId id="277" r:id="rId16"/>
    <p:sldId id="278" r:id="rId17"/>
    <p:sldId id="279" r:id="rId18"/>
    <p:sldId id="276" r:id="rId19"/>
    <p:sldId id="266" r:id="rId20"/>
    <p:sldId id="280" r:id="rId21"/>
    <p:sldId id="281" r:id="rId22"/>
    <p:sldId id="282" r:id="rId23"/>
    <p:sldId id="283" r:id="rId24"/>
    <p:sldId id="284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AC9B0B3-5491-4D8B-99F9-6C5F30FB3FD4}">
          <p14:sldIdLst>
            <p14:sldId id="256"/>
            <p14:sldId id="257"/>
            <p14:sldId id="258"/>
            <p14:sldId id="267"/>
            <p14:sldId id="268"/>
            <p14:sldId id="269"/>
            <p14:sldId id="270"/>
            <p14:sldId id="271"/>
            <p14:sldId id="264"/>
            <p14:sldId id="272"/>
            <p14:sldId id="273"/>
            <p14:sldId id="274"/>
            <p14:sldId id="275"/>
            <p14:sldId id="265"/>
            <p14:sldId id="277"/>
            <p14:sldId id="278"/>
            <p14:sldId id="279"/>
            <p14:sldId id="276"/>
            <p14:sldId id="266"/>
            <p14:sldId id="280"/>
            <p14:sldId id="281"/>
            <p14:sldId id="282"/>
            <p14:sldId id="283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9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8673"/>
    <a:srgbClr val="7DC4A6"/>
    <a:srgbClr val="BEE4FB"/>
    <a:srgbClr val="3AB4A5"/>
    <a:srgbClr val="9B050E"/>
    <a:srgbClr val="F3F3F3"/>
    <a:srgbClr val="F7FCFE"/>
    <a:srgbClr val="FFFFFC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8" autoAdjust="0"/>
  </p:normalViewPr>
  <p:slideViewPr>
    <p:cSldViewPr snapToGrid="0" showGuides="1">
      <p:cViewPr varScale="1">
        <p:scale>
          <a:sx n="116" d="100"/>
          <a:sy n="116" d="100"/>
        </p:scale>
        <p:origin x="390" y="108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43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679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9694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922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5561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7704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011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9191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6590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6272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688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1156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453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8380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9966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1415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625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000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489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350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504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550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9061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285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92B78107-529B-490E-A56E-60531CF0F7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r="2831"/>
          <a:stretch/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3" name="云形 2">
            <a:extLst>
              <a:ext uri="{FF2B5EF4-FFF2-40B4-BE49-F238E27FC236}">
                <a16:creationId xmlns:a16="http://schemas.microsoft.com/office/drawing/2014/main" xmlns="" id="{997A594E-8DBE-4A77-9209-10DE738B5A55}"/>
              </a:ext>
            </a:extLst>
          </p:cNvPr>
          <p:cNvSpPr/>
          <p:nvPr userDrawn="1"/>
        </p:nvSpPr>
        <p:spPr>
          <a:xfrm flipV="1">
            <a:off x="-433700" y="1508938"/>
            <a:ext cx="7961964" cy="5091355"/>
          </a:xfrm>
          <a:prstGeom prst="cloud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4EB2CCB-CF9F-49DD-A043-54BDCA7077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r="2831"/>
          <a:stretch/>
        </p:blipFill>
        <p:spPr>
          <a:xfrm flipH="1">
            <a:off x="0" y="-1"/>
            <a:ext cx="12192000" cy="6858000"/>
          </a:xfrm>
          <a:prstGeom prst="rect">
            <a:avLst/>
          </a:prstGeom>
        </p:spPr>
      </p:pic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6C9C9D8C-86B8-40FD-9788-F607729967E1}"/>
              </a:ext>
            </a:extLst>
          </p:cNvPr>
          <p:cNvSpPr/>
          <p:nvPr userDrawn="1"/>
        </p:nvSpPr>
        <p:spPr>
          <a:xfrm>
            <a:off x="4368800" y="1219200"/>
            <a:ext cx="7480300" cy="50546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2821CF8D-CF03-4740-9B76-98792271B3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12"/>
          <a:stretch/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3" name="云形 2">
            <a:extLst>
              <a:ext uri="{FF2B5EF4-FFF2-40B4-BE49-F238E27FC236}">
                <a16:creationId xmlns:a16="http://schemas.microsoft.com/office/drawing/2014/main" xmlns="" id="{C7CA52B6-54CB-4652-BF37-77AA14D6A697}"/>
              </a:ext>
            </a:extLst>
          </p:cNvPr>
          <p:cNvSpPr/>
          <p:nvPr userDrawn="1"/>
        </p:nvSpPr>
        <p:spPr>
          <a:xfrm flipV="1">
            <a:off x="810900" y="1242238"/>
            <a:ext cx="7961964" cy="5091355"/>
          </a:xfrm>
          <a:prstGeom prst="cloud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bg>
      <p:bgPr>
        <a:solidFill>
          <a:srgbClr val="198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BB6A3294-93AD-40EF-BAAE-3718BDA47A94}"/>
              </a:ext>
            </a:extLst>
          </p:cNvPr>
          <p:cNvSpPr/>
          <p:nvPr userDrawn="1"/>
        </p:nvSpPr>
        <p:spPr>
          <a:xfrm>
            <a:off x="419100" y="381000"/>
            <a:ext cx="11353800" cy="6096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BB5E7648-B384-461A-BFD1-E506AB1D99F2}"/>
              </a:ext>
            </a:extLst>
          </p:cNvPr>
          <p:cNvSpPr/>
          <p:nvPr userDrawn="1"/>
        </p:nvSpPr>
        <p:spPr>
          <a:xfrm>
            <a:off x="419100" y="381000"/>
            <a:ext cx="11353800" cy="6096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4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3E7106A2-7D48-4EF6-BD53-BF3CE159ADAA}"/>
              </a:ext>
            </a:extLst>
          </p:cNvPr>
          <p:cNvSpPr/>
          <p:nvPr userDrawn="1"/>
        </p:nvSpPr>
        <p:spPr>
          <a:xfrm>
            <a:off x="419100" y="381000"/>
            <a:ext cx="11353800" cy="6096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8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2A614DA5-F02D-4739-941D-F666F5CF37B2}"/>
              </a:ext>
            </a:extLst>
          </p:cNvPr>
          <p:cNvSpPr/>
          <p:nvPr userDrawn="1"/>
        </p:nvSpPr>
        <p:spPr>
          <a:xfrm>
            <a:off x="419100" y="381000"/>
            <a:ext cx="11353800" cy="6096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8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58619ED-A7F7-4C4D-A9A8-BB36E1143D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r="2831"/>
          <a:stretch/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98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72" r:id="rId4"/>
    <p:sldLayoutId id="2147483683" r:id="rId5"/>
    <p:sldLayoutId id="2147483684" r:id="rId6"/>
    <p:sldLayoutId id="2147483685" r:id="rId7"/>
    <p:sldLayoutId id="2147483678" r:id="rId8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media1.mp3"/><Relationship Id="rId7" Type="http://schemas.openxmlformats.org/officeDocument/2006/relationships/image" Target="../media/image3.png"/><Relationship Id="rId2" Type="http://schemas.microsoft.com/office/2007/relationships/media" Target="../media/media1.mp3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13" Type="http://schemas.openxmlformats.org/officeDocument/2006/relationships/slideLayout" Target="../slideLayouts/slideLayout5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12" Type="http://schemas.openxmlformats.org/officeDocument/2006/relationships/tags" Target="../tags/tag53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tags" Target="../tags/tag52.xml"/><Relationship Id="rId5" Type="http://schemas.openxmlformats.org/officeDocument/2006/relationships/tags" Target="../tags/tag46.xml"/><Relationship Id="rId10" Type="http://schemas.openxmlformats.org/officeDocument/2006/relationships/tags" Target="../tags/tag51.xml"/><Relationship Id="rId4" Type="http://schemas.openxmlformats.org/officeDocument/2006/relationships/tags" Target="../tags/tag45.xml"/><Relationship Id="rId9" Type="http://schemas.openxmlformats.org/officeDocument/2006/relationships/tags" Target="../tags/tag50.xml"/><Relationship Id="rId1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13" Type="http://schemas.openxmlformats.org/officeDocument/2006/relationships/tags" Target="../tags/tag76.xml"/><Relationship Id="rId18" Type="http://schemas.openxmlformats.org/officeDocument/2006/relationships/tags" Target="../tags/tag81.xml"/><Relationship Id="rId26" Type="http://schemas.openxmlformats.org/officeDocument/2006/relationships/notesSlide" Target="../notesSlides/notesSlide16.xml"/><Relationship Id="rId3" Type="http://schemas.openxmlformats.org/officeDocument/2006/relationships/tags" Target="../tags/tag66.xml"/><Relationship Id="rId21" Type="http://schemas.openxmlformats.org/officeDocument/2006/relationships/tags" Target="../tags/tag84.xml"/><Relationship Id="rId7" Type="http://schemas.openxmlformats.org/officeDocument/2006/relationships/tags" Target="../tags/tag70.xml"/><Relationship Id="rId12" Type="http://schemas.openxmlformats.org/officeDocument/2006/relationships/tags" Target="../tags/tag75.xml"/><Relationship Id="rId17" Type="http://schemas.openxmlformats.org/officeDocument/2006/relationships/tags" Target="../tags/tag80.xml"/><Relationship Id="rId25" Type="http://schemas.openxmlformats.org/officeDocument/2006/relationships/slideLayout" Target="../slideLayouts/slideLayout6.xml"/><Relationship Id="rId2" Type="http://schemas.openxmlformats.org/officeDocument/2006/relationships/tags" Target="../tags/tag65.xml"/><Relationship Id="rId16" Type="http://schemas.openxmlformats.org/officeDocument/2006/relationships/tags" Target="../tags/tag79.xml"/><Relationship Id="rId20" Type="http://schemas.openxmlformats.org/officeDocument/2006/relationships/tags" Target="../tags/tag83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tags" Target="../tags/tag74.xml"/><Relationship Id="rId24" Type="http://schemas.openxmlformats.org/officeDocument/2006/relationships/tags" Target="../tags/tag87.xml"/><Relationship Id="rId5" Type="http://schemas.openxmlformats.org/officeDocument/2006/relationships/tags" Target="../tags/tag68.xml"/><Relationship Id="rId15" Type="http://schemas.openxmlformats.org/officeDocument/2006/relationships/tags" Target="../tags/tag78.xml"/><Relationship Id="rId23" Type="http://schemas.openxmlformats.org/officeDocument/2006/relationships/tags" Target="../tags/tag86.xml"/><Relationship Id="rId10" Type="http://schemas.openxmlformats.org/officeDocument/2006/relationships/tags" Target="../tags/tag73.xml"/><Relationship Id="rId19" Type="http://schemas.openxmlformats.org/officeDocument/2006/relationships/tags" Target="../tags/tag82.xml"/><Relationship Id="rId4" Type="http://schemas.openxmlformats.org/officeDocument/2006/relationships/tags" Target="../tags/tag67.xml"/><Relationship Id="rId9" Type="http://schemas.openxmlformats.org/officeDocument/2006/relationships/tags" Target="../tags/tag72.xml"/><Relationship Id="rId14" Type="http://schemas.openxmlformats.org/officeDocument/2006/relationships/tags" Target="../tags/tag77.xml"/><Relationship Id="rId22" Type="http://schemas.openxmlformats.org/officeDocument/2006/relationships/tags" Target="../tags/tag8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3" Type="http://schemas.openxmlformats.org/officeDocument/2006/relationships/tags" Target="../tags/tag90.xml"/><Relationship Id="rId7" Type="http://schemas.openxmlformats.org/officeDocument/2006/relationships/tags" Target="../tags/tag94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10" Type="http://schemas.openxmlformats.org/officeDocument/2006/relationships/notesSlide" Target="../notesSlides/notesSlide18.xml"/><Relationship Id="rId4" Type="http://schemas.openxmlformats.org/officeDocument/2006/relationships/tags" Target="../tags/tag91.xml"/><Relationship Id="rId9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0.xml"/><Relationship Id="rId4" Type="http://schemas.openxmlformats.org/officeDocument/2006/relationships/tags" Target="../tags/tag9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5.xml"/><Relationship Id="rId4" Type="http://schemas.openxmlformats.org/officeDocument/2006/relationships/tags" Target="../tags/tag10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10.xml"/><Relationship Id="rId4" Type="http://schemas.openxmlformats.org/officeDocument/2006/relationships/tags" Target="../tags/tag10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18.xml"/><Relationship Id="rId3" Type="http://schemas.openxmlformats.org/officeDocument/2006/relationships/tags" Target="../tags/tag113.xml"/><Relationship Id="rId7" Type="http://schemas.openxmlformats.org/officeDocument/2006/relationships/tags" Target="../tags/tag117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tags" Target="../tags/tag116.xml"/><Relationship Id="rId11" Type="http://schemas.openxmlformats.org/officeDocument/2006/relationships/notesSlide" Target="../notesSlides/notesSlide23.xml"/><Relationship Id="rId5" Type="http://schemas.openxmlformats.org/officeDocument/2006/relationships/tags" Target="../tags/tag115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114.xml"/><Relationship Id="rId9" Type="http://schemas.openxmlformats.org/officeDocument/2006/relationships/tags" Target="../tags/tag1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notesSlide" Target="../notesSlides/notesSlide4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10" Type="http://schemas.openxmlformats.org/officeDocument/2006/relationships/notesSlide" Target="../notesSlides/notesSlide6.xml"/><Relationship Id="rId4" Type="http://schemas.openxmlformats.org/officeDocument/2006/relationships/tags" Target="../tags/tag22.xml"/><Relationship Id="rId9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31.xml"/><Relationship Id="rId4" Type="http://schemas.openxmlformats.org/officeDocument/2006/relationships/tags" Target="../tags/tag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36.xml"/><Relationship Id="rId4" Type="http://schemas.openxmlformats.org/officeDocument/2006/relationships/tags" Target="../tags/tag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_文本框 6">
            <a:extLst>
              <a:ext uri="{FF2B5EF4-FFF2-40B4-BE49-F238E27FC236}">
                <a16:creationId xmlns:a16="http://schemas.microsoft.com/office/drawing/2014/main" xmlns="" id="{BA24D385-E714-4FDC-BBD9-8EFAE7E95FE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0683" y="3174962"/>
            <a:ext cx="6825908" cy="10091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 dirty="0">
                <a:latin typeface="方正有猫在_GBK" panose="02000000000000000000" pitchFamily="2" charset="-122"/>
                <a:ea typeface="方正有猫在_GBK" panose="02000000000000000000" pitchFamily="2" charset="-122"/>
              </a:rPr>
              <a:t>多媒体公开课课件</a:t>
            </a:r>
            <a:r>
              <a:rPr lang="en-US" altLang="zh-CN" sz="5400" dirty="0">
                <a:latin typeface="方正有猫在_GBK" panose="02000000000000000000" pitchFamily="2" charset="-122"/>
                <a:ea typeface="方正有猫在_GBK" panose="02000000000000000000" pitchFamily="2" charset="-122"/>
              </a:rPr>
              <a:t>PPT</a:t>
            </a:r>
            <a:endParaRPr lang="zh-CN" altLang="en-US" sz="5400" dirty="0">
              <a:latin typeface="方正有猫在_GBK" panose="02000000000000000000" pitchFamily="2" charset="-122"/>
              <a:ea typeface="方正有猫在_GBK" panose="02000000000000000000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378C864-F480-4A54-AD1E-378C2A680746}"/>
              </a:ext>
            </a:extLst>
          </p:cNvPr>
          <p:cNvSpPr/>
          <p:nvPr/>
        </p:nvSpPr>
        <p:spPr>
          <a:xfrm rot="21220849">
            <a:off x="1920381" y="2360284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9B050E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</a:rPr>
              <a:t>卡通儿童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91D5F63-6597-40D4-A00F-328468BE4688}"/>
              </a:ext>
            </a:extLst>
          </p:cNvPr>
          <p:cNvSpPr/>
          <p:nvPr/>
        </p:nvSpPr>
        <p:spPr>
          <a:xfrm>
            <a:off x="0" y="4093767"/>
            <a:ext cx="69065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Lorem ipsum dolor sit amet, consectetuer adipiscing elit.Aenean commodo ligula eget dolor. Aenean massa. Cum sociis natoque penatibus et magnis dis parturient montes,nascetur ridiculus mus. Donec quam felis, ultricies nec.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7FB43868-3D1F-43B2-A1C3-85FE1C10419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038" y="4850736"/>
            <a:ext cx="1666606" cy="166660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C20008AE-8B6E-4FAD-9D2A-ABAE2065DB0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606" y="2294183"/>
            <a:ext cx="1205711" cy="1205711"/>
          </a:xfrm>
          <a:prstGeom prst="rect">
            <a:avLst/>
          </a:prstGeom>
        </p:spPr>
      </p:pic>
      <p:pic>
        <p:nvPicPr>
          <p:cNvPr id="2" name="Lullatone-Outside Sandwiches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-657332" y="51280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3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千图PPT彼岸天：ID 8661124库_组合 108">
            <a:extLst>
              <a:ext uri="{FF2B5EF4-FFF2-40B4-BE49-F238E27FC236}">
                <a16:creationId xmlns:a16="http://schemas.microsoft.com/office/drawing/2014/main" xmlns="" id="{11A48EA6-E0B4-4CCA-8F3F-E50A11B6C99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63382" y="1524692"/>
            <a:ext cx="2932831" cy="834588"/>
            <a:chOff x="863382" y="1524692"/>
            <a:chExt cx="2932831" cy="834588"/>
          </a:xfrm>
        </p:grpSpPr>
        <p:grpSp>
          <p:nvGrpSpPr>
            <p:cNvPr id="30" name="Group 54">
              <a:extLst>
                <a:ext uri="{FF2B5EF4-FFF2-40B4-BE49-F238E27FC236}">
                  <a16:creationId xmlns:a16="http://schemas.microsoft.com/office/drawing/2014/main" xmlns="" id="{A99692DC-E0D3-4065-BBF2-9BC1449A75DD}"/>
                </a:ext>
              </a:extLst>
            </p:cNvPr>
            <p:cNvGrpSpPr/>
            <p:nvPr/>
          </p:nvGrpSpPr>
          <p:grpSpPr>
            <a:xfrm>
              <a:off x="863382" y="1687077"/>
              <a:ext cx="542791" cy="509842"/>
              <a:chOff x="5160963" y="4846638"/>
              <a:chExt cx="496887" cy="466725"/>
            </a:xfrm>
            <a:solidFill>
              <a:schemeClr val="accent5"/>
            </a:solidFill>
          </p:grpSpPr>
          <p:sp>
            <p:nvSpPr>
              <p:cNvPr id="55" name="Oval 55">
                <a:extLst>
                  <a:ext uri="{FF2B5EF4-FFF2-40B4-BE49-F238E27FC236}">
                    <a16:creationId xmlns:a16="http://schemas.microsoft.com/office/drawing/2014/main" xmlns="" id="{09BABD11-5E71-4C93-B666-B0847C254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2263" y="510222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56">
                <a:extLst>
                  <a:ext uri="{FF2B5EF4-FFF2-40B4-BE49-F238E27FC236}">
                    <a16:creationId xmlns:a16="http://schemas.microsoft.com/office/drawing/2014/main" xmlns="" id="{332CE1CD-D4BB-46BC-B76A-234B5315B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963" y="4846638"/>
                <a:ext cx="496887" cy="466725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1" name="Group 108">
              <a:extLst>
                <a:ext uri="{FF2B5EF4-FFF2-40B4-BE49-F238E27FC236}">
                  <a16:creationId xmlns:a16="http://schemas.microsoft.com/office/drawing/2014/main" xmlns="" id="{1AF38ABE-1F64-4D33-B4F9-250C491B8155}"/>
                </a:ext>
              </a:extLst>
            </p:cNvPr>
            <p:cNvGrpSpPr/>
            <p:nvPr/>
          </p:nvGrpSpPr>
          <p:grpSpPr>
            <a:xfrm>
              <a:off x="1406151" y="1524692"/>
              <a:ext cx="2390062" cy="834588"/>
              <a:chOff x="2100456" y="1829593"/>
              <a:chExt cx="2130757" cy="834588"/>
            </a:xfrm>
          </p:grpSpPr>
          <p:sp>
            <p:nvSpPr>
              <p:cNvPr id="53" name="Rectangle 109">
                <a:extLst>
                  <a:ext uri="{FF2B5EF4-FFF2-40B4-BE49-F238E27FC236}">
                    <a16:creationId xmlns:a16="http://schemas.microsoft.com/office/drawing/2014/main" xmlns="" id="{2FB84970-4354-4FF5-9621-136F788D85C9}"/>
                  </a:ext>
                </a:extLst>
              </p:cNvPr>
              <p:cNvSpPr/>
              <p:nvPr/>
            </p:nvSpPr>
            <p:spPr>
              <a:xfrm>
                <a:off x="2100456" y="2137370"/>
                <a:ext cx="2130757" cy="526811"/>
              </a:xfrm>
              <a:prstGeom prst="rect">
                <a:avLst/>
              </a:prstGeom>
            </p:spPr>
            <p:txBody>
              <a:bodyPr wrap="square" lIns="3600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54" name="TextBox 110">
                <a:extLst>
                  <a:ext uri="{FF2B5EF4-FFF2-40B4-BE49-F238E27FC236}">
                    <a16:creationId xmlns:a16="http://schemas.microsoft.com/office/drawing/2014/main" xmlns="" id="{E1D58B10-413A-4184-B2AD-41FF05193206}"/>
                  </a:ext>
                </a:extLst>
              </p:cNvPr>
              <p:cNvSpPr txBox="1"/>
              <p:nvPr/>
            </p:nvSpPr>
            <p:spPr>
              <a:xfrm>
                <a:off x="2104276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5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112" name="千图PPT彼岸天：ID 8661124库_组合 111">
            <a:extLst>
              <a:ext uri="{FF2B5EF4-FFF2-40B4-BE49-F238E27FC236}">
                <a16:creationId xmlns:a16="http://schemas.microsoft.com/office/drawing/2014/main" xmlns="" id="{BDAD25F1-ECF9-4672-8C06-CD1839EF8A8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26617" y="4879642"/>
            <a:ext cx="2912417" cy="834588"/>
            <a:chOff x="826617" y="4879642"/>
            <a:chExt cx="2912417" cy="834588"/>
          </a:xfrm>
        </p:grpSpPr>
        <p:sp>
          <p:nvSpPr>
            <p:cNvPr id="33" name="Freeform: Shape 16">
              <a:extLst>
                <a:ext uri="{FF2B5EF4-FFF2-40B4-BE49-F238E27FC236}">
                  <a16:creationId xmlns:a16="http://schemas.microsoft.com/office/drawing/2014/main" xmlns="" id="{93FB65C7-511A-4E3C-A3F3-A7C81F81F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617" y="5034867"/>
              <a:ext cx="522355" cy="524139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4" name="Group 111">
              <a:extLst>
                <a:ext uri="{FF2B5EF4-FFF2-40B4-BE49-F238E27FC236}">
                  <a16:creationId xmlns:a16="http://schemas.microsoft.com/office/drawing/2014/main" xmlns="" id="{35C7EFD6-6CB7-44BC-ACCE-32F58A2EBAA3}"/>
                </a:ext>
              </a:extLst>
            </p:cNvPr>
            <p:cNvGrpSpPr/>
            <p:nvPr/>
          </p:nvGrpSpPr>
          <p:grpSpPr>
            <a:xfrm>
              <a:off x="1348972" y="4879642"/>
              <a:ext cx="2390062" cy="834588"/>
              <a:chOff x="2100456" y="1829593"/>
              <a:chExt cx="2130757" cy="834588"/>
            </a:xfrm>
          </p:grpSpPr>
          <p:sp>
            <p:nvSpPr>
              <p:cNvPr id="51" name="Rectangle 112">
                <a:extLst>
                  <a:ext uri="{FF2B5EF4-FFF2-40B4-BE49-F238E27FC236}">
                    <a16:creationId xmlns:a16="http://schemas.microsoft.com/office/drawing/2014/main" xmlns="" id="{1C2CD3A8-176F-4202-848A-F9472C0EA03B}"/>
                  </a:ext>
                </a:extLst>
              </p:cNvPr>
              <p:cNvSpPr/>
              <p:nvPr/>
            </p:nvSpPr>
            <p:spPr>
              <a:xfrm>
                <a:off x="2100456" y="2137370"/>
                <a:ext cx="2130757" cy="526811"/>
              </a:xfrm>
              <a:prstGeom prst="rect">
                <a:avLst/>
              </a:prstGeom>
            </p:spPr>
            <p:txBody>
              <a:bodyPr wrap="square" lIns="3600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52" name="TextBox 113">
                <a:extLst>
                  <a:ext uri="{FF2B5EF4-FFF2-40B4-BE49-F238E27FC236}">
                    <a16:creationId xmlns:a16="http://schemas.microsoft.com/office/drawing/2014/main" xmlns="" id="{DDDB0C51-C2E7-4D84-BE56-51577AF52E46}"/>
                  </a:ext>
                </a:extLst>
              </p:cNvPr>
              <p:cNvSpPr txBox="1"/>
              <p:nvPr/>
            </p:nvSpPr>
            <p:spPr>
              <a:xfrm>
                <a:off x="2104276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110" name="千图PPT彼岸天：ID 8661124库_组合 109">
            <a:extLst>
              <a:ext uri="{FF2B5EF4-FFF2-40B4-BE49-F238E27FC236}">
                <a16:creationId xmlns:a16="http://schemas.microsoft.com/office/drawing/2014/main" xmlns="" id="{863B08E3-BE72-401A-B1BC-E33B290FF28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88121" y="2643009"/>
            <a:ext cx="2908092" cy="834588"/>
            <a:chOff x="888121" y="2643009"/>
            <a:chExt cx="2908092" cy="834588"/>
          </a:xfrm>
        </p:grpSpPr>
        <p:grpSp>
          <p:nvGrpSpPr>
            <p:cNvPr id="36" name="Group 50">
              <a:extLst>
                <a:ext uri="{FF2B5EF4-FFF2-40B4-BE49-F238E27FC236}">
                  <a16:creationId xmlns:a16="http://schemas.microsoft.com/office/drawing/2014/main" xmlns="" id="{588D3301-ED51-4FC6-9974-442E6B5C45A9}"/>
                </a:ext>
              </a:extLst>
            </p:cNvPr>
            <p:cNvGrpSpPr/>
            <p:nvPr/>
          </p:nvGrpSpPr>
          <p:grpSpPr>
            <a:xfrm>
              <a:off x="888121" y="2846762"/>
              <a:ext cx="425678" cy="427083"/>
              <a:chOff x="4198938" y="2905126"/>
              <a:chExt cx="481012" cy="482600"/>
            </a:xfrm>
            <a:solidFill>
              <a:schemeClr val="accent3"/>
            </a:solidFill>
          </p:grpSpPr>
          <p:sp>
            <p:nvSpPr>
              <p:cNvPr id="48" name="Freeform: Shape 51">
                <a:extLst>
                  <a:ext uri="{FF2B5EF4-FFF2-40B4-BE49-F238E27FC236}">
                    <a16:creationId xmlns:a16="http://schemas.microsoft.com/office/drawing/2014/main" xmlns="" id="{84743249-FA6E-4663-ADAC-74E2C72F6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52">
                <a:extLst>
                  <a:ext uri="{FF2B5EF4-FFF2-40B4-BE49-F238E27FC236}">
                    <a16:creationId xmlns:a16="http://schemas.microsoft.com/office/drawing/2014/main" xmlns="" id="{6085B165-7E95-4666-8B39-10565E832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53">
                <a:extLst>
                  <a:ext uri="{FF2B5EF4-FFF2-40B4-BE49-F238E27FC236}">
                    <a16:creationId xmlns:a16="http://schemas.microsoft.com/office/drawing/2014/main" xmlns="" id="{AAEDE4F8-157C-42B0-913C-B997ED7C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7" name="Group 114">
              <a:extLst>
                <a:ext uri="{FF2B5EF4-FFF2-40B4-BE49-F238E27FC236}">
                  <a16:creationId xmlns:a16="http://schemas.microsoft.com/office/drawing/2014/main" xmlns="" id="{C268573D-AB01-4C7D-86D4-1C358EB5A389}"/>
                </a:ext>
              </a:extLst>
            </p:cNvPr>
            <p:cNvGrpSpPr/>
            <p:nvPr/>
          </p:nvGrpSpPr>
          <p:grpSpPr>
            <a:xfrm>
              <a:off x="1406151" y="2643009"/>
              <a:ext cx="2390062" cy="834588"/>
              <a:chOff x="2100456" y="1829593"/>
              <a:chExt cx="2130757" cy="834588"/>
            </a:xfrm>
          </p:grpSpPr>
          <p:sp>
            <p:nvSpPr>
              <p:cNvPr id="46" name="Rectangle 115">
                <a:extLst>
                  <a:ext uri="{FF2B5EF4-FFF2-40B4-BE49-F238E27FC236}">
                    <a16:creationId xmlns:a16="http://schemas.microsoft.com/office/drawing/2014/main" xmlns="" id="{0CBDC21C-19ED-412D-9BC0-77CAE9400F6C}"/>
                  </a:ext>
                </a:extLst>
              </p:cNvPr>
              <p:cNvSpPr/>
              <p:nvPr/>
            </p:nvSpPr>
            <p:spPr>
              <a:xfrm>
                <a:off x="2100456" y="2137370"/>
                <a:ext cx="2130757" cy="526811"/>
              </a:xfrm>
              <a:prstGeom prst="rect">
                <a:avLst/>
              </a:prstGeom>
            </p:spPr>
            <p:txBody>
              <a:bodyPr wrap="square" lIns="3600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47" name="TextBox 116">
                <a:extLst>
                  <a:ext uri="{FF2B5EF4-FFF2-40B4-BE49-F238E27FC236}">
                    <a16:creationId xmlns:a16="http://schemas.microsoft.com/office/drawing/2014/main" xmlns="" id="{C663577A-0691-467D-8724-E3BBA1160B52}"/>
                  </a:ext>
                </a:extLst>
              </p:cNvPr>
              <p:cNvSpPr txBox="1"/>
              <p:nvPr/>
            </p:nvSpPr>
            <p:spPr>
              <a:xfrm>
                <a:off x="2104276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F8096DB6-D5F7-4D26-82AE-C459C8D8F02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986127" y="1226768"/>
            <a:ext cx="7249062" cy="4745927"/>
            <a:chOff x="3986127" y="1226768"/>
            <a:chExt cx="7249062" cy="474592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BDB727C9-6CED-4D7A-BEFB-F628476539F6}"/>
                </a:ext>
              </a:extLst>
            </p:cNvPr>
            <p:cNvSpPr/>
            <p:nvPr/>
          </p:nvSpPr>
          <p:spPr>
            <a:xfrm>
              <a:off x="4078822" y="1542482"/>
              <a:ext cx="7156367" cy="98782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F420DE52-3AC5-4B22-949D-03B823F88EA0}"/>
                </a:ext>
              </a:extLst>
            </p:cNvPr>
            <p:cNvSpPr/>
            <p:nvPr/>
          </p:nvSpPr>
          <p:spPr>
            <a:xfrm>
              <a:off x="4078822" y="2530907"/>
              <a:ext cx="4983322" cy="98782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7E951920-97AC-4F2B-A436-688AD2A7C777}"/>
                </a:ext>
              </a:extLst>
            </p:cNvPr>
            <p:cNvSpPr/>
            <p:nvPr/>
          </p:nvSpPr>
          <p:spPr>
            <a:xfrm>
              <a:off x="4078824" y="3519323"/>
              <a:ext cx="2985578" cy="98782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79F2FA6C-1836-4C9D-AD65-541E958A11AB}"/>
                </a:ext>
              </a:extLst>
            </p:cNvPr>
            <p:cNvSpPr/>
            <p:nvPr/>
          </p:nvSpPr>
          <p:spPr>
            <a:xfrm>
              <a:off x="4078824" y="4486603"/>
              <a:ext cx="1247956" cy="98782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24DFFAFF-5E19-433D-AD50-6CF025ECB6CD}"/>
                </a:ext>
              </a:extLst>
            </p:cNvPr>
            <p:cNvGrpSpPr/>
            <p:nvPr/>
          </p:nvGrpSpPr>
          <p:grpSpPr>
            <a:xfrm>
              <a:off x="3986127" y="4824572"/>
              <a:ext cx="7249062" cy="171700"/>
              <a:chOff x="3649523" y="6019286"/>
              <a:chExt cx="6636028" cy="171700"/>
            </a:xfrm>
          </p:grpSpPr>
          <p:cxnSp>
            <p:nvCxnSpPr>
              <p:cNvPr id="105" name="Straight Connector 8">
                <a:extLst>
                  <a:ext uri="{FF2B5EF4-FFF2-40B4-BE49-F238E27FC236}">
                    <a16:creationId xmlns:a16="http://schemas.microsoft.com/office/drawing/2014/main" xmlns="" id="{C57197E6-2E47-4DFD-9728-C16ABAA92AB7}"/>
                  </a:ext>
                </a:extLst>
              </p:cNvPr>
              <p:cNvCxnSpPr/>
              <p:nvPr/>
            </p:nvCxnSpPr>
            <p:spPr>
              <a:xfrm>
                <a:off x="3805238" y="6105143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6" name="Group 9">
                <a:extLst>
                  <a:ext uri="{FF2B5EF4-FFF2-40B4-BE49-F238E27FC236}">
                    <a16:creationId xmlns:a16="http://schemas.microsoft.com/office/drawing/2014/main" xmlns="" id="{63ABF5A1-8494-4FB3-B96C-0D82E5AD5BF8}"/>
                  </a:ext>
                </a:extLst>
              </p:cNvPr>
              <p:cNvGrpSpPr/>
              <p:nvPr/>
            </p:nvGrpSpPr>
            <p:grpSpPr>
              <a:xfrm>
                <a:off x="3649523" y="601928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07" name="Oval 10">
                  <a:extLst>
                    <a:ext uri="{FF2B5EF4-FFF2-40B4-BE49-F238E27FC236}">
                      <a16:creationId xmlns:a16="http://schemas.microsoft.com/office/drawing/2014/main" xmlns="" id="{1B99ECAF-9625-4F4A-81BE-C50689AF15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8" name="Freeform: Shape 11">
                  <a:extLst>
                    <a:ext uri="{FF2B5EF4-FFF2-40B4-BE49-F238E27FC236}">
                      <a16:creationId xmlns:a16="http://schemas.microsoft.com/office/drawing/2014/main" xmlns="" id="{C9539078-72DC-4609-A96F-775A2418B3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9" name="Group 17">
              <a:extLst>
                <a:ext uri="{FF2B5EF4-FFF2-40B4-BE49-F238E27FC236}">
                  <a16:creationId xmlns:a16="http://schemas.microsoft.com/office/drawing/2014/main" xmlns="" id="{A80DF4CF-ABBC-4C75-86A7-9304D7D85689}"/>
                </a:ext>
              </a:extLst>
            </p:cNvPr>
            <p:cNvGrpSpPr/>
            <p:nvPr/>
          </p:nvGrpSpPr>
          <p:grpSpPr>
            <a:xfrm>
              <a:off x="3986127" y="3922935"/>
              <a:ext cx="7249062" cy="171700"/>
              <a:chOff x="3649523" y="5117648"/>
              <a:chExt cx="6636028" cy="171700"/>
            </a:xfrm>
          </p:grpSpPr>
          <p:cxnSp>
            <p:nvCxnSpPr>
              <p:cNvPr id="101" name="Straight Connector 18">
                <a:extLst>
                  <a:ext uri="{FF2B5EF4-FFF2-40B4-BE49-F238E27FC236}">
                    <a16:creationId xmlns:a16="http://schemas.microsoft.com/office/drawing/2014/main" xmlns="" id="{C874E6A3-3BF7-4183-98B3-B9D08D756A84}"/>
                  </a:ext>
                </a:extLst>
              </p:cNvPr>
              <p:cNvCxnSpPr/>
              <p:nvPr/>
            </p:nvCxnSpPr>
            <p:spPr>
              <a:xfrm>
                <a:off x="3805238" y="5193171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2" name="Group 19">
                <a:extLst>
                  <a:ext uri="{FF2B5EF4-FFF2-40B4-BE49-F238E27FC236}">
                    <a16:creationId xmlns:a16="http://schemas.microsoft.com/office/drawing/2014/main" xmlns="" id="{871E9D22-9AEA-4508-908A-982E858A34A3}"/>
                  </a:ext>
                </a:extLst>
              </p:cNvPr>
              <p:cNvGrpSpPr/>
              <p:nvPr/>
            </p:nvGrpSpPr>
            <p:grpSpPr>
              <a:xfrm>
                <a:off x="3649523" y="5117648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03" name="Oval 20">
                  <a:extLst>
                    <a:ext uri="{FF2B5EF4-FFF2-40B4-BE49-F238E27FC236}">
                      <a16:creationId xmlns:a16="http://schemas.microsoft.com/office/drawing/2014/main" xmlns="" id="{A50FF7C6-4BFE-47DA-8E61-BF28192688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4" name="Freeform: Shape 21">
                  <a:extLst>
                    <a:ext uri="{FF2B5EF4-FFF2-40B4-BE49-F238E27FC236}">
                      <a16:creationId xmlns:a16="http://schemas.microsoft.com/office/drawing/2014/main" xmlns="" id="{636E722A-28EC-436E-8CC1-ED997CEE12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0" name="Group 23">
              <a:extLst>
                <a:ext uri="{FF2B5EF4-FFF2-40B4-BE49-F238E27FC236}">
                  <a16:creationId xmlns:a16="http://schemas.microsoft.com/office/drawing/2014/main" xmlns="" id="{73576AB2-B5C0-4C87-B87D-DC439036042C}"/>
                </a:ext>
              </a:extLst>
            </p:cNvPr>
            <p:cNvGrpSpPr/>
            <p:nvPr/>
          </p:nvGrpSpPr>
          <p:grpSpPr>
            <a:xfrm>
              <a:off x="3986127" y="3028241"/>
              <a:ext cx="7249062" cy="171700"/>
              <a:chOff x="3649523" y="4222952"/>
              <a:chExt cx="6636028" cy="171700"/>
            </a:xfrm>
          </p:grpSpPr>
          <p:cxnSp>
            <p:nvCxnSpPr>
              <p:cNvPr id="97" name="Straight Connector 24">
                <a:extLst>
                  <a:ext uri="{FF2B5EF4-FFF2-40B4-BE49-F238E27FC236}">
                    <a16:creationId xmlns:a16="http://schemas.microsoft.com/office/drawing/2014/main" xmlns="" id="{7DF54215-C6C5-4624-8B9E-0EB63318BC70}"/>
                  </a:ext>
                </a:extLst>
              </p:cNvPr>
              <p:cNvCxnSpPr/>
              <p:nvPr/>
            </p:nvCxnSpPr>
            <p:spPr>
              <a:xfrm>
                <a:off x="3805238" y="4308809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8" name="Group 25">
                <a:extLst>
                  <a:ext uri="{FF2B5EF4-FFF2-40B4-BE49-F238E27FC236}">
                    <a16:creationId xmlns:a16="http://schemas.microsoft.com/office/drawing/2014/main" xmlns="" id="{EE1B6555-DBD8-4F9E-86EC-34DA414C2133}"/>
                  </a:ext>
                </a:extLst>
              </p:cNvPr>
              <p:cNvGrpSpPr/>
              <p:nvPr/>
            </p:nvGrpSpPr>
            <p:grpSpPr>
              <a:xfrm>
                <a:off x="3649523" y="4222952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9" name="Oval 26">
                  <a:extLst>
                    <a:ext uri="{FF2B5EF4-FFF2-40B4-BE49-F238E27FC236}">
                      <a16:creationId xmlns:a16="http://schemas.microsoft.com/office/drawing/2014/main" xmlns="" id="{1D903973-4EB4-49C6-BD43-AA599EDE2A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0" name="Freeform: Shape 27">
                  <a:extLst>
                    <a:ext uri="{FF2B5EF4-FFF2-40B4-BE49-F238E27FC236}">
                      <a16:creationId xmlns:a16="http://schemas.microsoft.com/office/drawing/2014/main" xmlns="" id="{DD904E02-D63E-467C-93DC-91A947BFC0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1" name="Group 29">
              <a:extLst>
                <a:ext uri="{FF2B5EF4-FFF2-40B4-BE49-F238E27FC236}">
                  <a16:creationId xmlns:a16="http://schemas.microsoft.com/office/drawing/2014/main" xmlns="" id="{C1A9C777-1CE5-4461-9118-D8614DD7D1A7}"/>
                </a:ext>
              </a:extLst>
            </p:cNvPr>
            <p:cNvGrpSpPr/>
            <p:nvPr/>
          </p:nvGrpSpPr>
          <p:grpSpPr>
            <a:xfrm>
              <a:off x="3986127" y="2125576"/>
              <a:ext cx="7249062" cy="171700"/>
              <a:chOff x="3649523" y="3320286"/>
              <a:chExt cx="6636028" cy="171700"/>
            </a:xfrm>
          </p:grpSpPr>
          <p:cxnSp>
            <p:nvCxnSpPr>
              <p:cNvPr id="93" name="Straight Connector 30">
                <a:extLst>
                  <a:ext uri="{FF2B5EF4-FFF2-40B4-BE49-F238E27FC236}">
                    <a16:creationId xmlns:a16="http://schemas.microsoft.com/office/drawing/2014/main" xmlns="" id="{7FA0624E-4400-4F78-9544-B95A8BC713A1}"/>
                  </a:ext>
                </a:extLst>
              </p:cNvPr>
              <p:cNvCxnSpPr/>
              <p:nvPr/>
            </p:nvCxnSpPr>
            <p:spPr>
              <a:xfrm>
                <a:off x="3805238" y="3416564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4" name="Group 31">
                <a:extLst>
                  <a:ext uri="{FF2B5EF4-FFF2-40B4-BE49-F238E27FC236}">
                    <a16:creationId xmlns:a16="http://schemas.microsoft.com/office/drawing/2014/main" xmlns="" id="{F961F531-C6B2-4C61-8AB4-9F0AD286CDC7}"/>
                  </a:ext>
                </a:extLst>
              </p:cNvPr>
              <p:cNvGrpSpPr/>
              <p:nvPr/>
            </p:nvGrpSpPr>
            <p:grpSpPr>
              <a:xfrm>
                <a:off x="3649523" y="332028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5" name="Oval 32">
                  <a:extLst>
                    <a:ext uri="{FF2B5EF4-FFF2-40B4-BE49-F238E27FC236}">
                      <a16:creationId xmlns:a16="http://schemas.microsoft.com/office/drawing/2014/main" xmlns="" id="{ED9DABD1-4294-4F0B-B580-D3D0E2DEBB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6" name="Freeform: Shape 33">
                  <a:extLst>
                    <a:ext uri="{FF2B5EF4-FFF2-40B4-BE49-F238E27FC236}">
                      <a16:creationId xmlns:a16="http://schemas.microsoft.com/office/drawing/2014/main" xmlns="" id="{6393E03E-1EB8-4693-B9ED-AB3445AD7F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12" name="Straight Connector 34">
              <a:extLst>
                <a:ext uri="{FF2B5EF4-FFF2-40B4-BE49-F238E27FC236}">
                  <a16:creationId xmlns:a16="http://schemas.microsoft.com/office/drawing/2014/main" xmlns="" id="{DCD7C8FD-709A-4C1B-AABF-9B22C8AD2BBD}"/>
                </a:ext>
              </a:extLst>
            </p:cNvPr>
            <p:cNvCxnSpPr/>
            <p:nvPr/>
          </p:nvCxnSpPr>
          <p:spPr>
            <a:xfrm>
              <a:off x="4080182" y="1736054"/>
              <a:ext cx="0" cy="71341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35">
              <a:extLst>
                <a:ext uri="{FF2B5EF4-FFF2-40B4-BE49-F238E27FC236}">
                  <a16:creationId xmlns:a16="http://schemas.microsoft.com/office/drawing/2014/main" xmlns="" id="{8F0F3EA7-C005-4526-8A0B-D1A308CFD686}"/>
                </a:ext>
              </a:extLst>
            </p:cNvPr>
            <p:cNvGrpSpPr/>
            <p:nvPr/>
          </p:nvGrpSpPr>
          <p:grpSpPr>
            <a:xfrm>
              <a:off x="3986127" y="1226768"/>
              <a:ext cx="7249062" cy="171700"/>
              <a:chOff x="3649523" y="2421476"/>
              <a:chExt cx="6636028" cy="171700"/>
            </a:xfrm>
          </p:grpSpPr>
          <p:cxnSp>
            <p:nvCxnSpPr>
              <p:cNvPr id="89" name="Straight Connector 36">
                <a:extLst>
                  <a:ext uri="{FF2B5EF4-FFF2-40B4-BE49-F238E27FC236}">
                    <a16:creationId xmlns:a16="http://schemas.microsoft.com/office/drawing/2014/main" xmlns="" id="{4A41BBC0-8BDC-46E7-A062-CA296E284D8E}"/>
                  </a:ext>
                </a:extLst>
              </p:cNvPr>
              <p:cNvCxnSpPr/>
              <p:nvPr/>
            </p:nvCxnSpPr>
            <p:spPr>
              <a:xfrm>
                <a:off x="3805238" y="2511334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0" name="Group 37">
                <a:extLst>
                  <a:ext uri="{FF2B5EF4-FFF2-40B4-BE49-F238E27FC236}">
                    <a16:creationId xmlns:a16="http://schemas.microsoft.com/office/drawing/2014/main" xmlns="" id="{1C195C01-5627-4CEB-9CFA-7AEA4C63E88F}"/>
                  </a:ext>
                </a:extLst>
              </p:cNvPr>
              <p:cNvGrpSpPr/>
              <p:nvPr/>
            </p:nvGrpSpPr>
            <p:grpSpPr>
              <a:xfrm>
                <a:off x="3649523" y="242147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1" name="Oval 38">
                  <a:extLst>
                    <a:ext uri="{FF2B5EF4-FFF2-40B4-BE49-F238E27FC236}">
                      <a16:creationId xmlns:a16="http://schemas.microsoft.com/office/drawing/2014/main" xmlns="" id="{C353D37B-180B-424A-895A-6A45A9DB9C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2" name="Freeform: Shape 39">
                  <a:extLst>
                    <a:ext uri="{FF2B5EF4-FFF2-40B4-BE49-F238E27FC236}">
                      <a16:creationId xmlns:a16="http://schemas.microsoft.com/office/drawing/2014/main" xmlns="" id="{84FA6833-D2C7-49C8-8BE7-365E7431BD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4" name="TextBox 60">
              <a:extLst>
                <a:ext uri="{FF2B5EF4-FFF2-40B4-BE49-F238E27FC236}">
                  <a16:creationId xmlns:a16="http://schemas.microsoft.com/office/drawing/2014/main" xmlns="" id="{F59FD1D6-B832-41BE-8910-A119B51F1546}"/>
                </a:ext>
              </a:extLst>
            </p:cNvPr>
            <p:cNvSpPr txBox="1"/>
            <p:nvPr/>
          </p:nvSpPr>
          <p:spPr>
            <a:xfrm>
              <a:off x="4672588" y="5664918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15" name="TextBox 61">
              <a:extLst>
                <a:ext uri="{FF2B5EF4-FFF2-40B4-BE49-F238E27FC236}">
                  <a16:creationId xmlns:a16="http://schemas.microsoft.com/office/drawing/2014/main" xmlns="" id="{01D7A07C-D26D-468C-8B24-6ECC3FEAA7D1}"/>
                </a:ext>
              </a:extLst>
            </p:cNvPr>
            <p:cNvSpPr txBox="1"/>
            <p:nvPr/>
          </p:nvSpPr>
          <p:spPr>
            <a:xfrm>
              <a:off x="6439343" y="5664918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6" name="TextBox 62">
              <a:extLst>
                <a:ext uri="{FF2B5EF4-FFF2-40B4-BE49-F238E27FC236}">
                  <a16:creationId xmlns:a16="http://schemas.microsoft.com/office/drawing/2014/main" xmlns="" id="{70F51436-6B16-4A61-BEEE-0F7A2C420E53}"/>
                </a:ext>
              </a:extLst>
            </p:cNvPr>
            <p:cNvSpPr txBox="1"/>
            <p:nvPr/>
          </p:nvSpPr>
          <p:spPr>
            <a:xfrm>
              <a:off x="8202083" y="5664918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17" name="TextBox 63">
              <a:extLst>
                <a:ext uri="{FF2B5EF4-FFF2-40B4-BE49-F238E27FC236}">
                  <a16:creationId xmlns:a16="http://schemas.microsoft.com/office/drawing/2014/main" xmlns="" id="{3E4AA95D-C6AA-4240-A89A-F6D0FB73C973}"/>
                </a:ext>
              </a:extLst>
            </p:cNvPr>
            <p:cNvSpPr txBox="1"/>
            <p:nvPr/>
          </p:nvSpPr>
          <p:spPr>
            <a:xfrm>
              <a:off x="9961769" y="5664918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5"/>
                  </a:solidFill>
                </a:rPr>
                <a:t>输入标题文本</a:t>
              </a:r>
            </a:p>
          </p:txBody>
        </p:sp>
        <p:grpSp>
          <p:nvGrpSpPr>
            <p:cNvPr id="18" name="Group 64">
              <a:extLst>
                <a:ext uri="{FF2B5EF4-FFF2-40B4-BE49-F238E27FC236}">
                  <a16:creationId xmlns:a16="http://schemas.microsoft.com/office/drawing/2014/main" xmlns="" id="{CE962CD2-D310-4CC3-BE2F-EA4D219FFFB2}"/>
                </a:ext>
              </a:extLst>
            </p:cNvPr>
            <p:cNvGrpSpPr/>
            <p:nvPr/>
          </p:nvGrpSpPr>
          <p:grpSpPr>
            <a:xfrm>
              <a:off x="10277949" y="2216546"/>
              <a:ext cx="621125" cy="3420302"/>
              <a:chOff x="3243263" y="148907"/>
              <a:chExt cx="1125538" cy="6197918"/>
            </a:xfrm>
          </p:grpSpPr>
          <p:sp>
            <p:nvSpPr>
              <p:cNvPr id="81" name="Freeform: Shape 65">
                <a:extLst>
                  <a:ext uri="{FF2B5EF4-FFF2-40B4-BE49-F238E27FC236}">
                    <a16:creationId xmlns:a16="http://schemas.microsoft.com/office/drawing/2014/main" xmlns="" id="{2BC69405-7316-4712-B105-1B5B10E64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4722813"/>
                <a:ext cx="1125538" cy="1624012"/>
              </a:xfrm>
              <a:custGeom>
                <a:avLst/>
                <a:gdLst>
                  <a:gd name="T0" fmla="*/ 709 w 709"/>
                  <a:gd name="T1" fmla="*/ 161 h 1023"/>
                  <a:gd name="T2" fmla="*/ 356 w 709"/>
                  <a:gd name="T3" fmla="*/ 1023 h 1023"/>
                  <a:gd name="T4" fmla="*/ 0 w 709"/>
                  <a:gd name="T5" fmla="*/ 161 h 1023"/>
                  <a:gd name="T6" fmla="*/ 0 w 709"/>
                  <a:gd name="T7" fmla="*/ 0 h 1023"/>
                  <a:gd name="T8" fmla="*/ 709 w 709"/>
                  <a:gd name="T9" fmla="*/ 0 h 1023"/>
                  <a:gd name="T10" fmla="*/ 709 w 709"/>
                  <a:gd name="T11" fmla="*/ 161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9" h="1023">
                    <a:moveTo>
                      <a:pt x="709" y="161"/>
                    </a:moveTo>
                    <a:lnTo>
                      <a:pt x="356" y="1023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709" y="0"/>
                    </a:lnTo>
                    <a:lnTo>
                      <a:pt x="709" y="161"/>
                    </a:lnTo>
                    <a:close/>
                  </a:path>
                </a:pathLst>
              </a:custGeom>
              <a:solidFill>
                <a:srgbClr val="DDBDA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Freeform: Shape 66">
                <a:extLst>
                  <a:ext uri="{FF2B5EF4-FFF2-40B4-BE49-F238E27FC236}">
                    <a16:creationId xmlns:a16="http://schemas.microsoft.com/office/drawing/2014/main" xmlns="" id="{0F183885-45EF-403C-9421-14C2FF050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148907"/>
                <a:ext cx="374651" cy="4969196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6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Freeform: Shape 67">
                <a:extLst>
                  <a:ext uri="{FF2B5EF4-FFF2-40B4-BE49-F238E27FC236}">
                    <a16:creationId xmlns:a16="http://schemas.microsoft.com/office/drawing/2014/main" xmlns="" id="{B7E2FBE1-854D-4D79-812A-298981C97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914" y="148907"/>
                <a:ext cx="376238" cy="4969195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Freeform: Shape 68">
                <a:extLst>
                  <a:ext uri="{FF2B5EF4-FFF2-40B4-BE49-F238E27FC236}">
                    <a16:creationId xmlns:a16="http://schemas.microsoft.com/office/drawing/2014/main" xmlns="" id="{79387CC6-87C1-4A17-9D42-0C0FA554A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150" y="148907"/>
                <a:ext cx="374651" cy="4969195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5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5" y="713"/>
                      <a:pt x="35" y="713"/>
                      <a:pt x="35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3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Freeform: Shape 69">
                <a:extLst>
                  <a:ext uri="{FF2B5EF4-FFF2-40B4-BE49-F238E27FC236}">
                    <a16:creationId xmlns:a16="http://schemas.microsoft.com/office/drawing/2014/main" xmlns="" id="{BE624F9E-1F35-4BC0-9FEC-399D267CA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6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Freeform: Shape 70">
                <a:extLst>
                  <a:ext uri="{FF2B5EF4-FFF2-40B4-BE49-F238E27FC236}">
                    <a16:creationId xmlns:a16="http://schemas.microsoft.com/office/drawing/2014/main" xmlns="" id="{37B4BFE3-AA4D-4653-93EE-B756767FF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913" y="4445000"/>
                <a:ext cx="376238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Freeform: Shape 71">
                <a:extLst>
                  <a:ext uri="{FF2B5EF4-FFF2-40B4-BE49-F238E27FC236}">
                    <a16:creationId xmlns:a16="http://schemas.microsoft.com/office/drawing/2014/main" xmlns="" id="{B1040ECB-C009-4E96-B890-0A593CE23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151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5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5" y="174"/>
                      <a:pt x="35" y="174"/>
                      <a:pt x="35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3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Freeform: Shape 72">
                <a:extLst>
                  <a:ext uri="{FF2B5EF4-FFF2-40B4-BE49-F238E27FC236}">
                    <a16:creationId xmlns:a16="http://schemas.microsoft.com/office/drawing/2014/main" xmlns="" id="{2700ACF5-7D17-4297-93A1-72C2CF25B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738" y="5854700"/>
                <a:ext cx="385763" cy="492125"/>
              </a:xfrm>
              <a:custGeom>
                <a:avLst/>
                <a:gdLst>
                  <a:gd name="T0" fmla="*/ 51 w 102"/>
                  <a:gd name="T1" fmla="*/ 0 h 131"/>
                  <a:gd name="T2" fmla="*/ 0 w 102"/>
                  <a:gd name="T3" fmla="*/ 6 h 131"/>
                  <a:gd name="T4" fmla="*/ 51 w 102"/>
                  <a:gd name="T5" fmla="*/ 131 h 131"/>
                  <a:gd name="T6" fmla="*/ 102 w 102"/>
                  <a:gd name="T7" fmla="*/ 6 h 131"/>
                  <a:gd name="T8" fmla="*/ 51 w 102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1">
                    <a:moveTo>
                      <a:pt x="51" y="0"/>
                    </a:moveTo>
                    <a:cubicBezTo>
                      <a:pt x="33" y="0"/>
                      <a:pt x="16" y="2"/>
                      <a:pt x="0" y="6"/>
                    </a:cubicBezTo>
                    <a:cubicBezTo>
                      <a:pt x="51" y="131"/>
                      <a:pt x="51" y="131"/>
                      <a:pt x="51" y="131"/>
                    </a:cubicBezTo>
                    <a:cubicBezTo>
                      <a:pt x="102" y="6"/>
                      <a:pt x="102" y="6"/>
                      <a:pt x="102" y="6"/>
                    </a:cubicBezTo>
                    <a:cubicBezTo>
                      <a:pt x="85" y="2"/>
                      <a:pt x="68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Freeform: Shape 73">
              <a:extLst>
                <a:ext uri="{FF2B5EF4-FFF2-40B4-BE49-F238E27FC236}">
                  <a16:creationId xmlns:a16="http://schemas.microsoft.com/office/drawing/2014/main" xmlns="" id="{32857A08-6C34-4595-BA80-B967A845E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5907" y="1261496"/>
              <a:ext cx="1085207" cy="1086176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74">
              <a:extLst>
                <a:ext uri="{FF2B5EF4-FFF2-40B4-BE49-F238E27FC236}">
                  <a16:creationId xmlns:a16="http://schemas.microsoft.com/office/drawing/2014/main" xmlns="" id="{A3050793-68EC-4584-B882-1B4648782DF8}"/>
                </a:ext>
              </a:extLst>
            </p:cNvPr>
            <p:cNvGrpSpPr/>
            <p:nvPr/>
          </p:nvGrpSpPr>
          <p:grpSpPr>
            <a:xfrm>
              <a:off x="8524129" y="2633899"/>
              <a:ext cx="621125" cy="3002948"/>
              <a:chOff x="3243263" y="905192"/>
              <a:chExt cx="1125538" cy="5441633"/>
            </a:xfrm>
          </p:grpSpPr>
          <p:sp>
            <p:nvSpPr>
              <p:cNvPr id="73" name="Freeform: Shape 75">
                <a:extLst>
                  <a:ext uri="{FF2B5EF4-FFF2-40B4-BE49-F238E27FC236}">
                    <a16:creationId xmlns:a16="http://schemas.microsoft.com/office/drawing/2014/main" xmlns="" id="{40F6D9DF-8653-44DF-8D13-B9DFE10C5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4722813"/>
                <a:ext cx="1125538" cy="1624012"/>
              </a:xfrm>
              <a:custGeom>
                <a:avLst/>
                <a:gdLst>
                  <a:gd name="T0" fmla="*/ 709 w 709"/>
                  <a:gd name="T1" fmla="*/ 161 h 1023"/>
                  <a:gd name="T2" fmla="*/ 356 w 709"/>
                  <a:gd name="T3" fmla="*/ 1023 h 1023"/>
                  <a:gd name="T4" fmla="*/ 0 w 709"/>
                  <a:gd name="T5" fmla="*/ 161 h 1023"/>
                  <a:gd name="T6" fmla="*/ 0 w 709"/>
                  <a:gd name="T7" fmla="*/ 0 h 1023"/>
                  <a:gd name="T8" fmla="*/ 709 w 709"/>
                  <a:gd name="T9" fmla="*/ 0 h 1023"/>
                  <a:gd name="T10" fmla="*/ 709 w 709"/>
                  <a:gd name="T11" fmla="*/ 161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9" h="1023">
                    <a:moveTo>
                      <a:pt x="709" y="161"/>
                    </a:moveTo>
                    <a:lnTo>
                      <a:pt x="356" y="1023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709" y="0"/>
                    </a:lnTo>
                    <a:lnTo>
                      <a:pt x="709" y="161"/>
                    </a:lnTo>
                    <a:close/>
                  </a:path>
                </a:pathLst>
              </a:custGeom>
              <a:solidFill>
                <a:srgbClr val="DDBDA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Freeform: Shape 76">
                <a:extLst>
                  <a:ext uri="{FF2B5EF4-FFF2-40B4-BE49-F238E27FC236}">
                    <a16:creationId xmlns:a16="http://schemas.microsoft.com/office/drawing/2014/main" xmlns="" id="{4DE02AB2-82DB-4B21-B56B-4A4876D9E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905192"/>
                <a:ext cx="374651" cy="4212910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6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Freeform: Shape 77">
                <a:extLst>
                  <a:ext uri="{FF2B5EF4-FFF2-40B4-BE49-F238E27FC236}">
                    <a16:creationId xmlns:a16="http://schemas.microsoft.com/office/drawing/2014/main" xmlns="" id="{98E8E43F-CCFF-48B6-BE1D-05C7EBB75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914" y="905194"/>
                <a:ext cx="376238" cy="4212908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Freeform: Shape 78">
                <a:extLst>
                  <a:ext uri="{FF2B5EF4-FFF2-40B4-BE49-F238E27FC236}">
                    <a16:creationId xmlns:a16="http://schemas.microsoft.com/office/drawing/2014/main" xmlns="" id="{566AEBEC-F5CA-45B2-BE0F-2DA6A8088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150" y="905194"/>
                <a:ext cx="374651" cy="4212908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5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5" y="713"/>
                      <a:pt x="35" y="713"/>
                      <a:pt x="35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3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Freeform: Shape 79">
                <a:extLst>
                  <a:ext uri="{FF2B5EF4-FFF2-40B4-BE49-F238E27FC236}">
                    <a16:creationId xmlns:a16="http://schemas.microsoft.com/office/drawing/2014/main" xmlns="" id="{1AB0CC36-96C3-4462-93FE-00E7B01BB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6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Freeform: Shape 80">
                <a:extLst>
                  <a:ext uri="{FF2B5EF4-FFF2-40B4-BE49-F238E27FC236}">
                    <a16:creationId xmlns:a16="http://schemas.microsoft.com/office/drawing/2014/main" xmlns="" id="{8481CF85-32C9-470E-8D8E-F12FE3AB8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913" y="4445000"/>
                <a:ext cx="376238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Freeform: Shape 81">
                <a:extLst>
                  <a:ext uri="{FF2B5EF4-FFF2-40B4-BE49-F238E27FC236}">
                    <a16:creationId xmlns:a16="http://schemas.microsoft.com/office/drawing/2014/main" xmlns="" id="{DE4EDD60-0237-409F-A329-6F2BDAC21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151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5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5" y="174"/>
                      <a:pt x="35" y="174"/>
                      <a:pt x="35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3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Freeform: Shape 82">
                <a:extLst>
                  <a:ext uri="{FF2B5EF4-FFF2-40B4-BE49-F238E27FC236}">
                    <a16:creationId xmlns:a16="http://schemas.microsoft.com/office/drawing/2014/main" xmlns="" id="{40DE55D4-ED8C-4C54-89D8-DAF6B87EA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738" y="5854700"/>
                <a:ext cx="385763" cy="492125"/>
              </a:xfrm>
              <a:custGeom>
                <a:avLst/>
                <a:gdLst>
                  <a:gd name="T0" fmla="*/ 51 w 102"/>
                  <a:gd name="T1" fmla="*/ 0 h 131"/>
                  <a:gd name="T2" fmla="*/ 0 w 102"/>
                  <a:gd name="T3" fmla="*/ 6 h 131"/>
                  <a:gd name="T4" fmla="*/ 51 w 102"/>
                  <a:gd name="T5" fmla="*/ 131 h 131"/>
                  <a:gd name="T6" fmla="*/ 102 w 102"/>
                  <a:gd name="T7" fmla="*/ 6 h 131"/>
                  <a:gd name="T8" fmla="*/ 51 w 102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1">
                    <a:moveTo>
                      <a:pt x="51" y="0"/>
                    </a:moveTo>
                    <a:cubicBezTo>
                      <a:pt x="33" y="0"/>
                      <a:pt x="16" y="2"/>
                      <a:pt x="0" y="6"/>
                    </a:cubicBezTo>
                    <a:cubicBezTo>
                      <a:pt x="51" y="131"/>
                      <a:pt x="51" y="131"/>
                      <a:pt x="51" y="131"/>
                    </a:cubicBezTo>
                    <a:cubicBezTo>
                      <a:pt x="102" y="6"/>
                      <a:pt x="102" y="6"/>
                      <a:pt x="102" y="6"/>
                    </a:cubicBezTo>
                    <a:cubicBezTo>
                      <a:pt x="85" y="2"/>
                      <a:pt x="68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Freeform: Shape 83">
              <a:extLst>
                <a:ext uri="{FF2B5EF4-FFF2-40B4-BE49-F238E27FC236}">
                  <a16:creationId xmlns:a16="http://schemas.microsoft.com/office/drawing/2014/main" xmlns="" id="{0D0CA2E6-5A52-4369-8379-3B9ED4008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088" y="1647440"/>
              <a:ext cx="1085207" cy="1086176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Group 84">
              <a:extLst>
                <a:ext uri="{FF2B5EF4-FFF2-40B4-BE49-F238E27FC236}">
                  <a16:creationId xmlns:a16="http://schemas.microsoft.com/office/drawing/2014/main" xmlns="" id="{6320AF7E-0273-4C62-AE17-175F85055184}"/>
                </a:ext>
              </a:extLst>
            </p:cNvPr>
            <p:cNvGrpSpPr/>
            <p:nvPr/>
          </p:nvGrpSpPr>
          <p:grpSpPr>
            <a:xfrm>
              <a:off x="6758549" y="3051253"/>
              <a:ext cx="621125" cy="2585594"/>
              <a:chOff x="3243263" y="1661479"/>
              <a:chExt cx="1125538" cy="4685346"/>
            </a:xfrm>
          </p:grpSpPr>
          <p:sp>
            <p:nvSpPr>
              <p:cNvPr id="65" name="Freeform: Shape 85">
                <a:extLst>
                  <a:ext uri="{FF2B5EF4-FFF2-40B4-BE49-F238E27FC236}">
                    <a16:creationId xmlns:a16="http://schemas.microsoft.com/office/drawing/2014/main" xmlns="" id="{F23B9B38-9486-4D8E-AF65-37BC91D9C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4722813"/>
                <a:ext cx="1125538" cy="1624012"/>
              </a:xfrm>
              <a:custGeom>
                <a:avLst/>
                <a:gdLst>
                  <a:gd name="T0" fmla="*/ 709 w 709"/>
                  <a:gd name="T1" fmla="*/ 161 h 1023"/>
                  <a:gd name="T2" fmla="*/ 356 w 709"/>
                  <a:gd name="T3" fmla="*/ 1023 h 1023"/>
                  <a:gd name="T4" fmla="*/ 0 w 709"/>
                  <a:gd name="T5" fmla="*/ 161 h 1023"/>
                  <a:gd name="T6" fmla="*/ 0 w 709"/>
                  <a:gd name="T7" fmla="*/ 0 h 1023"/>
                  <a:gd name="T8" fmla="*/ 709 w 709"/>
                  <a:gd name="T9" fmla="*/ 0 h 1023"/>
                  <a:gd name="T10" fmla="*/ 709 w 709"/>
                  <a:gd name="T11" fmla="*/ 161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9" h="1023">
                    <a:moveTo>
                      <a:pt x="709" y="161"/>
                    </a:moveTo>
                    <a:lnTo>
                      <a:pt x="356" y="1023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709" y="0"/>
                    </a:lnTo>
                    <a:lnTo>
                      <a:pt x="709" y="161"/>
                    </a:lnTo>
                    <a:close/>
                  </a:path>
                </a:pathLst>
              </a:custGeom>
              <a:solidFill>
                <a:srgbClr val="DDBDA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Freeform: Shape 86">
                <a:extLst>
                  <a:ext uri="{FF2B5EF4-FFF2-40B4-BE49-F238E27FC236}">
                    <a16:creationId xmlns:a16="http://schemas.microsoft.com/office/drawing/2014/main" xmlns="" id="{79B6903F-4A2D-4064-92C4-5B16C776A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1661479"/>
                <a:ext cx="374651" cy="3456623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6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Freeform: Shape 87">
                <a:extLst>
                  <a:ext uri="{FF2B5EF4-FFF2-40B4-BE49-F238E27FC236}">
                    <a16:creationId xmlns:a16="http://schemas.microsoft.com/office/drawing/2014/main" xmlns="" id="{6E9B4379-5B36-45DA-8372-F1235B7F5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914" y="1661479"/>
                <a:ext cx="376238" cy="3456621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Freeform: Shape 88">
                <a:extLst>
                  <a:ext uri="{FF2B5EF4-FFF2-40B4-BE49-F238E27FC236}">
                    <a16:creationId xmlns:a16="http://schemas.microsoft.com/office/drawing/2014/main" xmlns="" id="{0AD3A2D7-22D6-4BE8-9454-509E87967D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150" y="1661479"/>
                <a:ext cx="374651" cy="3456621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5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5" y="713"/>
                      <a:pt x="35" y="713"/>
                      <a:pt x="35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3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Freeform: Shape 89">
                <a:extLst>
                  <a:ext uri="{FF2B5EF4-FFF2-40B4-BE49-F238E27FC236}">
                    <a16:creationId xmlns:a16="http://schemas.microsoft.com/office/drawing/2014/main" xmlns="" id="{AC19395D-D710-420F-A0AC-C45298BE6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6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Freeform: Shape 90">
                <a:extLst>
                  <a:ext uri="{FF2B5EF4-FFF2-40B4-BE49-F238E27FC236}">
                    <a16:creationId xmlns:a16="http://schemas.microsoft.com/office/drawing/2014/main" xmlns="" id="{7C025CF6-BE54-43B9-B8D4-32F7E3E0E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913" y="4445000"/>
                <a:ext cx="376238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Freeform: Shape 91">
                <a:extLst>
                  <a:ext uri="{FF2B5EF4-FFF2-40B4-BE49-F238E27FC236}">
                    <a16:creationId xmlns:a16="http://schemas.microsoft.com/office/drawing/2014/main" xmlns="" id="{0069F4D0-F65A-4701-92E1-B142B0B4D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151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5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5" y="174"/>
                      <a:pt x="35" y="174"/>
                      <a:pt x="35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3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Freeform: Shape 92">
                <a:extLst>
                  <a:ext uri="{FF2B5EF4-FFF2-40B4-BE49-F238E27FC236}">
                    <a16:creationId xmlns:a16="http://schemas.microsoft.com/office/drawing/2014/main" xmlns="" id="{5FFFC478-8C97-4001-A09C-C99694E097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738" y="5854700"/>
                <a:ext cx="385763" cy="492125"/>
              </a:xfrm>
              <a:custGeom>
                <a:avLst/>
                <a:gdLst>
                  <a:gd name="T0" fmla="*/ 51 w 102"/>
                  <a:gd name="T1" fmla="*/ 0 h 131"/>
                  <a:gd name="T2" fmla="*/ 0 w 102"/>
                  <a:gd name="T3" fmla="*/ 6 h 131"/>
                  <a:gd name="T4" fmla="*/ 51 w 102"/>
                  <a:gd name="T5" fmla="*/ 131 h 131"/>
                  <a:gd name="T6" fmla="*/ 102 w 102"/>
                  <a:gd name="T7" fmla="*/ 6 h 131"/>
                  <a:gd name="T8" fmla="*/ 51 w 102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1">
                    <a:moveTo>
                      <a:pt x="51" y="0"/>
                    </a:moveTo>
                    <a:cubicBezTo>
                      <a:pt x="33" y="0"/>
                      <a:pt x="16" y="2"/>
                      <a:pt x="0" y="6"/>
                    </a:cubicBezTo>
                    <a:cubicBezTo>
                      <a:pt x="51" y="131"/>
                      <a:pt x="51" y="131"/>
                      <a:pt x="51" y="131"/>
                    </a:cubicBezTo>
                    <a:cubicBezTo>
                      <a:pt x="102" y="6"/>
                      <a:pt x="102" y="6"/>
                      <a:pt x="102" y="6"/>
                    </a:cubicBezTo>
                    <a:cubicBezTo>
                      <a:pt x="85" y="2"/>
                      <a:pt x="68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Freeform: Shape 93">
              <a:extLst>
                <a:ext uri="{FF2B5EF4-FFF2-40B4-BE49-F238E27FC236}">
                  <a16:creationId xmlns:a16="http://schemas.microsoft.com/office/drawing/2014/main" xmlns="" id="{467B7294-8FA7-4900-A6E8-28968D45F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508" y="2074212"/>
              <a:ext cx="1085207" cy="1086176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4" name="Group 94">
              <a:extLst>
                <a:ext uri="{FF2B5EF4-FFF2-40B4-BE49-F238E27FC236}">
                  <a16:creationId xmlns:a16="http://schemas.microsoft.com/office/drawing/2014/main" xmlns="" id="{3F31F4ED-BCFD-47F9-A5F2-C868931DA11F}"/>
                </a:ext>
              </a:extLst>
            </p:cNvPr>
            <p:cNvGrpSpPr/>
            <p:nvPr/>
          </p:nvGrpSpPr>
          <p:grpSpPr>
            <a:xfrm>
              <a:off x="4992969" y="3468607"/>
              <a:ext cx="621125" cy="2168241"/>
              <a:chOff x="3243263" y="2417763"/>
              <a:chExt cx="1125538" cy="3929062"/>
            </a:xfrm>
          </p:grpSpPr>
          <p:sp>
            <p:nvSpPr>
              <p:cNvPr id="57" name="Freeform: Shape 95">
                <a:extLst>
                  <a:ext uri="{FF2B5EF4-FFF2-40B4-BE49-F238E27FC236}">
                    <a16:creationId xmlns:a16="http://schemas.microsoft.com/office/drawing/2014/main" xmlns="" id="{60AA6BB7-BBDF-44D1-A8BF-E6036A20A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4722813"/>
                <a:ext cx="1125538" cy="1624012"/>
              </a:xfrm>
              <a:custGeom>
                <a:avLst/>
                <a:gdLst>
                  <a:gd name="T0" fmla="*/ 709 w 709"/>
                  <a:gd name="T1" fmla="*/ 161 h 1023"/>
                  <a:gd name="T2" fmla="*/ 356 w 709"/>
                  <a:gd name="T3" fmla="*/ 1023 h 1023"/>
                  <a:gd name="T4" fmla="*/ 0 w 709"/>
                  <a:gd name="T5" fmla="*/ 161 h 1023"/>
                  <a:gd name="T6" fmla="*/ 0 w 709"/>
                  <a:gd name="T7" fmla="*/ 0 h 1023"/>
                  <a:gd name="T8" fmla="*/ 709 w 709"/>
                  <a:gd name="T9" fmla="*/ 0 h 1023"/>
                  <a:gd name="T10" fmla="*/ 709 w 709"/>
                  <a:gd name="T11" fmla="*/ 161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9" h="1023">
                    <a:moveTo>
                      <a:pt x="709" y="161"/>
                    </a:moveTo>
                    <a:lnTo>
                      <a:pt x="356" y="1023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709" y="0"/>
                    </a:lnTo>
                    <a:lnTo>
                      <a:pt x="709" y="161"/>
                    </a:lnTo>
                    <a:close/>
                  </a:path>
                </a:pathLst>
              </a:custGeom>
              <a:solidFill>
                <a:srgbClr val="DDBDA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96">
                <a:extLst>
                  <a:ext uri="{FF2B5EF4-FFF2-40B4-BE49-F238E27FC236}">
                    <a16:creationId xmlns:a16="http://schemas.microsoft.com/office/drawing/2014/main" xmlns="" id="{EB1AF30F-B0CD-40C1-98EB-04D28B8A8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2417763"/>
                <a:ext cx="374650" cy="2700337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6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97">
                <a:extLst>
                  <a:ext uri="{FF2B5EF4-FFF2-40B4-BE49-F238E27FC236}">
                    <a16:creationId xmlns:a16="http://schemas.microsoft.com/office/drawing/2014/main" xmlns="" id="{34860306-DBBE-402E-A842-0F346DA9B1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913" y="2417763"/>
                <a:ext cx="376238" cy="2700337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4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4" y="713"/>
                      <a:pt x="34" y="713"/>
                      <a:pt x="34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2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Freeform: Shape 98">
                <a:extLst>
                  <a:ext uri="{FF2B5EF4-FFF2-40B4-BE49-F238E27FC236}">
                    <a16:creationId xmlns:a16="http://schemas.microsoft.com/office/drawing/2014/main" xmlns="" id="{BFF08EB7-F43B-4C1E-97B8-A99160ABD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151" y="2417763"/>
                <a:ext cx="374650" cy="2700337"/>
              </a:xfrm>
              <a:custGeom>
                <a:avLst/>
                <a:gdLst>
                  <a:gd name="T0" fmla="*/ 0 w 99"/>
                  <a:gd name="T1" fmla="*/ 0 h 718"/>
                  <a:gd name="T2" fmla="*/ 0 w 99"/>
                  <a:gd name="T3" fmla="*/ 673 h 718"/>
                  <a:gd name="T4" fmla="*/ 15 w 99"/>
                  <a:gd name="T5" fmla="*/ 701 h 718"/>
                  <a:gd name="T6" fmla="*/ 35 w 99"/>
                  <a:gd name="T7" fmla="*/ 713 h 718"/>
                  <a:gd name="T8" fmla="*/ 65 w 99"/>
                  <a:gd name="T9" fmla="*/ 713 h 718"/>
                  <a:gd name="T10" fmla="*/ 84 w 99"/>
                  <a:gd name="T11" fmla="*/ 701 h 718"/>
                  <a:gd name="T12" fmla="*/ 99 w 99"/>
                  <a:gd name="T13" fmla="*/ 673 h 718"/>
                  <a:gd name="T14" fmla="*/ 99 w 99"/>
                  <a:gd name="T15" fmla="*/ 0 h 718"/>
                  <a:gd name="T16" fmla="*/ 0 w 99"/>
                  <a:gd name="T17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718">
                    <a:moveTo>
                      <a:pt x="0" y="0"/>
                    </a:moveTo>
                    <a:cubicBezTo>
                      <a:pt x="0" y="673"/>
                      <a:pt x="0" y="673"/>
                      <a:pt x="0" y="673"/>
                    </a:cubicBezTo>
                    <a:cubicBezTo>
                      <a:pt x="0" y="683"/>
                      <a:pt x="7" y="695"/>
                      <a:pt x="15" y="701"/>
                    </a:cubicBezTo>
                    <a:cubicBezTo>
                      <a:pt x="35" y="713"/>
                      <a:pt x="35" y="713"/>
                      <a:pt x="35" y="713"/>
                    </a:cubicBezTo>
                    <a:cubicBezTo>
                      <a:pt x="43" y="718"/>
                      <a:pt x="57" y="718"/>
                      <a:pt x="65" y="713"/>
                    </a:cubicBezTo>
                    <a:cubicBezTo>
                      <a:pt x="84" y="701"/>
                      <a:pt x="84" y="701"/>
                      <a:pt x="84" y="701"/>
                    </a:cubicBezTo>
                    <a:cubicBezTo>
                      <a:pt x="93" y="695"/>
                      <a:pt x="99" y="683"/>
                      <a:pt x="99" y="673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Freeform: Shape 99">
                <a:extLst>
                  <a:ext uri="{FF2B5EF4-FFF2-40B4-BE49-F238E27FC236}">
                    <a16:creationId xmlns:a16="http://schemas.microsoft.com/office/drawing/2014/main" xmlns="" id="{45EE392B-87E9-49FA-802C-A25C3D2AAC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6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100">
                <a:extLst>
                  <a:ext uri="{FF2B5EF4-FFF2-40B4-BE49-F238E27FC236}">
                    <a16:creationId xmlns:a16="http://schemas.microsoft.com/office/drawing/2014/main" xmlns="" id="{5365BD57-0DC4-455C-A07F-24D6ABA39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913" y="4445000"/>
                <a:ext cx="376238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4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2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Freeform: Shape 101">
                <a:extLst>
                  <a:ext uri="{FF2B5EF4-FFF2-40B4-BE49-F238E27FC236}">
                    <a16:creationId xmlns:a16="http://schemas.microsoft.com/office/drawing/2014/main" xmlns="" id="{0913BBBD-BF97-431C-BE61-D807FAEB0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151" y="4445000"/>
                <a:ext cx="374650" cy="673100"/>
              </a:xfrm>
              <a:custGeom>
                <a:avLst/>
                <a:gdLst>
                  <a:gd name="T0" fmla="*/ 0 w 99"/>
                  <a:gd name="T1" fmla="*/ 0 h 179"/>
                  <a:gd name="T2" fmla="*/ 0 w 99"/>
                  <a:gd name="T3" fmla="*/ 134 h 179"/>
                  <a:gd name="T4" fmla="*/ 15 w 99"/>
                  <a:gd name="T5" fmla="*/ 162 h 179"/>
                  <a:gd name="T6" fmla="*/ 35 w 99"/>
                  <a:gd name="T7" fmla="*/ 174 h 179"/>
                  <a:gd name="T8" fmla="*/ 65 w 99"/>
                  <a:gd name="T9" fmla="*/ 174 h 179"/>
                  <a:gd name="T10" fmla="*/ 84 w 99"/>
                  <a:gd name="T11" fmla="*/ 162 h 179"/>
                  <a:gd name="T12" fmla="*/ 99 w 99"/>
                  <a:gd name="T13" fmla="*/ 134 h 179"/>
                  <a:gd name="T14" fmla="*/ 99 w 99"/>
                  <a:gd name="T15" fmla="*/ 0 h 179"/>
                  <a:gd name="T16" fmla="*/ 0 w 99"/>
                  <a:gd name="T1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179">
                    <a:moveTo>
                      <a:pt x="0" y="0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4"/>
                      <a:pt x="7" y="156"/>
                      <a:pt x="15" y="162"/>
                    </a:cubicBezTo>
                    <a:cubicBezTo>
                      <a:pt x="35" y="174"/>
                      <a:pt x="35" y="174"/>
                      <a:pt x="35" y="174"/>
                    </a:cubicBezTo>
                    <a:cubicBezTo>
                      <a:pt x="43" y="179"/>
                      <a:pt x="57" y="179"/>
                      <a:pt x="65" y="174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93" y="156"/>
                      <a:pt x="99" y="144"/>
                      <a:pt x="99" y="134"/>
                    </a:cubicBezTo>
                    <a:cubicBezTo>
                      <a:pt x="99" y="0"/>
                      <a:pt x="99" y="0"/>
                      <a:pt x="9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Freeform: Shape 102">
                <a:extLst>
                  <a:ext uri="{FF2B5EF4-FFF2-40B4-BE49-F238E27FC236}">
                    <a16:creationId xmlns:a16="http://schemas.microsoft.com/office/drawing/2014/main" xmlns="" id="{308F1F67-A802-4068-920F-6C335DF4D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738" y="5854700"/>
                <a:ext cx="385763" cy="492125"/>
              </a:xfrm>
              <a:custGeom>
                <a:avLst/>
                <a:gdLst>
                  <a:gd name="T0" fmla="*/ 51 w 102"/>
                  <a:gd name="T1" fmla="*/ 0 h 131"/>
                  <a:gd name="T2" fmla="*/ 0 w 102"/>
                  <a:gd name="T3" fmla="*/ 6 h 131"/>
                  <a:gd name="T4" fmla="*/ 51 w 102"/>
                  <a:gd name="T5" fmla="*/ 131 h 131"/>
                  <a:gd name="T6" fmla="*/ 102 w 102"/>
                  <a:gd name="T7" fmla="*/ 6 h 131"/>
                  <a:gd name="T8" fmla="*/ 51 w 102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31">
                    <a:moveTo>
                      <a:pt x="51" y="0"/>
                    </a:moveTo>
                    <a:cubicBezTo>
                      <a:pt x="33" y="0"/>
                      <a:pt x="16" y="2"/>
                      <a:pt x="0" y="6"/>
                    </a:cubicBezTo>
                    <a:cubicBezTo>
                      <a:pt x="51" y="131"/>
                      <a:pt x="51" y="131"/>
                      <a:pt x="51" y="131"/>
                    </a:cubicBezTo>
                    <a:cubicBezTo>
                      <a:pt x="102" y="6"/>
                      <a:pt x="102" y="6"/>
                      <a:pt x="102" y="6"/>
                    </a:cubicBezTo>
                    <a:cubicBezTo>
                      <a:pt x="85" y="2"/>
                      <a:pt x="68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Freeform: Shape 103">
              <a:extLst>
                <a:ext uri="{FF2B5EF4-FFF2-40B4-BE49-F238E27FC236}">
                  <a16:creationId xmlns:a16="http://schemas.microsoft.com/office/drawing/2014/main" xmlns="" id="{F198A49C-97BD-4FEE-B831-E1E9BAC48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927" y="2500983"/>
              <a:ext cx="1085207" cy="1086176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TextBox 104">
              <a:extLst>
                <a:ext uri="{FF2B5EF4-FFF2-40B4-BE49-F238E27FC236}">
                  <a16:creationId xmlns:a16="http://schemas.microsoft.com/office/drawing/2014/main" xmlns="" id="{3305DA04-1180-48D9-BA9F-FDB4311A70DF}"/>
                </a:ext>
              </a:extLst>
            </p:cNvPr>
            <p:cNvSpPr txBox="1"/>
            <p:nvPr/>
          </p:nvSpPr>
          <p:spPr>
            <a:xfrm>
              <a:off x="4988924" y="2849157"/>
              <a:ext cx="69762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id-ID" sz="2000" b="1">
                  <a:solidFill>
                    <a:schemeClr val="bg1">
                      <a:lumMod val="50000"/>
                    </a:schemeClr>
                  </a:solidFill>
                </a:rPr>
                <a:t>25%</a:t>
              </a:r>
            </a:p>
          </p:txBody>
        </p:sp>
        <p:sp>
          <p:nvSpPr>
            <p:cNvPr id="27" name="TextBox 105">
              <a:extLst>
                <a:ext uri="{FF2B5EF4-FFF2-40B4-BE49-F238E27FC236}">
                  <a16:creationId xmlns:a16="http://schemas.microsoft.com/office/drawing/2014/main" xmlns="" id="{1F25942E-E3EB-422A-ADE7-818D5AF772F5}"/>
                </a:ext>
              </a:extLst>
            </p:cNvPr>
            <p:cNvSpPr txBox="1"/>
            <p:nvPr/>
          </p:nvSpPr>
          <p:spPr>
            <a:xfrm>
              <a:off x="6715588" y="2420905"/>
              <a:ext cx="69762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id-ID" sz="2000" b="1">
                  <a:solidFill>
                    <a:schemeClr val="bg1">
                      <a:lumMod val="50000"/>
                    </a:schemeClr>
                  </a:solidFill>
                </a:rPr>
                <a:t>50%</a:t>
              </a:r>
            </a:p>
          </p:txBody>
        </p:sp>
        <p:sp>
          <p:nvSpPr>
            <p:cNvPr id="28" name="TextBox 106">
              <a:extLst>
                <a:ext uri="{FF2B5EF4-FFF2-40B4-BE49-F238E27FC236}">
                  <a16:creationId xmlns:a16="http://schemas.microsoft.com/office/drawing/2014/main" xmlns="" id="{BF691B21-9BFC-4C64-9C8B-BAC57D1DE405}"/>
                </a:ext>
              </a:extLst>
            </p:cNvPr>
            <p:cNvSpPr txBox="1"/>
            <p:nvPr/>
          </p:nvSpPr>
          <p:spPr>
            <a:xfrm>
              <a:off x="8484212" y="1954364"/>
              <a:ext cx="69762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id-ID" sz="2000" b="1">
                  <a:solidFill>
                    <a:schemeClr val="bg1">
                      <a:lumMod val="50000"/>
                    </a:schemeClr>
                  </a:solidFill>
                </a:rPr>
                <a:t>75%</a:t>
              </a:r>
            </a:p>
          </p:txBody>
        </p:sp>
        <p:sp>
          <p:nvSpPr>
            <p:cNvPr id="29" name="TextBox 107">
              <a:extLst>
                <a:ext uri="{FF2B5EF4-FFF2-40B4-BE49-F238E27FC236}">
                  <a16:creationId xmlns:a16="http://schemas.microsoft.com/office/drawing/2014/main" xmlns="" id="{8486939F-E547-4F86-BFB7-F2A8BFD464DD}"/>
                </a:ext>
              </a:extLst>
            </p:cNvPr>
            <p:cNvSpPr txBox="1"/>
            <p:nvPr/>
          </p:nvSpPr>
          <p:spPr>
            <a:xfrm>
              <a:off x="10167614" y="1580015"/>
              <a:ext cx="840295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id-ID" sz="2000" b="1">
                  <a:solidFill>
                    <a:schemeClr val="bg1">
                      <a:lumMod val="50000"/>
                    </a:schemeClr>
                  </a:solidFill>
                </a:rPr>
                <a:t>100%</a:t>
              </a:r>
            </a:p>
          </p:txBody>
        </p:sp>
        <p:cxnSp>
          <p:nvCxnSpPr>
            <p:cNvPr id="32" name="Straight Connector 12">
              <a:extLst>
                <a:ext uri="{FF2B5EF4-FFF2-40B4-BE49-F238E27FC236}">
                  <a16:creationId xmlns:a16="http://schemas.microsoft.com/office/drawing/2014/main" xmlns="" id="{B66C4727-8B16-49AE-838C-B78FAA18CEC6}"/>
                </a:ext>
              </a:extLst>
            </p:cNvPr>
            <p:cNvCxnSpPr/>
            <p:nvPr/>
          </p:nvCxnSpPr>
          <p:spPr>
            <a:xfrm>
              <a:off x="4080182" y="4940228"/>
              <a:ext cx="0" cy="71341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8">
              <a:extLst>
                <a:ext uri="{FF2B5EF4-FFF2-40B4-BE49-F238E27FC236}">
                  <a16:creationId xmlns:a16="http://schemas.microsoft.com/office/drawing/2014/main" xmlns="" id="{BB4F9DB1-91B2-4A53-82C9-673CA3B46B48}"/>
                </a:ext>
              </a:extLst>
            </p:cNvPr>
            <p:cNvCxnSpPr/>
            <p:nvPr/>
          </p:nvCxnSpPr>
          <p:spPr>
            <a:xfrm>
              <a:off x="4080182" y="2703595"/>
              <a:ext cx="0" cy="71341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">
              <a:extLst>
                <a:ext uri="{FF2B5EF4-FFF2-40B4-BE49-F238E27FC236}">
                  <a16:creationId xmlns:a16="http://schemas.microsoft.com/office/drawing/2014/main" xmlns="" id="{750479CA-C43B-4456-87D5-AFBB6F7D9238}"/>
                </a:ext>
              </a:extLst>
            </p:cNvPr>
            <p:cNvCxnSpPr/>
            <p:nvPr/>
          </p:nvCxnSpPr>
          <p:spPr>
            <a:xfrm>
              <a:off x="4080182" y="3821912"/>
              <a:ext cx="0" cy="71341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千图PPT彼岸天：ID 8661124库_组合 110">
            <a:extLst>
              <a:ext uri="{FF2B5EF4-FFF2-40B4-BE49-F238E27FC236}">
                <a16:creationId xmlns:a16="http://schemas.microsoft.com/office/drawing/2014/main" xmlns="" id="{7BFCC4EB-CF19-4EA5-8093-33CA3CB68F3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69013" y="3761326"/>
            <a:ext cx="2927200" cy="834588"/>
            <a:chOff x="869013" y="3761326"/>
            <a:chExt cx="2927200" cy="834588"/>
          </a:xfrm>
        </p:grpSpPr>
        <p:grpSp>
          <p:nvGrpSpPr>
            <p:cNvPr id="39" name="Group 46">
              <a:extLst>
                <a:ext uri="{FF2B5EF4-FFF2-40B4-BE49-F238E27FC236}">
                  <a16:creationId xmlns:a16="http://schemas.microsoft.com/office/drawing/2014/main" xmlns="" id="{EC8ADE79-C59F-4F88-90FD-4173F3DA2975}"/>
                </a:ext>
              </a:extLst>
            </p:cNvPr>
            <p:cNvGrpSpPr/>
            <p:nvPr/>
          </p:nvGrpSpPr>
          <p:grpSpPr>
            <a:xfrm>
              <a:off x="869013" y="3945136"/>
              <a:ext cx="436246" cy="466968"/>
              <a:chOff x="6138863" y="1941513"/>
              <a:chExt cx="450850" cy="482600"/>
            </a:xfrm>
            <a:solidFill>
              <a:schemeClr val="accent2"/>
            </a:solidFill>
          </p:grpSpPr>
          <p:sp>
            <p:nvSpPr>
              <p:cNvPr id="43" name="Freeform: Shape 47">
                <a:extLst>
                  <a:ext uri="{FF2B5EF4-FFF2-40B4-BE49-F238E27FC236}">
                    <a16:creationId xmlns:a16="http://schemas.microsoft.com/office/drawing/2014/main" xmlns="" id="{69A61E63-E6FF-432E-93AE-7BD71A8553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8863" y="1941513"/>
                <a:ext cx="450850" cy="482600"/>
              </a:xfrm>
              <a:custGeom>
                <a:avLst/>
                <a:gdLst>
                  <a:gd name="T0" fmla="*/ 104 w 120"/>
                  <a:gd name="T1" fmla="*/ 0 h 128"/>
                  <a:gd name="T2" fmla="*/ 16 w 120"/>
                  <a:gd name="T3" fmla="*/ 0 h 128"/>
                  <a:gd name="T4" fmla="*/ 0 w 120"/>
                  <a:gd name="T5" fmla="*/ 16 h 128"/>
                  <a:gd name="T6" fmla="*/ 0 w 120"/>
                  <a:gd name="T7" fmla="*/ 112 h 128"/>
                  <a:gd name="T8" fmla="*/ 16 w 120"/>
                  <a:gd name="T9" fmla="*/ 128 h 128"/>
                  <a:gd name="T10" fmla="*/ 104 w 120"/>
                  <a:gd name="T11" fmla="*/ 128 h 128"/>
                  <a:gd name="T12" fmla="*/ 120 w 120"/>
                  <a:gd name="T13" fmla="*/ 112 h 128"/>
                  <a:gd name="T14" fmla="*/ 120 w 120"/>
                  <a:gd name="T15" fmla="*/ 16 h 128"/>
                  <a:gd name="T16" fmla="*/ 104 w 120"/>
                  <a:gd name="T17" fmla="*/ 0 h 128"/>
                  <a:gd name="T18" fmla="*/ 112 w 120"/>
                  <a:gd name="T19" fmla="*/ 112 h 128"/>
                  <a:gd name="T20" fmla="*/ 104 w 120"/>
                  <a:gd name="T21" fmla="*/ 120 h 128"/>
                  <a:gd name="T22" fmla="*/ 16 w 120"/>
                  <a:gd name="T23" fmla="*/ 120 h 128"/>
                  <a:gd name="T24" fmla="*/ 8 w 120"/>
                  <a:gd name="T25" fmla="*/ 112 h 128"/>
                  <a:gd name="T26" fmla="*/ 8 w 120"/>
                  <a:gd name="T27" fmla="*/ 16 h 128"/>
                  <a:gd name="T28" fmla="*/ 16 w 120"/>
                  <a:gd name="T29" fmla="*/ 8 h 128"/>
                  <a:gd name="T30" fmla="*/ 104 w 120"/>
                  <a:gd name="T31" fmla="*/ 8 h 128"/>
                  <a:gd name="T32" fmla="*/ 112 w 120"/>
                  <a:gd name="T33" fmla="*/ 16 h 128"/>
                  <a:gd name="T34" fmla="*/ 112 w 120"/>
                  <a:gd name="T35" fmla="*/ 11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0" h="128">
                    <a:moveTo>
                      <a:pt x="10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1"/>
                      <a:pt x="7" y="128"/>
                      <a:pt x="1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cubicBezTo>
                      <a:pt x="113" y="128"/>
                      <a:pt x="120" y="121"/>
                      <a:pt x="120" y="112"/>
                    </a:cubicBez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7"/>
                      <a:pt x="113" y="0"/>
                      <a:pt x="104" y="0"/>
                    </a:cubicBezTo>
                    <a:close/>
                    <a:moveTo>
                      <a:pt x="112" y="112"/>
                    </a:moveTo>
                    <a:cubicBezTo>
                      <a:pt x="112" y="116"/>
                      <a:pt x="108" y="120"/>
                      <a:pt x="104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20"/>
                      <a:pt x="8" y="116"/>
                      <a:pt x="8" y="1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8" y="8"/>
                      <a:pt x="112" y="12"/>
                      <a:pt x="112" y="16"/>
                    </a:cubicBezTo>
                    <a:lnTo>
                      <a:pt x="112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48">
                <a:extLst>
                  <a:ext uri="{FF2B5EF4-FFF2-40B4-BE49-F238E27FC236}">
                    <a16:creationId xmlns:a16="http://schemas.microsoft.com/office/drawing/2014/main" xmlns="" id="{AC2F7E5B-2350-4580-8899-9E5152033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9188" y="2001838"/>
                <a:ext cx="330200" cy="301625"/>
              </a:xfrm>
              <a:custGeom>
                <a:avLst/>
                <a:gdLst>
                  <a:gd name="T0" fmla="*/ 84 w 88"/>
                  <a:gd name="T1" fmla="*/ 0 h 80"/>
                  <a:gd name="T2" fmla="*/ 4 w 88"/>
                  <a:gd name="T3" fmla="*/ 0 h 80"/>
                  <a:gd name="T4" fmla="*/ 0 w 88"/>
                  <a:gd name="T5" fmla="*/ 4 h 80"/>
                  <a:gd name="T6" fmla="*/ 0 w 88"/>
                  <a:gd name="T7" fmla="*/ 76 h 80"/>
                  <a:gd name="T8" fmla="*/ 4 w 88"/>
                  <a:gd name="T9" fmla="*/ 80 h 80"/>
                  <a:gd name="T10" fmla="*/ 84 w 88"/>
                  <a:gd name="T11" fmla="*/ 80 h 80"/>
                  <a:gd name="T12" fmla="*/ 88 w 88"/>
                  <a:gd name="T13" fmla="*/ 76 h 80"/>
                  <a:gd name="T14" fmla="*/ 88 w 88"/>
                  <a:gd name="T15" fmla="*/ 4 h 80"/>
                  <a:gd name="T16" fmla="*/ 84 w 88"/>
                  <a:gd name="T17" fmla="*/ 0 h 80"/>
                  <a:gd name="T18" fmla="*/ 84 w 88"/>
                  <a:gd name="T19" fmla="*/ 4 h 80"/>
                  <a:gd name="T20" fmla="*/ 84 w 88"/>
                  <a:gd name="T21" fmla="*/ 59 h 80"/>
                  <a:gd name="T22" fmla="*/ 71 w 88"/>
                  <a:gd name="T23" fmla="*/ 45 h 80"/>
                  <a:gd name="T24" fmla="*/ 68 w 88"/>
                  <a:gd name="T25" fmla="*/ 44 h 80"/>
                  <a:gd name="T26" fmla="*/ 65 w 88"/>
                  <a:gd name="T27" fmla="*/ 45 h 80"/>
                  <a:gd name="T28" fmla="*/ 55 w 88"/>
                  <a:gd name="T29" fmla="*/ 57 h 80"/>
                  <a:gd name="T30" fmla="*/ 23 w 88"/>
                  <a:gd name="T31" fmla="*/ 21 h 80"/>
                  <a:gd name="T32" fmla="*/ 20 w 88"/>
                  <a:gd name="T33" fmla="*/ 20 h 80"/>
                  <a:gd name="T34" fmla="*/ 17 w 88"/>
                  <a:gd name="T35" fmla="*/ 21 h 80"/>
                  <a:gd name="T36" fmla="*/ 4 w 88"/>
                  <a:gd name="T37" fmla="*/ 36 h 80"/>
                  <a:gd name="T38" fmla="*/ 4 w 88"/>
                  <a:gd name="T39" fmla="*/ 4 h 80"/>
                  <a:gd name="T40" fmla="*/ 84 w 88"/>
                  <a:gd name="T41" fmla="*/ 4 h 80"/>
                  <a:gd name="T42" fmla="*/ 4 w 88"/>
                  <a:gd name="T43" fmla="*/ 42 h 80"/>
                  <a:gd name="T44" fmla="*/ 20 w 88"/>
                  <a:gd name="T45" fmla="*/ 24 h 80"/>
                  <a:gd name="T46" fmla="*/ 52 w 88"/>
                  <a:gd name="T47" fmla="*/ 61 h 80"/>
                  <a:gd name="T48" fmla="*/ 55 w 88"/>
                  <a:gd name="T49" fmla="*/ 63 h 80"/>
                  <a:gd name="T50" fmla="*/ 66 w 88"/>
                  <a:gd name="T51" fmla="*/ 76 h 80"/>
                  <a:gd name="T52" fmla="*/ 4 w 88"/>
                  <a:gd name="T53" fmla="*/ 76 h 80"/>
                  <a:gd name="T54" fmla="*/ 4 w 88"/>
                  <a:gd name="T55" fmla="*/ 42 h 80"/>
                  <a:gd name="T56" fmla="*/ 71 w 88"/>
                  <a:gd name="T57" fmla="*/ 76 h 80"/>
                  <a:gd name="T58" fmla="*/ 57 w 88"/>
                  <a:gd name="T59" fmla="*/ 60 h 80"/>
                  <a:gd name="T60" fmla="*/ 68 w 88"/>
                  <a:gd name="T61" fmla="*/ 48 h 80"/>
                  <a:gd name="T62" fmla="*/ 84 w 88"/>
                  <a:gd name="T63" fmla="*/ 66 h 80"/>
                  <a:gd name="T64" fmla="*/ 84 w 88"/>
                  <a:gd name="T65" fmla="*/ 76 h 80"/>
                  <a:gd name="T66" fmla="*/ 71 w 88"/>
                  <a:gd name="T67" fmla="*/ 7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8" h="80">
                    <a:moveTo>
                      <a:pt x="8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8"/>
                      <a:pt x="2" y="80"/>
                      <a:pt x="4" y="8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6" y="80"/>
                      <a:pt x="88" y="78"/>
                      <a:pt x="88" y="76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2"/>
                      <a:pt x="86" y="0"/>
                      <a:pt x="84" y="0"/>
                    </a:cubicBezTo>
                    <a:close/>
                    <a:moveTo>
                      <a:pt x="84" y="4"/>
                    </a:moveTo>
                    <a:cubicBezTo>
                      <a:pt x="84" y="59"/>
                      <a:pt x="84" y="59"/>
                      <a:pt x="84" y="59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0" y="44"/>
                      <a:pt x="69" y="44"/>
                      <a:pt x="68" y="44"/>
                    </a:cubicBezTo>
                    <a:cubicBezTo>
                      <a:pt x="67" y="44"/>
                      <a:pt x="66" y="44"/>
                      <a:pt x="65" y="45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0"/>
                      <a:pt x="21" y="20"/>
                      <a:pt x="20" y="20"/>
                    </a:cubicBezTo>
                    <a:cubicBezTo>
                      <a:pt x="19" y="20"/>
                      <a:pt x="18" y="20"/>
                      <a:pt x="17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4" y="4"/>
                    </a:lnTo>
                    <a:close/>
                    <a:moveTo>
                      <a:pt x="4" y="42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4" y="76"/>
                      <a:pt x="4" y="76"/>
                      <a:pt x="4" y="76"/>
                    </a:cubicBezTo>
                    <a:lnTo>
                      <a:pt x="4" y="42"/>
                    </a:lnTo>
                    <a:close/>
                    <a:moveTo>
                      <a:pt x="71" y="76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68" y="48"/>
                      <a:pt x="68" y="48"/>
                      <a:pt x="68" y="48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76"/>
                      <a:pt x="84" y="76"/>
                      <a:pt x="84" y="76"/>
                    </a:cubicBezTo>
                    <a:lnTo>
                      <a:pt x="71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49">
                <a:extLst>
                  <a:ext uri="{FF2B5EF4-FFF2-40B4-BE49-F238E27FC236}">
                    <a16:creationId xmlns:a16="http://schemas.microsoft.com/office/drawing/2014/main" xmlns="" id="{2262E510-0DAF-4B23-A94A-96434C910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575" y="2047876"/>
                <a:ext cx="90487" cy="90488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0" name="Group 117">
              <a:extLst>
                <a:ext uri="{FF2B5EF4-FFF2-40B4-BE49-F238E27FC236}">
                  <a16:creationId xmlns:a16="http://schemas.microsoft.com/office/drawing/2014/main" xmlns="" id="{6F7FF22F-7706-48C4-BFB5-0E1BD9CB1F39}"/>
                </a:ext>
              </a:extLst>
            </p:cNvPr>
            <p:cNvGrpSpPr/>
            <p:nvPr/>
          </p:nvGrpSpPr>
          <p:grpSpPr>
            <a:xfrm>
              <a:off x="1406151" y="3761326"/>
              <a:ext cx="2390062" cy="834588"/>
              <a:chOff x="2100456" y="1829593"/>
              <a:chExt cx="2130757" cy="834588"/>
            </a:xfrm>
          </p:grpSpPr>
          <p:sp>
            <p:nvSpPr>
              <p:cNvPr id="41" name="Rectangle 118">
                <a:extLst>
                  <a:ext uri="{FF2B5EF4-FFF2-40B4-BE49-F238E27FC236}">
                    <a16:creationId xmlns:a16="http://schemas.microsoft.com/office/drawing/2014/main" xmlns="" id="{9AF67A38-057B-459E-8BE4-FC5AFE152AE0}"/>
                  </a:ext>
                </a:extLst>
              </p:cNvPr>
              <p:cNvSpPr/>
              <p:nvPr/>
            </p:nvSpPr>
            <p:spPr>
              <a:xfrm>
                <a:off x="2100456" y="2137370"/>
                <a:ext cx="2130757" cy="526811"/>
              </a:xfrm>
              <a:prstGeom prst="rect">
                <a:avLst/>
              </a:prstGeom>
            </p:spPr>
            <p:txBody>
              <a:bodyPr wrap="square" lIns="3600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42" name="TextBox 119">
                <a:extLst>
                  <a:ext uri="{FF2B5EF4-FFF2-40B4-BE49-F238E27FC236}">
                    <a16:creationId xmlns:a16="http://schemas.microsoft.com/office/drawing/2014/main" xmlns="" id="{4894EB56-DCB1-4818-AB90-DA95542E9843}"/>
                  </a:ext>
                </a:extLst>
              </p:cNvPr>
              <p:cNvSpPr txBox="1"/>
              <p:nvPr/>
            </p:nvSpPr>
            <p:spPr>
              <a:xfrm>
                <a:off x="2104276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sp>
        <p:nvSpPr>
          <p:cNvPr id="113" name="矩形 112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46257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Freeform: Shape 3">
            <a:extLst>
              <a:ext uri="{FF2B5EF4-FFF2-40B4-BE49-F238E27FC236}">
                <a16:creationId xmlns:a16="http://schemas.microsoft.com/office/drawing/2014/main" xmlns="" id="{B1D9596A-3B31-4AE0-BD1B-63ED3C4AAC5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6154303" y="2132856"/>
            <a:ext cx="1579122" cy="1581418"/>
          </a:xfrm>
          <a:custGeom>
            <a:avLst/>
            <a:gdLst>
              <a:gd name="connsiteX0" fmla="*/ 651443 w 1055744"/>
              <a:gd name="connsiteY0" fmla="*/ 0 h 1057279"/>
              <a:gd name="connsiteX1" fmla="*/ 614774 w 1055744"/>
              <a:gd name="connsiteY1" fmla="*/ 13421 h 1057279"/>
              <a:gd name="connsiteX2" fmla="*/ 34573 w 1055744"/>
              <a:gd name="connsiteY2" fmla="*/ 566126 h 1057279"/>
              <a:gd name="connsiteX3" fmla="*/ 0 w 1055744"/>
              <a:gd name="connsiteY3" fmla="*/ 653872 h 1057279"/>
              <a:gd name="connsiteX4" fmla="*/ 67649 w 1055744"/>
              <a:gd name="connsiteY4" fmla="*/ 660692 h 1057279"/>
              <a:gd name="connsiteX5" fmla="*/ 390877 w 1055744"/>
              <a:gd name="connsiteY5" fmla="*/ 1057279 h 1057279"/>
              <a:gd name="connsiteX6" fmla="*/ 1055744 w 1055744"/>
              <a:gd name="connsiteY6" fmla="*/ 1057279 h 1057279"/>
              <a:gd name="connsiteX7" fmla="*/ 1055744 w 1055744"/>
              <a:gd name="connsiteY7" fmla="*/ 399748 h 1057279"/>
              <a:gd name="connsiteX8" fmla="*/ 659157 w 1055744"/>
              <a:gd name="connsiteY8" fmla="*/ 76520 h 105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5744" h="1057279">
                <a:moveTo>
                  <a:pt x="651443" y="0"/>
                </a:moveTo>
                <a:lnTo>
                  <a:pt x="614774" y="13421"/>
                </a:lnTo>
                <a:cubicBezTo>
                  <a:pt x="360642" y="120909"/>
                  <a:pt x="153896" y="318491"/>
                  <a:pt x="34573" y="566126"/>
                </a:cubicBezTo>
                <a:lnTo>
                  <a:pt x="0" y="653872"/>
                </a:lnTo>
                <a:lnTo>
                  <a:pt x="67649" y="660692"/>
                </a:lnTo>
                <a:cubicBezTo>
                  <a:pt x="252115" y="698439"/>
                  <a:pt x="390877" y="861654"/>
                  <a:pt x="390877" y="1057279"/>
                </a:cubicBezTo>
                <a:lnTo>
                  <a:pt x="1055744" y="1057279"/>
                </a:lnTo>
                <a:lnTo>
                  <a:pt x="1055744" y="399748"/>
                </a:lnTo>
                <a:cubicBezTo>
                  <a:pt x="860120" y="399748"/>
                  <a:pt x="696904" y="260985"/>
                  <a:pt x="659157" y="7652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千图PPT彼岸天：ID 8661124库_Freeform: Shape 4">
            <a:extLst>
              <a:ext uri="{FF2B5EF4-FFF2-40B4-BE49-F238E27FC236}">
                <a16:creationId xmlns:a16="http://schemas.microsoft.com/office/drawing/2014/main" xmlns="" id="{7AEF3DD3-CA0E-49B0-A4A4-DFB690ED678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575183" y="2132856"/>
            <a:ext cx="1579122" cy="1581418"/>
          </a:xfrm>
          <a:custGeom>
            <a:avLst/>
            <a:gdLst>
              <a:gd name="connsiteX0" fmla="*/ 651443 w 1055744"/>
              <a:gd name="connsiteY0" fmla="*/ 0 h 1057279"/>
              <a:gd name="connsiteX1" fmla="*/ 614774 w 1055744"/>
              <a:gd name="connsiteY1" fmla="*/ 13421 h 1057279"/>
              <a:gd name="connsiteX2" fmla="*/ 34573 w 1055744"/>
              <a:gd name="connsiteY2" fmla="*/ 566126 h 1057279"/>
              <a:gd name="connsiteX3" fmla="*/ 0 w 1055744"/>
              <a:gd name="connsiteY3" fmla="*/ 653872 h 1057279"/>
              <a:gd name="connsiteX4" fmla="*/ 67649 w 1055744"/>
              <a:gd name="connsiteY4" fmla="*/ 660692 h 1057279"/>
              <a:gd name="connsiteX5" fmla="*/ 390877 w 1055744"/>
              <a:gd name="connsiteY5" fmla="*/ 1057279 h 1057279"/>
              <a:gd name="connsiteX6" fmla="*/ 1055744 w 1055744"/>
              <a:gd name="connsiteY6" fmla="*/ 1057279 h 1057279"/>
              <a:gd name="connsiteX7" fmla="*/ 1055744 w 1055744"/>
              <a:gd name="connsiteY7" fmla="*/ 399748 h 1057279"/>
              <a:gd name="connsiteX8" fmla="*/ 659157 w 1055744"/>
              <a:gd name="connsiteY8" fmla="*/ 76520 h 105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5744" h="1057279">
                <a:moveTo>
                  <a:pt x="651443" y="0"/>
                </a:moveTo>
                <a:lnTo>
                  <a:pt x="614774" y="13421"/>
                </a:lnTo>
                <a:cubicBezTo>
                  <a:pt x="360642" y="120909"/>
                  <a:pt x="153896" y="318491"/>
                  <a:pt x="34573" y="566126"/>
                </a:cubicBezTo>
                <a:lnTo>
                  <a:pt x="0" y="653872"/>
                </a:lnTo>
                <a:lnTo>
                  <a:pt x="67649" y="660692"/>
                </a:lnTo>
                <a:cubicBezTo>
                  <a:pt x="252115" y="698439"/>
                  <a:pt x="390877" y="861654"/>
                  <a:pt x="390877" y="1057279"/>
                </a:cubicBezTo>
                <a:lnTo>
                  <a:pt x="1055744" y="1057279"/>
                </a:lnTo>
                <a:lnTo>
                  <a:pt x="1055744" y="399748"/>
                </a:lnTo>
                <a:cubicBezTo>
                  <a:pt x="860120" y="399748"/>
                  <a:pt x="696904" y="260985"/>
                  <a:pt x="659157" y="765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千图PPT彼岸天：ID 8661124库_Freeform: Shape 5">
            <a:extLst>
              <a:ext uri="{FF2B5EF4-FFF2-40B4-BE49-F238E27FC236}">
                <a16:creationId xmlns:a16="http://schemas.microsoft.com/office/drawing/2014/main" xmlns="" id="{0BDB6122-E531-40C6-ADB8-F70F8D49F94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flipH="1" flipV="1">
            <a:off x="6154303" y="3714274"/>
            <a:ext cx="1579122" cy="1581418"/>
          </a:xfrm>
          <a:custGeom>
            <a:avLst/>
            <a:gdLst>
              <a:gd name="connsiteX0" fmla="*/ 651443 w 1055744"/>
              <a:gd name="connsiteY0" fmla="*/ 0 h 1057279"/>
              <a:gd name="connsiteX1" fmla="*/ 614774 w 1055744"/>
              <a:gd name="connsiteY1" fmla="*/ 13421 h 1057279"/>
              <a:gd name="connsiteX2" fmla="*/ 34573 w 1055744"/>
              <a:gd name="connsiteY2" fmla="*/ 566126 h 1057279"/>
              <a:gd name="connsiteX3" fmla="*/ 0 w 1055744"/>
              <a:gd name="connsiteY3" fmla="*/ 653872 h 1057279"/>
              <a:gd name="connsiteX4" fmla="*/ 67649 w 1055744"/>
              <a:gd name="connsiteY4" fmla="*/ 660692 h 1057279"/>
              <a:gd name="connsiteX5" fmla="*/ 390877 w 1055744"/>
              <a:gd name="connsiteY5" fmla="*/ 1057279 h 1057279"/>
              <a:gd name="connsiteX6" fmla="*/ 1055744 w 1055744"/>
              <a:gd name="connsiteY6" fmla="*/ 1057279 h 1057279"/>
              <a:gd name="connsiteX7" fmla="*/ 1055744 w 1055744"/>
              <a:gd name="connsiteY7" fmla="*/ 399748 h 1057279"/>
              <a:gd name="connsiteX8" fmla="*/ 659157 w 1055744"/>
              <a:gd name="connsiteY8" fmla="*/ 76520 h 105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5744" h="1057279">
                <a:moveTo>
                  <a:pt x="651443" y="0"/>
                </a:moveTo>
                <a:lnTo>
                  <a:pt x="614774" y="13421"/>
                </a:lnTo>
                <a:cubicBezTo>
                  <a:pt x="360642" y="120909"/>
                  <a:pt x="153896" y="318491"/>
                  <a:pt x="34573" y="566126"/>
                </a:cubicBezTo>
                <a:lnTo>
                  <a:pt x="0" y="653872"/>
                </a:lnTo>
                <a:lnTo>
                  <a:pt x="67649" y="660692"/>
                </a:lnTo>
                <a:cubicBezTo>
                  <a:pt x="252115" y="698439"/>
                  <a:pt x="390877" y="861654"/>
                  <a:pt x="390877" y="1057279"/>
                </a:cubicBezTo>
                <a:lnTo>
                  <a:pt x="1055744" y="1057279"/>
                </a:lnTo>
                <a:lnTo>
                  <a:pt x="1055744" y="399748"/>
                </a:lnTo>
                <a:cubicBezTo>
                  <a:pt x="860120" y="399748"/>
                  <a:pt x="696904" y="260985"/>
                  <a:pt x="659157" y="765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千图PPT彼岸天：ID 8661124库_Freeform: Shape 6">
            <a:extLst>
              <a:ext uri="{FF2B5EF4-FFF2-40B4-BE49-F238E27FC236}">
                <a16:creationId xmlns:a16="http://schemas.microsoft.com/office/drawing/2014/main" xmlns="" id="{2AA55480-E4D1-47BD-AD85-19D63A1A624E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flipV="1">
            <a:off x="4575183" y="3714274"/>
            <a:ext cx="1579122" cy="1581418"/>
          </a:xfrm>
          <a:custGeom>
            <a:avLst/>
            <a:gdLst>
              <a:gd name="connsiteX0" fmla="*/ 651443 w 1055744"/>
              <a:gd name="connsiteY0" fmla="*/ 0 h 1057279"/>
              <a:gd name="connsiteX1" fmla="*/ 614774 w 1055744"/>
              <a:gd name="connsiteY1" fmla="*/ 13421 h 1057279"/>
              <a:gd name="connsiteX2" fmla="*/ 34573 w 1055744"/>
              <a:gd name="connsiteY2" fmla="*/ 566126 h 1057279"/>
              <a:gd name="connsiteX3" fmla="*/ 0 w 1055744"/>
              <a:gd name="connsiteY3" fmla="*/ 653872 h 1057279"/>
              <a:gd name="connsiteX4" fmla="*/ 67649 w 1055744"/>
              <a:gd name="connsiteY4" fmla="*/ 660692 h 1057279"/>
              <a:gd name="connsiteX5" fmla="*/ 390877 w 1055744"/>
              <a:gd name="connsiteY5" fmla="*/ 1057279 h 1057279"/>
              <a:gd name="connsiteX6" fmla="*/ 1055744 w 1055744"/>
              <a:gd name="connsiteY6" fmla="*/ 1057279 h 1057279"/>
              <a:gd name="connsiteX7" fmla="*/ 1055744 w 1055744"/>
              <a:gd name="connsiteY7" fmla="*/ 399748 h 1057279"/>
              <a:gd name="connsiteX8" fmla="*/ 659157 w 1055744"/>
              <a:gd name="connsiteY8" fmla="*/ 76520 h 105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5744" h="1057279">
                <a:moveTo>
                  <a:pt x="651443" y="0"/>
                </a:moveTo>
                <a:lnTo>
                  <a:pt x="614774" y="13421"/>
                </a:lnTo>
                <a:cubicBezTo>
                  <a:pt x="360642" y="120909"/>
                  <a:pt x="153896" y="318491"/>
                  <a:pt x="34573" y="566126"/>
                </a:cubicBezTo>
                <a:lnTo>
                  <a:pt x="0" y="653872"/>
                </a:lnTo>
                <a:lnTo>
                  <a:pt x="67649" y="660692"/>
                </a:lnTo>
                <a:cubicBezTo>
                  <a:pt x="252115" y="698439"/>
                  <a:pt x="390877" y="861654"/>
                  <a:pt x="390877" y="1057279"/>
                </a:cubicBezTo>
                <a:lnTo>
                  <a:pt x="1055744" y="1057279"/>
                </a:lnTo>
                <a:lnTo>
                  <a:pt x="1055744" y="399748"/>
                </a:lnTo>
                <a:cubicBezTo>
                  <a:pt x="860120" y="399748"/>
                  <a:pt x="696904" y="260985"/>
                  <a:pt x="659157" y="7652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千图PPT彼岸天：ID 8661124库_Freeform: Shape 15">
            <a:extLst>
              <a:ext uri="{FF2B5EF4-FFF2-40B4-BE49-F238E27FC236}">
                <a16:creationId xmlns:a16="http://schemas.microsoft.com/office/drawing/2014/main" xmlns="" id="{30DC28AD-85CC-4173-B4A4-D426EE1D1800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6506068" y="4105281"/>
            <a:ext cx="529433" cy="529433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9" name="千图PPT彼岸天：ID 8661124库_组合 16">
            <a:extLst>
              <a:ext uri="{FF2B5EF4-FFF2-40B4-BE49-F238E27FC236}">
                <a16:creationId xmlns:a16="http://schemas.microsoft.com/office/drawing/2014/main" xmlns="" id="{D717D8CF-4393-477C-93B7-096A22395800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283321" y="2864914"/>
            <a:ext cx="494446" cy="529433"/>
            <a:chOff x="2281238" y="1909763"/>
            <a:chExt cx="336550" cy="360363"/>
          </a:xfrm>
          <a:solidFill>
            <a:schemeClr val="bg1"/>
          </a:solidFill>
        </p:grpSpPr>
        <p:sp>
          <p:nvSpPr>
            <p:cNvPr id="26" name="Freeform: Shape 17">
              <a:extLst>
                <a:ext uri="{FF2B5EF4-FFF2-40B4-BE49-F238E27FC236}">
                  <a16:creationId xmlns:a16="http://schemas.microsoft.com/office/drawing/2014/main" xmlns="" id="{459C6026-3E7E-489C-B9E5-AA8B0CD0D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1238" y="1909763"/>
              <a:ext cx="336550" cy="360363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0"/>
                </a:cxn>
                <a:cxn ang="0">
                  <a:pos x="0" y="15"/>
                </a:cxn>
                <a:cxn ang="0">
                  <a:pos x="0" y="107"/>
                </a:cxn>
                <a:cxn ang="0">
                  <a:pos x="15" y="123"/>
                </a:cxn>
                <a:cxn ang="0">
                  <a:pos x="99" y="123"/>
                </a:cxn>
                <a:cxn ang="0">
                  <a:pos x="115" y="107"/>
                </a:cxn>
                <a:cxn ang="0">
                  <a:pos x="115" y="15"/>
                </a:cxn>
                <a:cxn ang="0">
                  <a:pos x="99" y="0"/>
                </a:cxn>
                <a:cxn ang="0">
                  <a:pos x="107" y="107"/>
                </a:cxn>
                <a:cxn ang="0">
                  <a:pos x="99" y="115"/>
                </a:cxn>
                <a:cxn ang="0">
                  <a:pos x="15" y="115"/>
                </a:cxn>
                <a:cxn ang="0">
                  <a:pos x="7" y="107"/>
                </a:cxn>
                <a:cxn ang="0">
                  <a:pos x="7" y="15"/>
                </a:cxn>
                <a:cxn ang="0">
                  <a:pos x="15" y="8"/>
                </a:cxn>
                <a:cxn ang="0">
                  <a:pos x="99" y="8"/>
                </a:cxn>
                <a:cxn ang="0">
                  <a:pos x="107" y="15"/>
                </a:cxn>
                <a:cxn ang="0">
                  <a:pos x="107" y="107"/>
                </a:cxn>
                <a:cxn ang="0">
                  <a:pos x="107" y="107"/>
                </a:cxn>
                <a:cxn ang="0">
                  <a:pos x="107" y="107"/>
                </a:cxn>
              </a:cxnLst>
              <a:rect l="0" t="0" r="r" b="b"/>
              <a:pathLst>
                <a:path w="115" h="123">
                  <a:moveTo>
                    <a:pt x="9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6"/>
                    <a:pt x="7" y="123"/>
                    <a:pt x="15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8" y="123"/>
                    <a:pt x="115" y="116"/>
                    <a:pt x="115" y="107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5" y="7"/>
                    <a:pt x="108" y="0"/>
                    <a:pt x="99" y="0"/>
                  </a:cubicBezTo>
                  <a:close/>
                  <a:moveTo>
                    <a:pt x="107" y="107"/>
                  </a:moveTo>
                  <a:cubicBezTo>
                    <a:pt x="107" y="111"/>
                    <a:pt x="104" y="115"/>
                    <a:pt x="99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1" y="115"/>
                    <a:pt x="7" y="111"/>
                    <a:pt x="7" y="10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1"/>
                    <a:pt x="11" y="8"/>
                    <a:pt x="15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104" y="8"/>
                    <a:pt x="107" y="11"/>
                    <a:pt x="107" y="15"/>
                  </a:cubicBezTo>
                  <a:lnTo>
                    <a:pt x="107" y="107"/>
                  </a:lnTo>
                  <a:close/>
                  <a:moveTo>
                    <a:pt x="107" y="107"/>
                  </a:moveTo>
                  <a:cubicBezTo>
                    <a:pt x="107" y="107"/>
                    <a:pt x="107" y="107"/>
                    <a:pt x="107" y="10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18">
              <a:extLst>
                <a:ext uri="{FF2B5EF4-FFF2-40B4-BE49-F238E27FC236}">
                  <a16:creationId xmlns:a16="http://schemas.microsoft.com/office/drawing/2014/main" xmlns="" id="{9B6737D3-180E-49B0-9473-E6FD4C123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688" y="1952626"/>
              <a:ext cx="246063" cy="227013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3"/>
                </a:cxn>
                <a:cxn ang="0">
                  <a:pos x="4" y="77"/>
                </a:cxn>
                <a:cxn ang="0">
                  <a:pos x="81" y="77"/>
                </a:cxn>
                <a:cxn ang="0">
                  <a:pos x="84" y="73"/>
                </a:cxn>
                <a:cxn ang="0">
                  <a:pos x="84" y="4"/>
                </a:cxn>
                <a:cxn ang="0">
                  <a:pos x="81" y="0"/>
                </a:cxn>
                <a:cxn ang="0">
                  <a:pos x="81" y="4"/>
                </a:cxn>
                <a:cxn ang="0">
                  <a:pos x="81" y="57"/>
                </a:cxn>
                <a:cxn ang="0">
                  <a:pos x="68" y="44"/>
                </a:cxn>
                <a:cxn ang="0">
                  <a:pos x="65" y="42"/>
                </a:cxn>
                <a:cxn ang="0">
                  <a:pos x="62" y="44"/>
                </a:cxn>
                <a:cxn ang="0">
                  <a:pos x="52" y="55"/>
                </a:cxn>
                <a:cxn ang="0">
                  <a:pos x="22" y="21"/>
                </a:cxn>
                <a:cxn ang="0">
                  <a:pos x="19" y="19"/>
                </a:cxn>
                <a:cxn ang="0">
                  <a:pos x="16" y="21"/>
                </a:cxn>
                <a:cxn ang="0">
                  <a:pos x="4" y="35"/>
                </a:cxn>
                <a:cxn ang="0">
                  <a:pos x="4" y="4"/>
                </a:cxn>
                <a:cxn ang="0">
                  <a:pos x="81" y="4"/>
                </a:cxn>
                <a:cxn ang="0">
                  <a:pos x="4" y="41"/>
                </a:cxn>
                <a:cxn ang="0">
                  <a:pos x="19" y="23"/>
                </a:cxn>
                <a:cxn ang="0">
                  <a:pos x="50" y="58"/>
                </a:cxn>
                <a:cxn ang="0">
                  <a:pos x="52" y="61"/>
                </a:cxn>
                <a:cxn ang="0">
                  <a:pos x="63" y="73"/>
                </a:cxn>
                <a:cxn ang="0">
                  <a:pos x="4" y="73"/>
                </a:cxn>
                <a:cxn ang="0">
                  <a:pos x="4" y="41"/>
                </a:cxn>
                <a:cxn ang="0">
                  <a:pos x="68" y="73"/>
                </a:cxn>
                <a:cxn ang="0">
                  <a:pos x="55" y="58"/>
                </a:cxn>
                <a:cxn ang="0">
                  <a:pos x="65" y="46"/>
                </a:cxn>
                <a:cxn ang="0">
                  <a:pos x="81" y="63"/>
                </a:cxn>
                <a:cxn ang="0">
                  <a:pos x="81" y="73"/>
                </a:cxn>
                <a:cxn ang="0">
                  <a:pos x="68" y="73"/>
                </a:cxn>
                <a:cxn ang="0">
                  <a:pos x="68" y="73"/>
                </a:cxn>
                <a:cxn ang="0">
                  <a:pos x="68" y="73"/>
                </a:cxn>
              </a:cxnLst>
              <a:rect l="0" t="0" r="r" b="b"/>
              <a:pathLst>
                <a:path w="84" h="77">
                  <a:moveTo>
                    <a:pt x="8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5"/>
                    <a:pt x="2" y="77"/>
                    <a:pt x="4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3" y="77"/>
                    <a:pt x="84" y="75"/>
                    <a:pt x="84" y="73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2"/>
                    <a:pt x="83" y="0"/>
                    <a:pt x="81" y="0"/>
                  </a:cubicBezTo>
                  <a:close/>
                  <a:moveTo>
                    <a:pt x="81" y="4"/>
                  </a:moveTo>
                  <a:cubicBezTo>
                    <a:pt x="81" y="57"/>
                    <a:pt x="81" y="57"/>
                    <a:pt x="81" y="57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7" y="43"/>
                    <a:pt x="66" y="42"/>
                    <a:pt x="65" y="42"/>
                  </a:cubicBezTo>
                  <a:cubicBezTo>
                    <a:pt x="64" y="42"/>
                    <a:pt x="63" y="43"/>
                    <a:pt x="62" y="4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0"/>
                    <a:pt x="20" y="19"/>
                    <a:pt x="19" y="19"/>
                  </a:cubicBezTo>
                  <a:cubicBezTo>
                    <a:pt x="18" y="19"/>
                    <a:pt x="17" y="20"/>
                    <a:pt x="16" y="21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1" y="4"/>
                  </a:lnTo>
                  <a:close/>
                  <a:moveTo>
                    <a:pt x="4" y="41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4" y="73"/>
                    <a:pt x="4" y="73"/>
                    <a:pt x="4" y="73"/>
                  </a:cubicBezTo>
                  <a:lnTo>
                    <a:pt x="4" y="41"/>
                  </a:lnTo>
                  <a:close/>
                  <a:moveTo>
                    <a:pt x="68" y="73"/>
                  </a:moveTo>
                  <a:cubicBezTo>
                    <a:pt x="55" y="58"/>
                    <a:pt x="55" y="58"/>
                    <a:pt x="55" y="58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73"/>
                    <a:pt x="81" y="73"/>
                    <a:pt x="81" y="73"/>
                  </a:cubicBezTo>
                  <a:lnTo>
                    <a:pt x="68" y="73"/>
                  </a:lnTo>
                  <a:close/>
                  <a:moveTo>
                    <a:pt x="68" y="73"/>
                  </a:moveTo>
                  <a:cubicBezTo>
                    <a:pt x="68" y="73"/>
                    <a:pt x="68" y="73"/>
                    <a:pt x="68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19">
              <a:extLst>
                <a:ext uri="{FF2B5EF4-FFF2-40B4-BE49-F238E27FC236}">
                  <a16:creationId xmlns:a16="http://schemas.microsoft.com/office/drawing/2014/main" xmlns="" id="{1DE505B9-B397-4A67-B12D-091B48820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625" y="1989138"/>
              <a:ext cx="66675" cy="66675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23" y="11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12" y="23"/>
                </a:cxn>
                <a:cxn ang="0">
                  <a:pos x="12" y="4"/>
                </a:cxn>
                <a:cxn ang="0">
                  <a:pos x="19" y="11"/>
                </a:cxn>
                <a:cxn ang="0">
                  <a:pos x="12" y="19"/>
                </a:cxn>
                <a:cxn ang="0">
                  <a:pos x="4" y="11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23" h="23">
                  <a:moveTo>
                    <a:pt x="12" y="23"/>
                  </a:moveTo>
                  <a:cubicBezTo>
                    <a:pt x="18" y="23"/>
                    <a:pt x="23" y="18"/>
                    <a:pt x="23" y="11"/>
                  </a:cubicBezTo>
                  <a:cubicBezTo>
                    <a:pt x="23" y="5"/>
                    <a:pt x="18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2" y="23"/>
                  </a:cubicBezTo>
                  <a:close/>
                  <a:moveTo>
                    <a:pt x="12" y="4"/>
                  </a:moveTo>
                  <a:cubicBezTo>
                    <a:pt x="16" y="4"/>
                    <a:pt x="19" y="7"/>
                    <a:pt x="19" y="11"/>
                  </a:cubicBezTo>
                  <a:cubicBezTo>
                    <a:pt x="19" y="15"/>
                    <a:pt x="16" y="19"/>
                    <a:pt x="12" y="19"/>
                  </a:cubicBezTo>
                  <a:cubicBezTo>
                    <a:pt x="7" y="19"/>
                    <a:pt x="4" y="15"/>
                    <a:pt x="4" y="11"/>
                  </a:cubicBezTo>
                  <a:cubicBezTo>
                    <a:pt x="4" y="7"/>
                    <a:pt x="7" y="4"/>
                    <a:pt x="12" y="4"/>
                  </a:cubicBezTo>
                  <a:close/>
                  <a:moveTo>
                    <a:pt x="12" y="4"/>
                  </a:moveTo>
                  <a:cubicBezTo>
                    <a:pt x="12" y="4"/>
                    <a:pt x="12" y="4"/>
                    <a:pt x="12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千图PPT彼岸天：ID 8661124库_组合 23">
            <a:extLst>
              <a:ext uri="{FF2B5EF4-FFF2-40B4-BE49-F238E27FC236}">
                <a16:creationId xmlns:a16="http://schemas.microsoft.com/office/drawing/2014/main" xmlns="" id="{B1830435-E070-4853-81A6-1C0E306972CD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6537332" y="2817135"/>
            <a:ext cx="545755" cy="513111"/>
            <a:chOff x="2266950" y="2713038"/>
            <a:chExt cx="371475" cy="349250"/>
          </a:xfrm>
          <a:solidFill>
            <a:schemeClr val="bg1"/>
          </a:solidFill>
        </p:grpSpPr>
        <p:sp>
          <p:nvSpPr>
            <p:cNvPr id="24" name="Freeform: Shape 24">
              <a:extLst>
                <a:ext uri="{FF2B5EF4-FFF2-40B4-BE49-F238E27FC236}">
                  <a16:creationId xmlns:a16="http://schemas.microsoft.com/office/drawing/2014/main" xmlns="" id="{10F1FC6C-0E57-46F6-9EE1-5F873DA6C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925" y="2903538"/>
              <a:ext cx="44450" cy="44450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7" y="15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5" y="7"/>
                </a:cxn>
                <a:cxn ang="0">
                  <a:pos x="15" y="7"/>
                </a:cxn>
                <a:cxn ang="0">
                  <a:pos x="15" y="7"/>
                </a:cxn>
              </a:cxnLst>
              <a:rect l="0" t="0" r="r" b="b"/>
              <a:pathLst>
                <a:path w="15" h="15">
                  <a:moveTo>
                    <a:pt x="15" y="7"/>
                  </a:moveTo>
                  <a:cubicBezTo>
                    <a:pt x="15" y="12"/>
                    <a:pt x="11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25">
              <a:extLst>
                <a:ext uri="{FF2B5EF4-FFF2-40B4-BE49-F238E27FC236}">
                  <a16:creationId xmlns:a16="http://schemas.microsoft.com/office/drawing/2014/main" xmlns="" id="{19DEE981-30A4-4420-BC8D-4923FF08A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2713038"/>
              <a:ext cx="371475" cy="349250"/>
            </a:xfrm>
            <a:custGeom>
              <a:avLst/>
              <a:gdLst/>
              <a:ahLst/>
              <a:cxnLst>
                <a:cxn ang="0">
                  <a:pos x="111" y="46"/>
                </a:cxn>
                <a:cxn ang="0">
                  <a:pos x="100" y="0"/>
                </a:cxn>
                <a:cxn ang="0">
                  <a:pos x="0" y="21"/>
                </a:cxn>
                <a:cxn ang="0">
                  <a:pos x="21" y="119"/>
                </a:cxn>
                <a:cxn ang="0">
                  <a:pos x="111" y="97"/>
                </a:cxn>
                <a:cxn ang="0">
                  <a:pos x="111" y="46"/>
                </a:cxn>
                <a:cxn ang="0">
                  <a:pos x="100" y="7"/>
                </a:cxn>
                <a:cxn ang="0">
                  <a:pos x="104" y="35"/>
                </a:cxn>
                <a:cxn ang="0">
                  <a:pos x="100" y="15"/>
                </a:cxn>
                <a:cxn ang="0">
                  <a:pos x="16" y="11"/>
                </a:cxn>
                <a:cxn ang="0">
                  <a:pos x="12" y="30"/>
                </a:cxn>
                <a:cxn ang="0">
                  <a:pos x="21" y="7"/>
                </a:cxn>
                <a:cxn ang="0">
                  <a:pos x="16" y="19"/>
                </a:cxn>
                <a:cxn ang="0">
                  <a:pos x="96" y="15"/>
                </a:cxn>
                <a:cxn ang="0">
                  <a:pos x="96" y="23"/>
                </a:cxn>
                <a:cxn ang="0">
                  <a:pos x="16" y="26"/>
                </a:cxn>
                <a:cxn ang="0">
                  <a:pos x="96" y="23"/>
                </a:cxn>
                <a:cxn ang="0">
                  <a:pos x="96" y="34"/>
                </a:cxn>
                <a:cxn ang="0">
                  <a:pos x="16" y="33"/>
                </a:cxn>
                <a:cxn ang="0">
                  <a:pos x="96" y="30"/>
                </a:cxn>
                <a:cxn ang="0">
                  <a:pos x="90" y="111"/>
                </a:cxn>
                <a:cxn ang="0">
                  <a:pos x="8" y="97"/>
                </a:cxn>
                <a:cxn ang="0">
                  <a:pos x="21" y="42"/>
                </a:cxn>
                <a:cxn ang="0">
                  <a:pos x="104" y="46"/>
                </a:cxn>
                <a:cxn ang="0">
                  <a:pos x="69" y="53"/>
                </a:cxn>
                <a:cxn ang="0">
                  <a:pos x="69" y="92"/>
                </a:cxn>
                <a:cxn ang="0">
                  <a:pos x="104" y="97"/>
                </a:cxn>
                <a:cxn ang="0">
                  <a:pos x="69" y="84"/>
                </a:cxn>
                <a:cxn ang="0">
                  <a:pos x="69" y="61"/>
                </a:cxn>
                <a:cxn ang="0">
                  <a:pos x="110" y="58"/>
                </a:cxn>
                <a:cxn ang="0">
                  <a:pos x="111" y="56"/>
                </a:cxn>
                <a:cxn ang="0">
                  <a:pos x="109" y="84"/>
                </a:cxn>
                <a:cxn ang="0">
                  <a:pos x="109" y="84"/>
                </a:cxn>
              </a:cxnLst>
              <a:rect l="0" t="0" r="r" b="b"/>
              <a:pathLst>
                <a:path w="127" h="119">
                  <a:moveTo>
                    <a:pt x="111" y="46"/>
                  </a:moveTo>
                  <a:cubicBezTo>
                    <a:pt x="111" y="46"/>
                    <a:pt x="111" y="46"/>
                    <a:pt x="111" y="46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5"/>
                    <a:pt x="106" y="0"/>
                    <a:pt x="10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9"/>
                    <a:pt x="10" y="119"/>
                    <a:pt x="21" y="119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102" y="119"/>
                    <a:pt x="111" y="109"/>
                    <a:pt x="111" y="97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27" y="80"/>
                    <a:pt x="127" y="57"/>
                    <a:pt x="111" y="46"/>
                  </a:cubicBezTo>
                  <a:close/>
                  <a:moveTo>
                    <a:pt x="21" y="7"/>
                  </a:moveTo>
                  <a:cubicBezTo>
                    <a:pt x="100" y="7"/>
                    <a:pt x="100" y="7"/>
                    <a:pt x="100" y="7"/>
                  </a:cubicBezTo>
                  <a:cubicBezTo>
                    <a:pt x="102" y="7"/>
                    <a:pt x="104" y="9"/>
                    <a:pt x="104" y="11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3" y="34"/>
                    <a:pt x="101" y="34"/>
                    <a:pt x="100" y="34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13"/>
                    <a:pt x="98" y="11"/>
                    <a:pt x="9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3" y="11"/>
                    <a:pt x="12" y="13"/>
                    <a:pt x="12" y="15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9" y="28"/>
                    <a:pt x="8" y="24"/>
                    <a:pt x="8" y="21"/>
                  </a:cubicBezTo>
                  <a:cubicBezTo>
                    <a:pt x="8" y="13"/>
                    <a:pt x="14" y="7"/>
                    <a:pt x="21" y="7"/>
                  </a:cubicBezTo>
                  <a:close/>
                  <a:moveTo>
                    <a:pt x="96" y="19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96" y="15"/>
                    <a:pt x="96" y="15"/>
                    <a:pt x="96" y="15"/>
                  </a:cubicBezTo>
                  <a:lnTo>
                    <a:pt x="96" y="19"/>
                  </a:lnTo>
                  <a:close/>
                  <a:moveTo>
                    <a:pt x="96" y="23"/>
                  </a:moveTo>
                  <a:cubicBezTo>
                    <a:pt x="96" y="26"/>
                    <a:pt x="96" y="26"/>
                    <a:pt x="9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96" y="23"/>
                  </a:lnTo>
                  <a:close/>
                  <a:moveTo>
                    <a:pt x="96" y="30"/>
                  </a:moveTo>
                  <a:cubicBezTo>
                    <a:pt x="96" y="34"/>
                    <a:pt x="96" y="34"/>
                    <a:pt x="96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19" y="34"/>
                    <a:pt x="17" y="34"/>
                    <a:pt x="16" y="33"/>
                  </a:cubicBezTo>
                  <a:cubicBezTo>
                    <a:pt x="16" y="30"/>
                    <a:pt x="16" y="30"/>
                    <a:pt x="16" y="30"/>
                  </a:cubicBezTo>
                  <a:lnTo>
                    <a:pt x="96" y="30"/>
                  </a:lnTo>
                  <a:close/>
                  <a:moveTo>
                    <a:pt x="104" y="97"/>
                  </a:moveTo>
                  <a:cubicBezTo>
                    <a:pt x="104" y="105"/>
                    <a:pt x="98" y="111"/>
                    <a:pt x="90" y="111"/>
                  </a:cubicBezTo>
                  <a:cubicBezTo>
                    <a:pt x="21" y="111"/>
                    <a:pt x="21" y="111"/>
                    <a:pt x="21" y="111"/>
                  </a:cubicBezTo>
                  <a:cubicBezTo>
                    <a:pt x="14" y="111"/>
                    <a:pt x="8" y="105"/>
                    <a:pt x="8" y="9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11" y="40"/>
                    <a:pt x="16" y="42"/>
                    <a:pt x="21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2" y="42"/>
                    <a:pt x="104" y="44"/>
                    <a:pt x="104" y="4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59" y="53"/>
                    <a:pt x="50" y="62"/>
                    <a:pt x="50" y="72"/>
                  </a:cubicBezTo>
                  <a:cubicBezTo>
                    <a:pt x="50" y="83"/>
                    <a:pt x="59" y="92"/>
                    <a:pt x="69" y="92"/>
                  </a:cubicBezTo>
                  <a:cubicBezTo>
                    <a:pt x="104" y="92"/>
                    <a:pt x="104" y="92"/>
                    <a:pt x="104" y="92"/>
                  </a:cubicBezTo>
                  <a:lnTo>
                    <a:pt x="104" y="97"/>
                  </a:lnTo>
                  <a:close/>
                  <a:moveTo>
                    <a:pt x="109" y="84"/>
                  </a:moveTo>
                  <a:cubicBezTo>
                    <a:pt x="69" y="84"/>
                    <a:pt x="69" y="84"/>
                    <a:pt x="69" y="84"/>
                  </a:cubicBezTo>
                  <a:cubicBezTo>
                    <a:pt x="63" y="84"/>
                    <a:pt x="58" y="79"/>
                    <a:pt x="58" y="72"/>
                  </a:cubicBezTo>
                  <a:cubicBezTo>
                    <a:pt x="58" y="66"/>
                    <a:pt x="63" y="61"/>
                    <a:pt x="69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6" y="61"/>
                    <a:pt x="108" y="60"/>
                    <a:pt x="110" y="58"/>
                  </a:cubicBezTo>
                  <a:cubicBezTo>
                    <a:pt x="110" y="57"/>
                    <a:pt x="111" y="57"/>
                    <a:pt x="111" y="56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14" y="59"/>
                    <a:pt x="115" y="64"/>
                    <a:pt x="115" y="69"/>
                  </a:cubicBezTo>
                  <a:cubicBezTo>
                    <a:pt x="115" y="75"/>
                    <a:pt x="113" y="80"/>
                    <a:pt x="109" y="84"/>
                  </a:cubicBezTo>
                  <a:close/>
                  <a:moveTo>
                    <a:pt x="109" y="84"/>
                  </a:moveTo>
                  <a:cubicBezTo>
                    <a:pt x="109" y="84"/>
                    <a:pt x="109" y="84"/>
                    <a:pt x="109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1" name="千图PPT彼岸天：ID 8661124库_Freeform: Shape 26">
            <a:extLst>
              <a:ext uri="{FF2B5EF4-FFF2-40B4-BE49-F238E27FC236}">
                <a16:creationId xmlns:a16="http://schemas.microsoft.com/office/drawing/2014/main" xmlns="" id="{44106E2B-0D6D-4B9F-B202-780A8605BFFE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5225760" y="4210056"/>
            <a:ext cx="527098" cy="396490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2" name="千图PPT彼岸天：ID 8661124库_组合 33">
            <a:extLst>
              <a:ext uri="{FF2B5EF4-FFF2-40B4-BE49-F238E27FC236}">
                <a16:creationId xmlns:a16="http://schemas.microsoft.com/office/drawing/2014/main" xmlns="" id="{098053CF-4EF5-4591-A654-1F681006436F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7733425" y="4006185"/>
            <a:ext cx="3511147" cy="1006991"/>
            <a:chOff x="1197898" y="2503545"/>
            <a:chExt cx="2198693" cy="1006991"/>
          </a:xfrm>
        </p:grpSpPr>
        <p:sp>
          <p:nvSpPr>
            <p:cNvPr id="22" name="TextBox 34">
              <a:extLst>
                <a:ext uri="{FF2B5EF4-FFF2-40B4-BE49-F238E27FC236}">
                  <a16:creationId xmlns:a16="http://schemas.microsoft.com/office/drawing/2014/main" xmlns="" id="{4701C738-29BC-401D-9748-F1D9698636E9}"/>
                </a:ext>
              </a:extLst>
            </p:cNvPr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3" name="TextBox 35">
              <a:extLst>
                <a:ext uri="{FF2B5EF4-FFF2-40B4-BE49-F238E27FC236}">
                  <a16:creationId xmlns:a16="http://schemas.microsoft.com/office/drawing/2014/main" xmlns="" id="{E10E166A-85DE-432A-A571-1514456571A1}"/>
                </a:ext>
              </a:extLst>
            </p:cNvPr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288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千图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</a:rPr>
                <a:t>网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3" name="千图PPT彼岸天：ID 8661124库_组合 36">
            <a:extLst>
              <a:ext uri="{FF2B5EF4-FFF2-40B4-BE49-F238E27FC236}">
                <a16:creationId xmlns:a16="http://schemas.microsoft.com/office/drawing/2014/main" xmlns="" id="{82E762F2-68D0-41DB-9956-92C164F84E4E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7733425" y="2435023"/>
            <a:ext cx="3511147" cy="1006991"/>
            <a:chOff x="1197898" y="2503545"/>
            <a:chExt cx="2198693" cy="1006991"/>
          </a:xfrm>
        </p:grpSpPr>
        <p:sp>
          <p:nvSpPr>
            <p:cNvPr id="20" name="TextBox 37">
              <a:extLst>
                <a:ext uri="{FF2B5EF4-FFF2-40B4-BE49-F238E27FC236}">
                  <a16:creationId xmlns:a16="http://schemas.microsoft.com/office/drawing/2014/main" xmlns="" id="{21C6EE21-80F2-4E90-BAB5-2647BC9F72D0}"/>
                </a:ext>
              </a:extLst>
            </p:cNvPr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1" name="TextBox 38">
              <a:extLst>
                <a:ext uri="{FF2B5EF4-FFF2-40B4-BE49-F238E27FC236}">
                  <a16:creationId xmlns:a16="http://schemas.microsoft.com/office/drawing/2014/main" xmlns="" id="{B3EF054F-27E9-4D7D-818F-A642D9E5B1F0}"/>
                </a:ext>
              </a:extLst>
            </p:cNvPr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288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千图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</a:rPr>
                <a:t>网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4" name="千图PPT彼岸天：ID 8661124库_组合 39">
            <a:extLst>
              <a:ext uri="{FF2B5EF4-FFF2-40B4-BE49-F238E27FC236}">
                <a16:creationId xmlns:a16="http://schemas.microsoft.com/office/drawing/2014/main" xmlns="" id="{02341480-9197-435D-BA55-17A1D6A7029E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947428" y="4008541"/>
            <a:ext cx="3627755" cy="1006991"/>
            <a:chOff x="8328246" y="2276873"/>
            <a:chExt cx="2198694" cy="1006991"/>
          </a:xfrm>
        </p:grpSpPr>
        <p:sp>
          <p:nvSpPr>
            <p:cNvPr id="18" name="TextBox 40">
              <a:extLst>
                <a:ext uri="{FF2B5EF4-FFF2-40B4-BE49-F238E27FC236}">
                  <a16:creationId xmlns:a16="http://schemas.microsoft.com/office/drawing/2014/main" xmlns="" id="{84374FF9-F86C-4294-AECC-0595D5CEC0B1}"/>
                </a:ext>
              </a:extLst>
            </p:cNvPr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288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9" name="TextBox 41">
              <a:extLst>
                <a:ext uri="{FF2B5EF4-FFF2-40B4-BE49-F238E27FC236}">
                  <a16:creationId xmlns:a16="http://schemas.microsoft.com/office/drawing/2014/main" xmlns="" id="{3CF2AD60-2430-41A0-AEE4-AA2AE3A59D1A}"/>
                </a:ext>
              </a:extLst>
            </p:cNvPr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28800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千图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</a:rPr>
                <a:t>网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5" name="千图PPT彼岸天：ID 8661124库_组合 42">
            <a:extLst>
              <a:ext uri="{FF2B5EF4-FFF2-40B4-BE49-F238E27FC236}">
                <a16:creationId xmlns:a16="http://schemas.microsoft.com/office/drawing/2014/main" xmlns="" id="{567E567B-47C0-4386-810F-E6000D4B5414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947428" y="2435023"/>
            <a:ext cx="3627755" cy="1006991"/>
            <a:chOff x="8328246" y="2276873"/>
            <a:chExt cx="2198694" cy="1006991"/>
          </a:xfrm>
        </p:grpSpPr>
        <p:sp>
          <p:nvSpPr>
            <p:cNvPr id="16" name="TextBox 43">
              <a:extLst>
                <a:ext uri="{FF2B5EF4-FFF2-40B4-BE49-F238E27FC236}">
                  <a16:creationId xmlns:a16="http://schemas.microsoft.com/office/drawing/2014/main" xmlns="" id="{66FADF5A-8112-42C0-9936-0EB6CA8F3F6A}"/>
                </a:ext>
              </a:extLst>
            </p:cNvPr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288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7" name="TextBox 44">
              <a:extLst>
                <a:ext uri="{FF2B5EF4-FFF2-40B4-BE49-F238E27FC236}">
                  <a16:creationId xmlns:a16="http://schemas.microsoft.com/office/drawing/2014/main" xmlns="" id="{0F99653A-031D-413C-9E7C-4BF7FB6F800C}"/>
                </a:ext>
              </a:extLst>
            </p:cNvPr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28800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千图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</a:rPr>
                <a:t>网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91577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20">
            <a:extLst>
              <a:ext uri="{FF2B5EF4-FFF2-40B4-BE49-F238E27FC236}">
                <a16:creationId xmlns:a16="http://schemas.microsoft.com/office/drawing/2014/main" xmlns="" id="{DC617215-5B56-4CC1-9185-5C4B5B52373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907518" y="1307079"/>
            <a:ext cx="4565345" cy="830997"/>
            <a:chOff x="7118180" y="1200881"/>
            <a:chExt cx="2349846" cy="830997"/>
          </a:xfrm>
        </p:grpSpPr>
        <p:sp>
          <p:nvSpPr>
            <p:cNvPr id="34" name="TextBox 5">
              <a:extLst>
                <a:ext uri="{FF2B5EF4-FFF2-40B4-BE49-F238E27FC236}">
                  <a16:creationId xmlns:a16="http://schemas.microsoft.com/office/drawing/2014/main" xmlns="" id="{0507F4A0-3689-45A1-A6BB-E3F62EF64DC7}"/>
                </a:ext>
              </a:extLst>
            </p:cNvPr>
            <p:cNvSpPr txBox="1"/>
            <p:nvPr/>
          </p:nvSpPr>
          <p:spPr>
            <a:xfrm>
              <a:off x="7118180" y="1477880"/>
              <a:ext cx="2349846" cy="553998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dirty="0"/>
                <a:t>请替换文字内容复制你的内容到</a:t>
              </a:r>
              <a:r>
                <a:rPr lang="zh-CN" altLang="en-US" sz="1100" dirty="0" smtClean="0"/>
                <a:t>此</a:t>
              </a:r>
              <a:endParaRPr lang="zh-CN" altLang="en-US" sz="1100" dirty="0"/>
            </a:p>
          </p:txBody>
        </p:sp>
        <p:sp>
          <p:nvSpPr>
            <p:cNvPr id="35" name="TextBox 6">
              <a:extLst>
                <a:ext uri="{FF2B5EF4-FFF2-40B4-BE49-F238E27FC236}">
                  <a16:creationId xmlns:a16="http://schemas.microsoft.com/office/drawing/2014/main" xmlns="" id="{714446FD-8FB8-485D-B383-A81C3B21E27E}"/>
                </a:ext>
              </a:extLst>
            </p:cNvPr>
            <p:cNvSpPr txBox="1"/>
            <p:nvPr/>
          </p:nvSpPr>
          <p:spPr>
            <a:xfrm>
              <a:off x="7118180" y="1200881"/>
              <a:ext cx="2349846" cy="276999"/>
            </a:xfrm>
            <a:prstGeom prst="rect">
              <a:avLst/>
            </a:prstGeom>
            <a:noFill/>
          </p:spPr>
          <p:txBody>
            <a:bodyPr wrap="none" lIns="0" tIns="0" rIns="0" bIns="0" anchor="t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5" name="千图PPT彼岸天：ID 8661124库_组合 16">
            <a:extLst>
              <a:ext uri="{FF2B5EF4-FFF2-40B4-BE49-F238E27FC236}">
                <a16:creationId xmlns:a16="http://schemas.microsoft.com/office/drawing/2014/main" xmlns="" id="{9E3CF6B7-AA13-495E-8630-A9BC279282F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705956" y="1226869"/>
            <a:ext cx="4801957" cy="4801963"/>
            <a:chOff x="3705955" y="1226873"/>
            <a:chExt cx="4801957" cy="4801963"/>
          </a:xfrm>
        </p:grpSpPr>
        <p:sp>
          <p:nvSpPr>
            <p:cNvPr id="15" name="Freeform: Shape 17">
              <a:extLst>
                <a:ext uri="{FF2B5EF4-FFF2-40B4-BE49-F238E27FC236}">
                  <a16:creationId xmlns:a16="http://schemas.microsoft.com/office/drawing/2014/main" xmlns="" id="{309C4466-2844-4153-A4EB-3083F07EA24B}"/>
                </a:ext>
              </a:extLst>
            </p:cNvPr>
            <p:cNvSpPr/>
            <p:nvPr/>
          </p:nvSpPr>
          <p:spPr>
            <a:xfrm>
              <a:off x="6350050" y="2417489"/>
              <a:ext cx="2149509" cy="173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538" extrusionOk="0">
                  <a:moveTo>
                    <a:pt x="0" y="0"/>
                  </a:moveTo>
                  <a:cubicBezTo>
                    <a:pt x="1343" y="384"/>
                    <a:pt x="2635" y="1028"/>
                    <a:pt x="3797" y="1931"/>
                  </a:cubicBezTo>
                  <a:cubicBezTo>
                    <a:pt x="4964" y="2825"/>
                    <a:pt x="6009" y="3956"/>
                    <a:pt x="6873" y="5272"/>
                  </a:cubicBezTo>
                  <a:cubicBezTo>
                    <a:pt x="7736" y="6589"/>
                    <a:pt x="8427" y="8077"/>
                    <a:pt x="8902" y="9665"/>
                  </a:cubicBezTo>
                  <a:cubicBezTo>
                    <a:pt x="9374" y="11254"/>
                    <a:pt x="9639" y="12939"/>
                    <a:pt x="9667" y="14633"/>
                  </a:cubicBezTo>
                  <a:lnTo>
                    <a:pt x="9667" y="14638"/>
                  </a:lnTo>
                  <a:lnTo>
                    <a:pt x="9667" y="14648"/>
                  </a:lnTo>
                  <a:cubicBezTo>
                    <a:pt x="9697" y="15129"/>
                    <a:pt x="9759" y="15623"/>
                    <a:pt x="9865" y="16097"/>
                  </a:cubicBezTo>
                  <a:cubicBezTo>
                    <a:pt x="9970" y="16572"/>
                    <a:pt x="10113" y="17033"/>
                    <a:pt x="10292" y="17472"/>
                  </a:cubicBezTo>
                  <a:cubicBezTo>
                    <a:pt x="10648" y="18351"/>
                    <a:pt x="11146" y="19140"/>
                    <a:pt x="11746" y="19778"/>
                  </a:cubicBezTo>
                  <a:cubicBezTo>
                    <a:pt x="12346" y="20419"/>
                    <a:pt x="13052" y="20901"/>
                    <a:pt x="13804" y="21196"/>
                  </a:cubicBezTo>
                  <a:cubicBezTo>
                    <a:pt x="14556" y="21489"/>
                    <a:pt x="15354" y="21600"/>
                    <a:pt x="16136" y="21504"/>
                  </a:cubicBezTo>
                  <a:cubicBezTo>
                    <a:pt x="16919" y="21411"/>
                    <a:pt x="17684" y="21121"/>
                    <a:pt x="18373" y="20657"/>
                  </a:cubicBezTo>
                  <a:cubicBezTo>
                    <a:pt x="19062" y="20194"/>
                    <a:pt x="19675" y="19561"/>
                    <a:pt x="20165" y="18806"/>
                  </a:cubicBezTo>
                  <a:cubicBezTo>
                    <a:pt x="21147" y="17294"/>
                    <a:pt x="21600" y="15287"/>
                    <a:pt x="21399" y="13386"/>
                  </a:cubicBezTo>
                  <a:cubicBezTo>
                    <a:pt x="21429" y="13863"/>
                    <a:pt x="21420" y="14342"/>
                    <a:pt x="21374" y="14815"/>
                  </a:cubicBezTo>
                  <a:cubicBezTo>
                    <a:pt x="21332" y="15289"/>
                    <a:pt x="21252" y="15756"/>
                    <a:pt x="21135" y="16208"/>
                  </a:cubicBezTo>
                  <a:cubicBezTo>
                    <a:pt x="20904" y="17112"/>
                    <a:pt x="20523" y="17952"/>
                    <a:pt x="20032" y="18668"/>
                  </a:cubicBezTo>
                  <a:cubicBezTo>
                    <a:pt x="19543" y="19388"/>
                    <a:pt x="18940" y="19983"/>
                    <a:pt x="18269" y="20411"/>
                  </a:cubicBezTo>
                  <a:cubicBezTo>
                    <a:pt x="17599" y="20840"/>
                    <a:pt x="16861" y="21097"/>
                    <a:pt x="16113" y="21166"/>
                  </a:cubicBezTo>
                  <a:cubicBezTo>
                    <a:pt x="15366" y="21233"/>
                    <a:pt x="14608" y="21123"/>
                    <a:pt x="13897" y="20834"/>
                  </a:cubicBezTo>
                  <a:cubicBezTo>
                    <a:pt x="13186" y="20545"/>
                    <a:pt x="12524" y="20076"/>
                    <a:pt x="11960" y="19468"/>
                  </a:cubicBezTo>
                  <a:cubicBezTo>
                    <a:pt x="11394" y="18862"/>
                    <a:pt x="10926" y="18115"/>
                    <a:pt x="10592" y="17284"/>
                  </a:cubicBezTo>
                  <a:cubicBezTo>
                    <a:pt x="10256" y="16451"/>
                    <a:pt x="10060" y="15546"/>
                    <a:pt x="10003" y="14608"/>
                  </a:cubicBezTo>
                  <a:lnTo>
                    <a:pt x="10004" y="14623"/>
                  </a:lnTo>
                  <a:cubicBezTo>
                    <a:pt x="9968" y="12884"/>
                    <a:pt x="9700" y="11149"/>
                    <a:pt x="9195" y="9527"/>
                  </a:cubicBezTo>
                  <a:cubicBezTo>
                    <a:pt x="8696" y="7903"/>
                    <a:pt x="7974" y="6387"/>
                    <a:pt x="7066" y="5072"/>
                  </a:cubicBezTo>
                  <a:cubicBezTo>
                    <a:pt x="6160" y="3754"/>
                    <a:pt x="5080" y="2626"/>
                    <a:pt x="3879" y="1762"/>
                  </a:cubicBezTo>
                  <a:cubicBezTo>
                    <a:pt x="2675" y="904"/>
                    <a:pt x="1358" y="29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4">
              <a:extLst>
                <a:ext uri="{FF2B5EF4-FFF2-40B4-BE49-F238E27FC236}">
                  <a16:creationId xmlns:a16="http://schemas.microsoft.com/office/drawing/2014/main" xmlns="" id="{42FCE472-9D6D-4E03-BD25-7B0DB490FACF}"/>
                </a:ext>
              </a:extLst>
            </p:cNvPr>
            <p:cNvGrpSpPr/>
            <p:nvPr/>
          </p:nvGrpSpPr>
          <p:grpSpPr>
            <a:xfrm>
              <a:off x="7602516" y="3113304"/>
              <a:ext cx="905396" cy="905402"/>
              <a:chOff x="7602516" y="3113304"/>
              <a:chExt cx="905396" cy="905402"/>
            </a:xfrm>
          </p:grpSpPr>
          <p:sp>
            <p:nvSpPr>
              <p:cNvPr id="32" name="Freeform: Shape 18">
                <a:extLst>
                  <a:ext uri="{FF2B5EF4-FFF2-40B4-BE49-F238E27FC236}">
                    <a16:creationId xmlns:a16="http://schemas.microsoft.com/office/drawing/2014/main" xmlns="" id="{40710AB4-A655-4826-8652-E98D5AE4CAB5}"/>
                  </a:ext>
                </a:extLst>
              </p:cNvPr>
              <p:cNvSpPr/>
              <p:nvPr/>
            </p:nvSpPr>
            <p:spPr>
              <a:xfrm>
                <a:off x="7602516" y="3113304"/>
                <a:ext cx="905396" cy="9054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22" h="19023" extrusionOk="0">
                    <a:moveTo>
                      <a:pt x="14987" y="1735"/>
                    </a:moveTo>
                    <a:cubicBezTo>
                      <a:pt x="19282" y="4759"/>
                      <a:pt x="20311" y="10693"/>
                      <a:pt x="17287" y="14988"/>
                    </a:cubicBezTo>
                    <a:cubicBezTo>
                      <a:pt x="14263" y="19282"/>
                      <a:pt x="8330" y="20311"/>
                      <a:pt x="4035" y="17287"/>
                    </a:cubicBezTo>
                    <a:cubicBezTo>
                      <a:pt x="-260" y="14263"/>
                      <a:pt x="-1289" y="8330"/>
                      <a:pt x="1735" y="4035"/>
                    </a:cubicBezTo>
                    <a:cubicBezTo>
                      <a:pt x="4759" y="-259"/>
                      <a:pt x="10693" y="-1289"/>
                      <a:pt x="14987" y="17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19">
                <a:extLst>
                  <a:ext uri="{FF2B5EF4-FFF2-40B4-BE49-F238E27FC236}">
                    <a16:creationId xmlns:a16="http://schemas.microsoft.com/office/drawing/2014/main" xmlns="" id="{CE3CBC64-BDB7-460B-817C-FC90B1CD7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5582" y="3384458"/>
                <a:ext cx="239263" cy="363093"/>
              </a:xfrm>
              <a:custGeom>
                <a:avLst/>
                <a:gdLst>
                  <a:gd name="T0" fmla="*/ 13 w 48"/>
                  <a:gd name="T1" fmla="*/ 59 h 73"/>
                  <a:gd name="T2" fmla="*/ 36 w 48"/>
                  <a:gd name="T3" fmla="*/ 59 h 73"/>
                  <a:gd name="T4" fmla="*/ 36 w 48"/>
                  <a:gd name="T5" fmla="*/ 59 h 73"/>
                  <a:gd name="T6" fmla="*/ 37 w 48"/>
                  <a:gd name="T7" fmla="*/ 59 h 73"/>
                  <a:gd name="T8" fmla="*/ 38 w 48"/>
                  <a:gd name="T9" fmla="*/ 57 h 73"/>
                  <a:gd name="T10" fmla="*/ 24 w 48"/>
                  <a:gd name="T11" fmla="*/ 41 h 73"/>
                  <a:gd name="T12" fmla="*/ 11 w 48"/>
                  <a:gd name="T13" fmla="*/ 57 h 73"/>
                  <a:gd name="T14" fmla="*/ 11 w 48"/>
                  <a:gd name="T15" fmla="*/ 59 h 73"/>
                  <a:gd name="T16" fmla="*/ 13 w 48"/>
                  <a:gd name="T17" fmla="*/ 59 h 73"/>
                  <a:gd name="T18" fmla="*/ 13 w 48"/>
                  <a:gd name="T19" fmla="*/ 59 h 73"/>
                  <a:gd name="T20" fmla="*/ 44 w 48"/>
                  <a:gd name="T21" fmla="*/ 11 h 73"/>
                  <a:gd name="T22" fmla="*/ 48 w 48"/>
                  <a:gd name="T23" fmla="*/ 7 h 73"/>
                  <a:gd name="T24" fmla="*/ 48 w 48"/>
                  <a:gd name="T25" fmla="*/ 5 h 73"/>
                  <a:gd name="T26" fmla="*/ 44 w 48"/>
                  <a:gd name="T27" fmla="*/ 0 h 73"/>
                  <a:gd name="T28" fmla="*/ 5 w 48"/>
                  <a:gd name="T29" fmla="*/ 0 h 73"/>
                  <a:gd name="T30" fmla="*/ 0 w 48"/>
                  <a:gd name="T31" fmla="*/ 5 h 73"/>
                  <a:gd name="T32" fmla="*/ 0 w 48"/>
                  <a:gd name="T33" fmla="*/ 7 h 73"/>
                  <a:gd name="T34" fmla="*/ 4 w 48"/>
                  <a:gd name="T35" fmla="*/ 11 h 73"/>
                  <a:gd name="T36" fmla="*/ 44 w 48"/>
                  <a:gd name="T37" fmla="*/ 11 h 73"/>
                  <a:gd name="T38" fmla="*/ 40 w 48"/>
                  <a:gd name="T39" fmla="*/ 13 h 73"/>
                  <a:gd name="T40" fmla="*/ 44 w 48"/>
                  <a:gd name="T41" fmla="*/ 13 h 73"/>
                  <a:gd name="T42" fmla="*/ 31 w 48"/>
                  <a:gd name="T43" fmla="*/ 36 h 73"/>
                  <a:gd name="T44" fmla="*/ 44 w 48"/>
                  <a:gd name="T45" fmla="*/ 59 h 73"/>
                  <a:gd name="T46" fmla="*/ 40 w 48"/>
                  <a:gd name="T47" fmla="*/ 59 h 73"/>
                  <a:gd name="T48" fmla="*/ 26 w 48"/>
                  <a:gd name="T49" fmla="*/ 38 h 73"/>
                  <a:gd name="T50" fmla="*/ 25 w 48"/>
                  <a:gd name="T51" fmla="*/ 36 h 73"/>
                  <a:gd name="T52" fmla="*/ 26 w 48"/>
                  <a:gd name="T53" fmla="*/ 35 h 73"/>
                  <a:gd name="T54" fmla="*/ 26 w 48"/>
                  <a:gd name="T55" fmla="*/ 35 h 73"/>
                  <a:gd name="T56" fmla="*/ 40 w 48"/>
                  <a:gd name="T57" fmla="*/ 13 h 73"/>
                  <a:gd name="T58" fmla="*/ 4 w 48"/>
                  <a:gd name="T59" fmla="*/ 61 h 73"/>
                  <a:gd name="T60" fmla="*/ 0 w 48"/>
                  <a:gd name="T61" fmla="*/ 66 h 73"/>
                  <a:gd name="T62" fmla="*/ 0 w 48"/>
                  <a:gd name="T63" fmla="*/ 68 h 73"/>
                  <a:gd name="T64" fmla="*/ 5 w 48"/>
                  <a:gd name="T65" fmla="*/ 73 h 73"/>
                  <a:gd name="T66" fmla="*/ 44 w 48"/>
                  <a:gd name="T67" fmla="*/ 73 h 73"/>
                  <a:gd name="T68" fmla="*/ 48 w 48"/>
                  <a:gd name="T69" fmla="*/ 68 h 73"/>
                  <a:gd name="T70" fmla="*/ 48 w 48"/>
                  <a:gd name="T71" fmla="*/ 66 h 73"/>
                  <a:gd name="T72" fmla="*/ 44 w 48"/>
                  <a:gd name="T73" fmla="*/ 61 h 73"/>
                  <a:gd name="T74" fmla="*/ 4 w 48"/>
                  <a:gd name="T75" fmla="*/ 61 h 73"/>
                  <a:gd name="T76" fmla="*/ 8 w 48"/>
                  <a:gd name="T77" fmla="*/ 59 h 73"/>
                  <a:gd name="T78" fmla="*/ 4 w 48"/>
                  <a:gd name="T79" fmla="*/ 59 h 73"/>
                  <a:gd name="T80" fmla="*/ 18 w 48"/>
                  <a:gd name="T81" fmla="*/ 36 h 73"/>
                  <a:gd name="T82" fmla="*/ 4 w 48"/>
                  <a:gd name="T83" fmla="*/ 13 h 73"/>
                  <a:gd name="T84" fmla="*/ 8 w 48"/>
                  <a:gd name="T85" fmla="*/ 13 h 73"/>
                  <a:gd name="T86" fmla="*/ 22 w 48"/>
                  <a:gd name="T87" fmla="*/ 35 h 73"/>
                  <a:gd name="T88" fmla="*/ 24 w 48"/>
                  <a:gd name="T89" fmla="*/ 37 h 73"/>
                  <a:gd name="T90" fmla="*/ 22 w 48"/>
                  <a:gd name="T91" fmla="*/ 38 h 73"/>
                  <a:gd name="T92" fmla="*/ 8 w 48"/>
                  <a:gd name="T93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" h="73">
                    <a:moveTo>
                      <a:pt x="13" y="59"/>
                    </a:move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59"/>
                      <a:pt x="37" y="59"/>
                      <a:pt x="37" y="59"/>
                    </a:cubicBezTo>
                    <a:cubicBezTo>
                      <a:pt x="38" y="58"/>
                      <a:pt x="38" y="57"/>
                      <a:pt x="38" y="57"/>
                    </a:cubicBezTo>
                    <a:cubicBezTo>
                      <a:pt x="36" y="49"/>
                      <a:pt x="31" y="41"/>
                      <a:pt x="24" y="41"/>
                    </a:cubicBezTo>
                    <a:cubicBezTo>
                      <a:pt x="17" y="41"/>
                      <a:pt x="12" y="49"/>
                      <a:pt x="11" y="57"/>
                    </a:cubicBezTo>
                    <a:cubicBezTo>
                      <a:pt x="11" y="57"/>
                      <a:pt x="11" y="58"/>
                      <a:pt x="11" y="59"/>
                    </a:cubicBezTo>
                    <a:cubicBezTo>
                      <a:pt x="12" y="59"/>
                      <a:pt x="12" y="59"/>
                      <a:pt x="13" y="59"/>
                    </a:cubicBezTo>
                    <a:cubicBezTo>
                      <a:pt x="13" y="59"/>
                      <a:pt x="13" y="59"/>
                      <a:pt x="13" y="59"/>
                    </a:cubicBezTo>
                    <a:close/>
                    <a:moveTo>
                      <a:pt x="44" y="11"/>
                    </a:moveTo>
                    <a:cubicBezTo>
                      <a:pt x="47" y="11"/>
                      <a:pt x="48" y="9"/>
                      <a:pt x="48" y="7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2"/>
                      <a:pt x="46" y="0"/>
                      <a:pt x="4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2" y="11"/>
                      <a:pt x="4" y="11"/>
                    </a:cubicBezTo>
                    <a:cubicBezTo>
                      <a:pt x="44" y="11"/>
                      <a:pt x="44" y="11"/>
                      <a:pt x="44" y="11"/>
                    </a:cubicBezTo>
                    <a:close/>
                    <a:moveTo>
                      <a:pt x="40" y="13"/>
                    </a:moveTo>
                    <a:cubicBezTo>
                      <a:pt x="44" y="13"/>
                      <a:pt x="44" y="13"/>
                      <a:pt x="44" y="13"/>
                    </a:cubicBezTo>
                    <a:cubicBezTo>
                      <a:pt x="43" y="22"/>
                      <a:pt x="39" y="31"/>
                      <a:pt x="31" y="36"/>
                    </a:cubicBezTo>
                    <a:cubicBezTo>
                      <a:pt x="39" y="42"/>
                      <a:pt x="43" y="50"/>
                      <a:pt x="44" y="59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39" y="51"/>
                      <a:pt x="35" y="41"/>
                      <a:pt x="26" y="38"/>
                    </a:cubicBezTo>
                    <a:cubicBezTo>
                      <a:pt x="25" y="38"/>
                      <a:pt x="25" y="37"/>
                      <a:pt x="25" y="36"/>
                    </a:cubicBezTo>
                    <a:cubicBezTo>
                      <a:pt x="25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34" y="32"/>
                      <a:pt x="39" y="21"/>
                      <a:pt x="40" y="13"/>
                    </a:cubicBezTo>
                    <a:close/>
                    <a:moveTo>
                      <a:pt x="4" y="61"/>
                    </a:moveTo>
                    <a:cubicBezTo>
                      <a:pt x="2" y="62"/>
                      <a:pt x="0" y="64"/>
                      <a:pt x="0" y="6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0"/>
                      <a:pt x="2" y="73"/>
                      <a:pt x="5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6" y="73"/>
                      <a:pt x="48" y="70"/>
                      <a:pt x="48" y="68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8" y="64"/>
                      <a:pt x="47" y="62"/>
                      <a:pt x="44" y="61"/>
                    </a:cubicBezTo>
                    <a:cubicBezTo>
                      <a:pt x="4" y="61"/>
                      <a:pt x="4" y="61"/>
                      <a:pt x="4" y="61"/>
                    </a:cubicBezTo>
                    <a:close/>
                    <a:moveTo>
                      <a:pt x="8" y="59"/>
                    </a:moveTo>
                    <a:cubicBezTo>
                      <a:pt x="4" y="59"/>
                      <a:pt x="4" y="59"/>
                      <a:pt x="4" y="59"/>
                    </a:cubicBezTo>
                    <a:cubicBezTo>
                      <a:pt x="5" y="50"/>
                      <a:pt x="10" y="42"/>
                      <a:pt x="18" y="36"/>
                    </a:cubicBezTo>
                    <a:cubicBezTo>
                      <a:pt x="10" y="31"/>
                      <a:pt x="5" y="22"/>
                      <a:pt x="4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21"/>
                      <a:pt x="14" y="32"/>
                      <a:pt x="22" y="35"/>
                    </a:cubicBezTo>
                    <a:cubicBezTo>
                      <a:pt x="23" y="35"/>
                      <a:pt x="24" y="36"/>
                      <a:pt x="24" y="37"/>
                    </a:cubicBezTo>
                    <a:cubicBezTo>
                      <a:pt x="23" y="38"/>
                      <a:pt x="23" y="38"/>
                      <a:pt x="22" y="38"/>
                    </a:cubicBezTo>
                    <a:cubicBezTo>
                      <a:pt x="14" y="41"/>
                      <a:pt x="9" y="51"/>
                      <a:pt x="8" y="5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7" name="Freeform: Shape 21">
              <a:extLst>
                <a:ext uri="{FF2B5EF4-FFF2-40B4-BE49-F238E27FC236}">
                  <a16:creationId xmlns:a16="http://schemas.microsoft.com/office/drawing/2014/main" xmlns="" id="{76C6AC47-3DAD-4C72-93CF-7374EC7BD7A6}"/>
                </a:ext>
              </a:extLst>
            </p:cNvPr>
            <p:cNvSpPr/>
            <p:nvPr/>
          </p:nvSpPr>
          <p:spPr>
            <a:xfrm>
              <a:off x="3705955" y="3097841"/>
              <a:ext cx="2149519" cy="1732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5" h="21538" extrusionOk="0">
                  <a:moveTo>
                    <a:pt x="21445" y="21538"/>
                  </a:moveTo>
                  <a:cubicBezTo>
                    <a:pt x="20102" y="21155"/>
                    <a:pt x="18810" y="20510"/>
                    <a:pt x="17648" y="19607"/>
                  </a:cubicBezTo>
                  <a:cubicBezTo>
                    <a:pt x="16482" y="18713"/>
                    <a:pt x="15436" y="17582"/>
                    <a:pt x="14572" y="16266"/>
                  </a:cubicBezTo>
                  <a:cubicBezTo>
                    <a:pt x="13709" y="14949"/>
                    <a:pt x="13019" y="13462"/>
                    <a:pt x="12544" y="11873"/>
                  </a:cubicBezTo>
                  <a:cubicBezTo>
                    <a:pt x="12071" y="10283"/>
                    <a:pt x="11806" y="8599"/>
                    <a:pt x="11779" y="6905"/>
                  </a:cubicBezTo>
                  <a:lnTo>
                    <a:pt x="11779" y="6900"/>
                  </a:lnTo>
                  <a:lnTo>
                    <a:pt x="11778" y="6890"/>
                  </a:lnTo>
                  <a:cubicBezTo>
                    <a:pt x="11748" y="6409"/>
                    <a:pt x="11686" y="5915"/>
                    <a:pt x="11580" y="5441"/>
                  </a:cubicBezTo>
                  <a:cubicBezTo>
                    <a:pt x="11475" y="4966"/>
                    <a:pt x="11332" y="4505"/>
                    <a:pt x="11154" y="4066"/>
                  </a:cubicBezTo>
                  <a:cubicBezTo>
                    <a:pt x="10797" y="3187"/>
                    <a:pt x="10300" y="2399"/>
                    <a:pt x="9699" y="1760"/>
                  </a:cubicBezTo>
                  <a:cubicBezTo>
                    <a:pt x="9099" y="1120"/>
                    <a:pt x="8393" y="638"/>
                    <a:pt x="7642" y="342"/>
                  </a:cubicBezTo>
                  <a:cubicBezTo>
                    <a:pt x="6890" y="49"/>
                    <a:pt x="6092" y="-62"/>
                    <a:pt x="5309" y="34"/>
                  </a:cubicBezTo>
                  <a:cubicBezTo>
                    <a:pt x="4527" y="127"/>
                    <a:pt x="3761" y="417"/>
                    <a:pt x="3072" y="881"/>
                  </a:cubicBezTo>
                  <a:cubicBezTo>
                    <a:pt x="2383" y="1344"/>
                    <a:pt x="1771" y="1977"/>
                    <a:pt x="1280" y="2732"/>
                  </a:cubicBezTo>
                  <a:cubicBezTo>
                    <a:pt x="299" y="4244"/>
                    <a:pt x="-155" y="6251"/>
                    <a:pt x="47" y="8152"/>
                  </a:cubicBezTo>
                  <a:cubicBezTo>
                    <a:pt x="17" y="7675"/>
                    <a:pt x="25" y="7196"/>
                    <a:pt x="71" y="6722"/>
                  </a:cubicBezTo>
                  <a:cubicBezTo>
                    <a:pt x="113" y="6249"/>
                    <a:pt x="194" y="5782"/>
                    <a:pt x="310" y="5331"/>
                  </a:cubicBezTo>
                  <a:cubicBezTo>
                    <a:pt x="542" y="4426"/>
                    <a:pt x="922" y="3586"/>
                    <a:pt x="1414" y="2870"/>
                  </a:cubicBezTo>
                  <a:cubicBezTo>
                    <a:pt x="1903" y="2150"/>
                    <a:pt x="2506" y="1555"/>
                    <a:pt x="3177" y="1127"/>
                  </a:cubicBezTo>
                  <a:cubicBezTo>
                    <a:pt x="3846" y="699"/>
                    <a:pt x="4584" y="441"/>
                    <a:pt x="5332" y="372"/>
                  </a:cubicBezTo>
                  <a:cubicBezTo>
                    <a:pt x="6080" y="305"/>
                    <a:pt x="6838" y="415"/>
                    <a:pt x="7548" y="704"/>
                  </a:cubicBezTo>
                  <a:cubicBezTo>
                    <a:pt x="8259" y="993"/>
                    <a:pt x="8921" y="1462"/>
                    <a:pt x="9486" y="2070"/>
                  </a:cubicBezTo>
                  <a:cubicBezTo>
                    <a:pt x="10051" y="2676"/>
                    <a:pt x="10520" y="3423"/>
                    <a:pt x="10853" y="4254"/>
                  </a:cubicBezTo>
                  <a:cubicBezTo>
                    <a:pt x="11189" y="5088"/>
                    <a:pt x="11385" y="5992"/>
                    <a:pt x="11442" y="6930"/>
                  </a:cubicBezTo>
                  <a:lnTo>
                    <a:pt x="11441" y="6915"/>
                  </a:lnTo>
                  <a:cubicBezTo>
                    <a:pt x="11478" y="8654"/>
                    <a:pt x="11746" y="10389"/>
                    <a:pt x="12250" y="12011"/>
                  </a:cubicBezTo>
                  <a:cubicBezTo>
                    <a:pt x="12750" y="13635"/>
                    <a:pt x="13472" y="15151"/>
                    <a:pt x="14380" y="16466"/>
                  </a:cubicBezTo>
                  <a:cubicBezTo>
                    <a:pt x="15285" y="17784"/>
                    <a:pt x="16365" y="18912"/>
                    <a:pt x="17567" y="19777"/>
                  </a:cubicBezTo>
                  <a:cubicBezTo>
                    <a:pt x="18770" y="20634"/>
                    <a:pt x="20087" y="21243"/>
                    <a:pt x="21445" y="21538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10">
              <a:extLst>
                <a:ext uri="{FF2B5EF4-FFF2-40B4-BE49-F238E27FC236}">
                  <a16:creationId xmlns:a16="http://schemas.microsoft.com/office/drawing/2014/main" xmlns="" id="{B8CF6280-A96B-4036-B30B-83442EAB065A}"/>
                </a:ext>
              </a:extLst>
            </p:cNvPr>
            <p:cNvGrpSpPr/>
            <p:nvPr/>
          </p:nvGrpSpPr>
          <p:grpSpPr>
            <a:xfrm>
              <a:off x="3705955" y="3252466"/>
              <a:ext cx="905400" cy="905396"/>
              <a:chOff x="3705955" y="3252466"/>
              <a:chExt cx="905400" cy="905396"/>
            </a:xfrm>
          </p:grpSpPr>
          <p:sp>
            <p:nvSpPr>
              <p:cNvPr id="30" name="Freeform: Shape 22">
                <a:extLst>
                  <a:ext uri="{FF2B5EF4-FFF2-40B4-BE49-F238E27FC236}">
                    <a16:creationId xmlns:a16="http://schemas.microsoft.com/office/drawing/2014/main" xmlns="" id="{301040CA-7331-455D-85CD-43AE659099D0}"/>
                  </a:ext>
                </a:extLst>
              </p:cNvPr>
              <p:cNvSpPr/>
              <p:nvPr/>
            </p:nvSpPr>
            <p:spPr>
              <a:xfrm>
                <a:off x="3705955" y="3252466"/>
                <a:ext cx="905400" cy="905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23" h="19022" extrusionOk="0">
                    <a:moveTo>
                      <a:pt x="14987" y="1735"/>
                    </a:moveTo>
                    <a:cubicBezTo>
                      <a:pt x="19282" y="4760"/>
                      <a:pt x="20311" y="10694"/>
                      <a:pt x="17286" y="14987"/>
                    </a:cubicBezTo>
                    <a:cubicBezTo>
                      <a:pt x="14262" y="19282"/>
                      <a:pt x="8329" y="20311"/>
                      <a:pt x="4035" y="17287"/>
                    </a:cubicBezTo>
                    <a:cubicBezTo>
                      <a:pt x="-260" y="14263"/>
                      <a:pt x="-1289" y="8330"/>
                      <a:pt x="1735" y="4035"/>
                    </a:cubicBezTo>
                    <a:cubicBezTo>
                      <a:pt x="4759" y="-259"/>
                      <a:pt x="10693" y="-1289"/>
                      <a:pt x="14987" y="173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23">
                <a:extLst>
                  <a:ext uri="{FF2B5EF4-FFF2-40B4-BE49-F238E27FC236}">
                    <a16:creationId xmlns:a16="http://schemas.microsoft.com/office/drawing/2014/main" xmlns="" id="{16F80ED5-7080-4930-9501-C046A5CE7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954" y="3538611"/>
                <a:ext cx="339979" cy="339977"/>
              </a:xfrm>
              <a:custGeom>
                <a:avLst/>
                <a:gdLst>
                  <a:gd name="T0" fmla="*/ 197644 w 21600"/>
                  <a:gd name="T1" fmla="*/ 197644 h 21592"/>
                  <a:gd name="T2" fmla="*/ 197644 w 21600"/>
                  <a:gd name="T3" fmla="*/ 197644 h 21592"/>
                  <a:gd name="T4" fmla="*/ 197644 w 21600"/>
                  <a:gd name="T5" fmla="*/ 197644 h 21592"/>
                  <a:gd name="T6" fmla="*/ 197644 w 21600"/>
                  <a:gd name="T7" fmla="*/ 197644 h 2159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592">
                    <a:moveTo>
                      <a:pt x="16719" y="11484"/>
                    </a:moveTo>
                    <a:cubicBezTo>
                      <a:pt x="16972" y="11823"/>
                      <a:pt x="17102" y="12217"/>
                      <a:pt x="17111" y="12666"/>
                    </a:cubicBezTo>
                    <a:cubicBezTo>
                      <a:pt x="17118" y="13118"/>
                      <a:pt x="16986" y="13503"/>
                      <a:pt x="16719" y="13825"/>
                    </a:cubicBezTo>
                    <a:lnTo>
                      <a:pt x="10660" y="21039"/>
                    </a:lnTo>
                    <a:cubicBezTo>
                      <a:pt x="10393" y="21361"/>
                      <a:pt x="10061" y="21530"/>
                      <a:pt x="9664" y="21548"/>
                    </a:cubicBezTo>
                    <a:cubicBezTo>
                      <a:pt x="9270" y="21568"/>
                      <a:pt x="8950" y="21398"/>
                      <a:pt x="8704" y="21039"/>
                    </a:cubicBezTo>
                    <a:lnTo>
                      <a:pt x="991" y="10768"/>
                    </a:lnTo>
                    <a:cubicBezTo>
                      <a:pt x="721" y="10408"/>
                      <a:pt x="488" y="9960"/>
                      <a:pt x="293" y="9416"/>
                    </a:cubicBezTo>
                    <a:cubicBezTo>
                      <a:pt x="98" y="8878"/>
                      <a:pt x="0" y="8375"/>
                      <a:pt x="0" y="7918"/>
                    </a:cubicBezTo>
                    <a:lnTo>
                      <a:pt x="0" y="1668"/>
                    </a:lnTo>
                    <a:cubicBezTo>
                      <a:pt x="0" y="1216"/>
                      <a:pt x="134" y="825"/>
                      <a:pt x="401" y="497"/>
                    </a:cubicBezTo>
                    <a:cubicBezTo>
                      <a:pt x="671" y="166"/>
                      <a:pt x="1003" y="0"/>
                      <a:pt x="1392" y="0"/>
                    </a:cubicBezTo>
                    <a:lnTo>
                      <a:pt x="6619" y="0"/>
                    </a:lnTo>
                    <a:cubicBezTo>
                      <a:pt x="6811" y="0"/>
                      <a:pt x="7016" y="28"/>
                      <a:pt x="7237" y="83"/>
                    </a:cubicBezTo>
                    <a:cubicBezTo>
                      <a:pt x="7456" y="138"/>
                      <a:pt x="7677" y="224"/>
                      <a:pt x="7899" y="336"/>
                    </a:cubicBezTo>
                    <a:cubicBezTo>
                      <a:pt x="8120" y="451"/>
                      <a:pt x="8332" y="580"/>
                      <a:pt x="8524" y="724"/>
                    </a:cubicBezTo>
                    <a:cubicBezTo>
                      <a:pt x="8719" y="865"/>
                      <a:pt x="8880" y="1021"/>
                      <a:pt x="9005" y="1185"/>
                    </a:cubicBezTo>
                    <a:lnTo>
                      <a:pt x="16719" y="11484"/>
                    </a:lnTo>
                    <a:close/>
                    <a:moveTo>
                      <a:pt x="3603" y="5922"/>
                    </a:moveTo>
                    <a:cubicBezTo>
                      <a:pt x="3964" y="5922"/>
                      <a:pt x="4279" y="5761"/>
                      <a:pt x="4548" y="5441"/>
                    </a:cubicBezTo>
                    <a:cubicBezTo>
                      <a:pt x="4815" y="5116"/>
                      <a:pt x="4952" y="4740"/>
                      <a:pt x="4952" y="4311"/>
                    </a:cubicBezTo>
                    <a:cubicBezTo>
                      <a:pt x="4952" y="3862"/>
                      <a:pt x="4815" y="3477"/>
                      <a:pt x="4548" y="3160"/>
                    </a:cubicBezTo>
                    <a:cubicBezTo>
                      <a:pt x="4281" y="2844"/>
                      <a:pt x="3966" y="2686"/>
                      <a:pt x="3603" y="2686"/>
                    </a:cubicBezTo>
                    <a:cubicBezTo>
                      <a:pt x="3227" y="2686"/>
                      <a:pt x="2908" y="2844"/>
                      <a:pt x="2643" y="3160"/>
                    </a:cubicBezTo>
                    <a:cubicBezTo>
                      <a:pt x="2378" y="3477"/>
                      <a:pt x="2246" y="3862"/>
                      <a:pt x="2246" y="4311"/>
                    </a:cubicBezTo>
                    <a:cubicBezTo>
                      <a:pt x="2246" y="4739"/>
                      <a:pt x="2378" y="5116"/>
                      <a:pt x="2643" y="5441"/>
                    </a:cubicBezTo>
                    <a:cubicBezTo>
                      <a:pt x="2905" y="5761"/>
                      <a:pt x="3225" y="5922"/>
                      <a:pt x="3603" y="5922"/>
                    </a:cubicBezTo>
                    <a:moveTo>
                      <a:pt x="21198" y="11510"/>
                    </a:moveTo>
                    <a:cubicBezTo>
                      <a:pt x="21465" y="11852"/>
                      <a:pt x="21599" y="12252"/>
                      <a:pt x="21599" y="12709"/>
                    </a:cubicBezTo>
                    <a:cubicBezTo>
                      <a:pt x="21599" y="13167"/>
                      <a:pt x="21465" y="13558"/>
                      <a:pt x="21198" y="13880"/>
                    </a:cubicBezTo>
                    <a:lnTo>
                      <a:pt x="15163" y="21093"/>
                    </a:lnTo>
                    <a:cubicBezTo>
                      <a:pt x="14896" y="21415"/>
                      <a:pt x="14564" y="21582"/>
                      <a:pt x="14174" y="21591"/>
                    </a:cubicBezTo>
                    <a:cubicBezTo>
                      <a:pt x="13782" y="21600"/>
                      <a:pt x="13450" y="21433"/>
                      <a:pt x="13183" y="21093"/>
                    </a:cubicBezTo>
                    <a:lnTo>
                      <a:pt x="13044" y="20903"/>
                    </a:lnTo>
                    <a:lnTo>
                      <a:pt x="18963" y="13825"/>
                    </a:lnTo>
                    <a:cubicBezTo>
                      <a:pt x="19230" y="13503"/>
                      <a:pt x="19365" y="13118"/>
                      <a:pt x="19360" y="12660"/>
                    </a:cubicBezTo>
                    <a:cubicBezTo>
                      <a:pt x="19355" y="12206"/>
                      <a:pt x="19223" y="11812"/>
                      <a:pt x="18963" y="11484"/>
                    </a:cubicBezTo>
                    <a:lnTo>
                      <a:pt x="11247" y="1185"/>
                    </a:lnTo>
                    <a:cubicBezTo>
                      <a:pt x="11009" y="865"/>
                      <a:pt x="10689" y="604"/>
                      <a:pt x="10282" y="408"/>
                    </a:cubicBezTo>
                    <a:cubicBezTo>
                      <a:pt x="9873" y="210"/>
                      <a:pt x="9484" y="83"/>
                      <a:pt x="9109" y="28"/>
                    </a:cubicBezTo>
                    <a:lnTo>
                      <a:pt x="11112" y="28"/>
                    </a:lnTo>
                    <a:cubicBezTo>
                      <a:pt x="11502" y="28"/>
                      <a:pt x="11935" y="141"/>
                      <a:pt x="12406" y="365"/>
                    </a:cubicBezTo>
                    <a:cubicBezTo>
                      <a:pt x="12878" y="589"/>
                      <a:pt x="13236" y="874"/>
                      <a:pt x="13481" y="1213"/>
                    </a:cubicBezTo>
                    <a:lnTo>
                      <a:pt x="21198" y="115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Freeform: Shape 25">
              <a:extLst>
                <a:ext uri="{FF2B5EF4-FFF2-40B4-BE49-F238E27FC236}">
                  <a16:creationId xmlns:a16="http://schemas.microsoft.com/office/drawing/2014/main" xmlns="" id="{C569379E-4603-4D9F-B4F7-6EE7511A9432}"/>
                </a:ext>
              </a:extLst>
            </p:cNvPr>
            <p:cNvSpPr/>
            <p:nvPr/>
          </p:nvSpPr>
          <p:spPr>
            <a:xfrm>
              <a:off x="5576923" y="3870968"/>
              <a:ext cx="1732390" cy="2149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445" extrusionOk="0">
                  <a:moveTo>
                    <a:pt x="21538" y="0"/>
                  </a:moveTo>
                  <a:cubicBezTo>
                    <a:pt x="21154" y="1343"/>
                    <a:pt x="20510" y="2635"/>
                    <a:pt x="19608" y="3798"/>
                  </a:cubicBezTo>
                  <a:cubicBezTo>
                    <a:pt x="18714" y="4963"/>
                    <a:pt x="17582" y="6009"/>
                    <a:pt x="16266" y="6873"/>
                  </a:cubicBezTo>
                  <a:cubicBezTo>
                    <a:pt x="14949" y="7736"/>
                    <a:pt x="13462" y="8427"/>
                    <a:pt x="11873" y="8902"/>
                  </a:cubicBezTo>
                  <a:cubicBezTo>
                    <a:pt x="10283" y="9374"/>
                    <a:pt x="8599" y="9639"/>
                    <a:pt x="6905" y="9666"/>
                  </a:cubicBezTo>
                  <a:lnTo>
                    <a:pt x="6900" y="9667"/>
                  </a:lnTo>
                  <a:lnTo>
                    <a:pt x="6889" y="9667"/>
                  </a:lnTo>
                  <a:cubicBezTo>
                    <a:pt x="6409" y="9697"/>
                    <a:pt x="5914" y="9759"/>
                    <a:pt x="5441" y="9865"/>
                  </a:cubicBezTo>
                  <a:cubicBezTo>
                    <a:pt x="4966" y="9970"/>
                    <a:pt x="4505" y="10113"/>
                    <a:pt x="4066" y="10292"/>
                  </a:cubicBezTo>
                  <a:cubicBezTo>
                    <a:pt x="3187" y="10647"/>
                    <a:pt x="2398" y="11146"/>
                    <a:pt x="1759" y="11746"/>
                  </a:cubicBezTo>
                  <a:cubicBezTo>
                    <a:pt x="1119" y="12346"/>
                    <a:pt x="637" y="13052"/>
                    <a:pt x="342" y="13804"/>
                  </a:cubicBezTo>
                  <a:cubicBezTo>
                    <a:pt x="48" y="14556"/>
                    <a:pt x="-62" y="15353"/>
                    <a:pt x="34" y="16136"/>
                  </a:cubicBezTo>
                  <a:cubicBezTo>
                    <a:pt x="126" y="16918"/>
                    <a:pt x="417" y="17684"/>
                    <a:pt x="881" y="18373"/>
                  </a:cubicBezTo>
                  <a:cubicBezTo>
                    <a:pt x="1343" y="19062"/>
                    <a:pt x="1977" y="19674"/>
                    <a:pt x="2732" y="20165"/>
                  </a:cubicBezTo>
                  <a:cubicBezTo>
                    <a:pt x="4244" y="21146"/>
                    <a:pt x="6252" y="21600"/>
                    <a:pt x="8152" y="21398"/>
                  </a:cubicBezTo>
                  <a:cubicBezTo>
                    <a:pt x="7675" y="21428"/>
                    <a:pt x="7196" y="21420"/>
                    <a:pt x="6722" y="21375"/>
                  </a:cubicBezTo>
                  <a:cubicBezTo>
                    <a:pt x="6249" y="21331"/>
                    <a:pt x="5782" y="21252"/>
                    <a:pt x="5330" y="21135"/>
                  </a:cubicBezTo>
                  <a:cubicBezTo>
                    <a:pt x="4426" y="20903"/>
                    <a:pt x="3586" y="20523"/>
                    <a:pt x="2869" y="20031"/>
                  </a:cubicBezTo>
                  <a:cubicBezTo>
                    <a:pt x="2150" y="19543"/>
                    <a:pt x="1554" y="18939"/>
                    <a:pt x="1127" y="18269"/>
                  </a:cubicBezTo>
                  <a:cubicBezTo>
                    <a:pt x="698" y="17599"/>
                    <a:pt x="441" y="16861"/>
                    <a:pt x="372" y="16113"/>
                  </a:cubicBezTo>
                  <a:cubicBezTo>
                    <a:pt x="305" y="15365"/>
                    <a:pt x="414" y="14607"/>
                    <a:pt x="704" y="13897"/>
                  </a:cubicBezTo>
                  <a:cubicBezTo>
                    <a:pt x="993" y="13185"/>
                    <a:pt x="1462" y="12525"/>
                    <a:pt x="2070" y="11960"/>
                  </a:cubicBezTo>
                  <a:cubicBezTo>
                    <a:pt x="2676" y="11394"/>
                    <a:pt x="3423" y="10926"/>
                    <a:pt x="4254" y="10592"/>
                  </a:cubicBezTo>
                  <a:cubicBezTo>
                    <a:pt x="5087" y="10256"/>
                    <a:pt x="5992" y="10060"/>
                    <a:pt x="6930" y="10003"/>
                  </a:cubicBezTo>
                  <a:lnTo>
                    <a:pt x="6915" y="10004"/>
                  </a:lnTo>
                  <a:cubicBezTo>
                    <a:pt x="8654" y="9968"/>
                    <a:pt x="10389" y="9699"/>
                    <a:pt x="12011" y="9195"/>
                  </a:cubicBezTo>
                  <a:cubicBezTo>
                    <a:pt x="13635" y="8696"/>
                    <a:pt x="15151" y="7973"/>
                    <a:pt x="16467" y="7066"/>
                  </a:cubicBezTo>
                  <a:cubicBezTo>
                    <a:pt x="17783" y="6160"/>
                    <a:pt x="18913" y="5080"/>
                    <a:pt x="19777" y="3878"/>
                  </a:cubicBezTo>
                  <a:cubicBezTo>
                    <a:pt x="20634" y="2675"/>
                    <a:pt x="21243" y="1359"/>
                    <a:pt x="21538" y="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7">
              <a:extLst>
                <a:ext uri="{FF2B5EF4-FFF2-40B4-BE49-F238E27FC236}">
                  <a16:creationId xmlns:a16="http://schemas.microsoft.com/office/drawing/2014/main" xmlns="" id="{9D29B7C9-F462-454E-AF67-B50FFF1F2538}"/>
                </a:ext>
              </a:extLst>
            </p:cNvPr>
            <p:cNvGrpSpPr/>
            <p:nvPr/>
          </p:nvGrpSpPr>
          <p:grpSpPr>
            <a:xfrm>
              <a:off x="5731549" y="5123434"/>
              <a:ext cx="905399" cy="905402"/>
              <a:chOff x="5731549" y="5123434"/>
              <a:chExt cx="905399" cy="905402"/>
            </a:xfrm>
          </p:grpSpPr>
          <p:sp>
            <p:nvSpPr>
              <p:cNvPr id="28" name="Freeform: Shape 26">
                <a:extLst>
                  <a:ext uri="{FF2B5EF4-FFF2-40B4-BE49-F238E27FC236}">
                    <a16:creationId xmlns:a16="http://schemas.microsoft.com/office/drawing/2014/main" xmlns="" id="{8F3EB106-555F-443A-976C-609BE7A7B4F0}"/>
                  </a:ext>
                </a:extLst>
              </p:cNvPr>
              <p:cNvSpPr/>
              <p:nvPr/>
            </p:nvSpPr>
            <p:spPr>
              <a:xfrm>
                <a:off x="5731549" y="5123434"/>
                <a:ext cx="905399" cy="9054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22" h="19023" extrusionOk="0">
                    <a:moveTo>
                      <a:pt x="14987" y="1735"/>
                    </a:moveTo>
                    <a:cubicBezTo>
                      <a:pt x="19282" y="4759"/>
                      <a:pt x="20311" y="10693"/>
                      <a:pt x="17287" y="14987"/>
                    </a:cubicBezTo>
                    <a:cubicBezTo>
                      <a:pt x="14262" y="19282"/>
                      <a:pt x="8329" y="20311"/>
                      <a:pt x="4035" y="17287"/>
                    </a:cubicBezTo>
                    <a:cubicBezTo>
                      <a:pt x="-260" y="14262"/>
                      <a:pt x="-1289" y="8330"/>
                      <a:pt x="1735" y="4035"/>
                    </a:cubicBezTo>
                    <a:cubicBezTo>
                      <a:pt x="4759" y="-259"/>
                      <a:pt x="10692" y="-1289"/>
                      <a:pt x="14987" y="17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27">
                <a:extLst>
                  <a:ext uri="{FF2B5EF4-FFF2-40B4-BE49-F238E27FC236}">
                    <a16:creationId xmlns:a16="http://schemas.microsoft.com/office/drawing/2014/main" xmlns="" id="{565CC574-A892-43A4-8D14-85CEBE2FF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176" y="5441807"/>
                <a:ext cx="384871" cy="302070"/>
              </a:xfrm>
              <a:custGeom>
                <a:avLst/>
                <a:gdLst>
                  <a:gd name="T0" fmla="*/ 50 w 106"/>
                  <a:gd name="T1" fmla="*/ 11 h 83"/>
                  <a:gd name="T2" fmla="*/ 51 w 106"/>
                  <a:gd name="T3" fmla="*/ 11 h 83"/>
                  <a:gd name="T4" fmla="*/ 51 w 106"/>
                  <a:gd name="T5" fmla="*/ 43 h 83"/>
                  <a:gd name="T6" fmla="*/ 19 w 106"/>
                  <a:gd name="T7" fmla="*/ 27 h 83"/>
                  <a:gd name="T8" fmla="*/ 19 w 106"/>
                  <a:gd name="T9" fmla="*/ 26 h 83"/>
                  <a:gd name="T10" fmla="*/ 55 w 106"/>
                  <a:gd name="T11" fmla="*/ 42 h 83"/>
                  <a:gd name="T12" fmla="*/ 56 w 106"/>
                  <a:gd name="T13" fmla="*/ 43 h 83"/>
                  <a:gd name="T14" fmla="*/ 87 w 106"/>
                  <a:gd name="T15" fmla="*/ 27 h 83"/>
                  <a:gd name="T16" fmla="*/ 56 w 106"/>
                  <a:gd name="T17" fmla="*/ 11 h 83"/>
                  <a:gd name="T18" fmla="*/ 55 w 106"/>
                  <a:gd name="T19" fmla="*/ 11 h 83"/>
                  <a:gd name="T20" fmla="*/ 15 w 106"/>
                  <a:gd name="T21" fmla="*/ 29 h 83"/>
                  <a:gd name="T22" fmla="*/ 1 w 106"/>
                  <a:gd name="T23" fmla="*/ 35 h 83"/>
                  <a:gd name="T24" fmla="*/ 1 w 106"/>
                  <a:gd name="T25" fmla="*/ 37 h 83"/>
                  <a:gd name="T26" fmla="*/ 34 w 106"/>
                  <a:gd name="T27" fmla="*/ 53 h 83"/>
                  <a:gd name="T28" fmla="*/ 48 w 106"/>
                  <a:gd name="T29" fmla="*/ 46 h 83"/>
                  <a:gd name="T30" fmla="*/ 105 w 106"/>
                  <a:gd name="T31" fmla="*/ 16 h 83"/>
                  <a:gd name="T32" fmla="*/ 105 w 106"/>
                  <a:gd name="T33" fmla="*/ 18 h 83"/>
                  <a:gd name="T34" fmla="*/ 91 w 106"/>
                  <a:gd name="T35" fmla="*/ 25 h 83"/>
                  <a:gd name="T36" fmla="*/ 58 w 106"/>
                  <a:gd name="T37" fmla="*/ 8 h 83"/>
                  <a:gd name="T38" fmla="*/ 72 w 106"/>
                  <a:gd name="T39" fmla="*/ 0 h 83"/>
                  <a:gd name="T40" fmla="*/ 105 w 106"/>
                  <a:gd name="T41" fmla="*/ 16 h 83"/>
                  <a:gd name="T42" fmla="*/ 106 w 106"/>
                  <a:gd name="T43" fmla="*/ 36 h 83"/>
                  <a:gd name="T44" fmla="*/ 72 w 106"/>
                  <a:gd name="T45" fmla="*/ 53 h 83"/>
                  <a:gd name="T46" fmla="*/ 58 w 106"/>
                  <a:gd name="T47" fmla="*/ 47 h 83"/>
                  <a:gd name="T48" fmla="*/ 58 w 106"/>
                  <a:gd name="T49" fmla="*/ 45 h 83"/>
                  <a:gd name="T50" fmla="*/ 92 w 106"/>
                  <a:gd name="T51" fmla="*/ 29 h 83"/>
                  <a:gd name="T52" fmla="*/ 48 w 106"/>
                  <a:gd name="T53" fmla="*/ 7 h 83"/>
                  <a:gd name="T54" fmla="*/ 33 w 106"/>
                  <a:gd name="T55" fmla="*/ 0 h 83"/>
                  <a:gd name="T56" fmla="*/ 0 w 106"/>
                  <a:gd name="T57" fmla="*/ 17 h 83"/>
                  <a:gd name="T58" fmla="*/ 14 w 106"/>
                  <a:gd name="T59" fmla="*/ 25 h 83"/>
                  <a:gd name="T60" fmla="*/ 48 w 106"/>
                  <a:gd name="T61" fmla="*/ 9 h 83"/>
                  <a:gd name="T62" fmla="*/ 48 w 106"/>
                  <a:gd name="T63" fmla="*/ 7 h 83"/>
                  <a:gd name="T64" fmla="*/ 55 w 106"/>
                  <a:gd name="T65" fmla="*/ 82 h 83"/>
                  <a:gd name="T66" fmla="*/ 56 w 106"/>
                  <a:gd name="T67" fmla="*/ 83 h 83"/>
                  <a:gd name="T68" fmla="*/ 90 w 106"/>
                  <a:gd name="T69" fmla="*/ 65 h 83"/>
                  <a:gd name="T70" fmla="*/ 89 w 106"/>
                  <a:gd name="T71" fmla="*/ 49 h 83"/>
                  <a:gd name="T72" fmla="*/ 73 w 106"/>
                  <a:gd name="T73" fmla="*/ 57 h 83"/>
                  <a:gd name="T74" fmla="*/ 72 w 106"/>
                  <a:gd name="T75" fmla="*/ 57 h 83"/>
                  <a:gd name="T76" fmla="*/ 56 w 106"/>
                  <a:gd name="T77" fmla="*/ 49 h 83"/>
                  <a:gd name="T78" fmla="*/ 55 w 106"/>
                  <a:gd name="T79" fmla="*/ 50 h 83"/>
                  <a:gd name="T80" fmla="*/ 17 w 106"/>
                  <a:gd name="T81" fmla="*/ 49 h 83"/>
                  <a:gd name="T82" fmla="*/ 33 w 106"/>
                  <a:gd name="T83" fmla="*/ 57 h 83"/>
                  <a:gd name="T84" fmla="*/ 50 w 106"/>
                  <a:gd name="T85" fmla="*/ 49 h 83"/>
                  <a:gd name="T86" fmla="*/ 51 w 106"/>
                  <a:gd name="T87" fmla="*/ 50 h 83"/>
                  <a:gd name="T88" fmla="*/ 51 w 106"/>
                  <a:gd name="T89" fmla="*/ 83 h 83"/>
                  <a:gd name="T90" fmla="*/ 17 w 106"/>
                  <a:gd name="T91" fmla="*/ 66 h 83"/>
                  <a:gd name="T92" fmla="*/ 16 w 106"/>
                  <a:gd name="T93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6" h="83">
                    <a:moveTo>
                      <a:pt x="19" y="26"/>
                    </a:move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1" y="11"/>
                      <a:pt x="51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1" y="42"/>
                      <a:pt x="51" y="43"/>
                      <a:pt x="51" y="43"/>
                    </a:cubicBezTo>
                    <a:cubicBezTo>
                      <a:pt x="51" y="43"/>
                      <a:pt x="50" y="43"/>
                      <a:pt x="50" y="43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55" y="11"/>
                    </a:move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2"/>
                      <a:pt x="55" y="43"/>
                      <a:pt x="55" y="43"/>
                    </a:cubicBezTo>
                    <a:cubicBezTo>
                      <a:pt x="55" y="43"/>
                      <a:pt x="56" y="43"/>
                      <a:pt x="56" y="43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1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lose/>
                    <a:moveTo>
                      <a:pt x="48" y="45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4" y="29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6"/>
                      <a:pt x="0" y="36"/>
                      <a:pt x="0" y="36"/>
                    </a:cubicBezTo>
                    <a:cubicBezTo>
                      <a:pt x="0" y="37"/>
                      <a:pt x="1" y="37"/>
                      <a:pt x="1" y="37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4" y="54"/>
                      <a:pt x="34" y="54"/>
                      <a:pt x="34" y="53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6"/>
                      <a:pt x="48" y="46"/>
                    </a:cubicBezTo>
                    <a:cubicBezTo>
                      <a:pt x="48" y="45"/>
                      <a:pt x="48" y="45"/>
                      <a:pt x="48" y="45"/>
                    </a:cubicBezTo>
                    <a:close/>
                    <a:moveTo>
                      <a:pt x="105" y="16"/>
                    </a:moveTo>
                    <a:cubicBezTo>
                      <a:pt x="105" y="17"/>
                      <a:pt x="106" y="17"/>
                      <a:pt x="106" y="17"/>
                    </a:cubicBezTo>
                    <a:cubicBezTo>
                      <a:pt x="106" y="18"/>
                      <a:pt x="105" y="18"/>
                      <a:pt x="105" y="18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105" y="16"/>
                      <a:pt x="105" y="16"/>
                      <a:pt x="105" y="16"/>
                    </a:cubicBezTo>
                    <a:close/>
                    <a:moveTo>
                      <a:pt x="105" y="35"/>
                    </a:moveTo>
                    <a:cubicBezTo>
                      <a:pt x="105" y="36"/>
                      <a:pt x="106" y="36"/>
                      <a:pt x="106" y="36"/>
                    </a:cubicBezTo>
                    <a:cubicBezTo>
                      <a:pt x="106" y="37"/>
                      <a:pt x="105" y="37"/>
                      <a:pt x="105" y="37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4"/>
                      <a:pt x="72" y="54"/>
                      <a:pt x="72" y="53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8" y="47"/>
                      <a:pt x="58" y="46"/>
                      <a:pt x="58" y="46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2" y="29"/>
                    </a:cubicBezTo>
                    <a:cubicBezTo>
                      <a:pt x="105" y="35"/>
                      <a:pt x="105" y="35"/>
                      <a:pt x="105" y="35"/>
                    </a:cubicBezTo>
                    <a:close/>
                    <a:moveTo>
                      <a:pt x="48" y="7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1" y="18"/>
                      <a:pt x="1" y="18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lose/>
                    <a:moveTo>
                      <a:pt x="55" y="50"/>
                    </a:move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82"/>
                      <a:pt x="55" y="83"/>
                      <a:pt x="55" y="83"/>
                    </a:cubicBezTo>
                    <a:cubicBezTo>
                      <a:pt x="55" y="83"/>
                      <a:pt x="56" y="83"/>
                      <a:pt x="56" y="83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90" y="66"/>
                      <a:pt x="90" y="65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0" y="50"/>
                      <a:pt x="89" y="49"/>
                      <a:pt x="89" y="49"/>
                    </a:cubicBezTo>
                    <a:cubicBezTo>
                      <a:pt x="89" y="49"/>
                      <a:pt x="89" y="49"/>
                      <a:pt x="88" y="49"/>
                    </a:cubicBezTo>
                    <a:cubicBezTo>
                      <a:pt x="73" y="57"/>
                      <a:pt x="73" y="57"/>
                      <a:pt x="73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56" y="49"/>
                      <a:pt x="56" y="49"/>
                      <a:pt x="56" y="49"/>
                    </a:cubicBezTo>
                    <a:cubicBezTo>
                      <a:pt x="56" y="49"/>
                      <a:pt x="55" y="49"/>
                      <a:pt x="55" y="49"/>
                    </a:cubicBezTo>
                    <a:cubicBezTo>
                      <a:pt x="55" y="49"/>
                      <a:pt x="55" y="50"/>
                      <a:pt x="55" y="50"/>
                    </a:cubicBezTo>
                    <a:close/>
                    <a:moveTo>
                      <a:pt x="16" y="50"/>
                    </a:moveTo>
                    <a:cubicBezTo>
                      <a:pt x="16" y="50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8" y="49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0" y="49"/>
                      <a:pt x="51" y="49"/>
                      <a:pt x="51" y="49"/>
                    </a:cubicBezTo>
                    <a:cubicBezTo>
                      <a:pt x="51" y="49"/>
                      <a:pt x="51" y="50"/>
                      <a:pt x="51" y="50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2"/>
                      <a:pt x="51" y="83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6" y="66"/>
                      <a:pt x="16" y="65"/>
                    </a:cubicBezTo>
                    <a:lnTo>
                      <a:pt x="16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Freeform: Shape 31">
              <a:extLst>
                <a:ext uri="{FF2B5EF4-FFF2-40B4-BE49-F238E27FC236}">
                  <a16:creationId xmlns:a16="http://schemas.microsoft.com/office/drawing/2014/main" xmlns="" id="{73F296D7-501C-420C-AA1A-6373B13844DB}"/>
                </a:ext>
              </a:extLst>
            </p:cNvPr>
            <p:cNvSpPr/>
            <p:nvPr/>
          </p:nvSpPr>
          <p:spPr>
            <a:xfrm>
              <a:off x="4896571" y="1226873"/>
              <a:ext cx="1732396" cy="2149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445" extrusionOk="0">
                  <a:moveTo>
                    <a:pt x="0" y="21445"/>
                  </a:moveTo>
                  <a:cubicBezTo>
                    <a:pt x="383" y="20102"/>
                    <a:pt x="1027" y="18810"/>
                    <a:pt x="1930" y="17647"/>
                  </a:cubicBezTo>
                  <a:cubicBezTo>
                    <a:pt x="2825" y="16481"/>
                    <a:pt x="3956" y="15436"/>
                    <a:pt x="5272" y="14572"/>
                  </a:cubicBezTo>
                  <a:cubicBezTo>
                    <a:pt x="6589" y="13709"/>
                    <a:pt x="8076" y="13018"/>
                    <a:pt x="9665" y="12543"/>
                  </a:cubicBezTo>
                  <a:cubicBezTo>
                    <a:pt x="11255" y="12071"/>
                    <a:pt x="12939" y="11806"/>
                    <a:pt x="14633" y="11779"/>
                  </a:cubicBezTo>
                  <a:lnTo>
                    <a:pt x="14637" y="11778"/>
                  </a:lnTo>
                  <a:lnTo>
                    <a:pt x="14648" y="11778"/>
                  </a:lnTo>
                  <a:cubicBezTo>
                    <a:pt x="15129" y="11748"/>
                    <a:pt x="15623" y="11687"/>
                    <a:pt x="16097" y="11580"/>
                  </a:cubicBezTo>
                  <a:cubicBezTo>
                    <a:pt x="16571" y="11475"/>
                    <a:pt x="17033" y="11332"/>
                    <a:pt x="17472" y="11154"/>
                  </a:cubicBezTo>
                  <a:cubicBezTo>
                    <a:pt x="18351" y="10797"/>
                    <a:pt x="19139" y="10299"/>
                    <a:pt x="19778" y="9699"/>
                  </a:cubicBezTo>
                  <a:cubicBezTo>
                    <a:pt x="20418" y="9099"/>
                    <a:pt x="20901" y="8393"/>
                    <a:pt x="21196" y="7641"/>
                  </a:cubicBezTo>
                  <a:cubicBezTo>
                    <a:pt x="21489" y="6889"/>
                    <a:pt x="21600" y="6092"/>
                    <a:pt x="21504" y="5309"/>
                  </a:cubicBezTo>
                  <a:cubicBezTo>
                    <a:pt x="21411" y="4526"/>
                    <a:pt x="21120" y="3761"/>
                    <a:pt x="20657" y="3072"/>
                  </a:cubicBezTo>
                  <a:cubicBezTo>
                    <a:pt x="20194" y="2383"/>
                    <a:pt x="19561" y="1770"/>
                    <a:pt x="18806" y="1280"/>
                  </a:cubicBezTo>
                  <a:cubicBezTo>
                    <a:pt x="17294" y="299"/>
                    <a:pt x="15287" y="-155"/>
                    <a:pt x="13386" y="47"/>
                  </a:cubicBezTo>
                  <a:cubicBezTo>
                    <a:pt x="13863" y="16"/>
                    <a:pt x="14342" y="25"/>
                    <a:pt x="14815" y="70"/>
                  </a:cubicBezTo>
                  <a:cubicBezTo>
                    <a:pt x="15289" y="113"/>
                    <a:pt x="15756" y="193"/>
                    <a:pt x="16208" y="310"/>
                  </a:cubicBezTo>
                  <a:cubicBezTo>
                    <a:pt x="17112" y="542"/>
                    <a:pt x="17952" y="922"/>
                    <a:pt x="18668" y="1414"/>
                  </a:cubicBezTo>
                  <a:cubicBezTo>
                    <a:pt x="19388" y="1902"/>
                    <a:pt x="19983" y="2506"/>
                    <a:pt x="20411" y="3176"/>
                  </a:cubicBezTo>
                  <a:cubicBezTo>
                    <a:pt x="20840" y="3846"/>
                    <a:pt x="21097" y="4584"/>
                    <a:pt x="21166" y="5332"/>
                  </a:cubicBezTo>
                  <a:cubicBezTo>
                    <a:pt x="21233" y="6080"/>
                    <a:pt x="21123" y="6838"/>
                    <a:pt x="20834" y="7548"/>
                  </a:cubicBezTo>
                  <a:cubicBezTo>
                    <a:pt x="20545" y="8259"/>
                    <a:pt x="20076" y="8921"/>
                    <a:pt x="19468" y="9485"/>
                  </a:cubicBezTo>
                  <a:cubicBezTo>
                    <a:pt x="18862" y="10051"/>
                    <a:pt x="18115" y="10519"/>
                    <a:pt x="17284" y="10853"/>
                  </a:cubicBezTo>
                  <a:cubicBezTo>
                    <a:pt x="16450" y="11189"/>
                    <a:pt x="15546" y="11385"/>
                    <a:pt x="14608" y="11442"/>
                  </a:cubicBezTo>
                  <a:lnTo>
                    <a:pt x="14623" y="11441"/>
                  </a:lnTo>
                  <a:cubicBezTo>
                    <a:pt x="12884" y="11477"/>
                    <a:pt x="11149" y="11746"/>
                    <a:pt x="9527" y="12250"/>
                  </a:cubicBezTo>
                  <a:cubicBezTo>
                    <a:pt x="7903" y="12749"/>
                    <a:pt x="6387" y="13472"/>
                    <a:pt x="5071" y="14379"/>
                  </a:cubicBezTo>
                  <a:cubicBezTo>
                    <a:pt x="3755" y="15285"/>
                    <a:pt x="2626" y="16365"/>
                    <a:pt x="1761" y="17566"/>
                  </a:cubicBezTo>
                  <a:cubicBezTo>
                    <a:pt x="904" y="18770"/>
                    <a:pt x="295" y="20086"/>
                    <a:pt x="0" y="21445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Group 13">
              <a:extLst>
                <a:ext uri="{FF2B5EF4-FFF2-40B4-BE49-F238E27FC236}">
                  <a16:creationId xmlns:a16="http://schemas.microsoft.com/office/drawing/2014/main" xmlns="" id="{B8B6891B-0C87-4DD0-8EF2-08FEA0D9B71D}"/>
                </a:ext>
              </a:extLst>
            </p:cNvPr>
            <p:cNvGrpSpPr/>
            <p:nvPr/>
          </p:nvGrpSpPr>
          <p:grpSpPr>
            <a:xfrm>
              <a:off x="5576923" y="1226873"/>
              <a:ext cx="905415" cy="905391"/>
              <a:chOff x="5576923" y="1226873"/>
              <a:chExt cx="905415" cy="905391"/>
            </a:xfrm>
          </p:grpSpPr>
          <p:sp>
            <p:nvSpPr>
              <p:cNvPr id="26" name="Freeform: Shape 32">
                <a:extLst>
                  <a:ext uri="{FF2B5EF4-FFF2-40B4-BE49-F238E27FC236}">
                    <a16:creationId xmlns:a16="http://schemas.microsoft.com/office/drawing/2014/main" xmlns="" id="{EE346877-5077-4476-A08A-A60CDEEEC033}"/>
                  </a:ext>
                </a:extLst>
              </p:cNvPr>
              <p:cNvSpPr/>
              <p:nvPr/>
            </p:nvSpPr>
            <p:spPr>
              <a:xfrm>
                <a:off x="5576923" y="1226873"/>
                <a:ext cx="905415" cy="905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23" h="19022" extrusionOk="0">
                    <a:moveTo>
                      <a:pt x="14987" y="1735"/>
                    </a:moveTo>
                    <a:cubicBezTo>
                      <a:pt x="19282" y="4760"/>
                      <a:pt x="20311" y="10693"/>
                      <a:pt x="17287" y="14987"/>
                    </a:cubicBezTo>
                    <a:cubicBezTo>
                      <a:pt x="14262" y="19282"/>
                      <a:pt x="8329" y="20311"/>
                      <a:pt x="4035" y="17287"/>
                    </a:cubicBezTo>
                    <a:cubicBezTo>
                      <a:pt x="-260" y="14263"/>
                      <a:pt x="-1289" y="8330"/>
                      <a:pt x="1735" y="4035"/>
                    </a:cubicBezTo>
                    <a:cubicBezTo>
                      <a:pt x="4759" y="-258"/>
                      <a:pt x="10693" y="-1289"/>
                      <a:pt x="14987" y="173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30">
                <a:extLst>
                  <a:ext uri="{FF2B5EF4-FFF2-40B4-BE49-F238E27FC236}">
                    <a16:creationId xmlns:a16="http://schemas.microsoft.com/office/drawing/2014/main" xmlns="" id="{20106008-E307-48BD-8065-2EB2B7FF909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855474" y="1477880"/>
                <a:ext cx="331828" cy="365106"/>
              </a:xfrm>
              <a:custGeom>
                <a:avLst/>
                <a:gdLst>
                  <a:gd name="T0" fmla="+- 0 10795 54"/>
                  <a:gd name="T1" fmla="*/ T0 w 21483"/>
                  <a:gd name="T2" fmla="*/ 10800 h 21600"/>
                  <a:gd name="T3" fmla="+- 0 10795 54"/>
                  <a:gd name="T4" fmla="*/ T3 w 21483"/>
                  <a:gd name="T5" fmla="*/ 10800 h 21600"/>
                  <a:gd name="T6" fmla="+- 0 10795 54"/>
                  <a:gd name="T7" fmla="*/ T6 w 21483"/>
                  <a:gd name="T8" fmla="*/ 10800 h 21600"/>
                  <a:gd name="T9" fmla="+- 0 10795 54"/>
                  <a:gd name="T10" fmla="*/ T9 w 21483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483" h="21600">
                    <a:moveTo>
                      <a:pt x="20490" y="581"/>
                    </a:moveTo>
                    <a:cubicBezTo>
                      <a:pt x="20984" y="1781"/>
                      <a:pt x="21295" y="3048"/>
                      <a:pt x="21421" y="4387"/>
                    </a:cubicBezTo>
                    <a:cubicBezTo>
                      <a:pt x="21545" y="5722"/>
                      <a:pt x="21482" y="7179"/>
                      <a:pt x="21220" y="8744"/>
                    </a:cubicBezTo>
                    <a:cubicBezTo>
                      <a:pt x="20549" y="13134"/>
                      <a:pt x="18385" y="16469"/>
                      <a:pt x="14732" y="18748"/>
                    </a:cubicBezTo>
                    <a:cubicBezTo>
                      <a:pt x="13010" y="19857"/>
                      <a:pt x="11265" y="20408"/>
                      <a:pt x="9505" y="20408"/>
                    </a:cubicBezTo>
                    <a:cubicBezTo>
                      <a:pt x="8354" y="20408"/>
                      <a:pt x="7208" y="20165"/>
                      <a:pt x="6064" y="19682"/>
                    </a:cubicBezTo>
                    <a:cubicBezTo>
                      <a:pt x="5893" y="19609"/>
                      <a:pt x="5725" y="19519"/>
                      <a:pt x="5556" y="19411"/>
                    </a:cubicBezTo>
                    <a:cubicBezTo>
                      <a:pt x="5388" y="19301"/>
                      <a:pt x="5221" y="19191"/>
                      <a:pt x="5058" y="19075"/>
                    </a:cubicBezTo>
                    <a:cubicBezTo>
                      <a:pt x="4840" y="18928"/>
                      <a:pt x="4625" y="18790"/>
                      <a:pt x="4414" y="18660"/>
                    </a:cubicBezTo>
                    <a:cubicBezTo>
                      <a:pt x="4199" y="18527"/>
                      <a:pt x="4017" y="18465"/>
                      <a:pt x="3857" y="18465"/>
                    </a:cubicBezTo>
                    <a:cubicBezTo>
                      <a:pt x="3785" y="18485"/>
                      <a:pt x="3698" y="18561"/>
                      <a:pt x="3598" y="18700"/>
                    </a:cubicBezTo>
                    <a:cubicBezTo>
                      <a:pt x="3497" y="18841"/>
                      <a:pt x="3392" y="18996"/>
                      <a:pt x="3287" y="19174"/>
                    </a:cubicBezTo>
                    <a:cubicBezTo>
                      <a:pt x="3184" y="19349"/>
                      <a:pt x="3085" y="19536"/>
                      <a:pt x="2989" y="19728"/>
                    </a:cubicBezTo>
                    <a:cubicBezTo>
                      <a:pt x="2898" y="19922"/>
                      <a:pt x="2821" y="20072"/>
                      <a:pt x="2760" y="20179"/>
                    </a:cubicBezTo>
                    <a:cubicBezTo>
                      <a:pt x="2655" y="20388"/>
                      <a:pt x="2557" y="20575"/>
                      <a:pt x="2463" y="20741"/>
                    </a:cubicBezTo>
                    <a:cubicBezTo>
                      <a:pt x="2372" y="20908"/>
                      <a:pt x="2285" y="21055"/>
                      <a:pt x="2213" y="21182"/>
                    </a:cubicBezTo>
                    <a:cubicBezTo>
                      <a:pt x="2025" y="21461"/>
                      <a:pt x="1787" y="21599"/>
                      <a:pt x="1494" y="21599"/>
                    </a:cubicBezTo>
                    <a:lnTo>
                      <a:pt x="1450" y="21599"/>
                    </a:lnTo>
                    <a:cubicBezTo>
                      <a:pt x="1235" y="21583"/>
                      <a:pt x="1050" y="21526"/>
                      <a:pt x="895" y="21433"/>
                    </a:cubicBezTo>
                    <a:cubicBezTo>
                      <a:pt x="743" y="21334"/>
                      <a:pt x="617" y="21224"/>
                      <a:pt x="521" y="21097"/>
                    </a:cubicBezTo>
                    <a:cubicBezTo>
                      <a:pt x="425" y="20975"/>
                      <a:pt x="348" y="20846"/>
                      <a:pt x="292" y="20716"/>
                    </a:cubicBezTo>
                    <a:cubicBezTo>
                      <a:pt x="236" y="20586"/>
                      <a:pt x="198" y="20484"/>
                      <a:pt x="184" y="20408"/>
                    </a:cubicBezTo>
                    <a:cubicBezTo>
                      <a:pt x="-17" y="20077"/>
                      <a:pt x="-54" y="19724"/>
                      <a:pt x="74" y="19355"/>
                    </a:cubicBezTo>
                    <a:cubicBezTo>
                      <a:pt x="222" y="18877"/>
                      <a:pt x="430" y="18479"/>
                      <a:pt x="699" y="18152"/>
                    </a:cubicBezTo>
                    <a:cubicBezTo>
                      <a:pt x="970" y="17827"/>
                      <a:pt x="1235" y="17536"/>
                      <a:pt x="1494" y="17276"/>
                    </a:cubicBezTo>
                    <a:cubicBezTo>
                      <a:pt x="1712" y="17068"/>
                      <a:pt x="1901" y="16873"/>
                      <a:pt x="2061" y="16692"/>
                    </a:cubicBezTo>
                    <a:cubicBezTo>
                      <a:pt x="2222" y="16511"/>
                      <a:pt x="2325" y="16319"/>
                      <a:pt x="2367" y="16113"/>
                    </a:cubicBezTo>
                    <a:cubicBezTo>
                      <a:pt x="2383" y="16057"/>
                      <a:pt x="2383" y="16003"/>
                      <a:pt x="2367" y="15949"/>
                    </a:cubicBezTo>
                    <a:cubicBezTo>
                      <a:pt x="2353" y="15899"/>
                      <a:pt x="2318" y="15783"/>
                      <a:pt x="2257" y="15611"/>
                    </a:cubicBezTo>
                    <a:cubicBezTo>
                      <a:pt x="2213" y="15503"/>
                      <a:pt x="2168" y="15379"/>
                      <a:pt x="2128" y="15241"/>
                    </a:cubicBezTo>
                    <a:cubicBezTo>
                      <a:pt x="2086" y="15100"/>
                      <a:pt x="2051" y="14941"/>
                      <a:pt x="2021" y="14761"/>
                    </a:cubicBezTo>
                    <a:cubicBezTo>
                      <a:pt x="1836" y="13321"/>
                      <a:pt x="1883" y="11988"/>
                      <a:pt x="2166" y="10774"/>
                    </a:cubicBezTo>
                    <a:cubicBezTo>
                      <a:pt x="2449" y="9557"/>
                      <a:pt x="2898" y="8464"/>
                      <a:pt x="3509" y="7493"/>
                    </a:cubicBezTo>
                    <a:cubicBezTo>
                      <a:pt x="4122" y="6527"/>
                      <a:pt x="4852" y="5689"/>
                      <a:pt x="5694" y="4986"/>
                    </a:cubicBezTo>
                    <a:cubicBezTo>
                      <a:pt x="6539" y="4283"/>
                      <a:pt x="7416" y="3741"/>
                      <a:pt x="8326" y="3351"/>
                    </a:cubicBezTo>
                    <a:cubicBezTo>
                      <a:pt x="8939" y="3091"/>
                      <a:pt x="9611" y="2939"/>
                      <a:pt x="10336" y="2894"/>
                    </a:cubicBezTo>
                    <a:cubicBezTo>
                      <a:pt x="11066" y="2848"/>
                      <a:pt x="11826" y="2817"/>
                      <a:pt x="12617" y="2798"/>
                    </a:cubicBezTo>
                    <a:cubicBezTo>
                      <a:pt x="13073" y="2798"/>
                      <a:pt x="13546" y="2789"/>
                      <a:pt x="14037" y="2772"/>
                    </a:cubicBezTo>
                    <a:cubicBezTo>
                      <a:pt x="14531" y="2752"/>
                      <a:pt x="15008" y="2704"/>
                      <a:pt x="15469" y="2623"/>
                    </a:cubicBezTo>
                    <a:cubicBezTo>
                      <a:pt x="15926" y="2541"/>
                      <a:pt x="16351" y="2414"/>
                      <a:pt x="16740" y="2239"/>
                    </a:cubicBezTo>
                    <a:cubicBezTo>
                      <a:pt x="17128" y="2064"/>
                      <a:pt x="17446" y="1815"/>
                      <a:pt x="17692" y="1499"/>
                    </a:cubicBezTo>
                    <a:cubicBezTo>
                      <a:pt x="17839" y="1321"/>
                      <a:pt x="17984" y="1135"/>
                      <a:pt x="18125" y="948"/>
                    </a:cubicBezTo>
                    <a:cubicBezTo>
                      <a:pt x="18261" y="756"/>
                      <a:pt x="18403" y="595"/>
                      <a:pt x="18548" y="460"/>
                    </a:cubicBezTo>
                    <a:cubicBezTo>
                      <a:pt x="18696" y="324"/>
                      <a:pt x="18855" y="214"/>
                      <a:pt x="19028" y="129"/>
                    </a:cubicBezTo>
                    <a:cubicBezTo>
                      <a:pt x="19206" y="42"/>
                      <a:pt x="19423" y="0"/>
                      <a:pt x="19688" y="0"/>
                    </a:cubicBezTo>
                    <a:cubicBezTo>
                      <a:pt x="19856" y="0"/>
                      <a:pt x="20015" y="50"/>
                      <a:pt x="20163" y="155"/>
                    </a:cubicBezTo>
                    <a:cubicBezTo>
                      <a:pt x="20308" y="261"/>
                      <a:pt x="20418" y="400"/>
                      <a:pt x="20490" y="581"/>
                    </a:cubicBezTo>
                    <a:moveTo>
                      <a:pt x="15350" y="9977"/>
                    </a:moveTo>
                    <a:cubicBezTo>
                      <a:pt x="15596" y="10017"/>
                      <a:pt x="15811" y="9927"/>
                      <a:pt x="15993" y="9712"/>
                    </a:cubicBezTo>
                    <a:cubicBezTo>
                      <a:pt x="16178" y="9503"/>
                      <a:pt x="16276" y="9249"/>
                      <a:pt x="16291" y="8953"/>
                    </a:cubicBezTo>
                    <a:cubicBezTo>
                      <a:pt x="16305" y="8636"/>
                      <a:pt x="16230" y="8374"/>
                      <a:pt x="16064" y="8159"/>
                    </a:cubicBezTo>
                    <a:cubicBezTo>
                      <a:pt x="15893" y="7947"/>
                      <a:pt x="15680" y="7832"/>
                      <a:pt x="15418" y="7815"/>
                    </a:cubicBezTo>
                    <a:cubicBezTo>
                      <a:pt x="14321" y="7761"/>
                      <a:pt x="13284" y="7834"/>
                      <a:pt x="12315" y="8038"/>
                    </a:cubicBezTo>
                    <a:cubicBezTo>
                      <a:pt x="11344" y="8241"/>
                      <a:pt x="10425" y="8571"/>
                      <a:pt x="9550" y="9032"/>
                    </a:cubicBezTo>
                    <a:cubicBezTo>
                      <a:pt x="8673" y="9492"/>
                      <a:pt x="7842" y="10090"/>
                      <a:pt x="7046" y="10830"/>
                    </a:cubicBezTo>
                    <a:cubicBezTo>
                      <a:pt x="6249" y="11567"/>
                      <a:pt x="5479" y="12465"/>
                      <a:pt x="4732" y="13518"/>
                    </a:cubicBezTo>
                    <a:cubicBezTo>
                      <a:pt x="4562" y="13764"/>
                      <a:pt x="4482" y="14032"/>
                      <a:pt x="4496" y="14323"/>
                    </a:cubicBezTo>
                    <a:cubicBezTo>
                      <a:pt x="4510" y="14617"/>
                      <a:pt x="4620" y="14862"/>
                      <a:pt x="4821" y="15063"/>
                    </a:cubicBezTo>
                    <a:cubicBezTo>
                      <a:pt x="4971" y="15221"/>
                      <a:pt x="5163" y="15311"/>
                      <a:pt x="5392" y="15317"/>
                    </a:cubicBezTo>
                    <a:cubicBezTo>
                      <a:pt x="5668" y="15317"/>
                      <a:pt x="5900" y="15195"/>
                      <a:pt x="6087" y="14953"/>
                    </a:cubicBezTo>
                    <a:cubicBezTo>
                      <a:pt x="6759" y="14035"/>
                      <a:pt x="7435" y="13244"/>
                      <a:pt x="8116" y="12586"/>
                    </a:cubicBezTo>
                    <a:cubicBezTo>
                      <a:pt x="8794" y="11929"/>
                      <a:pt x="9510" y="11401"/>
                      <a:pt x="10259" y="11005"/>
                    </a:cubicBezTo>
                    <a:cubicBezTo>
                      <a:pt x="11010" y="10610"/>
                      <a:pt x="11801" y="10330"/>
                      <a:pt x="12636" y="10167"/>
                    </a:cubicBezTo>
                    <a:cubicBezTo>
                      <a:pt x="13467" y="10003"/>
                      <a:pt x="14372" y="9938"/>
                      <a:pt x="15350" y="997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1">
              <a:extLst>
                <a:ext uri="{FF2B5EF4-FFF2-40B4-BE49-F238E27FC236}">
                  <a16:creationId xmlns:a16="http://schemas.microsoft.com/office/drawing/2014/main" xmlns="" id="{3ED1D96F-DA48-4B9C-8DD6-16A50ADA9D17}"/>
                </a:ext>
              </a:extLst>
            </p:cNvPr>
            <p:cNvGrpSpPr/>
            <p:nvPr/>
          </p:nvGrpSpPr>
          <p:grpSpPr>
            <a:xfrm>
              <a:off x="5247342" y="2768267"/>
              <a:ext cx="1724958" cy="1724980"/>
              <a:chOff x="5247342" y="2768267"/>
              <a:chExt cx="1724958" cy="1724980"/>
            </a:xfrm>
          </p:grpSpPr>
          <p:sp>
            <p:nvSpPr>
              <p:cNvPr id="24" name="Freeform: Shape 34">
                <a:extLst>
                  <a:ext uri="{FF2B5EF4-FFF2-40B4-BE49-F238E27FC236}">
                    <a16:creationId xmlns:a16="http://schemas.microsoft.com/office/drawing/2014/main" xmlns="" id="{B38C6D8C-383D-4566-A42E-4F43AB733DC9}"/>
                  </a:ext>
                </a:extLst>
              </p:cNvPr>
              <p:cNvSpPr/>
              <p:nvPr/>
            </p:nvSpPr>
            <p:spPr>
              <a:xfrm>
                <a:off x="5247342" y="2768267"/>
                <a:ext cx="1724958" cy="1724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60" h="20660" extrusionOk="0">
                    <a:moveTo>
                      <a:pt x="43" y="9402"/>
                    </a:moveTo>
                    <a:cubicBezTo>
                      <a:pt x="-470" y="15083"/>
                      <a:pt x="3720" y="20105"/>
                      <a:pt x="9402" y="20618"/>
                    </a:cubicBezTo>
                    <a:cubicBezTo>
                      <a:pt x="15083" y="21130"/>
                      <a:pt x="20105" y="16940"/>
                      <a:pt x="20617" y="11258"/>
                    </a:cubicBezTo>
                    <a:cubicBezTo>
                      <a:pt x="21130" y="5576"/>
                      <a:pt x="16939" y="555"/>
                      <a:pt x="11258" y="42"/>
                    </a:cubicBezTo>
                    <a:cubicBezTo>
                      <a:pt x="5576" y="-470"/>
                      <a:pt x="555" y="3720"/>
                      <a:pt x="43" y="9402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35">
                <a:extLst>
                  <a:ext uri="{FF2B5EF4-FFF2-40B4-BE49-F238E27FC236}">
                    <a16:creationId xmlns:a16="http://schemas.microsoft.com/office/drawing/2014/main" xmlns="" id="{162553E1-67AC-47E3-96B7-663D7AE1850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637970" y="3157664"/>
                <a:ext cx="927959" cy="914543"/>
              </a:xfrm>
              <a:custGeom>
                <a:avLst/>
                <a:gdLst>
                  <a:gd name="T0" fmla="*/ 194 w 998"/>
                  <a:gd name="T1" fmla="*/ 196 h 1124"/>
                  <a:gd name="T2" fmla="*/ 16 w 998"/>
                  <a:gd name="T3" fmla="*/ 329 h 1124"/>
                  <a:gd name="T4" fmla="*/ 30 w 998"/>
                  <a:gd name="T5" fmla="*/ 558 h 1124"/>
                  <a:gd name="T6" fmla="*/ 517 w 998"/>
                  <a:gd name="T7" fmla="*/ 646 h 1124"/>
                  <a:gd name="T8" fmla="*/ 625 w 998"/>
                  <a:gd name="T9" fmla="*/ 919 h 1124"/>
                  <a:gd name="T10" fmla="*/ 153 w 998"/>
                  <a:gd name="T11" fmla="*/ 915 h 1124"/>
                  <a:gd name="T12" fmla="*/ 156 w 998"/>
                  <a:gd name="T13" fmla="*/ 1124 h 1124"/>
                  <a:gd name="T14" fmla="*/ 663 w 998"/>
                  <a:gd name="T15" fmla="*/ 965 h 1124"/>
                  <a:gd name="T16" fmla="*/ 863 w 998"/>
                  <a:gd name="T17" fmla="*/ 842 h 1124"/>
                  <a:gd name="T18" fmla="*/ 709 w 998"/>
                  <a:gd name="T19" fmla="*/ 619 h 1124"/>
                  <a:gd name="T20" fmla="*/ 883 w 998"/>
                  <a:gd name="T21" fmla="*/ 205 h 1124"/>
                  <a:gd name="T22" fmla="*/ 950 w 998"/>
                  <a:gd name="T23" fmla="*/ 69 h 1124"/>
                  <a:gd name="T24" fmla="*/ 635 w 998"/>
                  <a:gd name="T25" fmla="*/ 970 h 1124"/>
                  <a:gd name="T26" fmla="*/ 848 w 998"/>
                  <a:gd name="T27" fmla="*/ 910 h 1124"/>
                  <a:gd name="T28" fmla="*/ 637 w 998"/>
                  <a:gd name="T29" fmla="*/ 930 h 1124"/>
                  <a:gd name="T30" fmla="*/ 503 w 998"/>
                  <a:gd name="T31" fmla="*/ 666 h 1124"/>
                  <a:gd name="T32" fmla="*/ 860 w 998"/>
                  <a:gd name="T33" fmla="*/ 137 h 1124"/>
                  <a:gd name="T34" fmla="*/ 198 w 998"/>
                  <a:gd name="T35" fmla="*/ 554 h 1124"/>
                  <a:gd name="T36" fmla="*/ 326 w 998"/>
                  <a:gd name="T37" fmla="*/ 232 h 1124"/>
                  <a:gd name="T38" fmla="*/ 518 w 998"/>
                  <a:gd name="T39" fmla="*/ 179 h 1124"/>
                  <a:gd name="T40" fmla="*/ 728 w 998"/>
                  <a:gd name="T41" fmla="*/ 200 h 1124"/>
                  <a:gd name="T42" fmla="*/ 160 w 998"/>
                  <a:gd name="T43" fmla="*/ 450 h 1124"/>
                  <a:gd name="T44" fmla="*/ 310 w 998"/>
                  <a:gd name="T45" fmla="*/ 335 h 1124"/>
                  <a:gd name="T46" fmla="*/ 370 w 998"/>
                  <a:gd name="T47" fmla="*/ 335 h 1124"/>
                  <a:gd name="T48" fmla="*/ 476 w 998"/>
                  <a:gd name="T49" fmla="*/ 470 h 1124"/>
                  <a:gd name="T50" fmla="*/ 636 w 998"/>
                  <a:gd name="T51" fmla="*/ 481 h 1124"/>
                  <a:gd name="T52" fmla="*/ 542 w 998"/>
                  <a:gd name="T53" fmla="*/ 336 h 1124"/>
                  <a:gd name="T54" fmla="*/ 475 w 998"/>
                  <a:gd name="T55" fmla="*/ 588 h 1124"/>
                  <a:gd name="T56" fmla="*/ 547 w 998"/>
                  <a:gd name="T57" fmla="*/ 596 h 1124"/>
                  <a:gd name="T58" fmla="*/ 661 w 998"/>
                  <a:gd name="T59" fmla="*/ 489 h 1124"/>
                  <a:gd name="T60" fmla="*/ 688 w 998"/>
                  <a:gd name="T61" fmla="*/ 491 h 1124"/>
                  <a:gd name="T62" fmla="*/ 751 w 998"/>
                  <a:gd name="T63" fmla="*/ 328 h 1124"/>
                  <a:gd name="T64" fmla="*/ 732 w 998"/>
                  <a:gd name="T65" fmla="*/ 328 h 1124"/>
                  <a:gd name="T66" fmla="*/ 631 w 998"/>
                  <a:gd name="T67" fmla="*/ 326 h 1124"/>
                  <a:gd name="T68" fmla="*/ 569 w 998"/>
                  <a:gd name="T69" fmla="*/ 219 h 1124"/>
                  <a:gd name="T70" fmla="*/ 478 w 998"/>
                  <a:gd name="T71" fmla="*/ 226 h 1124"/>
                  <a:gd name="T72" fmla="*/ 314 w 998"/>
                  <a:gd name="T73" fmla="*/ 325 h 1124"/>
                  <a:gd name="T74" fmla="*/ 262 w 998"/>
                  <a:gd name="T75" fmla="*/ 243 h 1124"/>
                  <a:gd name="T76" fmla="*/ 145 w 998"/>
                  <a:gd name="T77" fmla="*/ 212 h 1124"/>
                  <a:gd name="T78" fmla="*/ 85 w 998"/>
                  <a:gd name="T79" fmla="*/ 333 h 1124"/>
                  <a:gd name="T80" fmla="*/ 103 w 998"/>
                  <a:gd name="T81" fmla="*/ 452 h 1124"/>
                  <a:gd name="T82" fmla="*/ 160 w 998"/>
                  <a:gd name="T83" fmla="*/ 456 h 1124"/>
                  <a:gd name="T84" fmla="*/ 297 w 998"/>
                  <a:gd name="T85" fmla="*/ 566 h 1124"/>
                  <a:gd name="T86" fmla="*/ 398 w 998"/>
                  <a:gd name="T87" fmla="*/ 472 h 1124"/>
                  <a:gd name="T88" fmla="*/ 499 w 998"/>
                  <a:gd name="T89" fmla="*/ 599 h 1124"/>
                  <a:gd name="T90" fmla="*/ 649 w 998"/>
                  <a:gd name="T91" fmla="*/ 615 h 1124"/>
                  <a:gd name="T92" fmla="*/ 727 w 998"/>
                  <a:gd name="T93" fmla="*/ 487 h 1124"/>
                  <a:gd name="T94" fmla="*/ 635 w 998"/>
                  <a:gd name="T95" fmla="*/ 208 h 1124"/>
                  <a:gd name="T96" fmla="*/ 479 w 998"/>
                  <a:gd name="T97" fmla="*/ 220 h 1124"/>
                  <a:gd name="T98" fmla="*/ 210 w 998"/>
                  <a:gd name="T99" fmla="*/ 208 h 1124"/>
                  <a:gd name="T100" fmla="*/ 65 w 998"/>
                  <a:gd name="T101" fmla="*/ 222 h 1124"/>
                  <a:gd name="T102" fmla="*/ 50 w 998"/>
                  <a:gd name="T103" fmla="*/ 333 h 1124"/>
                  <a:gd name="T104" fmla="*/ 49 w 998"/>
                  <a:gd name="T105" fmla="*/ 560 h 1124"/>
                  <a:gd name="T106" fmla="*/ 148 w 998"/>
                  <a:gd name="T107" fmla="*/ 555 h 1124"/>
                  <a:gd name="T108" fmla="*/ 200 w 998"/>
                  <a:gd name="T109" fmla="*/ 561 h 1124"/>
                  <a:gd name="T110" fmla="*/ 321 w 998"/>
                  <a:gd name="T111" fmla="*/ 576 h 1124"/>
                  <a:gd name="T112" fmla="*/ 375 w 998"/>
                  <a:gd name="T113" fmla="*/ 582 h 1124"/>
                  <a:gd name="T114" fmla="*/ 670 w 998"/>
                  <a:gd name="T115" fmla="*/ 618 h 1124"/>
                  <a:gd name="T116" fmla="*/ 793 w 998"/>
                  <a:gd name="T117" fmla="*/ 335 h 1124"/>
                  <a:gd name="T118" fmla="*/ 850 w 998"/>
                  <a:gd name="T119" fmla="*/ 198 h 1124"/>
                  <a:gd name="T120" fmla="*/ 875 w 998"/>
                  <a:gd name="T121" fmla="*/ 78 h 1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98" h="1124">
                    <a:moveTo>
                      <a:pt x="988" y="15"/>
                    </a:moveTo>
                    <a:cubicBezTo>
                      <a:pt x="979" y="0"/>
                      <a:pt x="962" y="9"/>
                      <a:pt x="956" y="12"/>
                    </a:cubicBezTo>
                    <a:cubicBezTo>
                      <a:pt x="950" y="16"/>
                      <a:pt x="893" y="52"/>
                      <a:pt x="893" y="52"/>
                    </a:cubicBezTo>
                    <a:cubicBezTo>
                      <a:pt x="893" y="52"/>
                      <a:pt x="889" y="51"/>
                      <a:pt x="888" y="53"/>
                    </a:cubicBezTo>
                    <a:cubicBezTo>
                      <a:pt x="887" y="55"/>
                      <a:pt x="889" y="56"/>
                      <a:pt x="889" y="56"/>
                    </a:cubicBezTo>
                    <a:cubicBezTo>
                      <a:pt x="891" y="57"/>
                      <a:pt x="891" y="57"/>
                      <a:pt x="891" y="57"/>
                    </a:cubicBezTo>
                    <a:cubicBezTo>
                      <a:pt x="886" y="60"/>
                      <a:pt x="881" y="64"/>
                      <a:pt x="877" y="67"/>
                    </a:cubicBezTo>
                    <a:cubicBezTo>
                      <a:pt x="874" y="68"/>
                      <a:pt x="872" y="69"/>
                      <a:pt x="871" y="71"/>
                    </a:cubicBezTo>
                    <a:cubicBezTo>
                      <a:pt x="870" y="71"/>
                      <a:pt x="870" y="72"/>
                      <a:pt x="869" y="72"/>
                    </a:cubicBezTo>
                    <a:cubicBezTo>
                      <a:pt x="869" y="72"/>
                      <a:pt x="869" y="72"/>
                      <a:pt x="868" y="73"/>
                    </a:cubicBezTo>
                    <a:cubicBezTo>
                      <a:pt x="868" y="73"/>
                      <a:pt x="868" y="73"/>
                      <a:pt x="868" y="74"/>
                    </a:cubicBezTo>
                    <a:cubicBezTo>
                      <a:pt x="867" y="74"/>
                      <a:pt x="867" y="74"/>
                      <a:pt x="867" y="74"/>
                    </a:cubicBezTo>
                    <a:cubicBezTo>
                      <a:pt x="867" y="74"/>
                      <a:pt x="867" y="74"/>
                      <a:pt x="867" y="75"/>
                    </a:cubicBezTo>
                    <a:cubicBezTo>
                      <a:pt x="866" y="78"/>
                      <a:pt x="860" y="88"/>
                      <a:pt x="852" y="104"/>
                    </a:cubicBezTo>
                    <a:cubicBezTo>
                      <a:pt x="848" y="114"/>
                      <a:pt x="842" y="125"/>
                      <a:pt x="835" y="139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13" y="139"/>
                      <a:pt x="813" y="139"/>
                      <a:pt x="813" y="139"/>
                    </a:cubicBezTo>
                    <a:cubicBezTo>
                      <a:pt x="194" y="196"/>
                      <a:pt x="194" y="196"/>
                      <a:pt x="194" y="196"/>
                    </a:cubicBezTo>
                    <a:cubicBezTo>
                      <a:pt x="194" y="197"/>
                      <a:pt x="194" y="197"/>
                      <a:pt x="194" y="197"/>
                    </a:cubicBezTo>
                    <a:cubicBezTo>
                      <a:pt x="52" y="210"/>
                      <a:pt x="52" y="210"/>
                      <a:pt x="52" y="210"/>
                    </a:cubicBezTo>
                    <a:cubicBezTo>
                      <a:pt x="52" y="210"/>
                      <a:pt x="52" y="210"/>
                      <a:pt x="52" y="210"/>
                    </a:cubicBezTo>
                    <a:cubicBezTo>
                      <a:pt x="52" y="208"/>
                      <a:pt x="48" y="208"/>
                      <a:pt x="46" y="208"/>
                    </a:cubicBezTo>
                    <a:cubicBezTo>
                      <a:pt x="43" y="208"/>
                      <a:pt x="43" y="206"/>
                      <a:pt x="41" y="205"/>
                    </a:cubicBezTo>
                    <a:cubicBezTo>
                      <a:pt x="39" y="205"/>
                      <a:pt x="29" y="206"/>
                      <a:pt x="27" y="207"/>
                    </a:cubicBezTo>
                    <a:cubicBezTo>
                      <a:pt x="25" y="207"/>
                      <a:pt x="18" y="207"/>
                      <a:pt x="15" y="207"/>
                    </a:cubicBezTo>
                    <a:cubicBezTo>
                      <a:pt x="11" y="208"/>
                      <a:pt x="8" y="211"/>
                      <a:pt x="8" y="215"/>
                    </a:cubicBezTo>
                    <a:cubicBezTo>
                      <a:pt x="7" y="219"/>
                      <a:pt x="12" y="251"/>
                      <a:pt x="12" y="252"/>
                    </a:cubicBezTo>
                    <a:cubicBezTo>
                      <a:pt x="13" y="252"/>
                      <a:pt x="16" y="252"/>
                      <a:pt x="20" y="252"/>
                    </a:cubicBezTo>
                    <a:cubicBezTo>
                      <a:pt x="20" y="253"/>
                      <a:pt x="20" y="254"/>
                      <a:pt x="20" y="255"/>
                    </a:cubicBezTo>
                    <a:cubicBezTo>
                      <a:pt x="17" y="255"/>
                      <a:pt x="17" y="255"/>
                      <a:pt x="17" y="255"/>
                    </a:cubicBezTo>
                    <a:cubicBezTo>
                      <a:pt x="15" y="255"/>
                      <a:pt x="14" y="257"/>
                      <a:pt x="14" y="259"/>
                    </a:cubicBezTo>
                    <a:cubicBezTo>
                      <a:pt x="14" y="261"/>
                      <a:pt x="16" y="262"/>
                      <a:pt x="17" y="262"/>
                    </a:cubicBezTo>
                    <a:cubicBezTo>
                      <a:pt x="20" y="262"/>
                      <a:pt x="20" y="262"/>
                      <a:pt x="20" y="262"/>
                    </a:cubicBezTo>
                    <a:cubicBezTo>
                      <a:pt x="21" y="278"/>
                      <a:pt x="21" y="300"/>
                      <a:pt x="22" y="326"/>
                    </a:cubicBezTo>
                    <a:cubicBezTo>
                      <a:pt x="19" y="326"/>
                      <a:pt x="19" y="326"/>
                      <a:pt x="19" y="326"/>
                    </a:cubicBezTo>
                    <a:cubicBezTo>
                      <a:pt x="17" y="326"/>
                      <a:pt x="16" y="328"/>
                      <a:pt x="16" y="329"/>
                    </a:cubicBezTo>
                    <a:cubicBezTo>
                      <a:pt x="16" y="331"/>
                      <a:pt x="17" y="333"/>
                      <a:pt x="19" y="333"/>
                    </a:cubicBezTo>
                    <a:cubicBezTo>
                      <a:pt x="22" y="333"/>
                      <a:pt x="22" y="333"/>
                      <a:pt x="22" y="333"/>
                    </a:cubicBezTo>
                    <a:cubicBezTo>
                      <a:pt x="23" y="353"/>
                      <a:pt x="23" y="374"/>
                      <a:pt x="24" y="396"/>
                    </a:cubicBezTo>
                    <a:cubicBezTo>
                      <a:pt x="24" y="411"/>
                      <a:pt x="25" y="426"/>
                      <a:pt x="25" y="441"/>
                    </a:cubicBezTo>
                    <a:cubicBezTo>
                      <a:pt x="22" y="441"/>
                      <a:pt x="22" y="441"/>
                      <a:pt x="22" y="441"/>
                    </a:cubicBezTo>
                    <a:cubicBezTo>
                      <a:pt x="20" y="440"/>
                      <a:pt x="18" y="442"/>
                      <a:pt x="18" y="444"/>
                    </a:cubicBezTo>
                    <a:cubicBezTo>
                      <a:pt x="18" y="445"/>
                      <a:pt x="19" y="447"/>
                      <a:pt x="21" y="447"/>
                    </a:cubicBezTo>
                    <a:cubicBezTo>
                      <a:pt x="25" y="447"/>
                      <a:pt x="25" y="447"/>
                      <a:pt x="25" y="447"/>
                    </a:cubicBezTo>
                    <a:cubicBezTo>
                      <a:pt x="26" y="469"/>
                      <a:pt x="27" y="489"/>
                      <a:pt x="27" y="507"/>
                    </a:cubicBezTo>
                    <a:cubicBezTo>
                      <a:pt x="28" y="517"/>
                      <a:pt x="28" y="526"/>
                      <a:pt x="28" y="534"/>
                    </a:cubicBezTo>
                    <a:cubicBezTo>
                      <a:pt x="26" y="534"/>
                      <a:pt x="26" y="534"/>
                      <a:pt x="26" y="534"/>
                    </a:cubicBezTo>
                    <a:cubicBezTo>
                      <a:pt x="24" y="534"/>
                      <a:pt x="23" y="535"/>
                      <a:pt x="22" y="537"/>
                    </a:cubicBezTo>
                    <a:cubicBezTo>
                      <a:pt x="22" y="538"/>
                      <a:pt x="23" y="540"/>
                      <a:pt x="25" y="540"/>
                    </a:cubicBezTo>
                    <a:cubicBezTo>
                      <a:pt x="29" y="541"/>
                      <a:pt x="29" y="541"/>
                      <a:pt x="29" y="541"/>
                    </a:cubicBezTo>
                    <a:cubicBezTo>
                      <a:pt x="29" y="542"/>
                      <a:pt x="29" y="543"/>
                      <a:pt x="29" y="544"/>
                    </a:cubicBezTo>
                    <a:cubicBezTo>
                      <a:pt x="29" y="548"/>
                      <a:pt x="29" y="552"/>
                      <a:pt x="30" y="554"/>
                    </a:cubicBezTo>
                    <a:cubicBezTo>
                      <a:pt x="30" y="555"/>
                      <a:pt x="30" y="556"/>
                      <a:pt x="30" y="557"/>
                    </a:cubicBezTo>
                    <a:cubicBezTo>
                      <a:pt x="30" y="558"/>
                      <a:pt x="30" y="558"/>
                      <a:pt x="30" y="558"/>
                    </a:cubicBezTo>
                    <a:cubicBezTo>
                      <a:pt x="30" y="558"/>
                      <a:pt x="30" y="559"/>
                      <a:pt x="30" y="559"/>
                    </a:cubicBezTo>
                    <a:cubicBezTo>
                      <a:pt x="30" y="559"/>
                      <a:pt x="30" y="559"/>
                      <a:pt x="31" y="559"/>
                    </a:cubicBezTo>
                    <a:cubicBezTo>
                      <a:pt x="31" y="560"/>
                      <a:pt x="31" y="560"/>
                      <a:pt x="31" y="560"/>
                    </a:cubicBezTo>
                    <a:cubicBezTo>
                      <a:pt x="31" y="560"/>
                      <a:pt x="32" y="560"/>
                      <a:pt x="32" y="560"/>
                    </a:cubicBezTo>
                    <a:cubicBezTo>
                      <a:pt x="32" y="560"/>
                      <a:pt x="33" y="560"/>
                      <a:pt x="34" y="560"/>
                    </a:cubicBezTo>
                    <a:cubicBezTo>
                      <a:pt x="39" y="561"/>
                      <a:pt x="49" y="563"/>
                      <a:pt x="63" y="565"/>
                    </a:cubicBezTo>
                    <a:cubicBezTo>
                      <a:pt x="147" y="577"/>
                      <a:pt x="371" y="605"/>
                      <a:pt x="441" y="614"/>
                    </a:cubicBezTo>
                    <a:cubicBezTo>
                      <a:pt x="442" y="614"/>
                      <a:pt x="442" y="614"/>
                      <a:pt x="442" y="614"/>
                    </a:cubicBezTo>
                    <a:cubicBezTo>
                      <a:pt x="442" y="614"/>
                      <a:pt x="442" y="614"/>
                      <a:pt x="442" y="614"/>
                    </a:cubicBezTo>
                    <a:cubicBezTo>
                      <a:pt x="447" y="615"/>
                      <a:pt x="451" y="616"/>
                      <a:pt x="454" y="616"/>
                    </a:cubicBezTo>
                    <a:cubicBezTo>
                      <a:pt x="456" y="618"/>
                      <a:pt x="457" y="619"/>
                      <a:pt x="457" y="619"/>
                    </a:cubicBezTo>
                    <a:cubicBezTo>
                      <a:pt x="337" y="611"/>
                      <a:pt x="337" y="611"/>
                      <a:pt x="337" y="611"/>
                    </a:cubicBezTo>
                    <a:cubicBezTo>
                      <a:pt x="335" y="611"/>
                      <a:pt x="333" y="612"/>
                      <a:pt x="332" y="615"/>
                    </a:cubicBezTo>
                    <a:cubicBezTo>
                      <a:pt x="332" y="617"/>
                      <a:pt x="334" y="619"/>
                      <a:pt x="336" y="619"/>
                    </a:cubicBezTo>
                    <a:cubicBezTo>
                      <a:pt x="502" y="630"/>
                      <a:pt x="502" y="630"/>
                      <a:pt x="502" y="630"/>
                    </a:cubicBezTo>
                    <a:cubicBezTo>
                      <a:pt x="504" y="634"/>
                      <a:pt x="501" y="641"/>
                      <a:pt x="503" y="643"/>
                    </a:cubicBezTo>
                    <a:cubicBezTo>
                      <a:pt x="503" y="644"/>
                      <a:pt x="510" y="645"/>
                      <a:pt x="520" y="646"/>
                    </a:cubicBezTo>
                    <a:cubicBezTo>
                      <a:pt x="519" y="646"/>
                      <a:pt x="518" y="646"/>
                      <a:pt x="517" y="646"/>
                    </a:cubicBezTo>
                    <a:cubicBezTo>
                      <a:pt x="516" y="646"/>
                      <a:pt x="516" y="646"/>
                      <a:pt x="515" y="646"/>
                    </a:cubicBezTo>
                    <a:cubicBezTo>
                      <a:pt x="510" y="646"/>
                      <a:pt x="507" y="646"/>
                      <a:pt x="503" y="648"/>
                    </a:cubicBezTo>
                    <a:cubicBezTo>
                      <a:pt x="500" y="649"/>
                      <a:pt x="498" y="650"/>
                      <a:pt x="496" y="651"/>
                    </a:cubicBezTo>
                    <a:cubicBezTo>
                      <a:pt x="493" y="654"/>
                      <a:pt x="491" y="657"/>
                      <a:pt x="489" y="660"/>
                    </a:cubicBezTo>
                    <a:cubicBezTo>
                      <a:pt x="488" y="663"/>
                      <a:pt x="487" y="667"/>
                      <a:pt x="487" y="670"/>
                    </a:cubicBezTo>
                    <a:cubicBezTo>
                      <a:pt x="487" y="674"/>
                      <a:pt x="488" y="679"/>
                      <a:pt x="490" y="683"/>
                    </a:cubicBezTo>
                    <a:cubicBezTo>
                      <a:pt x="492" y="687"/>
                      <a:pt x="494" y="690"/>
                      <a:pt x="497" y="693"/>
                    </a:cubicBezTo>
                    <a:cubicBezTo>
                      <a:pt x="498" y="694"/>
                      <a:pt x="499" y="694"/>
                      <a:pt x="501" y="696"/>
                    </a:cubicBezTo>
                    <a:cubicBezTo>
                      <a:pt x="506" y="700"/>
                      <a:pt x="517" y="709"/>
                      <a:pt x="530" y="719"/>
                    </a:cubicBezTo>
                    <a:cubicBezTo>
                      <a:pt x="549" y="735"/>
                      <a:pt x="574" y="755"/>
                      <a:pt x="594" y="772"/>
                    </a:cubicBezTo>
                    <a:cubicBezTo>
                      <a:pt x="604" y="781"/>
                      <a:pt x="613" y="788"/>
                      <a:pt x="619" y="794"/>
                    </a:cubicBezTo>
                    <a:cubicBezTo>
                      <a:pt x="622" y="797"/>
                      <a:pt x="624" y="800"/>
                      <a:pt x="625" y="802"/>
                    </a:cubicBezTo>
                    <a:cubicBezTo>
                      <a:pt x="626" y="802"/>
                      <a:pt x="626" y="802"/>
                      <a:pt x="626" y="803"/>
                    </a:cubicBezTo>
                    <a:cubicBezTo>
                      <a:pt x="626" y="806"/>
                      <a:pt x="626" y="813"/>
                      <a:pt x="626" y="822"/>
                    </a:cubicBezTo>
                    <a:cubicBezTo>
                      <a:pt x="626" y="838"/>
                      <a:pt x="626" y="859"/>
                      <a:pt x="626" y="878"/>
                    </a:cubicBezTo>
                    <a:cubicBezTo>
                      <a:pt x="626" y="887"/>
                      <a:pt x="625" y="895"/>
                      <a:pt x="625" y="902"/>
                    </a:cubicBezTo>
                    <a:cubicBezTo>
                      <a:pt x="625" y="908"/>
                      <a:pt x="625" y="913"/>
                      <a:pt x="625" y="914"/>
                    </a:cubicBezTo>
                    <a:cubicBezTo>
                      <a:pt x="625" y="916"/>
                      <a:pt x="625" y="918"/>
                      <a:pt x="625" y="919"/>
                    </a:cubicBezTo>
                    <a:cubicBezTo>
                      <a:pt x="625" y="920"/>
                      <a:pt x="625" y="922"/>
                      <a:pt x="625" y="922"/>
                    </a:cubicBezTo>
                    <a:cubicBezTo>
                      <a:pt x="624" y="923"/>
                      <a:pt x="624" y="924"/>
                      <a:pt x="624" y="924"/>
                    </a:cubicBezTo>
                    <a:cubicBezTo>
                      <a:pt x="624" y="924"/>
                      <a:pt x="624" y="924"/>
                      <a:pt x="624" y="924"/>
                    </a:cubicBezTo>
                    <a:cubicBezTo>
                      <a:pt x="624" y="924"/>
                      <a:pt x="624" y="924"/>
                      <a:pt x="624" y="924"/>
                    </a:cubicBezTo>
                    <a:cubicBezTo>
                      <a:pt x="622" y="924"/>
                      <a:pt x="621" y="924"/>
                      <a:pt x="618" y="924"/>
                    </a:cubicBezTo>
                    <a:cubicBezTo>
                      <a:pt x="616" y="924"/>
                      <a:pt x="614" y="924"/>
                      <a:pt x="612" y="924"/>
                    </a:cubicBezTo>
                    <a:cubicBezTo>
                      <a:pt x="604" y="924"/>
                      <a:pt x="595" y="924"/>
                      <a:pt x="587" y="924"/>
                    </a:cubicBezTo>
                    <a:cubicBezTo>
                      <a:pt x="580" y="925"/>
                      <a:pt x="574" y="925"/>
                      <a:pt x="574" y="925"/>
                    </a:cubicBezTo>
                    <a:cubicBezTo>
                      <a:pt x="570" y="925"/>
                      <a:pt x="567" y="928"/>
                      <a:pt x="567" y="933"/>
                    </a:cubicBezTo>
                    <a:cubicBezTo>
                      <a:pt x="567" y="935"/>
                      <a:pt x="568" y="936"/>
                      <a:pt x="570" y="938"/>
                    </a:cubicBezTo>
                    <a:cubicBezTo>
                      <a:pt x="337" y="934"/>
                      <a:pt x="337" y="934"/>
                      <a:pt x="337" y="934"/>
                    </a:cubicBezTo>
                    <a:cubicBezTo>
                      <a:pt x="299" y="929"/>
                      <a:pt x="263" y="925"/>
                      <a:pt x="233" y="922"/>
                    </a:cubicBezTo>
                    <a:cubicBezTo>
                      <a:pt x="213" y="920"/>
                      <a:pt x="196" y="918"/>
                      <a:pt x="182" y="917"/>
                    </a:cubicBezTo>
                    <a:cubicBezTo>
                      <a:pt x="176" y="916"/>
                      <a:pt x="170" y="915"/>
                      <a:pt x="166" y="915"/>
                    </a:cubicBezTo>
                    <a:cubicBezTo>
                      <a:pt x="161" y="915"/>
                      <a:pt x="158" y="915"/>
                      <a:pt x="156" y="915"/>
                    </a:cubicBezTo>
                    <a:cubicBezTo>
                      <a:pt x="156" y="915"/>
                      <a:pt x="155" y="915"/>
                      <a:pt x="155" y="915"/>
                    </a:cubicBezTo>
                    <a:cubicBezTo>
                      <a:pt x="155" y="915"/>
                      <a:pt x="154" y="915"/>
                      <a:pt x="154" y="915"/>
                    </a:cubicBezTo>
                    <a:cubicBezTo>
                      <a:pt x="154" y="915"/>
                      <a:pt x="154" y="915"/>
                      <a:pt x="153" y="915"/>
                    </a:cubicBezTo>
                    <a:cubicBezTo>
                      <a:pt x="153" y="915"/>
                      <a:pt x="153" y="915"/>
                      <a:pt x="152" y="916"/>
                    </a:cubicBezTo>
                    <a:cubicBezTo>
                      <a:pt x="151" y="916"/>
                      <a:pt x="150" y="917"/>
                      <a:pt x="149" y="918"/>
                    </a:cubicBezTo>
                    <a:cubicBezTo>
                      <a:pt x="148" y="920"/>
                      <a:pt x="145" y="922"/>
                      <a:pt x="143" y="924"/>
                    </a:cubicBezTo>
                    <a:cubicBezTo>
                      <a:pt x="140" y="926"/>
                      <a:pt x="138" y="929"/>
                      <a:pt x="136" y="931"/>
                    </a:cubicBezTo>
                    <a:cubicBezTo>
                      <a:pt x="20" y="929"/>
                      <a:pt x="20" y="929"/>
                      <a:pt x="20" y="929"/>
                    </a:cubicBezTo>
                    <a:cubicBezTo>
                      <a:pt x="20" y="929"/>
                      <a:pt x="19" y="929"/>
                      <a:pt x="19" y="929"/>
                    </a:cubicBezTo>
                    <a:cubicBezTo>
                      <a:pt x="17" y="927"/>
                      <a:pt x="14" y="926"/>
                      <a:pt x="11" y="926"/>
                    </a:cubicBezTo>
                    <a:cubicBezTo>
                      <a:pt x="5" y="926"/>
                      <a:pt x="0" y="930"/>
                      <a:pt x="0" y="934"/>
                    </a:cubicBezTo>
                    <a:cubicBezTo>
                      <a:pt x="0" y="951"/>
                      <a:pt x="0" y="951"/>
                      <a:pt x="0" y="951"/>
                    </a:cubicBezTo>
                    <a:cubicBezTo>
                      <a:pt x="0" y="956"/>
                      <a:pt x="5" y="960"/>
                      <a:pt x="11" y="960"/>
                    </a:cubicBezTo>
                    <a:cubicBezTo>
                      <a:pt x="15" y="960"/>
                      <a:pt x="18" y="958"/>
                      <a:pt x="20" y="955"/>
                    </a:cubicBezTo>
                    <a:cubicBezTo>
                      <a:pt x="20" y="955"/>
                      <a:pt x="20" y="955"/>
                      <a:pt x="20" y="955"/>
                    </a:cubicBezTo>
                    <a:cubicBezTo>
                      <a:pt x="72" y="956"/>
                      <a:pt x="72" y="956"/>
                      <a:pt x="72" y="956"/>
                    </a:cubicBezTo>
                    <a:cubicBezTo>
                      <a:pt x="73" y="957"/>
                      <a:pt x="73" y="957"/>
                      <a:pt x="74" y="958"/>
                    </a:cubicBezTo>
                    <a:cubicBezTo>
                      <a:pt x="79" y="965"/>
                      <a:pt x="94" y="968"/>
                      <a:pt x="103" y="973"/>
                    </a:cubicBezTo>
                    <a:cubicBezTo>
                      <a:pt x="111" y="977"/>
                      <a:pt x="118" y="1004"/>
                      <a:pt x="121" y="1017"/>
                    </a:cubicBezTo>
                    <a:cubicBezTo>
                      <a:pt x="106" y="1028"/>
                      <a:pt x="97" y="1045"/>
                      <a:pt x="97" y="1065"/>
                    </a:cubicBezTo>
                    <a:cubicBezTo>
                      <a:pt x="97" y="1097"/>
                      <a:pt x="123" y="1124"/>
                      <a:pt x="156" y="1124"/>
                    </a:cubicBezTo>
                    <a:cubicBezTo>
                      <a:pt x="188" y="1124"/>
                      <a:pt x="214" y="1097"/>
                      <a:pt x="214" y="1065"/>
                    </a:cubicBezTo>
                    <a:cubicBezTo>
                      <a:pt x="214" y="1039"/>
                      <a:pt x="197" y="1016"/>
                      <a:pt x="174" y="1009"/>
                    </a:cubicBezTo>
                    <a:cubicBezTo>
                      <a:pt x="165" y="994"/>
                      <a:pt x="153" y="971"/>
                      <a:pt x="151" y="968"/>
                    </a:cubicBezTo>
                    <a:cubicBezTo>
                      <a:pt x="149" y="965"/>
                      <a:pt x="150" y="961"/>
                      <a:pt x="151" y="957"/>
                    </a:cubicBezTo>
                    <a:cubicBezTo>
                      <a:pt x="495" y="963"/>
                      <a:pt x="495" y="963"/>
                      <a:pt x="495" y="963"/>
                    </a:cubicBezTo>
                    <a:cubicBezTo>
                      <a:pt x="530" y="967"/>
                      <a:pt x="561" y="971"/>
                      <a:pt x="586" y="974"/>
                    </a:cubicBezTo>
                    <a:cubicBezTo>
                      <a:pt x="603" y="976"/>
                      <a:pt x="617" y="978"/>
                      <a:pt x="626" y="979"/>
                    </a:cubicBezTo>
                    <a:cubicBezTo>
                      <a:pt x="631" y="980"/>
                      <a:pt x="635" y="980"/>
                      <a:pt x="638" y="981"/>
                    </a:cubicBezTo>
                    <a:cubicBezTo>
                      <a:pt x="639" y="981"/>
                      <a:pt x="641" y="981"/>
                      <a:pt x="641" y="981"/>
                    </a:cubicBezTo>
                    <a:cubicBezTo>
                      <a:pt x="642" y="981"/>
                      <a:pt x="642" y="981"/>
                      <a:pt x="642" y="981"/>
                    </a:cubicBezTo>
                    <a:cubicBezTo>
                      <a:pt x="642" y="981"/>
                      <a:pt x="642" y="981"/>
                      <a:pt x="642" y="981"/>
                    </a:cubicBezTo>
                    <a:cubicBezTo>
                      <a:pt x="643" y="981"/>
                      <a:pt x="643" y="981"/>
                      <a:pt x="643" y="981"/>
                    </a:cubicBezTo>
                    <a:cubicBezTo>
                      <a:pt x="643" y="981"/>
                      <a:pt x="643" y="981"/>
                      <a:pt x="643" y="981"/>
                    </a:cubicBezTo>
                    <a:cubicBezTo>
                      <a:pt x="643" y="982"/>
                      <a:pt x="644" y="982"/>
                      <a:pt x="644" y="982"/>
                    </a:cubicBezTo>
                    <a:cubicBezTo>
                      <a:pt x="645" y="982"/>
                      <a:pt x="646" y="981"/>
                      <a:pt x="647" y="981"/>
                    </a:cubicBezTo>
                    <a:cubicBezTo>
                      <a:pt x="648" y="980"/>
                      <a:pt x="650" y="979"/>
                      <a:pt x="651" y="978"/>
                    </a:cubicBezTo>
                    <a:cubicBezTo>
                      <a:pt x="653" y="977"/>
                      <a:pt x="656" y="974"/>
                      <a:pt x="659" y="971"/>
                    </a:cubicBezTo>
                    <a:cubicBezTo>
                      <a:pt x="660" y="969"/>
                      <a:pt x="661" y="967"/>
                      <a:pt x="663" y="965"/>
                    </a:cubicBezTo>
                    <a:cubicBezTo>
                      <a:pt x="773" y="967"/>
                      <a:pt x="773" y="967"/>
                      <a:pt x="773" y="967"/>
                    </a:cubicBezTo>
                    <a:cubicBezTo>
                      <a:pt x="780" y="973"/>
                      <a:pt x="797" y="987"/>
                      <a:pt x="804" y="995"/>
                    </a:cubicBezTo>
                    <a:cubicBezTo>
                      <a:pt x="811" y="1004"/>
                      <a:pt x="820" y="1019"/>
                      <a:pt x="823" y="1024"/>
                    </a:cubicBezTo>
                    <a:cubicBezTo>
                      <a:pt x="813" y="1034"/>
                      <a:pt x="807" y="1049"/>
                      <a:pt x="807" y="1065"/>
                    </a:cubicBezTo>
                    <a:cubicBezTo>
                      <a:pt x="807" y="1097"/>
                      <a:pt x="833" y="1124"/>
                      <a:pt x="866" y="1124"/>
                    </a:cubicBezTo>
                    <a:cubicBezTo>
                      <a:pt x="898" y="1124"/>
                      <a:pt x="925" y="1097"/>
                      <a:pt x="925" y="1065"/>
                    </a:cubicBezTo>
                    <a:cubicBezTo>
                      <a:pt x="925" y="1034"/>
                      <a:pt x="900" y="1008"/>
                      <a:pt x="870" y="1006"/>
                    </a:cubicBezTo>
                    <a:cubicBezTo>
                      <a:pt x="868" y="1000"/>
                      <a:pt x="866" y="990"/>
                      <a:pt x="867" y="988"/>
                    </a:cubicBezTo>
                    <a:cubicBezTo>
                      <a:pt x="869" y="984"/>
                      <a:pt x="880" y="982"/>
                      <a:pt x="880" y="978"/>
                    </a:cubicBezTo>
                    <a:cubicBezTo>
                      <a:pt x="880" y="973"/>
                      <a:pt x="871" y="973"/>
                      <a:pt x="864" y="973"/>
                    </a:cubicBezTo>
                    <a:cubicBezTo>
                      <a:pt x="857" y="973"/>
                      <a:pt x="852" y="978"/>
                      <a:pt x="852" y="978"/>
                    </a:cubicBezTo>
                    <a:cubicBezTo>
                      <a:pt x="848" y="968"/>
                      <a:pt x="848" y="968"/>
                      <a:pt x="848" y="968"/>
                    </a:cubicBezTo>
                    <a:cubicBezTo>
                      <a:pt x="849" y="968"/>
                      <a:pt x="849" y="968"/>
                      <a:pt x="849" y="968"/>
                    </a:cubicBezTo>
                    <a:cubicBezTo>
                      <a:pt x="851" y="971"/>
                      <a:pt x="853" y="973"/>
                      <a:pt x="856" y="973"/>
                    </a:cubicBezTo>
                    <a:cubicBezTo>
                      <a:pt x="860" y="973"/>
                      <a:pt x="864" y="970"/>
                      <a:pt x="864" y="966"/>
                    </a:cubicBezTo>
                    <a:cubicBezTo>
                      <a:pt x="864" y="966"/>
                      <a:pt x="864" y="964"/>
                      <a:pt x="864" y="961"/>
                    </a:cubicBezTo>
                    <a:cubicBezTo>
                      <a:pt x="864" y="951"/>
                      <a:pt x="863" y="925"/>
                      <a:pt x="863" y="899"/>
                    </a:cubicBezTo>
                    <a:cubicBezTo>
                      <a:pt x="863" y="874"/>
                      <a:pt x="863" y="849"/>
                      <a:pt x="863" y="842"/>
                    </a:cubicBezTo>
                    <a:cubicBezTo>
                      <a:pt x="863" y="841"/>
                      <a:pt x="862" y="840"/>
                      <a:pt x="862" y="839"/>
                    </a:cubicBezTo>
                    <a:cubicBezTo>
                      <a:pt x="862" y="837"/>
                      <a:pt x="861" y="836"/>
                      <a:pt x="860" y="835"/>
                    </a:cubicBezTo>
                    <a:cubicBezTo>
                      <a:pt x="859" y="833"/>
                      <a:pt x="858" y="831"/>
                      <a:pt x="856" y="828"/>
                    </a:cubicBezTo>
                    <a:cubicBezTo>
                      <a:pt x="852" y="824"/>
                      <a:pt x="847" y="819"/>
                      <a:pt x="841" y="813"/>
                    </a:cubicBezTo>
                    <a:cubicBezTo>
                      <a:pt x="832" y="804"/>
                      <a:pt x="820" y="792"/>
                      <a:pt x="806" y="779"/>
                    </a:cubicBezTo>
                    <a:cubicBezTo>
                      <a:pt x="792" y="766"/>
                      <a:pt x="776" y="752"/>
                      <a:pt x="759" y="736"/>
                    </a:cubicBezTo>
                    <a:cubicBezTo>
                      <a:pt x="755" y="731"/>
                      <a:pt x="748" y="725"/>
                      <a:pt x="740" y="718"/>
                    </a:cubicBezTo>
                    <a:cubicBezTo>
                      <a:pt x="729" y="707"/>
                      <a:pt x="714" y="694"/>
                      <a:pt x="701" y="683"/>
                    </a:cubicBezTo>
                    <a:cubicBezTo>
                      <a:pt x="695" y="678"/>
                      <a:pt x="688" y="674"/>
                      <a:pt x="683" y="670"/>
                    </a:cubicBezTo>
                    <a:cubicBezTo>
                      <a:pt x="680" y="668"/>
                      <a:pt x="677" y="666"/>
                      <a:pt x="675" y="665"/>
                    </a:cubicBezTo>
                    <a:cubicBezTo>
                      <a:pt x="673" y="664"/>
                      <a:pt x="671" y="664"/>
                      <a:pt x="670" y="663"/>
                    </a:cubicBezTo>
                    <a:cubicBezTo>
                      <a:pt x="680" y="664"/>
                      <a:pt x="686" y="665"/>
                      <a:pt x="686" y="664"/>
                    </a:cubicBezTo>
                    <a:cubicBezTo>
                      <a:pt x="688" y="662"/>
                      <a:pt x="689" y="646"/>
                      <a:pt x="689" y="643"/>
                    </a:cubicBezTo>
                    <a:cubicBezTo>
                      <a:pt x="689" y="643"/>
                      <a:pt x="689" y="643"/>
                      <a:pt x="689" y="643"/>
                    </a:cubicBezTo>
                    <a:cubicBezTo>
                      <a:pt x="689" y="644"/>
                      <a:pt x="690" y="646"/>
                      <a:pt x="692" y="647"/>
                    </a:cubicBezTo>
                    <a:cubicBezTo>
                      <a:pt x="695" y="648"/>
                      <a:pt x="697" y="646"/>
                      <a:pt x="698" y="644"/>
                    </a:cubicBezTo>
                    <a:cubicBezTo>
                      <a:pt x="706" y="622"/>
                      <a:pt x="706" y="622"/>
                      <a:pt x="706" y="622"/>
                    </a:cubicBezTo>
                    <a:cubicBezTo>
                      <a:pt x="707" y="622"/>
                      <a:pt x="708" y="620"/>
                      <a:pt x="709" y="619"/>
                    </a:cubicBezTo>
                    <a:cubicBezTo>
                      <a:pt x="709" y="618"/>
                      <a:pt x="708" y="617"/>
                      <a:pt x="708" y="616"/>
                    </a:cubicBezTo>
                    <a:cubicBezTo>
                      <a:pt x="749" y="495"/>
                      <a:pt x="749" y="495"/>
                      <a:pt x="749" y="495"/>
                    </a:cubicBezTo>
                    <a:cubicBezTo>
                      <a:pt x="750" y="494"/>
                      <a:pt x="751" y="493"/>
                      <a:pt x="752" y="492"/>
                    </a:cubicBezTo>
                    <a:cubicBezTo>
                      <a:pt x="752" y="491"/>
                      <a:pt x="751" y="490"/>
                      <a:pt x="751" y="489"/>
                    </a:cubicBezTo>
                    <a:cubicBezTo>
                      <a:pt x="803" y="335"/>
                      <a:pt x="803" y="335"/>
                      <a:pt x="803" y="335"/>
                    </a:cubicBezTo>
                    <a:cubicBezTo>
                      <a:pt x="805" y="334"/>
                      <a:pt x="806" y="333"/>
                      <a:pt x="806" y="332"/>
                    </a:cubicBezTo>
                    <a:cubicBezTo>
                      <a:pt x="806" y="331"/>
                      <a:pt x="805" y="330"/>
                      <a:pt x="805" y="330"/>
                    </a:cubicBezTo>
                    <a:cubicBezTo>
                      <a:pt x="843" y="217"/>
                      <a:pt x="843" y="217"/>
                      <a:pt x="843" y="217"/>
                    </a:cubicBezTo>
                    <a:cubicBezTo>
                      <a:pt x="843" y="217"/>
                      <a:pt x="843" y="217"/>
                      <a:pt x="844" y="217"/>
                    </a:cubicBezTo>
                    <a:cubicBezTo>
                      <a:pt x="845" y="217"/>
                      <a:pt x="846" y="217"/>
                      <a:pt x="847" y="218"/>
                    </a:cubicBezTo>
                    <a:cubicBezTo>
                      <a:pt x="848" y="218"/>
                      <a:pt x="848" y="218"/>
                      <a:pt x="849" y="218"/>
                    </a:cubicBezTo>
                    <a:cubicBezTo>
                      <a:pt x="849" y="218"/>
                      <a:pt x="850" y="218"/>
                      <a:pt x="851" y="218"/>
                    </a:cubicBezTo>
                    <a:cubicBezTo>
                      <a:pt x="851" y="218"/>
                      <a:pt x="851" y="218"/>
                      <a:pt x="851" y="218"/>
                    </a:cubicBezTo>
                    <a:cubicBezTo>
                      <a:pt x="852" y="218"/>
                      <a:pt x="852" y="218"/>
                      <a:pt x="853" y="218"/>
                    </a:cubicBezTo>
                    <a:cubicBezTo>
                      <a:pt x="854" y="217"/>
                      <a:pt x="857" y="217"/>
                      <a:pt x="860" y="216"/>
                    </a:cubicBezTo>
                    <a:cubicBezTo>
                      <a:pt x="865" y="214"/>
                      <a:pt x="870" y="212"/>
                      <a:pt x="875" y="210"/>
                    </a:cubicBezTo>
                    <a:cubicBezTo>
                      <a:pt x="877" y="209"/>
                      <a:pt x="879" y="208"/>
                      <a:pt x="881" y="207"/>
                    </a:cubicBezTo>
                    <a:cubicBezTo>
                      <a:pt x="882" y="206"/>
                      <a:pt x="882" y="206"/>
                      <a:pt x="883" y="205"/>
                    </a:cubicBezTo>
                    <a:cubicBezTo>
                      <a:pt x="883" y="205"/>
                      <a:pt x="884" y="204"/>
                      <a:pt x="884" y="204"/>
                    </a:cubicBezTo>
                    <a:cubicBezTo>
                      <a:pt x="884" y="203"/>
                      <a:pt x="885" y="202"/>
                      <a:pt x="885" y="202"/>
                    </a:cubicBezTo>
                    <a:cubicBezTo>
                      <a:pt x="885" y="202"/>
                      <a:pt x="885" y="202"/>
                      <a:pt x="885" y="202"/>
                    </a:cubicBezTo>
                    <a:cubicBezTo>
                      <a:pt x="885" y="201"/>
                      <a:pt x="885" y="201"/>
                      <a:pt x="885" y="200"/>
                    </a:cubicBezTo>
                    <a:cubicBezTo>
                      <a:pt x="887" y="192"/>
                      <a:pt x="894" y="167"/>
                      <a:pt x="901" y="143"/>
                    </a:cubicBezTo>
                    <a:cubicBezTo>
                      <a:pt x="903" y="142"/>
                      <a:pt x="905" y="140"/>
                      <a:pt x="905" y="137"/>
                    </a:cubicBezTo>
                    <a:cubicBezTo>
                      <a:pt x="904" y="136"/>
                      <a:pt x="904" y="136"/>
                      <a:pt x="903" y="135"/>
                    </a:cubicBezTo>
                    <a:cubicBezTo>
                      <a:pt x="907" y="124"/>
                      <a:pt x="910" y="113"/>
                      <a:pt x="912" y="105"/>
                    </a:cubicBezTo>
                    <a:cubicBezTo>
                      <a:pt x="913" y="101"/>
                      <a:pt x="914" y="97"/>
                      <a:pt x="915" y="94"/>
                    </a:cubicBezTo>
                    <a:cubicBezTo>
                      <a:pt x="916" y="93"/>
                      <a:pt x="916" y="92"/>
                      <a:pt x="916" y="91"/>
                    </a:cubicBezTo>
                    <a:cubicBezTo>
                      <a:pt x="916" y="91"/>
                      <a:pt x="916" y="91"/>
                      <a:pt x="916" y="90"/>
                    </a:cubicBezTo>
                    <a:cubicBezTo>
                      <a:pt x="917" y="90"/>
                      <a:pt x="917" y="90"/>
                      <a:pt x="917" y="90"/>
                    </a:cubicBezTo>
                    <a:cubicBezTo>
                      <a:pt x="918" y="89"/>
                      <a:pt x="919" y="89"/>
                      <a:pt x="920" y="87"/>
                    </a:cubicBezTo>
                    <a:cubicBezTo>
                      <a:pt x="925" y="84"/>
                      <a:pt x="934" y="78"/>
                      <a:pt x="941" y="73"/>
                    </a:cubicBezTo>
                    <a:cubicBezTo>
                      <a:pt x="942" y="72"/>
                      <a:pt x="942" y="72"/>
                      <a:pt x="943" y="72"/>
                    </a:cubicBezTo>
                    <a:cubicBezTo>
                      <a:pt x="944" y="72"/>
                      <a:pt x="946" y="73"/>
                      <a:pt x="946" y="73"/>
                    </a:cubicBezTo>
                    <a:cubicBezTo>
                      <a:pt x="947" y="73"/>
                      <a:pt x="950" y="73"/>
                      <a:pt x="951" y="72"/>
                    </a:cubicBezTo>
                    <a:cubicBezTo>
                      <a:pt x="951" y="70"/>
                      <a:pt x="950" y="69"/>
                      <a:pt x="950" y="69"/>
                    </a:cubicBezTo>
                    <a:cubicBezTo>
                      <a:pt x="950" y="69"/>
                      <a:pt x="984" y="43"/>
                      <a:pt x="985" y="42"/>
                    </a:cubicBezTo>
                    <a:cubicBezTo>
                      <a:pt x="987" y="40"/>
                      <a:pt x="998" y="29"/>
                      <a:pt x="988" y="15"/>
                    </a:cubicBezTo>
                    <a:close/>
                    <a:moveTo>
                      <a:pt x="156" y="1094"/>
                    </a:moveTo>
                    <a:cubicBezTo>
                      <a:pt x="140" y="1094"/>
                      <a:pt x="127" y="1081"/>
                      <a:pt x="127" y="1065"/>
                    </a:cubicBezTo>
                    <a:cubicBezTo>
                      <a:pt x="127" y="1049"/>
                      <a:pt x="140" y="1036"/>
                      <a:pt x="156" y="1036"/>
                    </a:cubicBezTo>
                    <a:cubicBezTo>
                      <a:pt x="171" y="1036"/>
                      <a:pt x="184" y="1049"/>
                      <a:pt x="184" y="1065"/>
                    </a:cubicBezTo>
                    <a:cubicBezTo>
                      <a:pt x="184" y="1081"/>
                      <a:pt x="171" y="1094"/>
                      <a:pt x="156" y="1094"/>
                    </a:cubicBezTo>
                    <a:close/>
                    <a:moveTo>
                      <a:pt x="150" y="931"/>
                    </a:moveTo>
                    <a:cubicBezTo>
                      <a:pt x="151" y="930"/>
                      <a:pt x="152" y="929"/>
                      <a:pt x="153" y="927"/>
                    </a:cubicBezTo>
                    <a:cubicBezTo>
                      <a:pt x="155" y="927"/>
                      <a:pt x="155" y="926"/>
                      <a:pt x="156" y="925"/>
                    </a:cubicBezTo>
                    <a:cubicBezTo>
                      <a:pt x="156" y="925"/>
                      <a:pt x="157" y="925"/>
                      <a:pt x="157" y="924"/>
                    </a:cubicBezTo>
                    <a:cubicBezTo>
                      <a:pt x="158" y="924"/>
                      <a:pt x="159" y="924"/>
                      <a:pt x="160" y="925"/>
                    </a:cubicBezTo>
                    <a:cubicBezTo>
                      <a:pt x="166" y="925"/>
                      <a:pt x="179" y="926"/>
                      <a:pt x="195" y="928"/>
                    </a:cubicBezTo>
                    <a:cubicBezTo>
                      <a:pt x="207" y="929"/>
                      <a:pt x="221" y="931"/>
                      <a:pt x="237" y="932"/>
                    </a:cubicBezTo>
                    <a:lnTo>
                      <a:pt x="150" y="931"/>
                    </a:lnTo>
                    <a:close/>
                    <a:moveTo>
                      <a:pt x="646" y="970"/>
                    </a:moveTo>
                    <a:cubicBezTo>
                      <a:pt x="645" y="971"/>
                      <a:pt x="644" y="971"/>
                      <a:pt x="644" y="972"/>
                    </a:cubicBezTo>
                    <a:cubicBezTo>
                      <a:pt x="642" y="971"/>
                      <a:pt x="639" y="971"/>
                      <a:pt x="635" y="970"/>
                    </a:cubicBezTo>
                    <a:cubicBezTo>
                      <a:pt x="625" y="969"/>
                      <a:pt x="609" y="967"/>
                      <a:pt x="587" y="964"/>
                    </a:cubicBezTo>
                    <a:cubicBezTo>
                      <a:pt x="650" y="965"/>
                      <a:pt x="650" y="965"/>
                      <a:pt x="650" y="965"/>
                    </a:cubicBezTo>
                    <a:cubicBezTo>
                      <a:pt x="649" y="967"/>
                      <a:pt x="647" y="969"/>
                      <a:pt x="646" y="970"/>
                    </a:cubicBezTo>
                    <a:close/>
                    <a:moveTo>
                      <a:pt x="894" y="1065"/>
                    </a:moveTo>
                    <a:cubicBezTo>
                      <a:pt x="894" y="1081"/>
                      <a:pt x="882" y="1094"/>
                      <a:pt x="866" y="1094"/>
                    </a:cubicBezTo>
                    <a:cubicBezTo>
                      <a:pt x="850" y="1094"/>
                      <a:pt x="837" y="1081"/>
                      <a:pt x="837" y="1065"/>
                    </a:cubicBezTo>
                    <a:cubicBezTo>
                      <a:pt x="837" y="1049"/>
                      <a:pt x="850" y="1036"/>
                      <a:pt x="866" y="1036"/>
                    </a:cubicBezTo>
                    <a:cubicBezTo>
                      <a:pt x="882" y="1036"/>
                      <a:pt x="894" y="1049"/>
                      <a:pt x="894" y="1065"/>
                    </a:cubicBezTo>
                    <a:close/>
                    <a:moveTo>
                      <a:pt x="674" y="682"/>
                    </a:moveTo>
                    <a:cubicBezTo>
                      <a:pt x="679" y="685"/>
                      <a:pt x="686" y="690"/>
                      <a:pt x="693" y="696"/>
                    </a:cubicBezTo>
                    <a:cubicBezTo>
                      <a:pt x="703" y="704"/>
                      <a:pt x="715" y="714"/>
                      <a:pt x="725" y="723"/>
                    </a:cubicBezTo>
                    <a:cubicBezTo>
                      <a:pt x="735" y="733"/>
                      <a:pt x="744" y="741"/>
                      <a:pt x="749" y="746"/>
                    </a:cubicBezTo>
                    <a:cubicBezTo>
                      <a:pt x="778" y="773"/>
                      <a:pt x="803" y="797"/>
                      <a:pt x="821" y="814"/>
                    </a:cubicBezTo>
                    <a:cubicBezTo>
                      <a:pt x="829" y="822"/>
                      <a:pt x="836" y="829"/>
                      <a:pt x="841" y="834"/>
                    </a:cubicBezTo>
                    <a:cubicBezTo>
                      <a:pt x="836" y="834"/>
                      <a:pt x="832" y="838"/>
                      <a:pt x="832" y="843"/>
                    </a:cubicBezTo>
                    <a:cubicBezTo>
                      <a:pt x="832" y="848"/>
                      <a:pt x="836" y="852"/>
                      <a:pt x="841" y="852"/>
                    </a:cubicBezTo>
                    <a:cubicBezTo>
                      <a:pt x="844" y="852"/>
                      <a:pt x="846" y="850"/>
                      <a:pt x="848" y="848"/>
                    </a:cubicBezTo>
                    <a:cubicBezTo>
                      <a:pt x="848" y="862"/>
                      <a:pt x="848" y="887"/>
                      <a:pt x="848" y="910"/>
                    </a:cubicBezTo>
                    <a:cubicBezTo>
                      <a:pt x="848" y="922"/>
                      <a:pt x="849" y="933"/>
                      <a:pt x="849" y="942"/>
                    </a:cubicBezTo>
                    <a:cubicBezTo>
                      <a:pt x="688" y="940"/>
                      <a:pt x="688" y="940"/>
                      <a:pt x="688" y="940"/>
                    </a:cubicBezTo>
                    <a:cubicBezTo>
                      <a:pt x="693" y="938"/>
                      <a:pt x="696" y="934"/>
                      <a:pt x="696" y="928"/>
                    </a:cubicBezTo>
                    <a:cubicBezTo>
                      <a:pt x="696" y="926"/>
                      <a:pt x="695" y="924"/>
                      <a:pt x="694" y="922"/>
                    </a:cubicBezTo>
                    <a:cubicBezTo>
                      <a:pt x="705" y="907"/>
                      <a:pt x="712" y="895"/>
                      <a:pt x="712" y="895"/>
                    </a:cubicBezTo>
                    <a:cubicBezTo>
                      <a:pt x="714" y="893"/>
                      <a:pt x="713" y="890"/>
                      <a:pt x="711" y="888"/>
                    </a:cubicBezTo>
                    <a:cubicBezTo>
                      <a:pt x="709" y="887"/>
                      <a:pt x="706" y="887"/>
                      <a:pt x="704" y="890"/>
                    </a:cubicBezTo>
                    <a:cubicBezTo>
                      <a:pt x="704" y="890"/>
                      <a:pt x="704" y="890"/>
                      <a:pt x="704" y="890"/>
                    </a:cubicBezTo>
                    <a:cubicBezTo>
                      <a:pt x="702" y="894"/>
                      <a:pt x="695" y="904"/>
                      <a:pt x="686" y="917"/>
                    </a:cubicBezTo>
                    <a:cubicBezTo>
                      <a:pt x="685" y="917"/>
                      <a:pt x="685" y="917"/>
                      <a:pt x="684" y="917"/>
                    </a:cubicBezTo>
                    <a:cubicBezTo>
                      <a:pt x="678" y="917"/>
                      <a:pt x="672" y="922"/>
                      <a:pt x="672" y="928"/>
                    </a:cubicBezTo>
                    <a:cubicBezTo>
                      <a:pt x="672" y="931"/>
                      <a:pt x="673" y="932"/>
                      <a:pt x="674" y="934"/>
                    </a:cubicBezTo>
                    <a:cubicBezTo>
                      <a:pt x="674" y="935"/>
                      <a:pt x="673" y="935"/>
                      <a:pt x="673" y="936"/>
                    </a:cubicBezTo>
                    <a:cubicBezTo>
                      <a:pt x="672" y="937"/>
                      <a:pt x="671" y="938"/>
                      <a:pt x="670" y="939"/>
                    </a:cubicBezTo>
                    <a:cubicBezTo>
                      <a:pt x="628" y="939"/>
                      <a:pt x="628" y="939"/>
                      <a:pt x="628" y="939"/>
                    </a:cubicBezTo>
                    <a:cubicBezTo>
                      <a:pt x="629" y="938"/>
                      <a:pt x="629" y="938"/>
                      <a:pt x="629" y="938"/>
                    </a:cubicBezTo>
                    <a:cubicBezTo>
                      <a:pt x="631" y="938"/>
                      <a:pt x="632" y="937"/>
                      <a:pt x="633" y="936"/>
                    </a:cubicBezTo>
                    <a:cubicBezTo>
                      <a:pt x="635" y="934"/>
                      <a:pt x="636" y="932"/>
                      <a:pt x="637" y="930"/>
                    </a:cubicBezTo>
                    <a:cubicBezTo>
                      <a:pt x="639" y="927"/>
                      <a:pt x="639" y="925"/>
                      <a:pt x="640" y="922"/>
                    </a:cubicBezTo>
                    <a:cubicBezTo>
                      <a:pt x="640" y="919"/>
                      <a:pt x="640" y="916"/>
                      <a:pt x="640" y="914"/>
                    </a:cubicBezTo>
                    <a:cubicBezTo>
                      <a:pt x="640" y="913"/>
                      <a:pt x="640" y="911"/>
                      <a:pt x="640" y="908"/>
                    </a:cubicBezTo>
                    <a:cubicBezTo>
                      <a:pt x="640" y="896"/>
                      <a:pt x="641" y="871"/>
                      <a:pt x="641" y="849"/>
                    </a:cubicBezTo>
                    <a:cubicBezTo>
                      <a:pt x="641" y="838"/>
                      <a:pt x="641" y="827"/>
                      <a:pt x="641" y="818"/>
                    </a:cubicBezTo>
                    <a:cubicBezTo>
                      <a:pt x="641" y="810"/>
                      <a:pt x="641" y="804"/>
                      <a:pt x="641" y="801"/>
                    </a:cubicBezTo>
                    <a:cubicBezTo>
                      <a:pt x="641" y="800"/>
                      <a:pt x="641" y="799"/>
                      <a:pt x="641" y="799"/>
                    </a:cubicBezTo>
                    <a:cubicBezTo>
                      <a:pt x="640" y="797"/>
                      <a:pt x="640" y="796"/>
                      <a:pt x="639" y="795"/>
                    </a:cubicBezTo>
                    <a:cubicBezTo>
                      <a:pt x="638" y="794"/>
                      <a:pt x="637" y="792"/>
                      <a:pt x="636" y="791"/>
                    </a:cubicBezTo>
                    <a:cubicBezTo>
                      <a:pt x="633" y="787"/>
                      <a:pt x="629" y="783"/>
                      <a:pt x="624" y="779"/>
                    </a:cubicBezTo>
                    <a:cubicBezTo>
                      <a:pt x="616" y="771"/>
                      <a:pt x="605" y="762"/>
                      <a:pt x="593" y="752"/>
                    </a:cubicBezTo>
                    <a:cubicBezTo>
                      <a:pt x="575" y="737"/>
                      <a:pt x="555" y="720"/>
                      <a:pt x="539" y="707"/>
                    </a:cubicBezTo>
                    <a:cubicBezTo>
                      <a:pt x="530" y="701"/>
                      <a:pt x="523" y="695"/>
                      <a:pt x="518" y="690"/>
                    </a:cubicBezTo>
                    <a:cubicBezTo>
                      <a:pt x="515" y="688"/>
                      <a:pt x="513" y="686"/>
                      <a:pt x="511" y="685"/>
                    </a:cubicBezTo>
                    <a:cubicBezTo>
                      <a:pt x="509" y="683"/>
                      <a:pt x="508" y="682"/>
                      <a:pt x="507" y="682"/>
                    </a:cubicBezTo>
                    <a:cubicBezTo>
                      <a:pt x="506" y="681"/>
                      <a:pt x="505" y="679"/>
                      <a:pt x="504" y="677"/>
                    </a:cubicBezTo>
                    <a:cubicBezTo>
                      <a:pt x="503" y="674"/>
                      <a:pt x="502" y="672"/>
                      <a:pt x="502" y="670"/>
                    </a:cubicBezTo>
                    <a:cubicBezTo>
                      <a:pt x="502" y="668"/>
                      <a:pt x="502" y="667"/>
                      <a:pt x="503" y="666"/>
                    </a:cubicBezTo>
                    <a:cubicBezTo>
                      <a:pt x="503" y="665"/>
                      <a:pt x="503" y="665"/>
                      <a:pt x="504" y="664"/>
                    </a:cubicBezTo>
                    <a:cubicBezTo>
                      <a:pt x="505" y="663"/>
                      <a:pt x="506" y="663"/>
                      <a:pt x="507" y="662"/>
                    </a:cubicBezTo>
                    <a:cubicBezTo>
                      <a:pt x="509" y="661"/>
                      <a:pt x="511" y="661"/>
                      <a:pt x="515" y="661"/>
                    </a:cubicBezTo>
                    <a:cubicBezTo>
                      <a:pt x="515" y="661"/>
                      <a:pt x="516" y="661"/>
                      <a:pt x="516" y="661"/>
                    </a:cubicBezTo>
                    <a:cubicBezTo>
                      <a:pt x="523" y="661"/>
                      <a:pt x="535" y="662"/>
                      <a:pt x="549" y="663"/>
                    </a:cubicBezTo>
                    <a:cubicBezTo>
                      <a:pt x="570" y="665"/>
                      <a:pt x="595" y="668"/>
                      <a:pt x="617" y="671"/>
                    </a:cubicBezTo>
                    <a:cubicBezTo>
                      <a:pt x="628" y="672"/>
                      <a:pt x="639" y="673"/>
                      <a:pt x="647" y="674"/>
                    </a:cubicBezTo>
                    <a:cubicBezTo>
                      <a:pt x="651" y="675"/>
                      <a:pt x="654" y="676"/>
                      <a:pt x="657" y="676"/>
                    </a:cubicBezTo>
                    <a:cubicBezTo>
                      <a:pt x="660" y="676"/>
                      <a:pt x="663" y="677"/>
                      <a:pt x="664" y="677"/>
                    </a:cubicBezTo>
                    <a:cubicBezTo>
                      <a:pt x="665" y="677"/>
                      <a:pt x="665" y="677"/>
                      <a:pt x="666" y="678"/>
                    </a:cubicBezTo>
                    <a:cubicBezTo>
                      <a:pt x="668" y="679"/>
                      <a:pt x="671" y="680"/>
                      <a:pt x="674" y="682"/>
                    </a:cubicBezTo>
                    <a:close/>
                    <a:moveTo>
                      <a:pt x="855" y="118"/>
                    </a:moveTo>
                    <a:cubicBezTo>
                      <a:pt x="901" y="114"/>
                      <a:pt x="901" y="114"/>
                      <a:pt x="901" y="114"/>
                    </a:cubicBezTo>
                    <a:cubicBezTo>
                      <a:pt x="899" y="120"/>
                      <a:pt x="897" y="126"/>
                      <a:pt x="895" y="133"/>
                    </a:cubicBezTo>
                    <a:cubicBezTo>
                      <a:pt x="870" y="136"/>
                      <a:pt x="870" y="136"/>
                      <a:pt x="870" y="136"/>
                    </a:cubicBezTo>
                    <a:cubicBezTo>
                      <a:pt x="870" y="134"/>
                      <a:pt x="869" y="133"/>
                      <a:pt x="867" y="132"/>
                    </a:cubicBezTo>
                    <a:cubicBezTo>
                      <a:pt x="864" y="131"/>
                      <a:pt x="862" y="133"/>
                      <a:pt x="861" y="135"/>
                    </a:cubicBezTo>
                    <a:cubicBezTo>
                      <a:pt x="860" y="137"/>
                      <a:pt x="860" y="137"/>
                      <a:pt x="860" y="137"/>
                    </a:cubicBezTo>
                    <a:cubicBezTo>
                      <a:pt x="845" y="138"/>
                      <a:pt x="845" y="138"/>
                      <a:pt x="845" y="138"/>
                    </a:cubicBezTo>
                    <a:cubicBezTo>
                      <a:pt x="848" y="131"/>
                      <a:pt x="852" y="124"/>
                      <a:pt x="855" y="118"/>
                    </a:cubicBezTo>
                    <a:close/>
                    <a:moveTo>
                      <a:pt x="841" y="192"/>
                    </a:moveTo>
                    <a:cubicBezTo>
                      <a:pt x="841" y="191"/>
                      <a:pt x="841" y="191"/>
                      <a:pt x="841" y="191"/>
                    </a:cubicBezTo>
                    <a:cubicBezTo>
                      <a:pt x="842" y="189"/>
                      <a:pt x="841" y="187"/>
                      <a:pt x="839" y="186"/>
                    </a:cubicBezTo>
                    <a:cubicBezTo>
                      <a:pt x="837" y="185"/>
                      <a:pt x="834" y="187"/>
                      <a:pt x="833" y="189"/>
                    </a:cubicBezTo>
                    <a:cubicBezTo>
                      <a:pt x="832" y="192"/>
                      <a:pt x="832" y="192"/>
                      <a:pt x="832" y="192"/>
                    </a:cubicBezTo>
                    <a:cubicBezTo>
                      <a:pt x="822" y="193"/>
                      <a:pt x="822" y="193"/>
                      <a:pt x="822" y="193"/>
                    </a:cubicBezTo>
                    <a:cubicBezTo>
                      <a:pt x="833" y="163"/>
                      <a:pt x="833" y="163"/>
                      <a:pt x="833" y="163"/>
                    </a:cubicBezTo>
                    <a:cubicBezTo>
                      <a:pt x="835" y="158"/>
                      <a:pt x="837" y="153"/>
                      <a:pt x="840" y="148"/>
                    </a:cubicBezTo>
                    <a:cubicBezTo>
                      <a:pt x="857" y="147"/>
                      <a:pt x="857" y="147"/>
                      <a:pt x="857" y="147"/>
                    </a:cubicBezTo>
                    <a:cubicBezTo>
                      <a:pt x="841" y="192"/>
                      <a:pt x="841" y="192"/>
                      <a:pt x="841" y="192"/>
                    </a:cubicBezTo>
                    <a:close/>
                    <a:moveTo>
                      <a:pt x="449" y="593"/>
                    </a:moveTo>
                    <a:cubicBezTo>
                      <a:pt x="449" y="591"/>
                      <a:pt x="449" y="591"/>
                      <a:pt x="449" y="591"/>
                    </a:cubicBezTo>
                    <a:cubicBezTo>
                      <a:pt x="470" y="594"/>
                      <a:pt x="470" y="594"/>
                      <a:pt x="470" y="594"/>
                    </a:cubicBezTo>
                    <a:cubicBezTo>
                      <a:pt x="469" y="596"/>
                      <a:pt x="469" y="596"/>
                      <a:pt x="469" y="596"/>
                    </a:cubicBezTo>
                    <a:cubicBezTo>
                      <a:pt x="461" y="595"/>
                      <a:pt x="454" y="594"/>
                      <a:pt x="449" y="593"/>
                    </a:cubicBezTo>
                    <a:close/>
                    <a:moveTo>
                      <a:pt x="198" y="554"/>
                    </a:moveTo>
                    <a:cubicBezTo>
                      <a:pt x="177" y="552"/>
                      <a:pt x="177" y="552"/>
                      <a:pt x="177" y="552"/>
                    </a:cubicBezTo>
                    <a:cubicBezTo>
                      <a:pt x="186" y="458"/>
                      <a:pt x="186" y="458"/>
                      <a:pt x="186" y="458"/>
                    </a:cubicBezTo>
                    <a:cubicBezTo>
                      <a:pt x="209" y="459"/>
                      <a:pt x="209" y="459"/>
                      <a:pt x="209" y="459"/>
                    </a:cubicBezTo>
                    <a:lnTo>
                      <a:pt x="198" y="554"/>
                    </a:lnTo>
                    <a:close/>
                    <a:moveTo>
                      <a:pt x="179" y="208"/>
                    </a:moveTo>
                    <a:cubicBezTo>
                      <a:pt x="195" y="207"/>
                      <a:pt x="195" y="207"/>
                      <a:pt x="195" y="207"/>
                    </a:cubicBezTo>
                    <a:cubicBezTo>
                      <a:pt x="195" y="209"/>
                      <a:pt x="195" y="209"/>
                      <a:pt x="195" y="209"/>
                    </a:cubicBezTo>
                    <a:cubicBezTo>
                      <a:pt x="207" y="208"/>
                      <a:pt x="207" y="208"/>
                      <a:pt x="207" y="208"/>
                    </a:cubicBezTo>
                    <a:cubicBezTo>
                      <a:pt x="203" y="241"/>
                      <a:pt x="203" y="241"/>
                      <a:pt x="203" y="241"/>
                    </a:cubicBezTo>
                    <a:cubicBezTo>
                      <a:pt x="177" y="243"/>
                      <a:pt x="177" y="243"/>
                      <a:pt x="177" y="243"/>
                    </a:cubicBezTo>
                    <a:lnTo>
                      <a:pt x="179" y="208"/>
                    </a:lnTo>
                    <a:close/>
                    <a:moveTo>
                      <a:pt x="268" y="202"/>
                    </a:moveTo>
                    <a:cubicBezTo>
                      <a:pt x="263" y="236"/>
                      <a:pt x="263" y="236"/>
                      <a:pt x="263" y="236"/>
                    </a:cubicBezTo>
                    <a:cubicBezTo>
                      <a:pt x="238" y="238"/>
                      <a:pt x="238" y="238"/>
                      <a:pt x="238" y="238"/>
                    </a:cubicBezTo>
                    <a:cubicBezTo>
                      <a:pt x="242" y="205"/>
                      <a:pt x="242" y="205"/>
                      <a:pt x="242" y="205"/>
                    </a:cubicBezTo>
                    <a:lnTo>
                      <a:pt x="268" y="202"/>
                    </a:lnTo>
                    <a:close/>
                    <a:moveTo>
                      <a:pt x="331" y="197"/>
                    </a:moveTo>
                    <a:cubicBezTo>
                      <a:pt x="326" y="232"/>
                      <a:pt x="326" y="232"/>
                      <a:pt x="326" y="232"/>
                    </a:cubicBezTo>
                    <a:cubicBezTo>
                      <a:pt x="298" y="234"/>
                      <a:pt x="298" y="234"/>
                      <a:pt x="298" y="234"/>
                    </a:cubicBezTo>
                    <a:cubicBezTo>
                      <a:pt x="303" y="199"/>
                      <a:pt x="303" y="199"/>
                      <a:pt x="303" y="199"/>
                    </a:cubicBezTo>
                    <a:lnTo>
                      <a:pt x="331" y="197"/>
                    </a:lnTo>
                    <a:close/>
                    <a:moveTo>
                      <a:pt x="394" y="191"/>
                    </a:moveTo>
                    <a:cubicBezTo>
                      <a:pt x="387" y="227"/>
                      <a:pt x="387" y="227"/>
                      <a:pt x="387" y="227"/>
                    </a:cubicBezTo>
                    <a:cubicBezTo>
                      <a:pt x="359" y="229"/>
                      <a:pt x="359" y="229"/>
                      <a:pt x="359" y="229"/>
                    </a:cubicBezTo>
                    <a:cubicBezTo>
                      <a:pt x="365" y="193"/>
                      <a:pt x="365" y="193"/>
                      <a:pt x="365" y="193"/>
                    </a:cubicBezTo>
                    <a:lnTo>
                      <a:pt x="394" y="191"/>
                    </a:lnTo>
                    <a:close/>
                    <a:moveTo>
                      <a:pt x="456" y="185"/>
                    </a:moveTo>
                    <a:cubicBezTo>
                      <a:pt x="448" y="222"/>
                      <a:pt x="448" y="222"/>
                      <a:pt x="448" y="222"/>
                    </a:cubicBezTo>
                    <a:cubicBezTo>
                      <a:pt x="420" y="224"/>
                      <a:pt x="420" y="224"/>
                      <a:pt x="420" y="224"/>
                    </a:cubicBezTo>
                    <a:cubicBezTo>
                      <a:pt x="427" y="188"/>
                      <a:pt x="427" y="188"/>
                      <a:pt x="427" y="188"/>
                    </a:cubicBezTo>
                    <a:lnTo>
                      <a:pt x="456" y="185"/>
                    </a:lnTo>
                    <a:close/>
                    <a:moveTo>
                      <a:pt x="518" y="179"/>
                    </a:moveTo>
                    <a:cubicBezTo>
                      <a:pt x="509" y="217"/>
                      <a:pt x="509" y="217"/>
                      <a:pt x="509" y="217"/>
                    </a:cubicBezTo>
                    <a:cubicBezTo>
                      <a:pt x="483" y="219"/>
                      <a:pt x="483" y="219"/>
                      <a:pt x="483" y="219"/>
                    </a:cubicBezTo>
                    <a:cubicBezTo>
                      <a:pt x="491" y="182"/>
                      <a:pt x="491" y="182"/>
                      <a:pt x="491" y="182"/>
                    </a:cubicBezTo>
                    <a:lnTo>
                      <a:pt x="518" y="179"/>
                    </a:lnTo>
                    <a:close/>
                    <a:moveTo>
                      <a:pt x="581" y="174"/>
                    </a:moveTo>
                    <a:cubicBezTo>
                      <a:pt x="571" y="213"/>
                      <a:pt x="571" y="213"/>
                      <a:pt x="571" y="213"/>
                    </a:cubicBezTo>
                    <a:cubicBezTo>
                      <a:pt x="543" y="215"/>
                      <a:pt x="543" y="215"/>
                      <a:pt x="543" y="215"/>
                    </a:cubicBezTo>
                    <a:cubicBezTo>
                      <a:pt x="552" y="176"/>
                      <a:pt x="552" y="176"/>
                      <a:pt x="552" y="176"/>
                    </a:cubicBezTo>
                    <a:lnTo>
                      <a:pt x="581" y="174"/>
                    </a:lnTo>
                    <a:close/>
                    <a:moveTo>
                      <a:pt x="643" y="168"/>
                    </a:moveTo>
                    <a:cubicBezTo>
                      <a:pt x="632" y="208"/>
                      <a:pt x="632" y="208"/>
                      <a:pt x="632" y="208"/>
                    </a:cubicBezTo>
                    <a:cubicBezTo>
                      <a:pt x="604" y="210"/>
                      <a:pt x="604" y="210"/>
                      <a:pt x="604" y="210"/>
                    </a:cubicBezTo>
                    <a:cubicBezTo>
                      <a:pt x="614" y="171"/>
                      <a:pt x="614" y="171"/>
                      <a:pt x="614" y="171"/>
                    </a:cubicBezTo>
                    <a:lnTo>
                      <a:pt x="643" y="168"/>
                    </a:lnTo>
                    <a:close/>
                    <a:moveTo>
                      <a:pt x="706" y="162"/>
                    </a:moveTo>
                    <a:cubicBezTo>
                      <a:pt x="693" y="203"/>
                      <a:pt x="693" y="203"/>
                      <a:pt x="693" y="203"/>
                    </a:cubicBezTo>
                    <a:cubicBezTo>
                      <a:pt x="667" y="205"/>
                      <a:pt x="667" y="205"/>
                      <a:pt x="667" y="205"/>
                    </a:cubicBezTo>
                    <a:cubicBezTo>
                      <a:pt x="680" y="165"/>
                      <a:pt x="680" y="165"/>
                      <a:pt x="680" y="165"/>
                    </a:cubicBezTo>
                    <a:lnTo>
                      <a:pt x="706" y="162"/>
                    </a:lnTo>
                    <a:close/>
                    <a:moveTo>
                      <a:pt x="772" y="156"/>
                    </a:moveTo>
                    <a:cubicBezTo>
                      <a:pt x="758" y="198"/>
                      <a:pt x="758" y="198"/>
                      <a:pt x="758" y="198"/>
                    </a:cubicBezTo>
                    <a:cubicBezTo>
                      <a:pt x="728" y="200"/>
                      <a:pt x="728" y="200"/>
                      <a:pt x="728" y="200"/>
                    </a:cubicBezTo>
                    <a:cubicBezTo>
                      <a:pt x="742" y="159"/>
                      <a:pt x="742" y="159"/>
                      <a:pt x="742" y="159"/>
                    </a:cubicBezTo>
                    <a:lnTo>
                      <a:pt x="772" y="156"/>
                    </a:lnTo>
                    <a:close/>
                    <a:moveTo>
                      <a:pt x="141" y="333"/>
                    </a:moveTo>
                    <a:cubicBezTo>
                      <a:pt x="164" y="333"/>
                      <a:pt x="164" y="333"/>
                      <a:pt x="164" y="333"/>
                    </a:cubicBezTo>
                    <a:cubicBezTo>
                      <a:pt x="164" y="334"/>
                      <a:pt x="164" y="334"/>
                      <a:pt x="164" y="334"/>
                    </a:cubicBezTo>
                    <a:cubicBezTo>
                      <a:pt x="166" y="334"/>
                      <a:pt x="166" y="334"/>
                      <a:pt x="166" y="334"/>
                    </a:cubicBezTo>
                    <a:cubicBezTo>
                      <a:pt x="157" y="449"/>
                      <a:pt x="157" y="449"/>
                      <a:pt x="157" y="449"/>
                    </a:cubicBezTo>
                    <a:cubicBezTo>
                      <a:pt x="134" y="448"/>
                      <a:pt x="134" y="448"/>
                      <a:pt x="134" y="448"/>
                    </a:cubicBezTo>
                    <a:lnTo>
                      <a:pt x="141" y="333"/>
                    </a:lnTo>
                    <a:close/>
                    <a:moveTo>
                      <a:pt x="130" y="448"/>
                    </a:moveTo>
                    <a:cubicBezTo>
                      <a:pt x="107" y="446"/>
                      <a:pt x="107" y="446"/>
                      <a:pt x="107" y="446"/>
                    </a:cubicBezTo>
                    <a:cubicBezTo>
                      <a:pt x="112" y="333"/>
                      <a:pt x="112" y="333"/>
                      <a:pt x="112" y="333"/>
                    </a:cubicBezTo>
                    <a:cubicBezTo>
                      <a:pt x="138" y="333"/>
                      <a:pt x="138" y="333"/>
                      <a:pt x="138" y="333"/>
                    </a:cubicBezTo>
                    <a:lnTo>
                      <a:pt x="130" y="448"/>
                    </a:lnTo>
                    <a:close/>
                    <a:moveTo>
                      <a:pt x="169" y="334"/>
                    </a:moveTo>
                    <a:cubicBezTo>
                      <a:pt x="194" y="334"/>
                      <a:pt x="194" y="334"/>
                      <a:pt x="194" y="334"/>
                    </a:cubicBezTo>
                    <a:cubicBezTo>
                      <a:pt x="183" y="451"/>
                      <a:pt x="183" y="451"/>
                      <a:pt x="183" y="451"/>
                    </a:cubicBezTo>
                    <a:cubicBezTo>
                      <a:pt x="160" y="450"/>
                      <a:pt x="160" y="450"/>
                      <a:pt x="160" y="450"/>
                    </a:cubicBezTo>
                    <a:lnTo>
                      <a:pt x="169" y="334"/>
                    </a:lnTo>
                    <a:close/>
                    <a:moveTo>
                      <a:pt x="198" y="334"/>
                    </a:moveTo>
                    <a:cubicBezTo>
                      <a:pt x="223" y="334"/>
                      <a:pt x="223" y="334"/>
                      <a:pt x="223" y="334"/>
                    </a:cubicBezTo>
                    <a:cubicBezTo>
                      <a:pt x="210" y="453"/>
                      <a:pt x="210" y="453"/>
                      <a:pt x="210" y="453"/>
                    </a:cubicBezTo>
                    <a:cubicBezTo>
                      <a:pt x="186" y="451"/>
                      <a:pt x="186" y="451"/>
                      <a:pt x="186" y="451"/>
                    </a:cubicBezTo>
                    <a:lnTo>
                      <a:pt x="198" y="334"/>
                    </a:lnTo>
                    <a:close/>
                    <a:moveTo>
                      <a:pt x="227" y="334"/>
                    </a:moveTo>
                    <a:cubicBezTo>
                      <a:pt x="251" y="334"/>
                      <a:pt x="251" y="334"/>
                      <a:pt x="251" y="334"/>
                    </a:cubicBezTo>
                    <a:cubicBezTo>
                      <a:pt x="235" y="455"/>
                      <a:pt x="235" y="455"/>
                      <a:pt x="235" y="455"/>
                    </a:cubicBezTo>
                    <a:cubicBezTo>
                      <a:pt x="213" y="453"/>
                      <a:pt x="213" y="453"/>
                      <a:pt x="213" y="453"/>
                    </a:cubicBezTo>
                    <a:lnTo>
                      <a:pt x="227" y="334"/>
                    </a:lnTo>
                    <a:close/>
                    <a:moveTo>
                      <a:pt x="254" y="334"/>
                    </a:moveTo>
                    <a:cubicBezTo>
                      <a:pt x="280" y="334"/>
                      <a:pt x="280" y="334"/>
                      <a:pt x="280" y="334"/>
                    </a:cubicBezTo>
                    <a:cubicBezTo>
                      <a:pt x="263" y="456"/>
                      <a:pt x="263" y="456"/>
                      <a:pt x="263" y="456"/>
                    </a:cubicBezTo>
                    <a:cubicBezTo>
                      <a:pt x="239" y="455"/>
                      <a:pt x="239" y="455"/>
                      <a:pt x="239" y="455"/>
                    </a:cubicBezTo>
                    <a:lnTo>
                      <a:pt x="254" y="334"/>
                    </a:lnTo>
                    <a:close/>
                    <a:moveTo>
                      <a:pt x="284" y="334"/>
                    </a:moveTo>
                    <a:cubicBezTo>
                      <a:pt x="310" y="335"/>
                      <a:pt x="310" y="335"/>
                      <a:pt x="310" y="335"/>
                    </a:cubicBezTo>
                    <a:cubicBezTo>
                      <a:pt x="290" y="458"/>
                      <a:pt x="290" y="458"/>
                      <a:pt x="290" y="458"/>
                    </a:cubicBezTo>
                    <a:cubicBezTo>
                      <a:pt x="266" y="457"/>
                      <a:pt x="266" y="457"/>
                      <a:pt x="266" y="457"/>
                    </a:cubicBezTo>
                    <a:lnTo>
                      <a:pt x="284" y="334"/>
                    </a:lnTo>
                    <a:close/>
                    <a:moveTo>
                      <a:pt x="313" y="335"/>
                    </a:moveTo>
                    <a:cubicBezTo>
                      <a:pt x="337" y="335"/>
                      <a:pt x="337" y="335"/>
                      <a:pt x="337" y="335"/>
                    </a:cubicBezTo>
                    <a:cubicBezTo>
                      <a:pt x="316" y="460"/>
                      <a:pt x="316" y="460"/>
                      <a:pt x="316" y="460"/>
                    </a:cubicBezTo>
                    <a:cubicBezTo>
                      <a:pt x="293" y="458"/>
                      <a:pt x="293" y="458"/>
                      <a:pt x="293" y="458"/>
                    </a:cubicBezTo>
                    <a:lnTo>
                      <a:pt x="313" y="335"/>
                    </a:lnTo>
                    <a:close/>
                    <a:moveTo>
                      <a:pt x="341" y="335"/>
                    </a:moveTo>
                    <a:cubicBezTo>
                      <a:pt x="367" y="335"/>
                      <a:pt x="367" y="335"/>
                      <a:pt x="367" y="335"/>
                    </a:cubicBezTo>
                    <a:cubicBezTo>
                      <a:pt x="343" y="462"/>
                      <a:pt x="343" y="462"/>
                      <a:pt x="343" y="462"/>
                    </a:cubicBezTo>
                    <a:cubicBezTo>
                      <a:pt x="319" y="460"/>
                      <a:pt x="319" y="460"/>
                      <a:pt x="319" y="460"/>
                    </a:cubicBezTo>
                    <a:lnTo>
                      <a:pt x="341" y="335"/>
                    </a:lnTo>
                    <a:close/>
                    <a:moveTo>
                      <a:pt x="370" y="335"/>
                    </a:moveTo>
                    <a:cubicBezTo>
                      <a:pt x="395" y="335"/>
                      <a:pt x="395" y="335"/>
                      <a:pt x="395" y="335"/>
                    </a:cubicBezTo>
                    <a:cubicBezTo>
                      <a:pt x="370" y="463"/>
                      <a:pt x="370" y="463"/>
                      <a:pt x="370" y="463"/>
                    </a:cubicBezTo>
                    <a:cubicBezTo>
                      <a:pt x="346" y="462"/>
                      <a:pt x="346" y="462"/>
                      <a:pt x="346" y="462"/>
                    </a:cubicBezTo>
                    <a:lnTo>
                      <a:pt x="370" y="335"/>
                    </a:lnTo>
                    <a:close/>
                    <a:moveTo>
                      <a:pt x="398" y="335"/>
                    </a:moveTo>
                    <a:cubicBezTo>
                      <a:pt x="424" y="335"/>
                      <a:pt x="424" y="335"/>
                      <a:pt x="424" y="335"/>
                    </a:cubicBezTo>
                    <a:cubicBezTo>
                      <a:pt x="396" y="465"/>
                      <a:pt x="396" y="465"/>
                      <a:pt x="396" y="465"/>
                    </a:cubicBezTo>
                    <a:cubicBezTo>
                      <a:pt x="373" y="464"/>
                      <a:pt x="373" y="464"/>
                      <a:pt x="373" y="464"/>
                    </a:cubicBezTo>
                    <a:lnTo>
                      <a:pt x="398" y="335"/>
                    </a:lnTo>
                    <a:close/>
                    <a:moveTo>
                      <a:pt x="427" y="335"/>
                    </a:moveTo>
                    <a:cubicBezTo>
                      <a:pt x="453" y="335"/>
                      <a:pt x="453" y="335"/>
                      <a:pt x="453" y="335"/>
                    </a:cubicBezTo>
                    <a:cubicBezTo>
                      <a:pt x="423" y="467"/>
                      <a:pt x="423" y="467"/>
                      <a:pt x="423" y="467"/>
                    </a:cubicBezTo>
                    <a:cubicBezTo>
                      <a:pt x="399" y="465"/>
                      <a:pt x="399" y="465"/>
                      <a:pt x="399" y="465"/>
                    </a:cubicBezTo>
                    <a:lnTo>
                      <a:pt x="427" y="335"/>
                    </a:lnTo>
                    <a:close/>
                    <a:moveTo>
                      <a:pt x="456" y="335"/>
                    </a:moveTo>
                    <a:cubicBezTo>
                      <a:pt x="482" y="335"/>
                      <a:pt x="482" y="335"/>
                      <a:pt x="482" y="335"/>
                    </a:cubicBezTo>
                    <a:cubicBezTo>
                      <a:pt x="450" y="469"/>
                      <a:pt x="450" y="469"/>
                      <a:pt x="450" y="469"/>
                    </a:cubicBezTo>
                    <a:cubicBezTo>
                      <a:pt x="427" y="467"/>
                      <a:pt x="427" y="467"/>
                      <a:pt x="427" y="467"/>
                    </a:cubicBezTo>
                    <a:lnTo>
                      <a:pt x="456" y="335"/>
                    </a:lnTo>
                    <a:close/>
                    <a:moveTo>
                      <a:pt x="485" y="335"/>
                    </a:moveTo>
                    <a:cubicBezTo>
                      <a:pt x="509" y="335"/>
                      <a:pt x="509" y="335"/>
                      <a:pt x="509" y="335"/>
                    </a:cubicBezTo>
                    <a:cubicBezTo>
                      <a:pt x="476" y="470"/>
                      <a:pt x="476" y="470"/>
                      <a:pt x="476" y="470"/>
                    </a:cubicBezTo>
                    <a:cubicBezTo>
                      <a:pt x="454" y="469"/>
                      <a:pt x="454" y="469"/>
                      <a:pt x="454" y="469"/>
                    </a:cubicBezTo>
                    <a:lnTo>
                      <a:pt x="485" y="335"/>
                    </a:lnTo>
                    <a:close/>
                    <a:moveTo>
                      <a:pt x="663" y="483"/>
                    </a:moveTo>
                    <a:cubicBezTo>
                      <a:pt x="640" y="481"/>
                      <a:pt x="640" y="481"/>
                      <a:pt x="640" y="481"/>
                    </a:cubicBezTo>
                    <a:cubicBezTo>
                      <a:pt x="685" y="336"/>
                      <a:pt x="685" y="336"/>
                      <a:pt x="685" y="336"/>
                    </a:cubicBezTo>
                    <a:cubicBezTo>
                      <a:pt x="712" y="336"/>
                      <a:pt x="712" y="336"/>
                      <a:pt x="712" y="336"/>
                    </a:cubicBezTo>
                    <a:lnTo>
                      <a:pt x="663" y="483"/>
                    </a:lnTo>
                    <a:close/>
                    <a:moveTo>
                      <a:pt x="715" y="336"/>
                    </a:moveTo>
                    <a:cubicBezTo>
                      <a:pt x="732" y="336"/>
                      <a:pt x="732" y="336"/>
                      <a:pt x="732" y="336"/>
                    </a:cubicBezTo>
                    <a:cubicBezTo>
                      <a:pt x="732" y="335"/>
                      <a:pt x="732" y="335"/>
                      <a:pt x="732" y="335"/>
                    </a:cubicBezTo>
                    <a:cubicBezTo>
                      <a:pt x="739" y="335"/>
                      <a:pt x="739" y="335"/>
                      <a:pt x="739" y="335"/>
                    </a:cubicBezTo>
                    <a:cubicBezTo>
                      <a:pt x="715" y="384"/>
                      <a:pt x="690" y="433"/>
                      <a:pt x="669" y="476"/>
                    </a:cubicBezTo>
                    <a:lnTo>
                      <a:pt x="715" y="336"/>
                    </a:lnTo>
                    <a:close/>
                    <a:moveTo>
                      <a:pt x="636" y="481"/>
                    </a:moveTo>
                    <a:cubicBezTo>
                      <a:pt x="613" y="479"/>
                      <a:pt x="613" y="479"/>
                      <a:pt x="613" y="479"/>
                    </a:cubicBezTo>
                    <a:cubicBezTo>
                      <a:pt x="657" y="336"/>
                      <a:pt x="657" y="336"/>
                      <a:pt x="657" y="336"/>
                    </a:cubicBezTo>
                    <a:cubicBezTo>
                      <a:pt x="682" y="336"/>
                      <a:pt x="682" y="336"/>
                      <a:pt x="682" y="336"/>
                    </a:cubicBezTo>
                    <a:lnTo>
                      <a:pt x="636" y="481"/>
                    </a:lnTo>
                    <a:close/>
                    <a:moveTo>
                      <a:pt x="610" y="479"/>
                    </a:moveTo>
                    <a:cubicBezTo>
                      <a:pt x="586" y="478"/>
                      <a:pt x="586" y="478"/>
                      <a:pt x="586" y="478"/>
                    </a:cubicBezTo>
                    <a:cubicBezTo>
                      <a:pt x="628" y="336"/>
                      <a:pt x="628" y="336"/>
                      <a:pt x="628" y="336"/>
                    </a:cubicBezTo>
                    <a:cubicBezTo>
                      <a:pt x="653" y="336"/>
                      <a:pt x="653" y="336"/>
                      <a:pt x="653" y="336"/>
                    </a:cubicBezTo>
                    <a:lnTo>
                      <a:pt x="610" y="479"/>
                    </a:lnTo>
                    <a:close/>
                    <a:moveTo>
                      <a:pt x="582" y="477"/>
                    </a:moveTo>
                    <a:cubicBezTo>
                      <a:pt x="559" y="476"/>
                      <a:pt x="559" y="476"/>
                      <a:pt x="559" y="476"/>
                    </a:cubicBezTo>
                    <a:cubicBezTo>
                      <a:pt x="599" y="336"/>
                      <a:pt x="599" y="336"/>
                      <a:pt x="599" y="336"/>
                    </a:cubicBezTo>
                    <a:cubicBezTo>
                      <a:pt x="625" y="336"/>
                      <a:pt x="625" y="336"/>
                      <a:pt x="625" y="336"/>
                    </a:cubicBezTo>
                    <a:lnTo>
                      <a:pt x="582" y="477"/>
                    </a:lnTo>
                    <a:close/>
                    <a:moveTo>
                      <a:pt x="555" y="476"/>
                    </a:moveTo>
                    <a:cubicBezTo>
                      <a:pt x="532" y="474"/>
                      <a:pt x="532" y="474"/>
                      <a:pt x="532" y="474"/>
                    </a:cubicBezTo>
                    <a:cubicBezTo>
                      <a:pt x="570" y="336"/>
                      <a:pt x="570" y="336"/>
                      <a:pt x="570" y="336"/>
                    </a:cubicBezTo>
                    <a:cubicBezTo>
                      <a:pt x="595" y="336"/>
                      <a:pt x="595" y="336"/>
                      <a:pt x="595" y="336"/>
                    </a:cubicBezTo>
                    <a:lnTo>
                      <a:pt x="555" y="476"/>
                    </a:lnTo>
                    <a:close/>
                    <a:moveTo>
                      <a:pt x="529" y="474"/>
                    </a:moveTo>
                    <a:cubicBezTo>
                      <a:pt x="505" y="472"/>
                      <a:pt x="505" y="472"/>
                      <a:pt x="505" y="472"/>
                    </a:cubicBezTo>
                    <a:cubicBezTo>
                      <a:pt x="542" y="336"/>
                      <a:pt x="542" y="336"/>
                      <a:pt x="542" y="336"/>
                    </a:cubicBezTo>
                    <a:cubicBezTo>
                      <a:pt x="566" y="336"/>
                      <a:pt x="566" y="336"/>
                      <a:pt x="566" y="336"/>
                    </a:cubicBezTo>
                    <a:lnTo>
                      <a:pt x="529" y="474"/>
                    </a:lnTo>
                    <a:close/>
                    <a:moveTo>
                      <a:pt x="502" y="472"/>
                    </a:moveTo>
                    <a:cubicBezTo>
                      <a:pt x="479" y="471"/>
                      <a:pt x="479" y="471"/>
                      <a:pt x="479" y="471"/>
                    </a:cubicBezTo>
                    <a:cubicBezTo>
                      <a:pt x="513" y="335"/>
                      <a:pt x="513" y="335"/>
                      <a:pt x="513" y="335"/>
                    </a:cubicBezTo>
                    <a:cubicBezTo>
                      <a:pt x="538" y="336"/>
                      <a:pt x="538" y="336"/>
                      <a:pt x="538" y="336"/>
                    </a:cubicBezTo>
                    <a:lnTo>
                      <a:pt x="502" y="472"/>
                    </a:lnTo>
                    <a:close/>
                    <a:moveTo>
                      <a:pt x="477" y="477"/>
                    </a:moveTo>
                    <a:cubicBezTo>
                      <a:pt x="500" y="479"/>
                      <a:pt x="500" y="479"/>
                      <a:pt x="500" y="479"/>
                    </a:cubicBezTo>
                    <a:cubicBezTo>
                      <a:pt x="472" y="587"/>
                      <a:pt x="472" y="587"/>
                      <a:pt x="472" y="587"/>
                    </a:cubicBezTo>
                    <a:cubicBezTo>
                      <a:pt x="451" y="585"/>
                      <a:pt x="451" y="585"/>
                      <a:pt x="451" y="585"/>
                    </a:cubicBezTo>
                    <a:lnTo>
                      <a:pt x="477" y="477"/>
                    </a:lnTo>
                    <a:close/>
                    <a:moveTo>
                      <a:pt x="473" y="596"/>
                    </a:moveTo>
                    <a:cubicBezTo>
                      <a:pt x="473" y="594"/>
                      <a:pt x="473" y="594"/>
                      <a:pt x="473" y="594"/>
                    </a:cubicBezTo>
                    <a:cubicBezTo>
                      <a:pt x="496" y="597"/>
                      <a:pt x="496" y="597"/>
                      <a:pt x="496" y="597"/>
                    </a:cubicBezTo>
                    <a:cubicBezTo>
                      <a:pt x="496" y="598"/>
                      <a:pt x="496" y="598"/>
                      <a:pt x="496" y="598"/>
                    </a:cubicBezTo>
                    <a:cubicBezTo>
                      <a:pt x="487" y="597"/>
                      <a:pt x="480" y="597"/>
                      <a:pt x="473" y="596"/>
                    </a:cubicBezTo>
                    <a:close/>
                    <a:moveTo>
                      <a:pt x="475" y="588"/>
                    </a:moveTo>
                    <a:cubicBezTo>
                      <a:pt x="504" y="479"/>
                      <a:pt x="504" y="479"/>
                      <a:pt x="504" y="479"/>
                    </a:cubicBezTo>
                    <a:cubicBezTo>
                      <a:pt x="527" y="480"/>
                      <a:pt x="527" y="480"/>
                      <a:pt x="527" y="480"/>
                    </a:cubicBezTo>
                    <a:cubicBezTo>
                      <a:pt x="498" y="590"/>
                      <a:pt x="498" y="590"/>
                      <a:pt x="498" y="590"/>
                    </a:cubicBezTo>
                    <a:lnTo>
                      <a:pt x="475" y="588"/>
                    </a:lnTo>
                    <a:close/>
                    <a:moveTo>
                      <a:pt x="531" y="481"/>
                    </a:moveTo>
                    <a:cubicBezTo>
                      <a:pt x="553" y="482"/>
                      <a:pt x="553" y="482"/>
                      <a:pt x="553" y="482"/>
                    </a:cubicBezTo>
                    <a:cubicBezTo>
                      <a:pt x="521" y="593"/>
                      <a:pt x="521" y="593"/>
                      <a:pt x="521" y="593"/>
                    </a:cubicBezTo>
                    <a:cubicBezTo>
                      <a:pt x="501" y="591"/>
                      <a:pt x="501" y="591"/>
                      <a:pt x="501" y="591"/>
                    </a:cubicBezTo>
                    <a:lnTo>
                      <a:pt x="531" y="481"/>
                    </a:lnTo>
                    <a:close/>
                    <a:moveTo>
                      <a:pt x="522" y="601"/>
                    </a:moveTo>
                    <a:cubicBezTo>
                      <a:pt x="523" y="600"/>
                      <a:pt x="523" y="600"/>
                      <a:pt x="523" y="600"/>
                    </a:cubicBezTo>
                    <a:cubicBezTo>
                      <a:pt x="545" y="603"/>
                      <a:pt x="545" y="603"/>
                      <a:pt x="545" y="603"/>
                    </a:cubicBezTo>
                    <a:cubicBezTo>
                      <a:pt x="545" y="604"/>
                      <a:pt x="545" y="604"/>
                      <a:pt x="545" y="604"/>
                    </a:cubicBezTo>
                    <a:cubicBezTo>
                      <a:pt x="537" y="603"/>
                      <a:pt x="530" y="602"/>
                      <a:pt x="522" y="601"/>
                    </a:cubicBezTo>
                    <a:close/>
                    <a:moveTo>
                      <a:pt x="525" y="594"/>
                    </a:moveTo>
                    <a:cubicBezTo>
                      <a:pt x="557" y="482"/>
                      <a:pt x="557" y="482"/>
                      <a:pt x="557" y="482"/>
                    </a:cubicBezTo>
                    <a:cubicBezTo>
                      <a:pt x="581" y="484"/>
                      <a:pt x="581" y="484"/>
                      <a:pt x="581" y="484"/>
                    </a:cubicBezTo>
                    <a:cubicBezTo>
                      <a:pt x="547" y="596"/>
                      <a:pt x="547" y="596"/>
                      <a:pt x="547" y="596"/>
                    </a:cubicBezTo>
                    <a:lnTo>
                      <a:pt x="525" y="594"/>
                    </a:lnTo>
                    <a:close/>
                    <a:moveTo>
                      <a:pt x="584" y="484"/>
                    </a:moveTo>
                    <a:cubicBezTo>
                      <a:pt x="608" y="486"/>
                      <a:pt x="608" y="486"/>
                      <a:pt x="608" y="486"/>
                    </a:cubicBezTo>
                    <a:cubicBezTo>
                      <a:pt x="573" y="599"/>
                      <a:pt x="573" y="599"/>
                      <a:pt x="573" y="599"/>
                    </a:cubicBezTo>
                    <a:cubicBezTo>
                      <a:pt x="550" y="597"/>
                      <a:pt x="550" y="597"/>
                      <a:pt x="550" y="597"/>
                    </a:cubicBezTo>
                    <a:lnTo>
                      <a:pt x="584" y="484"/>
                    </a:lnTo>
                    <a:close/>
                    <a:moveTo>
                      <a:pt x="574" y="608"/>
                    </a:moveTo>
                    <a:cubicBezTo>
                      <a:pt x="575" y="606"/>
                      <a:pt x="575" y="606"/>
                      <a:pt x="575" y="606"/>
                    </a:cubicBezTo>
                    <a:cubicBezTo>
                      <a:pt x="596" y="609"/>
                      <a:pt x="596" y="609"/>
                      <a:pt x="596" y="609"/>
                    </a:cubicBezTo>
                    <a:cubicBezTo>
                      <a:pt x="595" y="610"/>
                      <a:pt x="595" y="610"/>
                      <a:pt x="595" y="610"/>
                    </a:cubicBezTo>
                    <a:cubicBezTo>
                      <a:pt x="588" y="609"/>
                      <a:pt x="581" y="608"/>
                      <a:pt x="574" y="608"/>
                    </a:cubicBezTo>
                    <a:close/>
                    <a:moveTo>
                      <a:pt x="577" y="600"/>
                    </a:moveTo>
                    <a:cubicBezTo>
                      <a:pt x="611" y="486"/>
                      <a:pt x="611" y="486"/>
                      <a:pt x="611" y="486"/>
                    </a:cubicBezTo>
                    <a:cubicBezTo>
                      <a:pt x="634" y="487"/>
                      <a:pt x="634" y="487"/>
                      <a:pt x="634" y="487"/>
                    </a:cubicBezTo>
                    <a:cubicBezTo>
                      <a:pt x="598" y="602"/>
                      <a:pt x="598" y="602"/>
                      <a:pt x="598" y="602"/>
                    </a:cubicBezTo>
                    <a:lnTo>
                      <a:pt x="577" y="600"/>
                    </a:lnTo>
                    <a:close/>
                    <a:moveTo>
                      <a:pt x="638" y="488"/>
                    </a:moveTo>
                    <a:cubicBezTo>
                      <a:pt x="661" y="489"/>
                      <a:pt x="661" y="489"/>
                      <a:pt x="661" y="489"/>
                    </a:cubicBezTo>
                    <a:cubicBezTo>
                      <a:pt x="659" y="497"/>
                      <a:pt x="659" y="497"/>
                      <a:pt x="659" y="497"/>
                    </a:cubicBezTo>
                    <a:cubicBezTo>
                      <a:pt x="632" y="552"/>
                      <a:pt x="611" y="593"/>
                      <a:pt x="606" y="603"/>
                    </a:cubicBezTo>
                    <a:cubicBezTo>
                      <a:pt x="601" y="603"/>
                      <a:pt x="601" y="603"/>
                      <a:pt x="601" y="603"/>
                    </a:cubicBezTo>
                    <a:lnTo>
                      <a:pt x="638" y="488"/>
                    </a:lnTo>
                    <a:close/>
                    <a:moveTo>
                      <a:pt x="624" y="587"/>
                    </a:moveTo>
                    <a:cubicBezTo>
                      <a:pt x="628" y="578"/>
                      <a:pt x="633" y="567"/>
                      <a:pt x="640" y="554"/>
                    </a:cubicBezTo>
                    <a:cubicBezTo>
                      <a:pt x="623" y="605"/>
                      <a:pt x="623" y="605"/>
                      <a:pt x="623" y="605"/>
                    </a:cubicBezTo>
                    <a:cubicBezTo>
                      <a:pt x="615" y="604"/>
                      <a:pt x="615" y="604"/>
                      <a:pt x="615" y="604"/>
                    </a:cubicBezTo>
                    <a:cubicBezTo>
                      <a:pt x="617" y="601"/>
                      <a:pt x="620" y="595"/>
                      <a:pt x="624" y="587"/>
                    </a:cubicBezTo>
                    <a:close/>
                    <a:moveTo>
                      <a:pt x="624" y="613"/>
                    </a:moveTo>
                    <a:cubicBezTo>
                      <a:pt x="624" y="612"/>
                      <a:pt x="624" y="612"/>
                      <a:pt x="624" y="612"/>
                    </a:cubicBezTo>
                    <a:cubicBezTo>
                      <a:pt x="645" y="615"/>
                      <a:pt x="645" y="615"/>
                      <a:pt x="645" y="615"/>
                    </a:cubicBezTo>
                    <a:cubicBezTo>
                      <a:pt x="645" y="616"/>
                      <a:pt x="645" y="616"/>
                      <a:pt x="645" y="616"/>
                    </a:cubicBezTo>
                    <a:cubicBezTo>
                      <a:pt x="638" y="615"/>
                      <a:pt x="631" y="614"/>
                      <a:pt x="624" y="613"/>
                    </a:cubicBezTo>
                    <a:close/>
                    <a:moveTo>
                      <a:pt x="626" y="606"/>
                    </a:moveTo>
                    <a:cubicBezTo>
                      <a:pt x="650" y="533"/>
                      <a:pt x="650" y="533"/>
                      <a:pt x="650" y="533"/>
                    </a:cubicBezTo>
                    <a:cubicBezTo>
                      <a:pt x="657" y="520"/>
                      <a:pt x="664" y="505"/>
                      <a:pt x="671" y="490"/>
                    </a:cubicBezTo>
                    <a:cubicBezTo>
                      <a:pt x="688" y="491"/>
                      <a:pt x="688" y="491"/>
                      <a:pt x="688" y="491"/>
                    </a:cubicBezTo>
                    <a:cubicBezTo>
                      <a:pt x="648" y="608"/>
                      <a:pt x="648" y="608"/>
                      <a:pt x="648" y="608"/>
                    </a:cubicBezTo>
                    <a:lnTo>
                      <a:pt x="626" y="606"/>
                    </a:lnTo>
                    <a:close/>
                    <a:moveTo>
                      <a:pt x="675" y="483"/>
                    </a:moveTo>
                    <a:cubicBezTo>
                      <a:pt x="690" y="452"/>
                      <a:pt x="708" y="416"/>
                      <a:pt x="726" y="380"/>
                    </a:cubicBezTo>
                    <a:cubicBezTo>
                      <a:pt x="690" y="484"/>
                      <a:pt x="690" y="484"/>
                      <a:pt x="690" y="484"/>
                    </a:cubicBezTo>
                    <a:lnTo>
                      <a:pt x="675" y="483"/>
                    </a:lnTo>
                    <a:close/>
                    <a:moveTo>
                      <a:pt x="737" y="357"/>
                    </a:moveTo>
                    <a:cubicBezTo>
                      <a:pt x="741" y="349"/>
                      <a:pt x="744" y="342"/>
                      <a:pt x="748" y="335"/>
                    </a:cubicBezTo>
                    <a:cubicBezTo>
                      <a:pt x="768" y="335"/>
                      <a:pt x="768" y="335"/>
                      <a:pt x="768" y="335"/>
                    </a:cubicBezTo>
                    <a:cubicBezTo>
                      <a:pt x="714" y="486"/>
                      <a:pt x="714" y="486"/>
                      <a:pt x="714" y="486"/>
                    </a:cubicBezTo>
                    <a:cubicBezTo>
                      <a:pt x="693" y="485"/>
                      <a:pt x="693" y="485"/>
                      <a:pt x="693" y="485"/>
                    </a:cubicBezTo>
                    <a:lnTo>
                      <a:pt x="737" y="357"/>
                    </a:lnTo>
                    <a:close/>
                    <a:moveTo>
                      <a:pt x="751" y="328"/>
                    </a:moveTo>
                    <a:cubicBezTo>
                      <a:pt x="757" y="317"/>
                      <a:pt x="762" y="306"/>
                      <a:pt x="767" y="295"/>
                    </a:cubicBezTo>
                    <a:cubicBezTo>
                      <a:pt x="784" y="262"/>
                      <a:pt x="800" y="229"/>
                      <a:pt x="814" y="200"/>
                    </a:cubicBezTo>
                    <a:cubicBezTo>
                      <a:pt x="816" y="200"/>
                      <a:pt x="816" y="200"/>
                      <a:pt x="816" y="200"/>
                    </a:cubicBezTo>
                    <a:cubicBezTo>
                      <a:pt x="770" y="328"/>
                      <a:pt x="770" y="328"/>
                      <a:pt x="770" y="328"/>
                    </a:cubicBezTo>
                    <a:lnTo>
                      <a:pt x="751" y="328"/>
                    </a:lnTo>
                    <a:close/>
                    <a:moveTo>
                      <a:pt x="817" y="194"/>
                    </a:moveTo>
                    <a:cubicBezTo>
                      <a:pt x="818" y="192"/>
                      <a:pt x="819" y="190"/>
                      <a:pt x="820" y="188"/>
                    </a:cubicBezTo>
                    <a:cubicBezTo>
                      <a:pt x="818" y="194"/>
                      <a:pt x="818" y="194"/>
                      <a:pt x="818" y="194"/>
                    </a:cubicBezTo>
                    <a:lnTo>
                      <a:pt x="817" y="194"/>
                    </a:lnTo>
                    <a:close/>
                    <a:moveTo>
                      <a:pt x="814" y="152"/>
                    </a:moveTo>
                    <a:cubicBezTo>
                      <a:pt x="814" y="151"/>
                      <a:pt x="814" y="151"/>
                      <a:pt x="814" y="151"/>
                    </a:cubicBezTo>
                    <a:cubicBezTo>
                      <a:pt x="830" y="149"/>
                      <a:pt x="830" y="149"/>
                      <a:pt x="830" y="149"/>
                    </a:cubicBezTo>
                    <a:cubicBezTo>
                      <a:pt x="823" y="163"/>
                      <a:pt x="816" y="178"/>
                      <a:pt x="808" y="194"/>
                    </a:cubicBezTo>
                    <a:cubicBezTo>
                      <a:pt x="792" y="196"/>
                      <a:pt x="792" y="196"/>
                      <a:pt x="792" y="196"/>
                    </a:cubicBezTo>
                    <a:cubicBezTo>
                      <a:pt x="807" y="153"/>
                      <a:pt x="807" y="153"/>
                      <a:pt x="807" y="153"/>
                    </a:cubicBezTo>
                    <a:lnTo>
                      <a:pt x="814" y="152"/>
                    </a:lnTo>
                    <a:close/>
                    <a:moveTo>
                      <a:pt x="804" y="201"/>
                    </a:moveTo>
                    <a:cubicBezTo>
                      <a:pt x="790" y="230"/>
                      <a:pt x="774" y="263"/>
                      <a:pt x="758" y="296"/>
                    </a:cubicBezTo>
                    <a:cubicBezTo>
                      <a:pt x="790" y="202"/>
                      <a:pt x="790" y="202"/>
                      <a:pt x="790" y="202"/>
                    </a:cubicBezTo>
                    <a:lnTo>
                      <a:pt x="804" y="201"/>
                    </a:lnTo>
                    <a:close/>
                    <a:moveTo>
                      <a:pt x="747" y="319"/>
                    </a:moveTo>
                    <a:cubicBezTo>
                      <a:pt x="745" y="322"/>
                      <a:pt x="743" y="325"/>
                      <a:pt x="742" y="328"/>
                    </a:cubicBezTo>
                    <a:cubicBezTo>
                      <a:pt x="732" y="328"/>
                      <a:pt x="732" y="328"/>
                      <a:pt x="732" y="328"/>
                    </a:cubicBezTo>
                    <a:cubicBezTo>
                      <a:pt x="732" y="327"/>
                      <a:pt x="732" y="327"/>
                      <a:pt x="732" y="327"/>
                    </a:cubicBezTo>
                    <a:cubicBezTo>
                      <a:pt x="719" y="326"/>
                      <a:pt x="719" y="326"/>
                      <a:pt x="719" y="326"/>
                    </a:cubicBezTo>
                    <a:cubicBezTo>
                      <a:pt x="759" y="205"/>
                      <a:pt x="759" y="205"/>
                      <a:pt x="759" y="205"/>
                    </a:cubicBezTo>
                    <a:cubicBezTo>
                      <a:pt x="786" y="203"/>
                      <a:pt x="786" y="203"/>
                      <a:pt x="786" y="203"/>
                    </a:cubicBezTo>
                    <a:lnTo>
                      <a:pt x="747" y="319"/>
                    </a:lnTo>
                    <a:close/>
                    <a:moveTo>
                      <a:pt x="755" y="205"/>
                    </a:moveTo>
                    <a:cubicBezTo>
                      <a:pt x="715" y="326"/>
                      <a:pt x="715" y="326"/>
                      <a:pt x="715" y="326"/>
                    </a:cubicBezTo>
                    <a:cubicBezTo>
                      <a:pt x="689" y="326"/>
                      <a:pt x="689" y="326"/>
                      <a:pt x="689" y="326"/>
                    </a:cubicBezTo>
                    <a:cubicBezTo>
                      <a:pt x="726" y="207"/>
                      <a:pt x="726" y="207"/>
                      <a:pt x="726" y="207"/>
                    </a:cubicBezTo>
                    <a:lnTo>
                      <a:pt x="755" y="205"/>
                    </a:lnTo>
                    <a:close/>
                    <a:moveTo>
                      <a:pt x="685" y="326"/>
                    </a:moveTo>
                    <a:cubicBezTo>
                      <a:pt x="660" y="326"/>
                      <a:pt x="660" y="326"/>
                      <a:pt x="660" y="326"/>
                    </a:cubicBezTo>
                    <a:cubicBezTo>
                      <a:pt x="695" y="210"/>
                      <a:pt x="695" y="210"/>
                      <a:pt x="695" y="210"/>
                    </a:cubicBezTo>
                    <a:cubicBezTo>
                      <a:pt x="723" y="208"/>
                      <a:pt x="723" y="208"/>
                      <a:pt x="723" y="208"/>
                    </a:cubicBezTo>
                    <a:lnTo>
                      <a:pt x="685" y="326"/>
                    </a:lnTo>
                    <a:close/>
                    <a:moveTo>
                      <a:pt x="691" y="210"/>
                    </a:moveTo>
                    <a:cubicBezTo>
                      <a:pt x="656" y="326"/>
                      <a:pt x="656" y="326"/>
                      <a:pt x="656" y="326"/>
                    </a:cubicBezTo>
                    <a:cubicBezTo>
                      <a:pt x="631" y="326"/>
                      <a:pt x="631" y="326"/>
                      <a:pt x="631" y="326"/>
                    </a:cubicBezTo>
                    <a:cubicBezTo>
                      <a:pt x="665" y="212"/>
                      <a:pt x="665" y="212"/>
                      <a:pt x="665" y="212"/>
                    </a:cubicBezTo>
                    <a:lnTo>
                      <a:pt x="691" y="210"/>
                    </a:lnTo>
                    <a:close/>
                    <a:moveTo>
                      <a:pt x="628" y="326"/>
                    </a:moveTo>
                    <a:cubicBezTo>
                      <a:pt x="601" y="326"/>
                      <a:pt x="601" y="326"/>
                      <a:pt x="601" y="326"/>
                    </a:cubicBezTo>
                    <a:cubicBezTo>
                      <a:pt x="633" y="214"/>
                      <a:pt x="633" y="214"/>
                      <a:pt x="633" y="214"/>
                    </a:cubicBezTo>
                    <a:cubicBezTo>
                      <a:pt x="662" y="212"/>
                      <a:pt x="662" y="212"/>
                      <a:pt x="662" y="212"/>
                    </a:cubicBezTo>
                    <a:lnTo>
                      <a:pt x="628" y="326"/>
                    </a:lnTo>
                    <a:close/>
                    <a:moveTo>
                      <a:pt x="630" y="215"/>
                    </a:moveTo>
                    <a:cubicBezTo>
                      <a:pt x="598" y="326"/>
                      <a:pt x="598" y="326"/>
                      <a:pt x="598" y="326"/>
                    </a:cubicBezTo>
                    <a:cubicBezTo>
                      <a:pt x="572" y="326"/>
                      <a:pt x="572" y="326"/>
                      <a:pt x="572" y="326"/>
                    </a:cubicBezTo>
                    <a:cubicBezTo>
                      <a:pt x="602" y="217"/>
                      <a:pt x="602" y="217"/>
                      <a:pt x="602" y="217"/>
                    </a:cubicBezTo>
                    <a:lnTo>
                      <a:pt x="630" y="215"/>
                    </a:lnTo>
                    <a:close/>
                    <a:moveTo>
                      <a:pt x="569" y="326"/>
                    </a:moveTo>
                    <a:cubicBezTo>
                      <a:pt x="544" y="326"/>
                      <a:pt x="544" y="326"/>
                      <a:pt x="544" y="326"/>
                    </a:cubicBezTo>
                    <a:cubicBezTo>
                      <a:pt x="573" y="219"/>
                      <a:pt x="573" y="219"/>
                      <a:pt x="573" y="219"/>
                    </a:cubicBezTo>
                    <a:cubicBezTo>
                      <a:pt x="598" y="217"/>
                      <a:pt x="598" y="217"/>
                      <a:pt x="598" y="217"/>
                    </a:cubicBezTo>
                    <a:lnTo>
                      <a:pt x="569" y="326"/>
                    </a:lnTo>
                    <a:close/>
                    <a:moveTo>
                      <a:pt x="569" y="219"/>
                    </a:moveTo>
                    <a:cubicBezTo>
                      <a:pt x="541" y="326"/>
                      <a:pt x="541" y="326"/>
                      <a:pt x="541" y="326"/>
                    </a:cubicBezTo>
                    <a:cubicBezTo>
                      <a:pt x="515" y="326"/>
                      <a:pt x="515" y="326"/>
                      <a:pt x="515" y="326"/>
                    </a:cubicBezTo>
                    <a:cubicBezTo>
                      <a:pt x="541" y="222"/>
                      <a:pt x="541" y="222"/>
                      <a:pt x="541" y="222"/>
                    </a:cubicBezTo>
                    <a:lnTo>
                      <a:pt x="569" y="219"/>
                    </a:lnTo>
                    <a:close/>
                    <a:moveTo>
                      <a:pt x="512" y="326"/>
                    </a:moveTo>
                    <a:cubicBezTo>
                      <a:pt x="487" y="325"/>
                      <a:pt x="487" y="325"/>
                      <a:pt x="487" y="325"/>
                    </a:cubicBezTo>
                    <a:cubicBezTo>
                      <a:pt x="511" y="224"/>
                      <a:pt x="511" y="224"/>
                      <a:pt x="511" y="224"/>
                    </a:cubicBezTo>
                    <a:cubicBezTo>
                      <a:pt x="537" y="222"/>
                      <a:pt x="537" y="222"/>
                      <a:pt x="537" y="222"/>
                    </a:cubicBezTo>
                    <a:lnTo>
                      <a:pt x="512" y="326"/>
                    </a:lnTo>
                    <a:close/>
                    <a:moveTo>
                      <a:pt x="508" y="224"/>
                    </a:moveTo>
                    <a:cubicBezTo>
                      <a:pt x="484" y="325"/>
                      <a:pt x="484" y="325"/>
                      <a:pt x="484" y="325"/>
                    </a:cubicBezTo>
                    <a:cubicBezTo>
                      <a:pt x="459" y="325"/>
                      <a:pt x="459" y="325"/>
                      <a:pt x="459" y="325"/>
                    </a:cubicBezTo>
                    <a:cubicBezTo>
                      <a:pt x="481" y="226"/>
                      <a:pt x="481" y="226"/>
                      <a:pt x="481" y="226"/>
                    </a:cubicBezTo>
                    <a:lnTo>
                      <a:pt x="508" y="224"/>
                    </a:lnTo>
                    <a:close/>
                    <a:moveTo>
                      <a:pt x="455" y="325"/>
                    </a:moveTo>
                    <a:cubicBezTo>
                      <a:pt x="429" y="325"/>
                      <a:pt x="429" y="325"/>
                      <a:pt x="429" y="325"/>
                    </a:cubicBezTo>
                    <a:cubicBezTo>
                      <a:pt x="450" y="229"/>
                      <a:pt x="450" y="229"/>
                      <a:pt x="450" y="229"/>
                    </a:cubicBezTo>
                    <a:cubicBezTo>
                      <a:pt x="478" y="226"/>
                      <a:pt x="478" y="226"/>
                      <a:pt x="478" y="226"/>
                    </a:cubicBezTo>
                    <a:lnTo>
                      <a:pt x="455" y="325"/>
                    </a:lnTo>
                    <a:close/>
                    <a:moveTo>
                      <a:pt x="446" y="229"/>
                    </a:moveTo>
                    <a:cubicBezTo>
                      <a:pt x="426" y="325"/>
                      <a:pt x="426" y="325"/>
                      <a:pt x="426" y="325"/>
                    </a:cubicBezTo>
                    <a:cubicBezTo>
                      <a:pt x="400" y="325"/>
                      <a:pt x="400" y="325"/>
                      <a:pt x="400" y="325"/>
                    </a:cubicBezTo>
                    <a:cubicBezTo>
                      <a:pt x="419" y="231"/>
                      <a:pt x="419" y="231"/>
                      <a:pt x="419" y="231"/>
                    </a:cubicBezTo>
                    <a:lnTo>
                      <a:pt x="446" y="229"/>
                    </a:lnTo>
                    <a:close/>
                    <a:moveTo>
                      <a:pt x="397" y="325"/>
                    </a:moveTo>
                    <a:cubicBezTo>
                      <a:pt x="372" y="325"/>
                      <a:pt x="372" y="325"/>
                      <a:pt x="372" y="325"/>
                    </a:cubicBezTo>
                    <a:cubicBezTo>
                      <a:pt x="389" y="233"/>
                      <a:pt x="389" y="233"/>
                      <a:pt x="389" y="233"/>
                    </a:cubicBezTo>
                    <a:cubicBezTo>
                      <a:pt x="415" y="231"/>
                      <a:pt x="415" y="231"/>
                      <a:pt x="415" y="231"/>
                    </a:cubicBezTo>
                    <a:lnTo>
                      <a:pt x="397" y="325"/>
                    </a:lnTo>
                    <a:close/>
                    <a:moveTo>
                      <a:pt x="386" y="233"/>
                    </a:moveTo>
                    <a:cubicBezTo>
                      <a:pt x="368" y="325"/>
                      <a:pt x="368" y="325"/>
                      <a:pt x="368" y="325"/>
                    </a:cubicBezTo>
                    <a:cubicBezTo>
                      <a:pt x="342" y="325"/>
                      <a:pt x="342" y="325"/>
                      <a:pt x="342" y="325"/>
                    </a:cubicBezTo>
                    <a:cubicBezTo>
                      <a:pt x="358" y="236"/>
                      <a:pt x="358" y="236"/>
                      <a:pt x="358" y="236"/>
                    </a:cubicBezTo>
                    <a:lnTo>
                      <a:pt x="386" y="233"/>
                    </a:lnTo>
                    <a:close/>
                    <a:moveTo>
                      <a:pt x="339" y="325"/>
                    </a:moveTo>
                    <a:cubicBezTo>
                      <a:pt x="314" y="325"/>
                      <a:pt x="314" y="325"/>
                      <a:pt x="314" y="325"/>
                    </a:cubicBezTo>
                    <a:cubicBezTo>
                      <a:pt x="328" y="238"/>
                      <a:pt x="328" y="238"/>
                      <a:pt x="328" y="238"/>
                    </a:cubicBezTo>
                    <a:cubicBezTo>
                      <a:pt x="354" y="236"/>
                      <a:pt x="354" y="236"/>
                      <a:pt x="354" y="236"/>
                    </a:cubicBezTo>
                    <a:lnTo>
                      <a:pt x="339" y="325"/>
                    </a:lnTo>
                    <a:close/>
                    <a:moveTo>
                      <a:pt x="325" y="238"/>
                    </a:moveTo>
                    <a:cubicBezTo>
                      <a:pt x="311" y="325"/>
                      <a:pt x="311" y="325"/>
                      <a:pt x="311" y="325"/>
                    </a:cubicBezTo>
                    <a:cubicBezTo>
                      <a:pt x="285" y="325"/>
                      <a:pt x="285" y="325"/>
                      <a:pt x="285" y="325"/>
                    </a:cubicBezTo>
                    <a:cubicBezTo>
                      <a:pt x="297" y="240"/>
                      <a:pt x="297" y="240"/>
                      <a:pt x="297" y="240"/>
                    </a:cubicBezTo>
                    <a:lnTo>
                      <a:pt x="325" y="238"/>
                    </a:lnTo>
                    <a:close/>
                    <a:moveTo>
                      <a:pt x="282" y="325"/>
                    </a:moveTo>
                    <a:cubicBezTo>
                      <a:pt x="255" y="324"/>
                      <a:pt x="255" y="324"/>
                      <a:pt x="255" y="324"/>
                    </a:cubicBezTo>
                    <a:cubicBezTo>
                      <a:pt x="266" y="243"/>
                      <a:pt x="266" y="243"/>
                      <a:pt x="266" y="243"/>
                    </a:cubicBezTo>
                    <a:cubicBezTo>
                      <a:pt x="294" y="241"/>
                      <a:pt x="294" y="241"/>
                      <a:pt x="294" y="241"/>
                    </a:cubicBezTo>
                    <a:lnTo>
                      <a:pt x="282" y="325"/>
                    </a:lnTo>
                    <a:close/>
                    <a:moveTo>
                      <a:pt x="262" y="243"/>
                    </a:moveTo>
                    <a:cubicBezTo>
                      <a:pt x="252" y="324"/>
                      <a:pt x="252" y="324"/>
                      <a:pt x="252" y="324"/>
                    </a:cubicBezTo>
                    <a:cubicBezTo>
                      <a:pt x="228" y="324"/>
                      <a:pt x="228" y="324"/>
                      <a:pt x="228" y="324"/>
                    </a:cubicBezTo>
                    <a:cubicBezTo>
                      <a:pt x="237" y="245"/>
                      <a:pt x="237" y="245"/>
                      <a:pt x="237" y="245"/>
                    </a:cubicBezTo>
                    <a:lnTo>
                      <a:pt x="262" y="243"/>
                    </a:lnTo>
                    <a:close/>
                    <a:moveTo>
                      <a:pt x="224" y="324"/>
                    </a:moveTo>
                    <a:cubicBezTo>
                      <a:pt x="199" y="324"/>
                      <a:pt x="199" y="324"/>
                      <a:pt x="199" y="324"/>
                    </a:cubicBezTo>
                    <a:cubicBezTo>
                      <a:pt x="206" y="247"/>
                      <a:pt x="206" y="247"/>
                      <a:pt x="206" y="247"/>
                    </a:cubicBezTo>
                    <a:cubicBezTo>
                      <a:pt x="234" y="245"/>
                      <a:pt x="234" y="245"/>
                      <a:pt x="234" y="245"/>
                    </a:cubicBezTo>
                    <a:lnTo>
                      <a:pt x="224" y="324"/>
                    </a:lnTo>
                    <a:close/>
                    <a:moveTo>
                      <a:pt x="203" y="248"/>
                    </a:moveTo>
                    <a:cubicBezTo>
                      <a:pt x="195" y="324"/>
                      <a:pt x="195" y="324"/>
                      <a:pt x="195" y="324"/>
                    </a:cubicBezTo>
                    <a:cubicBezTo>
                      <a:pt x="170" y="324"/>
                      <a:pt x="170" y="324"/>
                      <a:pt x="170" y="324"/>
                    </a:cubicBezTo>
                    <a:cubicBezTo>
                      <a:pt x="176" y="250"/>
                      <a:pt x="176" y="250"/>
                      <a:pt x="176" y="250"/>
                    </a:cubicBezTo>
                    <a:lnTo>
                      <a:pt x="203" y="248"/>
                    </a:lnTo>
                    <a:close/>
                    <a:moveTo>
                      <a:pt x="167" y="324"/>
                    </a:moveTo>
                    <a:cubicBezTo>
                      <a:pt x="164" y="324"/>
                      <a:pt x="164" y="324"/>
                      <a:pt x="164" y="324"/>
                    </a:cubicBezTo>
                    <a:cubicBezTo>
                      <a:pt x="164" y="327"/>
                      <a:pt x="164" y="327"/>
                      <a:pt x="164" y="327"/>
                    </a:cubicBezTo>
                    <a:cubicBezTo>
                      <a:pt x="141" y="327"/>
                      <a:pt x="141" y="327"/>
                      <a:pt x="141" y="327"/>
                    </a:cubicBezTo>
                    <a:cubicBezTo>
                      <a:pt x="146" y="252"/>
                      <a:pt x="146" y="252"/>
                      <a:pt x="146" y="252"/>
                    </a:cubicBezTo>
                    <a:cubicBezTo>
                      <a:pt x="173" y="250"/>
                      <a:pt x="173" y="250"/>
                      <a:pt x="173" y="250"/>
                    </a:cubicBezTo>
                    <a:lnTo>
                      <a:pt x="167" y="324"/>
                    </a:lnTo>
                    <a:close/>
                    <a:moveTo>
                      <a:pt x="145" y="212"/>
                    </a:moveTo>
                    <a:cubicBezTo>
                      <a:pt x="143" y="246"/>
                      <a:pt x="143" y="246"/>
                      <a:pt x="143" y="246"/>
                    </a:cubicBezTo>
                    <a:cubicBezTo>
                      <a:pt x="116" y="248"/>
                      <a:pt x="116" y="248"/>
                      <a:pt x="116" y="248"/>
                    </a:cubicBezTo>
                    <a:cubicBezTo>
                      <a:pt x="118" y="214"/>
                      <a:pt x="118" y="214"/>
                      <a:pt x="118" y="214"/>
                    </a:cubicBezTo>
                    <a:lnTo>
                      <a:pt x="145" y="212"/>
                    </a:lnTo>
                    <a:close/>
                    <a:moveTo>
                      <a:pt x="143" y="252"/>
                    </a:moveTo>
                    <a:cubicBezTo>
                      <a:pt x="138" y="327"/>
                      <a:pt x="138" y="327"/>
                      <a:pt x="138" y="327"/>
                    </a:cubicBezTo>
                    <a:cubicBezTo>
                      <a:pt x="113" y="326"/>
                      <a:pt x="113" y="326"/>
                      <a:pt x="113" y="326"/>
                    </a:cubicBezTo>
                    <a:cubicBezTo>
                      <a:pt x="116" y="254"/>
                      <a:pt x="116" y="254"/>
                      <a:pt x="116" y="254"/>
                    </a:cubicBezTo>
                    <a:lnTo>
                      <a:pt x="143" y="252"/>
                    </a:lnTo>
                    <a:close/>
                    <a:moveTo>
                      <a:pt x="109" y="326"/>
                    </a:moveTo>
                    <a:cubicBezTo>
                      <a:pt x="85" y="326"/>
                      <a:pt x="85" y="326"/>
                      <a:pt x="85" y="326"/>
                    </a:cubicBezTo>
                    <a:cubicBezTo>
                      <a:pt x="87" y="256"/>
                      <a:pt x="87" y="256"/>
                      <a:pt x="87" y="256"/>
                    </a:cubicBezTo>
                    <a:cubicBezTo>
                      <a:pt x="113" y="254"/>
                      <a:pt x="113" y="254"/>
                      <a:pt x="113" y="254"/>
                    </a:cubicBezTo>
                    <a:lnTo>
                      <a:pt x="109" y="326"/>
                    </a:lnTo>
                    <a:close/>
                    <a:moveTo>
                      <a:pt x="109" y="333"/>
                    </a:moveTo>
                    <a:cubicBezTo>
                      <a:pt x="103" y="446"/>
                      <a:pt x="103" y="446"/>
                      <a:pt x="103" y="446"/>
                    </a:cubicBezTo>
                    <a:cubicBezTo>
                      <a:pt x="81" y="444"/>
                      <a:pt x="81" y="444"/>
                      <a:pt x="81" y="444"/>
                    </a:cubicBezTo>
                    <a:cubicBezTo>
                      <a:pt x="85" y="333"/>
                      <a:pt x="85" y="333"/>
                      <a:pt x="85" y="333"/>
                    </a:cubicBezTo>
                    <a:lnTo>
                      <a:pt x="109" y="333"/>
                    </a:lnTo>
                    <a:close/>
                    <a:moveTo>
                      <a:pt x="82" y="326"/>
                    </a:moveTo>
                    <a:cubicBezTo>
                      <a:pt x="53" y="326"/>
                      <a:pt x="53" y="326"/>
                      <a:pt x="53" y="326"/>
                    </a:cubicBezTo>
                    <a:cubicBezTo>
                      <a:pt x="53" y="259"/>
                      <a:pt x="53" y="259"/>
                      <a:pt x="53" y="259"/>
                    </a:cubicBezTo>
                    <a:cubicBezTo>
                      <a:pt x="84" y="257"/>
                      <a:pt x="84" y="257"/>
                      <a:pt x="84" y="257"/>
                    </a:cubicBezTo>
                    <a:lnTo>
                      <a:pt x="82" y="326"/>
                    </a:lnTo>
                    <a:close/>
                    <a:moveTo>
                      <a:pt x="54" y="443"/>
                    </a:moveTo>
                    <a:cubicBezTo>
                      <a:pt x="53" y="333"/>
                      <a:pt x="53" y="333"/>
                      <a:pt x="53" y="333"/>
                    </a:cubicBezTo>
                    <a:cubicBezTo>
                      <a:pt x="82" y="333"/>
                      <a:pt x="82" y="333"/>
                      <a:pt x="82" y="333"/>
                    </a:cubicBezTo>
                    <a:cubicBezTo>
                      <a:pt x="78" y="444"/>
                      <a:pt x="78" y="444"/>
                      <a:pt x="78" y="444"/>
                    </a:cubicBezTo>
                    <a:lnTo>
                      <a:pt x="54" y="443"/>
                    </a:lnTo>
                    <a:close/>
                    <a:moveTo>
                      <a:pt x="78" y="451"/>
                    </a:moveTo>
                    <a:cubicBezTo>
                      <a:pt x="75" y="540"/>
                      <a:pt x="75" y="540"/>
                      <a:pt x="75" y="540"/>
                    </a:cubicBezTo>
                    <a:cubicBezTo>
                      <a:pt x="55" y="537"/>
                      <a:pt x="55" y="537"/>
                      <a:pt x="55" y="537"/>
                    </a:cubicBezTo>
                    <a:cubicBezTo>
                      <a:pt x="54" y="449"/>
                      <a:pt x="54" y="449"/>
                      <a:pt x="54" y="449"/>
                    </a:cubicBezTo>
                    <a:lnTo>
                      <a:pt x="78" y="451"/>
                    </a:lnTo>
                    <a:close/>
                    <a:moveTo>
                      <a:pt x="81" y="451"/>
                    </a:moveTo>
                    <a:cubicBezTo>
                      <a:pt x="103" y="452"/>
                      <a:pt x="103" y="452"/>
                      <a:pt x="103" y="452"/>
                    </a:cubicBezTo>
                    <a:cubicBezTo>
                      <a:pt x="99" y="542"/>
                      <a:pt x="99" y="542"/>
                      <a:pt x="99" y="542"/>
                    </a:cubicBezTo>
                    <a:cubicBezTo>
                      <a:pt x="78" y="540"/>
                      <a:pt x="78" y="540"/>
                      <a:pt x="78" y="540"/>
                    </a:cubicBezTo>
                    <a:lnTo>
                      <a:pt x="81" y="451"/>
                    </a:lnTo>
                    <a:close/>
                    <a:moveTo>
                      <a:pt x="106" y="453"/>
                    </a:moveTo>
                    <a:cubicBezTo>
                      <a:pt x="130" y="454"/>
                      <a:pt x="130" y="454"/>
                      <a:pt x="130" y="454"/>
                    </a:cubicBezTo>
                    <a:cubicBezTo>
                      <a:pt x="124" y="546"/>
                      <a:pt x="124" y="546"/>
                      <a:pt x="124" y="546"/>
                    </a:cubicBezTo>
                    <a:cubicBezTo>
                      <a:pt x="102" y="543"/>
                      <a:pt x="102" y="543"/>
                      <a:pt x="102" y="543"/>
                    </a:cubicBezTo>
                    <a:lnTo>
                      <a:pt x="106" y="453"/>
                    </a:lnTo>
                    <a:close/>
                    <a:moveTo>
                      <a:pt x="133" y="454"/>
                    </a:moveTo>
                    <a:cubicBezTo>
                      <a:pt x="156" y="456"/>
                      <a:pt x="156" y="456"/>
                      <a:pt x="156" y="456"/>
                    </a:cubicBezTo>
                    <a:cubicBezTo>
                      <a:pt x="149" y="548"/>
                      <a:pt x="149" y="548"/>
                      <a:pt x="149" y="548"/>
                    </a:cubicBezTo>
                    <a:cubicBezTo>
                      <a:pt x="128" y="546"/>
                      <a:pt x="128" y="546"/>
                      <a:pt x="128" y="546"/>
                    </a:cubicBezTo>
                    <a:lnTo>
                      <a:pt x="133" y="454"/>
                    </a:lnTo>
                    <a:close/>
                    <a:moveTo>
                      <a:pt x="160" y="456"/>
                    </a:moveTo>
                    <a:cubicBezTo>
                      <a:pt x="182" y="458"/>
                      <a:pt x="182" y="458"/>
                      <a:pt x="182" y="458"/>
                    </a:cubicBezTo>
                    <a:cubicBezTo>
                      <a:pt x="173" y="551"/>
                      <a:pt x="173" y="551"/>
                      <a:pt x="173" y="551"/>
                    </a:cubicBezTo>
                    <a:cubicBezTo>
                      <a:pt x="152" y="549"/>
                      <a:pt x="152" y="549"/>
                      <a:pt x="152" y="549"/>
                    </a:cubicBezTo>
                    <a:lnTo>
                      <a:pt x="160" y="456"/>
                    </a:lnTo>
                    <a:close/>
                    <a:moveTo>
                      <a:pt x="212" y="460"/>
                    </a:moveTo>
                    <a:cubicBezTo>
                      <a:pt x="235" y="461"/>
                      <a:pt x="235" y="461"/>
                      <a:pt x="235" y="461"/>
                    </a:cubicBezTo>
                    <a:cubicBezTo>
                      <a:pt x="222" y="557"/>
                      <a:pt x="222" y="557"/>
                      <a:pt x="222" y="557"/>
                    </a:cubicBezTo>
                    <a:cubicBezTo>
                      <a:pt x="201" y="555"/>
                      <a:pt x="201" y="555"/>
                      <a:pt x="201" y="555"/>
                    </a:cubicBezTo>
                    <a:lnTo>
                      <a:pt x="212" y="460"/>
                    </a:lnTo>
                    <a:close/>
                    <a:moveTo>
                      <a:pt x="238" y="461"/>
                    </a:moveTo>
                    <a:cubicBezTo>
                      <a:pt x="262" y="463"/>
                      <a:pt x="262" y="463"/>
                      <a:pt x="262" y="463"/>
                    </a:cubicBezTo>
                    <a:cubicBezTo>
                      <a:pt x="248" y="560"/>
                      <a:pt x="248" y="560"/>
                      <a:pt x="248" y="560"/>
                    </a:cubicBezTo>
                    <a:cubicBezTo>
                      <a:pt x="226" y="558"/>
                      <a:pt x="226" y="558"/>
                      <a:pt x="226" y="558"/>
                    </a:cubicBezTo>
                    <a:lnTo>
                      <a:pt x="238" y="461"/>
                    </a:lnTo>
                    <a:close/>
                    <a:moveTo>
                      <a:pt x="265" y="463"/>
                    </a:moveTo>
                    <a:cubicBezTo>
                      <a:pt x="289" y="465"/>
                      <a:pt x="289" y="465"/>
                      <a:pt x="289" y="465"/>
                    </a:cubicBezTo>
                    <a:cubicBezTo>
                      <a:pt x="274" y="563"/>
                      <a:pt x="274" y="563"/>
                      <a:pt x="274" y="563"/>
                    </a:cubicBezTo>
                    <a:cubicBezTo>
                      <a:pt x="251" y="561"/>
                      <a:pt x="251" y="561"/>
                      <a:pt x="251" y="561"/>
                    </a:cubicBezTo>
                    <a:lnTo>
                      <a:pt x="265" y="463"/>
                    </a:lnTo>
                    <a:close/>
                    <a:moveTo>
                      <a:pt x="292" y="465"/>
                    </a:moveTo>
                    <a:cubicBezTo>
                      <a:pt x="314" y="466"/>
                      <a:pt x="314" y="466"/>
                      <a:pt x="314" y="466"/>
                    </a:cubicBezTo>
                    <a:cubicBezTo>
                      <a:pt x="297" y="566"/>
                      <a:pt x="297" y="566"/>
                      <a:pt x="297" y="566"/>
                    </a:cubicBezTo>
                    <a:cubicBezTo>
                      <a:pt x="277" y="564"/>
                      <a:pt x="277" y="564"/>
                      <a:pt x="277" y="564"/>
                    </a:cubicBezTo>
                    <a:lnTo>
                      <a:pt x="292" y="465"/>
                    </a:lnTo>
                    <a:close/>
                    <a:moveTo>
                      <a:pt x="318" y="467"/>
                    </a:moveTo>
                    <a:cubicBezTo>
                      <a:pt x="342" y="468"/>
                      <a:pt x="342" y="468"/>
                      <a:pt x="342" y="468"/>
                    </a:cubicBezTo>
                    <a:cubicBezTo>
                      <a:pt x="323" y="569"/>
                      <a:pt x="323" y="569"/>
                      <a:pt x="323" y="569"/>
                    </a:cubicBezTo>
                    <a:cubicBezTo>
                      <a:pt x="300" y="567"/>
                      <a:pt x="300" y="567"/>
                      <a:pt x="300" y="567"/>
                    </a:cubicBezTo>
                    <a:lnTo>
                      <a:pt x="318" y="467"/>
                    </a:lnTo>
                    <a:close/>
                    <a:moveTo>
                      <a:pt x="345" y="468"/>
                    </a:moveTo>
                    <a:cubicBezTo>
                      <a:pt x="368" y="470"/>
                      <a:pt x="368" y="470"/>
                      <a:pt x="368" y="470"/>
                    </a:cubicBezTo>
                    <a:cubicBezTo>
                      <a:pt x="348" y="572"/>
                      <a:pt x="348" y="572"/>
                      <a:pt x="348" y="572"/>
                    </a:cubicBezTo>
                    <a:cubicBezTo>
                      <a:pt x="326" y="570"/>
                      <a:pt x="326" y="570"/>
                      <a:pt x="326" y="570"/>
                    </a:cubicBezTo>
                    <a:lnTo>
                      <a:pt x="345" y="468"/>
                    </a:lnTo>
                    <a:close/>
                    <a:moveTo>
                      <a:pt x="372" y="470"/>
                    </a:moveTo>
                    <a:cubicBezTo>
                      <a:pt x="395" y="472"/>
                      <a:pt x="395" y="472"/>
                      <a:pt x="395" y="472"/>
                    </a:cubicBezTo>
                    <a:cubicBezTo>
                      <a:pt x="373" y="575"/>
                      <a:pt x="373" y="575"/>
                      <a:pt x="373" y="575"/>
                    </a:cubicBezTo>
                    <a:cubicBezTo>
                      <a:pt x="351" y="573"/>
                      <a:pt x="351" y="573"/>
                      <a:pt x="351" y="573"/>
                    </a:cubicBezTo>
                    <a:lnTo>
                      <a:pt x="372" y="470"/>
                    </a:lnTo>
                    <a:close/>
                    <a:moveTo>
                      <a:pt x="398" y="472"/>
                    </a:moveTo>
                    <a:cubicBezTo>
                      <a:pt x="422" y="473"/>
                      <a:pt x="422" y="473"/>
                      <a:pt x="422" y="473"/>
                    </a:cubicBezTo>
                    <a:cubicBezTo>
                      <a:pt x="398" y="578"/>
                      <a:pt x="398" y="578"/>
                      <a:pt x="398" y="578"/>
                    </a:cubicBezTo>
                    <a:cubicBezTo>
                      <a:pt x="376" y="576"/>
                      <a:pt x="376" y="576"/>
                      <a:pt x="376" y="576"/>
                    </a:cubicBezTo>
                    <a:lnTo>
                      <a:pt x="398" y="472"/>
                    </a:lnTo>
                    <a:close/>
                    <a:moveTo>
                      <a:pt x="425" y="474"/>
                    </a:moveTo>
                    <a:cubicBezTo>
                      <a:pt x="449" y="475"/>
                      <a:pt x="449" y="475"/>
                      <a:pt x="449" y="475"/>
                    </a:cubicBezTo>
                    <a:cubicBezTo>
                      <a:pt x="424" y="581"/>
                      <a:pt x="424" y="581"/>
                      <a:pt x="424" y="581"/>
                    </a:cubicBezTo>
                    <a:cubicBezTo>
                      <a:pt x="402" y="579"/>
                      <a:pt x="402" y="579"/>
                      <a:pt x="402" y="579"/>
                    </a:cubicBezTo>
                    <a:lnTo>
                      <a:pt x="425" y="474"/>
                    </a:lnTo>
                    <a:close/>
                    <a:moveTo>
                      <a:pt x="452" y="475"/>
                    </a:moveTo>
                    <a:cubicBezTo>
                      <a:pt x="474" y="477"/>
                      <a:pt x="474" y="477"/>
                      <a:pt x="474" y="477"/>
                    </a:cubicBezTo>
                    <a:cubicBezTo>
                      <a:pt x="447" y="584"/>
                      <a:pt x="447" y="584"/>
                      <a:pt x="447" y="584"/>
                    </a:cubicBezTo>
                    <a:cubicBezTo>
                      <a:pt x="427" y="582"/>
                      <a:pt x="427" y="582"/>
                      <a:pt x="427" y="582"/>
                    </a:cubicBezTo>
                    <a:lnTo>
                      <a:pt x="452" y="475"/>
                    </a:lnTo>
                    <a:close/>
                    <a:moveTo>
                      <a:pt x="499" y="597"/>
                    </a:moveTo>
                    <a:cubicBezTo>
                      <a:pt x="520" y="600"/>
                      <a:pt x="520" y="600"/>
                      <a:pt x="520" y="600"/>
                    </a:cubicBezTo>
                    <a:cubicBezTo>
                      <a:pt x="519" y="601"/>
                      <a:pt x="519" y="601"/>
                      <a:pt x="519" y="601"/>
                    </a:cubicBezTo>
                    <a:cubicBezTo>
                      <a:pt x="512" y="600"/>
                      <a:pt x="505" y="600"/>
                      <a:pt x="499" y="599"/>
                    </a:cubicBezTo>
                    <a:lnTo>
                      <a:pt x="499" y="597"/>
                    </a:lnTo>
                    <a:close/>
                    <a:moveTo>
                      <a:pt x="548" y="603"/>
                    </a:moveTo>
                    <a:cubicBezTo>
                      <a:pt x="571" y="606"/>
                      <a:pt x="571" y="606"/>
                      <a:pt x="571" y="606"/>
                    </a:cubicBezTo>
                    <a:cubicBezTo>
                      <a:pt x="571" y="607"/>
                      <a:pt x="571" y="607"/>
                      <a:pt x="571" y="607"/>
                    </a:cubicBezTo>
                    <a:cubicBezTo>
                      <a:pt x="563" y="606"/>
                      <a:pt x="555" y="605"/>
                      <a:pt x="548" y="604"/>
                    </a:cubicBezTo>
                    <a:lnTo>
                      <a:pt x="548" y="603"/>
                    </a:lnTo>
                    <a:close/>
                    <a:moveTo>
                      <a:pt x="599" y="609"/>
                    </a:moveTo>
                    <a:cubicBezTo>
                      <a:pt x="605" y="610"/>
                      <a:pt x="605" y="610"/>
                      <a:pt x="605" y="610"/>
                    </a:cubicBezTo>
                    <a:cubicBezTo>
                      <a:pt x="606" y="610"/>
                      <a:pt x="606" y="611"/>
                      <a:pt x="607" y="611"/>
                    </a:cubicBezTo>
                    <a:cubicBezTo>
                      <a:pt x="607" y="611"/>
                      <a:pt x="608" y="611"/>
                      <a:pt x="608" y="612"/>
                    </a:cubicBezTo>
                    <a:cubicBezTo>
                      <a:pt x="605" y="611"/>
                      <a:pt x="602" y="611"/>
                      <a:pt x="599" y="610"/>
                    </a:cubicBezTo>
                    <a:lnTo>
                      <a:pt x="599" y="609"/>
                    </a:lnTo>
                    <a:close/>
                    <a:moveTo>
                      <a:pt x="612" y="611"/>
                    </a:moveTo>
                    <a:cubicBezTo>
                      <a:pt x="621" y="612"/>
                      <a:pt x="621" y="612"/>
                      <a:pt x="621" y="612"/>
                    </a:cubicBezTo>
                    <a:cubicBezTo>
                      <a:pt x="620" y="613"/>
                      <a:pt x="620" y="613"/>
                      <a:pt x="620" y="613"/>
                    </a:cubicBezTo>
                    <a:cubicBezTo>
                      <a:pt x="617" y="613"/>
                      <a:pt x="613" y="612"/>
                      <a:pt x="609" y="612"/>
                    </a:cubicBezTo>
                    <a:cubicBezTo>
                      <a:pt x="610" y="612"/>
                      <a:pt x="611" y="611"/>
                      <a:pt x="612" y="611"/>
                    </a:cubicBezTo>
                    <a:close/>
                    <a:moveTo>
                      <a:pt x="649" y="615"/>
                    </a:moveTo>
                    <a:cubicBezTo>
                      <a:pt x="667" y="617"/>
                      <a:pt x="667" y="617"/>
                      <a:pt x="667" y="617"/>
                    </a:cubicBezTo>
                    <a:cubicBezTo>
                      <a:pt x="666" y="619"/>
                      <a:pt x="666" y="619"/>
                      <a:pt x="666" y="619"/>
                    </a:cubicBezTo>
                    <a:cubicBezTo>
                      <a:pt x="661" y="618"/>
                      <a:pt x="655" y="617"/>
                      <a:pt x="648" y="616"/>
                    </a:cubicBezTo>
                    <a:lnTo>
                      <a:pt x="649" y="615"/>
                    </a:lnTo>
                    <a:close/>
                    <a:moveTo>
                      <a:pt x="651" y="609"/>
                    </a:moveTo>
                    <a:cubicBezTo>
                      <a:pt x="691" y="491"/>
                      <a:pt x="691" y="491"/>
                      <a:pt x="691" y="491"/>
                    </a:cubicBezTo>
                    <a:cubicBezTo>
                      <a:pt x="712" y="492"/>
                      <a:pt x="712" y="492"/>
                      <a:pt x="712" y="492"/>
                    </a:cubicBezTo>
                    <a:cubicBezTo>
                      <a:pt x="669" y="611"/>
                      <a:pt x="669" y="611"/>
                      <a:pt x="669" y="611"/>
                    </a:cubicBezTo>
                    <a:lnTo>
                      <a:pt x="651" y="609"/>
                    </a:lnTo>
                    <a:close/>
                    <a:moveTo>
                      <a:pt x="715" y="493"/>
                    </a:moveTo>
                    <a:cubicBezTo>
                      <a:pt x="725" y="493"/>
                      <a:pt x="725" y="493"/>
                      <a:pt x="725" y="493"/>
                    </a:cubicBezTo>
                    <a:cubicBezTo>
                      <a:pt x="682" y="612"/>
                      <a:pt x="682" y="612"/>
                      <a:pt x="682" y="612"/>
                    </a:cubicBezTo>
                    <a:cubicBezTo>
                      <a:pt x="673" y="611"/>
                      <a:pt x="673" y="611"/>
                      <a:pt x="673" y="611"/>
                    </a:cubicBezTo>
                    <a:lnTo>
                      <a:pt x="715" y="493"/>
                    </a:lnTo>
                    <a:close/>
                    <a:moveTo>
                      <a:pt x="717" y="486"/>
                    </a:moveTo>
                    <a:cubicBezTo>
                      <a:pt x="771" y="335"/>
                      <a:pt x="771" y="335"/>
                      <a:pt x="771" y="335"/>
                    </a:cubicBezTo>
                    <a:cubicBezTo>
                      <a:pt x="781" y="335"/>
                      <a:pt x="781" y="335"/>
                      <a:pt x="781" y="335"/>
                    </a:cubicBezTo>
                    <a:cubicBezTo>
                      <a:pt x="727" y="487"/>
                      <a:pt x="727" y="487"/>
                      <a:pt x="727" y="487"/>
                    </a:cubicBezTo>
                    <a:lnTo>
                      <a:pt x="717" y="486"/>
                    </a:lnTo>
                    <a:close/>
                    <a:moveTo>
                      <a:pt x="774" y="328"/>
                    </a:moveTo>
                    <a:cubicBezTo>
                      <a:pt x="819" y="200"/>
                      <a:pt x="819" y="200"/>
                      <a:pt x="819" y="200"/>
                    </a:cubicBezTo>
                    <a:cubicBezTo>
                      <a:pt x="830" y="199"/>
                      <a:pt x="830" y="199"/>
                      <a:pt x="830" y="199"/>
                    </a:cubicBezTo>
                    <a:cubicBezTo>
                      <a:pt x="784" y="328"/>
                      <a:pt x="784" y="328"/>
                      <a:pt x="784" y="328"/>
                    </a:cubicBezTo>
                    <a:lnTo>
                      <a:pt x="774" y="328"/>
                    </a:lnTo>
                    <a:close/>
                    <a:moveTo>
                      <a:pt x="789" y="196"/>
                    </a:moveTo>
                    <a:cubicBezTo>
                      <a:pt x="761" y="198"/>
                      <a:pt x="761" y="198"/>
                      <a:pt x="761" y="198"/>
                    </a:cubicBezTo>
                    <a:cubicBezTo>
                      <a:pt x="775" y="156"/>
                      <a:pt x="775" y="156"/>
                      <a:pt x="775" y="156"/>
                    </a:cubicBezTo>
                    <a:cubicBezTo>
                      <a:pt x="803" y="153"/>
                      <a:pt x="803" y="153"/>
                      <a:pt x="803" y="153"/>
                    </a:cubicBezTo>
                    <a:lnTo>
                      <a:pt x="789" y="196"/>
                    </a:lnTo>
                    <a:close/>
                    <a:moveTo>
                      <a:pt x="725" y="201"/>
                    </a:moveTo>
                    <a:cubicBezTo>
                      <a:pt x="697" y="203"/>
                      <a:pt x="697" y="203"/>
                      <a:pt x="697" y="203"/>
                    </a:cubicBezTo>
                    <a:cubicBezTo>
                      <a:pt x="709" y="162"/>
                      <a:pt x="709" y="162"/>
                      <a:pt x="709" y="162"/>
                    </a:cubicBezTo>
                    <a:cubicBezTo>
                      <a:pt x="738" y="159"/>
                      <a:pt x="738" y="159"/>
                      <a:pt x="738" y="159"/>
                    </a:cubicBezTo>
                    <a:lnTo>
                      <a:pt x="725" y="201"/>
                    </a:lnTo>
                    <a:close/>
                    <a:moveTo>
                      <a:pt x="664" y="205"/>
                    </a:moveTo>
                    <a:cubicBezTo>
                      <a:pt x="635" y="208"/>
                      <a:pt x="635" y="208"/>
                      <a:pt x="635" y="208"/>
                    </a:cubicBezTo>
                    <a:cubicBezTo>
                      <a:pt x="647" y="168"/>
                      <a:pt x="647" y="168"/>
                      <a:pt x="647" y="168"/>
                    </a:cubicBezTo>
                    <a:cubicBezTo>
                      <a:pt x="676" y="165"/>
                      <a:pt x="676" y="165"/>
                      <a:pt x="676" y="165"/>
                    </a:cubicBezTo>
                    <a:lnTo>
                      <a:pt x="664" y="205"/>
                    </a:lnTo>
                    <a:close/>
                    <a:moveTo>
                      <a:pt x="600" y="210"/>
                    </a:moveTo>
                    <a:cubicBezTo>
                      <a:pt x="574" y="212"/>
                      <a:pt x="574" y="212"/>
                      <a:pt x="574" y="212"/>
                    </a:cubicBezTo>
                    <a:cubicBezTo>
                      <a:pt x="585" y="173"/>
                      <a:pt x="585" y="173"/>
                      <a:pt x="585" y="173"/>
                    </a:cubicBezTo>
                    <a:cubicBezTo>
                      <a:pt x="611" y="171"/>
                      <a:pt x="611" y="171"/>
                      <a:pt x="611" y="171"/>
                    </a:cubicBezTo>
                    <a:lnTo>
                      <a:pt x="600" y="210"/>
                    </a:lnTo>
                    <a:close/>
                    <a:moveTo>
                      <a:pt x="539" y="215"/>
                    </a:moveTo>
                    <a:cubicBezTo>
                      <a:pt x="513" y="217"/>
                      <a:pt x="513" y="217"/>
                      <a:pt x="513" y="217"/>
                    </a:cubicBezTo>
                    <a:cubicBezTo>
                      <a:pt x="522" y="179"/>
                      <a:pt x="522" y="179"/>
                      <a:pt x="522" y="179"/>
                    </a:cubicBezTo>
                    <a:cubicBezTo>
                      <a:pt x="549" y="177"/>
                      <a:pt x="549" y="177"/>
                      <a:pt x="549" y="177"/>
                    </a:cubicBezTo>
                    <a:lnTo>
                      <a:pt x="539" y="215"/>
                    </a:lnTo>
                    <a:close/>
                    <a:moveTo>
                      <a:pt x="479" y="220"/>
                    </a:moveTo>
                    <a:cubicBezTo>
                      <a:pt x="451" y="222"/>
                      <a:pt x="451" y="222"/>
                      <a:pt x="451" y="222"/>
                    </a:cubicBezTo>
                    <a:cubicBezTo>
                      <a:pt x="459" y="185"/>
                      <a:pt x="459" y="185"/>
                      <a:pt x="459" y="185"/>
                    </a:cubicBezTo>
                    <a:cubicBezTo>
                      <a:pt x="488" y="182"/>
                      <a:pt x="488" y="182"/>
                      <a:pt x="488" y="182"/>
                    </a:cubicBezTo>
                    <a:lnTo>
                      <a:pt x="479" y="220"/>
                    </a:lnTo>
                    <a:close/>
                    <a:moveTo>
                      <a:pt x="417" y="224"/>
                    </a:moveTo>
                    <a:cubicBezTo>
                      <a:pt x="390" y="227"/>
                      <a:pt x="390" y="227"/>
                      <a:pt x="390" y="227"/>
                    </a:cubicBezTo>
                    <a:cubicBezTo>
                      <a:pt x="397" y="190"/>
                      <a:pt x="397" y="190"/>
                      <a:pt x="397" y="190"/>
                    </a:cubicBezTo>
                    <a:cubicBezTo>
                      <a:pt x="424" y="188"/>
                      <a:pt x="424" y="188"/>
                      <a:pt x="424" y="188"/>
                    </a:cubicBezTo>
                    <a:lnTo>
                      <a:pt x="417" y="224"/>
                    </a:lnTo>
                    <a:close/>
                    <a:moveTo>
                      <a:pt x="356" y="229"/>
                    </a:moveTo>
                    <a:cubicBezTo>
                      <a:pt x="329" y="231"/>
                      <a:pt x="329" y="231"/>
                      <a:pt x="329" y="231"/>
                    </a:cubicBezTo>
                    <a:cubicBezTo>
                      <a:pt x="335" y="196"/>
                      <a:pt x="335" y="196"/>
                      <a:pt x="335" y="196"/>
                    </a:cubicBezTo>
                    <a:cubicBezTo>
                      <a:pt x="362" y="194"/>
                      <a:pt x="362" y="194"/>
                      <a:pt x="362" y="194"/>
                    </a:cubicBezTo>
                    <a:lnTo>
                      <a:pt x="356" y="229"/>
                    </a:lnTo>
                    <a:close/>
                    <a:moveTo>
                      <a:pt x="294" y="234"/>
                    </a:moveTo>
                    <a:cubicBezTo>
                      <a:pt x="267" y="236"/>
                      <a:pt x="267" y="236"/>
                      <a:pt x="267" y="236"/>
                    </a:cubicBezTo>
                    <a:cubicBezTo>
                      <a:pt x="271" y="202"/>
                      <a:pt x="271" y="202"/>
                      <a:pt x="271" y="202"/>
                    </a:cubicBezTo>
                    <a:cubicBezTo>
                      <a:pt x="299" y="199"/>
                      <a:pt x="299" y="199"/>
                      <a:pt x="299" y="199"/>
                    </a:cubicBezTo>
                    <a:lnTo>
                      <a:pt x="294" y="234"/>
                    </a:lnTo>
                    <a:close/>
                    <a:moveTo>
                      <a:pt x="234" y="239"/>
                    </a:moveTo>
                    <a:cubicBezTo>
                      <a:pt x="207" y="241"/>
                      <a:pt x="207" y="241"/>
                      <a:pt x="207" y="241"/>
                    </a:cubicBezTo>
                    <a:cubicBezTo>
                      <a:pt x="210" y="208"/>
                      <a:pt x="210" y="208"/>
                      <a:pt x="210" y="208"/>
                    </a:cubicBezTo>
                    <a:cubicBezTo>
                      <a:pt x="238" y="205"/>
                      <a:pt x="238" y="205"/>
                      <a:pt x="238" y="205"/>
                    </a:cubicBezTo>
                    <a:lnTo>
                      <a:pt x="234" y="239"/>
                    </a:lnTo>
                    <a:close/>
                    <a:moveTo>
                      <a:pt x="173" y="243"/>
                    </a:moveTo>
                    <a:cubicBezTo>
                      <a:pt x="147" y="245"/>
                      <a:pt x="147" y="245"/>
                      <a:pt x="147" y="245"/>
                    </a:cubicBezTo>
                    <a:cubicBezTo>
                      <a:pt x="149" y="211"/>
                      <a:pt x="149" y="211"/>
                      <a:pt x="149" y="211"/>
                    </a:cubicBezTo>
                    <a:cubicBezTo>
                      <a:pt x="176" y="209"/>
                      <a:pt x="176" y="209"/>
                      <a:pt x="176" y="209"/>
                    </a:cubicBezTo>
                    <a:lnTo>
                      <a:pt x="173" y="243"/>
                    </a:lnTo>
                    <a:close/>
                    <a:moveTo>
                      <a:pt x="113" y="248"/>
                    </a:moveTo>
                    <a:cubicBezTo>
                      <a:pt x="87" y="250"/>
                      <a:pt x="87" y="250"/>
                      <a:pt x="87" y="250"/>
                    </a:cubicBezTo>
                    <a:cubicBezTo>
                      <a:pt x="89" y="217"/>
                      <a:pt x="89" y="217"/>
                      <a:pt x="89" y="217"/>
                    </a:cubicBezTo>
                    <a:cubicBezTo>
                      <a:pt x="115" y="214"/>
                      <a:pt x="115" y="214"/>
                      <a:pt x="115" y="214"/>
                    </a:cubicBezTo>
                    <a:lnTo>
                      <a:pt x="113" y="248"/>
                    </a:lnTo>
                    <a:close/>
                    <a:moveTo>
                      <a:pt x="85" y="217"/>
                    </a:moveTo>
                    <a:cubicBezTo>
                      <a:pt x="84" y="250"/>
                      <a:pt x="84" y="250"/>
                      <a:pt x="84" y="250"/>
                    </a:cubicBezTo>
                    <a:cubicBezTo>
                      <a:pt x="53" y="253"/>
                      <a:pt x="53" y="253"/>
                      <a:pt x="53" y="253"/>
                    </a:cubicBezTo>
                    <a:cubicBezTo>
                      <a:pt x="53" y="250"/>
                      <a:pt x="53" y="250"/>
                      <a:pt x="53" y="250"/>
                    </a:cubicBezTo>
                    <a:cubicBezTo>
                      <a:pt x="59" y="250"/>
                      <a:pt x="65" y="249"/>
                      <a:pt x="65" y="249"/>
                    </a:cubicBezTo>
                    <a:cubicBezTo>
                      <a:pt x="66" y="248"/>
                      <a:pt x="66" y="223"/>
                      <a:pt x="65" y="222"/>
                    </a:cubicBezTo>
                    <a:cubicBezTo>
                      <a:pt x="64" y="222"/>
                      <a:pt x="53" y="222"/>
                      <a:pt x="53" y="222"/>
                    </a:cubicBezTo>
                    <a:cubicBezTo>
                      <a:pt x="53" y="222"/>
                      <a:pt x="53" y="221"/>
                      <a:pt x="52" y="220"/>
                    </a:cubicBezTo>
                    <a:lnTo>
                      <a:pt x="85" y="217"/>
                    </a:lnTo>
                    <a:close/>
                    <a:moveTo>
                      <a:pt x="23" y="252"/>
                    </a:moveTo>
                    <a:cubicBezTo>
                      <a:pt x="30" y="251"/>
                      <a:pt x="36" y="251"/>
                      <a:pt x="36" y="251"/>
                    </a:cubicBezTo>
                    <a:cubicBezTo>
                      <a:pt x="36" y="251"/>
                      <a:pt x="42" y="251"/>
                      <a:pt x="49" y="250"/>
                    </a:cubicBezTo>
                    <a:cubicBezTo>
                      <a:pt x="49" y="253"/>
                      <a:pt x="49" y="253"/>
                      <a:pt x="49" y="253"/>
                    </a:cubicBezTo>
                    <a:cubicBezTo>
                      <a:pt x="23" y="255"/>
                      <a:pt x="23" y="255"/>
                      <a:pt x="23" y="255"/>
                    </a:cubicBezTo>
                    <a:cubicBezTo>
                      <a:pt x="23" y="254"/>
                      <a:pt x="23" y="253"/>
                      <a:pt x="23" y="252"/>
                    </a:cubicBezTo>
                    <a:close/>
                    <a:moveTo>
                      <a:pt x="24" y="272"/>
                    </a:moveTo>
                    <a:cubicBezTo>
                      <a:pt x="24" y="268"/>
                      <a:pt x="24" y="265"/>
                      <a:pt x="24" y="261"/>
                    </a:cubicBezTo>
                    <a:cubicBezTo>
                      <a:pt x="49" y="259"/>
                      <a:pt x="49" y="259"/>
                      <a:pt x="49" y="259"/>
                    </a:cubicBezTo>
                    <a:cubicBezTo>
                      <a:pt x="50" y="326"/>
                      <a:pt x="50" y="326"/>
                      <a:pt x="50" y="326"/>
                    </a:cubicBezTo>
                    <a:cubicBezTo>
                      <a:pt x="25" y="326"/>
                      <a:pt x="25" y="326"/>
                      <a:pt x="25" y="326"/>
                    </a:cubicBezTo>
                    <a:cubicBezTo>
                      <a:pt x="25" y="306"/>
                      <a:pt x="24" y="287"/>
                      <a:pt x="24" y="272"/>
                    </a:cubicBezTo>
                    <a:close/>
                    <a:moveTo>
                      <a:pt x="26" y="356"/>
                    </a:moveTo>
                    <a:cubicBezTo>
                      <a:pt x="26" y="348"/>
                      <a:pt x="26" y="340"/>
                      <a:pt x="25" y="333"/>
                    </a:cubicBezTo>
                    <a:cubicBezTo>
                      <a:pt x="50" y="333"/>
                      <a:pt x="50" y="333"/>
                      <a:pt x="50" y="333"/>
                    </a:cubicBezTo>
                    <a:cubicBezTo>
                      <a:pt x="51" y="442"/>
                      <a:pt x="51" y="442"/>
                      <a:pt x="51" y="442"/>
                    </a:cubicBezTo>
                    <a:cubicBezTo>
                      <a:pt x="28" y="441"/>
                      <a:pt x="28" y="441"/>
                      <a:pt x="28" y="441"/>
                    </a:cubicBezTo>
                    <a:cubicBezTo>
                      <a:pt x="28" y="413"/>
                      <a:pt x="27" y="384"/>
                      <a:pt x="26" y="356"/>
                    </a:cubicBezTo>
                    <a:close/>
                    <a:moveTo>
                      <a:pt x="32" y="533"/>
                    </a:moveTo>
                    <a:cubicBezTo>
                      <a:pt x="31" y="513"/>
                      <a:pt x="30" y="482"/>
                      <a:pt x="29" y="448"/>
                    </a:cubicBezTo>
                    <a:cubicBezTo>
                      <a:pt x="51" y="449"/>
                      <a:pt x="51" y="449"/>
                      <a:pt x="51" y="449"/>
                    </a:cubicBezTo>
                    <a:cubicBezTo>
                      <a:pt x="51" y="537"/>
                      <a:pt x="51" y="537"/>
                      <a:pt x="51" y="537"/>
                    </a:cubicBezTo>
                    <a:cubicBezTo>
                      <a:pt x="32" y="534"/>
                      <a:pt x="32" y="534"/>
                      <a:pt x="32" y="534"/>
                    </a:cubicBezTo>
                    <a:cubicBezTo>
                      <a:pt x="32" y="534"/>
                      <a:pt x="32" y="534"/>
                      <a:pt x="32" y="533"/>
                    </a:cubicBezTo>
                    <a:close/>
                    <a:moveTo>
                      <a:pt x="49" y="560"/>
                    </a:moveTo>
                    <a:cubicBezTo>
                      <a:pt x="44" y="559"/>
                      <a:pt x="40" y="558"/>
                      <a:pt x="37" y="558"/>
                    </a:cubicBezTo>
                    <a:cubicBezTo>
                      <a:pt x="36" y="557"/>
                      <a:pt x="34" y="557"/>
                      <a:pt x="34" y="557"/>
                    </a:cubicBezTo>
                    <a:cubicBezTo>
                      <a:pt x="34" y="557"/>
                      <a:pt x="33" y="557"/>
                      <a:pt x="33" y="557"/>
                    </a:cubicBezTo>
                    <a:cubicBezTo>
                      <a:pt x="33" y="557"/>
                      <a:pt x="33" y="556"/>
                      <a:pt x="33" y="555"/>
                    </a:cubicBezTo>
                    <a:cubicBezTo>
                      <a:pt x="33" y="553"/>
                      <a:pt x="32" y="548"/>
                      <a:pt x="32" y="541"/>
                    </a:cubicBezTo>
                    <a:cubicBezTo>
                      <a:pt x="51" y="543"/>
                      <a:pt x="51" y="543"/>
                      <a:pt x="51" y="543"/>
                    </a:cubicBezTo>
                    <a:cubicBezTo>
                      <a:pt x="51" y="560"/>
                      <a:pt x="51" y="560"/>
                      <a:pt x="51" y="560"/>
                    </a:cubicBezTo>
                    <a:cubicBezTo>
                      <a:pt x="51" y="560"/>
                      <a:pt x="50" y="560"/>
                      <a:pt x="49" y="560"/>
                    </a:cubicBezTo>
                    <a:close/>
                    <a:moveTo>
                      <a:pt x="55" y="560"/>
                    </a:moveTo>
                    <a:cubicBezTo>
                      <a:pt x="55" y="544"/>
                      <a:pt x="55" y="544"/>
                      <a:pt x="55" y="544"/>
                    </a:cubicBezTo>
                    <a:cubicBezTo>
                      <a:pt x="75" y="546"/>
                      <a:pt x="75" y="546"/>
                      <a:pt x="75" y="546"/>
                    </a:cubicBezTo>
                    <a:cubicBezTo>
                      <a:pt x="74" y="563"/>
                      <a:pt x="74" y="563"/>
                      <a:pt x="74" y="563"/>
                    </a:cubicBezTo>
                    <a:cubicBezTo>
                      <a:pt x="67" y="562"/>
                      <a:pt x="60" y="561"/>
                      <a:pt x="55" y="560"/>
                    </a:cubicBezTo>
                    <a:close/>
                    <a:moveTo>
                      <a:pt x="78" y="564"/>
                    </a:moveTo>
                    <a:cubicBezTo>
                      <a:pt x="78" y="547"/>
                      <a:pt x="78" y="547"/>
                      <a:pt x="78" y="547"/>
                    </a:cubicBezTo>
                    <a:cubicBezTo>
                      <a:pt x="98" y="549"/>
                      <a:pt x="98" y="549"/>
                      <a:pt x="98" y="549"/>
                    </a:cubicBezTo>
                    <a:cubicBezTo>
                      <a:pt x="97" y="566"/>
                      <a:pt x="97" y="566"/>
                      <a:pt x="97" y="566"/>
                    </a:cubicBezTo>
                    <a:cubicBezTo>
                      <a:pt x="96" y="566"/>
                      <a:pt x="95" y="566"/>
                      <a:pt x="93" y="566"/>
                    </a:cubicBezTo>
                    <a:cubicBezTo>
                      <a:pt x="88" y="565"/>
                      <a:pt x="83" y="564"/>
                      <a:pt x="78" y="564"/>
                    </a:cubicBezTo>
                    <a:close/>
                    <a:moveTo>
                      <a:pt x="102" y="549"/>
                    </a:moveTo>
                    <a:cubicBezTo>
                      <a:pt x="124" y="552"/>
                      <a:pt x="124" y="552"/>
                      <a:pt x="124" y="552"/>
                    </a:cubicBezTo>
                    <a:cubicBezTo>
                      <a:pt x="123" y="570"/>
                      <a:pt x="123" y="570"/>
                      <a:pt x="123" y="570"/>
                    </a:cubicBezTo>
                    <a:cubicBezTo>
                      <a:pt x="115" y="569"/>
                      <a:pt x="108" y="568"/>
                      <a:pt x="101" y="567"/>
                    </a:cubicBezTo>
                    <a:lnTo>
                      <a:pt x="102" y="549"/>
                    </a:lnTo>
                    <a:close/>
                    <a:moveTo>
                      <a:pt x="127" y="552"/>
                    </a:moveTo>
                    <a:cubicBezTo>
                      <a:pt x="148" y="555"/>
                      <a:pt x="148" y="555"/>
                      <a:pt x="148" y="555"/>
                    </a:cubicBezTo>
                    <a:cubicBezTo>
                      <a:pt x="147" y="573"/>
                      <a:pt x="147" y="573"/>
                      <a:pt x="147" y="573"/>
                    </a:cubicBezTo>
                    <a:cubicBezTo>
                      <a:pt x="140" y="572"/>
                      <a:pt x="133" y="571"/>
                      <a:pt x="126" y="570"/>
                    </a:cubicBezTo>
                    <a:lnTo>
                      <a:pt x="127" y="552"/>
                    </a:lnTo>
                    <a:close/>
                    <a:moveTo>
                      <a:pt x="152" y="555"/>
                    </a:moveTo>
                    <a:cubicBezTo>
                      <a:pt x="173" y="558"/>
                      <a:pt x="173" y="558"/>
                      <a:pt x="173" y="558"/>
                    </a:cubicBezTo>
                    <a:cubicBezTo>
                      <a:pt x="171" y="576"/>
                      <a:pt x="171" y="576"/>
                      <a:pt x="171" y="576"/>
                    </a:cubicBezTo>
                    <a:cubicBezTo>
                      <a:pt x="164" y="575"/>
                      <a:pt x="157" y="574"/>
                      <a:pt x="150" y="573"/>
                    </a:cubicBezTo>
                    <a:lnTo>
                      <a:pt x="152" y="555"/>
                    </a:lnTo>
                    <a:close/>
                    <a:moveTo>
                      <a:pt x="176" y="558"/>
                    </a:moveTo>
                    <a:cubicBezTo>
                      <a:pt x="197" y="561"/>
                      <a:pt x="197" y="561"/>
                      <a:pt x="197" y="561"/>
                    </a:cubicBezTo>
                    <a:cubicBezTo>
                      <a:pt x="195" y="579"/>
                      <a:pt x="195" y="579"/>
                      <a:pt x="195" y="579"/>
                    </a:cubicBezTo>
                    <a:cubicBezTo>
                      <a:pt x="188" y="578"/>
                      <a:pt x="181" y="578"/>
                      <a:pt x="174" y="577"/>
                    </a:cubicBezTo>
                    <a:lnTo>
                      <a:pt x="176" y="558"/>
                    </a:lnTo>
                    <a:close/>
                    <a:moveTo>
                      <a:pt x="200" y="561"/>
                    </a:moveTo>
                    <a:cubicBezTo>
                      <a:pt x="222" y="564"/>
                      <a:pt x="222" y="564"/>
                      <a:pt x="222" y="564"/>
                    </a:cubicBezTo>
                    <a:cubicBezTo>
                      <a:pt x="219" y="582"/>
                      <a:pt x="219" y="582"/>
                      <a:pt x="219" y="582"/>
                    </a:cubicBezTo>
                    <a:cubicBezTo>
                      <a:pt x="212" y="582"/>
                      <a:pt x="205" y="581"/>
                      <a:pt x="198" y="580"/>
                    </a:cubicBezTo>
                    <a:lnTo>
                      <a:pt x="200" y="561"/>
                    </a:lnTo>
                    <a:close/>
                    <a:moveTo>
                      <a:pt x="222" y="583"/>
                    </a:moveTo>
                    <a:cubicBezTo>
                      <a:pt x="225" y="564"/>
                      <a:pt x="225" y="564"/>
                      <a:pt x="225" y="564"/>
                    </a:cubicBezTo>
                    <a:cubicBezTo>
                      <a:pt x="247" y="567"/>
                      <a:pt x="247" y="567"/>
                      <a:pt x="247" y="567"/>
                    </a:cubicBezTo>
                    <a:cubicBezTo>
                      <a:pt x="245" y="586"/>
                      <a:pt x="245" y="586"/>
                      <a:pt x="245" y="586"/>
                    </a:cubicBezTo>
                    <a:cubicBezTo>
                      <a:pt x="239" y="585"/>
                      <a:pt x="234" y="584"/>
                      <a:pt x="229" y="584"/>
                    </a:cubicBezTo>
                    <a:cubicBezTo>
                      <a:pt x="227" y="583"/>
                      <a:pt x="225" y="583"/>
                      <a:pt x="222" y="583"/>
                    </a:cubicBezTo>
                    <a:close/>
                    <a:moveTo>
                      <a:pt x="250" y="567"/>
                    </a:moveTo>
                    <a:cubicBezTo>
                      <a:pt x="273" y="570"/>
                      <a:pt x="273" y="570"/>
                      <a:pt x="273" y="570"/>
                    </a:cubicBezTo>
                    <a:cubicBezTo>
                      <a:pt x="270" y="589"/>
                      <a:pt x="270" y="589"/>
                      <a:pt x="270" y="589"/>
                    </a:cubicBezTo>
                    <a:cubicBezTo>
                      <a:pt x="262" y="588"/>
                      <a:pt x="255" y="587"/>
                      <a:pt x="248" y="586"/>
                    </a:cubicBezTo>
                    <a:lnTo>
                      <a:pt x="250" y="567"/>
                    </a:lnTo>
                    <a:close/>
                    <a:moveTo>
                      <a:pt x="276" y="570"/>
                    </a:moveTo>
                    <a:cubicBezTo>
                      <a:pt x="296" y="573"/>
                      <a:pt x="296" y="573"/>
                      <a:pt x="296" y="573"/>
                    </a:cubicBezTo>
                    <a:cubicBezTo>
                      <a:pt x="293" y="592"/>
                      <a:pt x="293" y="592"/>
                      <a:pt x="293" y="592"/>
                    </a:cubicBezTo>
                    <a:cubicBezTo>
                      <a:pt x="286" y="591"/>
                      <a:pt x="279" y="590"/>
                      <a:pt x="273" y="589"/>
                    </a:cubicBezTo>
                    <a:lnTo>
                      <a:pt x="276" y="570"/>
                    </a:lnTo>
                    <a:close/>
                    <a:moveTo>
                      <a:pt x="299" y="573"/>
                    </a:moveTo>
                    <a:cubicBezTo>
                      <a:pt x="321" y="576"/>
                      <a:pt x="321" y="576"/>
                      <a:pt x="321" y="576"/>
                    </a:cubicBezTo>
                    <a:cubicBezTo>
                      <a:pt x="318" y="595"/>
                      <a:pt x="318" y="595"/>
                      <a:pt x="318" y="595"/>
                    </a:cubicBezTo>
                    <a:cubicBezTo>
                      <a:pt x="311" y="594"/>
                      <a:pt x="303" y="593"/>
                      <a:pt x="296" y="592"/>
                    </a:cubicBezTo>
                    <a:lnTo>
                      <a:pt x="299" y="573"/>
                    </a:lnTo>
                    <a:close/>
                    <a:moveTo>
                      <a:pt x="325" y="576"/>
                    </a:moveTo>
                    <a:cubicBezTo>
                      <a:pt x="347" y="579"/>
                      <a:pt x="347" y="579"/>
                      <a:pt x="347" y="579"/>
                    </a:cubicBezTo>
                    <a:cubicBezTo>
                      <a:pt x="343" y="598"/>
                      <a:pt x="343" y="598"/>
                      <a:pt x="343" y="598"/>
                    </a:cubicBezTo>
                    <a:cubicBezTo>
                      <a:pt x="336" y="598"/>
                      <a:pt x="329" y="597"/>
                      <a:pt x="321" y="596"/>
                    </a:cubicBezTo>
                    <a:lnTo>
                      <a:pt x="325" y="576"/>
                    </a:lnTo>
                    <a:close/>
                    <a:moveTo>
                      <a:pt x="350" y="579"/>
                    </a:moveTo>
                    <a:cubicBezTo>
                      <a:pt x="371" y="582"/>
                      <a:pt x="371" y="582"/>
                      <a:pt x="371" y="582"/>
                    </a:cubicBezTo>
                    <a:cubicBezTo>
                      <a:pt x="367" y="602"/>
                      <a:pt x="367" y="602"/>
                      <a:pt x="367" y="602"/>
                    </a:cubicBezTo>
                    <a:cubicBezTo>
                      <a:pt x="360" y="601"/>
                      <a:pt x="353" y="600"/>
                      <a:pt x="346" y="599"/>
                    </a:cubicBezTo>
                    <a:lnTo>
                      <a:pt x="350" y="579"/>
                    </a:lnTo>
                    <a:close/>
                    <a:moveTo>
                      <a:pt x="375" y="582"/>
                    </a:moveTo>
                    <a:cubicBezTo>
                      <a:pt x="397" y="585"/>
                      <a:pt x="397" y="585"/>
                      <a:pt x="397" y="585"/>
                    </a:cubicBezTo>
                    <a:cubicBezTo>
                      <a:pt x="392" y="605"/>
                      <a:pt x="392" y="605"/>
                      <a:pt x="392" y="605"/>
                    </a:cubicBezTo>
                    <a:cubicBezTo>
                      <a:pt x="385" y="604"/>
                      <a:pt x="378" y="603"/>
                      <a:pt x="370" y="602"/>
                    </a:cubicBezTo>
                    <a:lnTo>
                      <a:pt x="375" y="582"/>
                    </a:lnTo>
                    <a:close/>
                    <a:moveTo>
                      <a:pt x="400" y="585"/>
                    </a:moveTo>
                    <a:cubicBezTo>
                      <a:pt x="422" y="588"/>
                      <a:pt x="422" y="588"/>
                      <a:pt x="422" y="588"/>
                    </a:cubicBezTo>
                    <a:cubicBezTo>
                      <a:pt x="418" y="608"/>
                      <a:pt x="418" y="608"/>
                      <a:pt x="418" y="608"/>
                    </a:cubicBezTo>
                    <a:cubicBezTo>
                      <a:pt x="411" y="607"/>
                      <a:pt x="404" y="606"/>
                      <a:pt x="396" y="605"/>
                    </a:cubicBezTo>
                    <a:lnTo>
                      <a:pt x="400" y="585"/>
                    </a:lnTo>
                    <a:close/>
                    <a:moveTo>
                      <a:pt x="441" y="611"/>
                    </a:moveTo>
                    <a:cubicBezTo>
                      <a:pt x="435" y="610"/>
                      <a:pt x="428" y="609"/>
                      <a:pt x="421" y="608"/>
                    </a:cubicBezTo>
                    <a:cubicBezTo>
                      <a:pt x="426" y="588"/>
                      <a:pt x="426" y="588"/>
                      <a:pt x="426" y="588"/>
                    </a:cubicBezTo>
                    <a:cubicBezTo>
                      <a:pt x="446" y="591"/>
                      <a:pt x="446" y="591"/>
                      <a:pt x="446" y="591"/>
                    </a:cubicBezTo>
                    <a:cubicBezTo>
                      <a:pt x="445" y="593"/>
                      <a:pt x="445" y="593"/>
                      <a:pt x="445" y="593"/>
                    </a:cubicBezTo>
                    <a:cubicBezTo>
                      <a:pt x="441" y="593"/>
                      <a:pt x="438" y="593"/>
                      <a:pt x="438" y="593"/>
                    </a:cubicBezTo>
                    <a:cubicBezTo>
                      <a:pt x="437" y="593"/>
                      <a:pt x="440" y="597"/>
                      <a:pt x="443" y="602"/>
                    </a:cubicBezTo>
                    <a:lnTo>
                      <a:pt x="441" y="611"/>
                    </a:lnTo>
                    <a:close/>
                    <a:moveTo>
                      <a:pt x="444" y="611"/>
                    </a:moveTo>
                    <a:cubicBezTo>
                      <a:pt x="446" y="605"/>
                      <a:pt x="446" y="605"/>
                      <a:pt x="446" y="605"/>
                    </a:cubicBezTo>
                    <a:cubicBezTo>
                      <a:pt x="447" y="608"/>
                      <a:pt x="449" y="610"/>
                      <a:pt x="451" y="612"/>
                    </a:cubicBezTo>
                    <a:cubicBezTo>
                      <a:pt x="449" y="612"/>
                      <a:pt x="447" y="612"/>
                      <a:pt x="444" y="611"/>
                    </a:cubicBezTo>
                    <a:close/>
                    <a:moveTo>
                      <a:pt x="670" y="618"/>
                    </a:moveTo>
                    <a:cubicBezTo>
                      <a:pt x="680" y="619"/>
                      <a:pt x="680" y="619"/>
                      <a:pt x="680" y="619"/>
                    </a:cubicBezTo>
                    <a:cubicBezTo>
                      <a:pt x="680" y="620"/>
                      <a:pt x="680" y="620"/>
                      <a:pt x="680" y="620"/>
                    </a:cubicBezTo>
                    <a:cubicBezTo>
                      <a:pt x="677" y="620"/>
                      <a:pt x="673" y="620"/>
                      <a:pt x="670" y="619"/>
                    </a:cubicBezTo>
                    <a:lnTo>
                      <a:pt x="670" y="618"/>
                    </a:lnTo>
                    <a:close/>
                    <a:moveTo>
                      <a:pt x="695" y="622"/>
                    </a:moveTo>
                    <a:cubicBezTo>
                      <a:pt x="694" y="622"/>
                      <a:pt x="691" y="622"/>
                      <a:pt x="688" y="621"/>
                    </a:cubicBezTo>
                    <a:cubicBezTo>
                      <a:pt x="689" y="620"/>
                      <a:pt x="689" y="620"/>
                      <a:pt x="689" y="620"/>
                    </a:cubicBezTo>
                    <a:cubicBezTo>
                      <a:pt x="696" y="621"/>
                      <a:pt x="696" y="621"/>
                      <a:pt x="696" y="621"/>
                    </a:cubicBezTo>
                    <a:lnTo>
                      <a:pt x="695" y="622"/>
                    </a:lnTo>
                    <a:close/>
                    <a:moveTo>
                      <a:pt x="698" y="614"/>
                    </a:moveTo>
                    <a:cubicBezTo>
                      <a:pt x="691" y="613"/>
                      <a:pt x="691" y="613"/>
                      <a:pt x="691" y="613"/>
                    </a:cubicBezTo>
                    <a:cubicBezTo>
                      <a:pt x="733" y="494"/>
                      <a:pt x="733" y="494"/>
                      <a:pt x="733" y="494"/>
                    </a:cubicBezTo>
                    <a:cubicBezTo>
                      <a:pt x="739" y="494"/>
                      <a:pt x="739" y="494"/>
                      <a:pt x="739" y="494"/>
                    </a:cubicBezTo>
                    <a:lnTo>
                      <a:pt x="698" y="614"/>
                    </a:lnTo>
                    <a:close/>
                    <a:moveTo>
                      <a:pt x="741" y="488"/>
                    </a:moveTo>
                    <a:cubicBezTo>
                      <a:pt x="736" y="487"/>
                      <a:pt x="736" y="487"/>
                      <a:pt x="736" y="487"/>
                    </a:cubicBezTo>
                    <a:cubicBezTo>
                      <a:pt x="790" y="335"/>
                      <a:pt x="790" y="335"/>
                      <a:pt x="790" y="335"/>
                    </a:cubicBezTo>
                    <a:cubicBezTo>
                      <a:pt x="793" y="335"/>
                      <a:pt x="793" y="335"/>
                      <a:pt x="793" y="335"/>
                    </a:cubicBezTo>
                    <a:lnTo>
                      <a:pt x="741" y="488"/>
                    </a:lnTo>
                    <a:close/>
                    <a:moveTo>
                      <a:pt x="795" y="328"/>
                    </a:moveTo>
                    <a:cubicBezTo>
                      <a:pt x="792" y="328"/>
                      <a:pt x="792" y="328"/>
                      <a:pt x="792" y="328"/>
                    </a:cubicBezTo>
                    <a:cubicBezTo>
                      <a:pt x="839" y="199"/>
                      <a:pt x="839" y="199"/>
                      <a:pt x="839" y="199"/>
                    </a:cubicBezTo>
                    <a:cubicBezTo>
                      <a:pt x="839" y="199"/>
                      <a:pt x="839" y="199"/>
                      <a:pt x="839" y="199"/>
                    </a:cubicBezTo>
                    <a:lnTo>
                      <a:pt x="795" y="328"/>
                    </a:lnTo>
                    <a:close/>
                    <a:moveTo>
                      <a:pt x="878" y="197"/>
                    </a:moveTo>
                    <a:cubicBezTo>
                      <a:pt x="878" y="197"/>
                      <a:pt x="877" y="198"/>
                      <a:pt x="877" y="199"/>
                    </a:cubicBezTo>
                    <a:cubicBezTo>
                      <a:pt x="877" y="199"/>
                      <a:pt x="877" y="199"/>
                      <a:pt x="877" y="199"/>
                    </a:cubicBezTo>
                    <a:cubicBezTo>
                      <a:pt x="877" y="199"/>
                      <a:pt x="876" y="200"/>
                      <a:pt x="876" y="200"/>
                    </a:cubicBezTo>
                    <a:cubicBezTo>
                      <a:pt x="874" y="201"/>
                      <a:pt x="872" y="202"/>
                      <a:pt x="869" y="203"/>
                    </a:cubicBezTo>
                    <a:cubicBezTo>
                      <a:pt x="865" y="205"/>
                      <a:pt x="861" y="207"/>
                      <a:pt x="857" y="208"/>
                    </a:cubicBezTo>
                    <a:cubicBezTo>
                      <a:pt x="855" y="209"/>
                      <a:pt x="853" y="209"/>
                      <a:pt x="852" y="209"/>
                    </a:cubicBezTo>
                    <a:cubicBezTo>
                      <a:pt x="851" y="210"/>
                      <a:pt x="851" y="210"/>
                      <a:pt x="851" y="210"/>
                    </a:cubicBezTo>
                    <a:cubicBezTo>
                      <a:pt x="851" y="210"/>
                      <a:pt x="850" y="210"/>
                      <a:pt x="850" y="210"/>
                    </a:cubicBezTo>
                    <a:cubicBezTo>
                      <a:pt x="850" y="210"/>
                      <a:pt x="849" y="210"/>
                      <a:pt x="849" y="209"/>
                    </a:cubicBezTo>
                    <a:cubicBezTo>
                      <a:pt x="848" y="209"/>
                      <a:pt x="847" y="209"/>
                      <a:pt x="846" y="209"/>
                    </a:cubicBezTo>
                    <a:cubicBezTo>
                      <a:pt x="850" y="198"/>
                      <a:pt x="850" y="198"/>
                      <a:pt x="850" y="198"/>
                    </a:cubicBezTo>
                    <a:cubicBezTo>
                      <a:pt x="878" y="196"/>
                      <a:pt x="878" y="196"/>
                      <a:pt x="878" y="196"/>
                    </a:cubicBezTo>
                    <a:cubicBezTo>
                      <a:pt x="878" y="196"/>
                      <a:pt x="878" y="196"/>
                      <a:pt x="878" y="197"/>
                    </a:cubicBezTo>
                    <a:close/>
                    <a:moveTo>
                      <a:pt x="886" y="168"/>
                    </a:moveTo>
                    <a:cubicBezTo>
                      <a:pt x="883" y="176"/>
                      <a:pt x="881" y="183"/>
                      <a:pt x="880" y="189"/>
                    </a:cubicBezTo>
                    <a:cubicBezTo>
                      <a:pt x="852" y="191"/>
                      <a:pt x="852" y="191"/>
                      <a:pt x="852" y="191"/>
                    </a:cubicBezTo>
                    <a:cubicBezTo>
                      <a:pt x="867" y="146"/>
                      <a:pt x="867" y="146"/>
                      <a:pt x="867" y="146"/>
                    </a:cubicBezTo>
                    <a:cubicBezTo>
                      <a:pt x="892" y="143"/>
                      <a:pt x="892" y="143"/>
                      <a:pt x="892" y="143"/>
                    </a:cubicBezTo>
                    <a:cubicBezTo>
                      <a:pt x="890" y="152"/>
                      <a:pt x="888" y="160"/>
                      <a:pt x="886" y="168"/>
                    </a:cubicBezTo>
                    <a:close/>
                    <a:moveTo>
                      <a:pt x="931" y="70"/>
                    </a:moveTo>
                    <a:cubicBezTo>
                      <a:pt x="926" y="73"/>
                      <a:pt x="921" y="77"/>
                      <a:pt x="917" y="79"/>
                    </a:cubicBezTo>
                    <a:cubicBezTo>
                      <a:pt x="915" y="81"/>
                      <a:pt x="914" y="82"/>
                      <a:pt x="913" y="83"/>
                    </a:cubicBezTo>
                    <a:cubicBezTo>
                      <a:pt x="912" y="84"/>
                      <a:pt x="911" y="84"/>
                      <a:pt x="911" y="84"/>
                    </a:cubicBezTo>
                    <a:cubicBezTo>
                      <a:pt x="911" y="84"/>
                      <a:pt x="911" y="85"/>
                      <a:pt x="911" y="85"/>
                    </a:cubicBezTo>
                    <a:cubicBezTo>
                      <a:pt x="869" y="90"/>
                      <a:pt x="869" y="90"/>
                      <a:pt x="869" y="90"/>
                    </a:cubicBezTo>
                    <a:cubicBezTo>
                      <a:pt x="870" y="87"/>
                      <a:pt x="871" y="85"/>
                      <a:pt x="872" y="83"/>
                    </a:cubicBezTo>
                    <a:cubicBezTo>
                      <a:pt x="873" y="81"/>
                      <a:pt x="874" y="80"/>
                      <a:pt x="874" y="79"/>
                    </a:cubicBezTo>
                    <a:cubicBezTo>
                      <a:pt x="874" y="79"/>
                      <a:pt x="874" y="79"/>
                      <a:pt x="874" y="78"/>
                    </a:cubicBezTo>
                    <a:cubicBezTo>
                      <a:pt x="875" y="78"/>
                      <a:pt x="875" y="78"/>
                      <a:pt x="875" y="78"/>
                    </a:cubicBezTo>
                    <a:cubicBezTo>
                      <a:pt x="876" y="77"/>
                      <a:pt x="877" y="76"/>
                      <a:pt x="879" y="75"/>
                    </a:cubicBezTo>
                    <a:cubicBezTo>
                      <a:pt x="885" y="71"/>
                      <a:pt x="893" y="65"/>
                      <a:pt x="901" y="60"/>
                    </a:cubicBezTo>
                    <a:cubicBezTo>
                      <a:pt x="917" y="64"/>
                      <a:pt x="917" y="64"/>
                      <a:pt x="917" y="64"/>
                    </a:cubicBezTo>
                    <a:cubicBezTo>
                      <a:pt x="918" y="64"/>
                      <a:pt x="925" y="66"/>
                      <a:pt x="933" y="69"/>
                    </a:cubicBezTo>
                    <a:cubicBezTo>
                      <a:pt x="932" y="69"/>
                      <a:pt x="931" y="69"/>
                      <a:pt x="931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" name="千图PPT彼岸天：ID 8661124库_组合 33">
            <a:extLst>
              <a:ext uri="{FF2B5EF4-FFF2-40B4-BE49-F238E27FC236}">
                <a16:creationId xmlns:a16="http://schemas.microsoft.com/office/drawing/2014/main" xmlns="" id="{09A30CB0-C0C0-4BC2-8CC5-2B3D9A99AA7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855601" y="3283679"/>
            <a:ext cx="2617263" cy="830997"/>
            <a:chOff x="7118180" y="1200881"/>
            <a:chExt cx="2349846" cy="830997"/>
          </a:xfrm>
        </p:grpSpPr>
        <p:sp>
          <p:nvSpPr>
            <p:cNvPr id="13" name="TextBox 36">
              <a:extLst>
                <a:ext uri="{FF2B5EF4-FFF2-40B4-BE49-F238E27FC236}">
                  <a16:creationId xmlns:a16="http://schemas.microsoft.com/office/drawing/2014/main" xmlns="" id="{25443207-4614-40DF-94E7-2FAAD24B36AF}"/>
                </a:ext>
              </a:extLst>
            </p:cNvPr>
            <p:cNvSpPr txBox="1"/>
            <p:nvPr/>
          </p:nvSpPr>
          <p:spPr>
            <a:xfrm>
              <a:off x="7118180" y="1477880"/>
              <a:ext cx="2349846" cy="553998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4" name="TextBox 37">
              <a:extLst>
                <a:ext uri="{FF2B5EF4-FFF2-40B4-BE49-F238E27FC236}">
                  <a16:creationId xmlns:a16="http://schemas.microsoft.com/office/drawing/2014/main" xmlns="" id="{74675838-5501-4C24-8AE7-2D4133D8C844}"/>
                </a:ext>
              </a:extLst>
            </p:cNvPr>
            <p:cNvSpPr txBox="1"/>
            <p:nvPr/>
          </p:nvSpPr>
          <p:spPr>
            <a:xfrm>
              <a:off x="7118180" y="1200881"/>
              <a:ext cx="2349846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7" name="千图PPT彼岸天：ID 8661124库_组合 29">
            <a:extLst>
              <a:ext uri="{FF2B5EF4-FFF2-40B4-BE49-F238E27FC236}">
                <a16:creationId xmlns:a16="http://schemas.microsoft.com/office/drawing/2014/main" xmlns="" id="{96BB6B75-831C-4EC8-9270-09D17BB99A4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19668" y="5384526"/>
            <a:ext cx="4339517" cy="698304"/>
            <a:chOff x="719667" y="5384521"/>
            <a:chExt cx="4339517" cy="698302"/>
          </a:xfrm>
        </p:grpSpPr>
        <p:sp>
          <p:nvSpPr>
            <p:cNvPr id="11" name="TextBox 39">
              <a:extLst>
                <a:ext uri="{FF2B5EF4-FFF2-40B4-BE49-F238E27FC236}">
                  <a16:creationId xmlns:a16="http://schemas.microsoft.com/office/drawing/2014/main" xmlns="" id="{9919B872-E246-4C5D-A3C7-C852439355C0}"/>
                </a:ext>
              </a:extLst>
            </p:cNvPr>
            <p:cNvSpPr txBox="1"/>
            <p:nvPr/>
          </p:nvSpPr>
          <p:spPr>
            <a:xfrm>
              <a:off x="719667" y="5661520"/>
              <a:ext cx="4339517" cy="421303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100" dirty="0"/>
                <a:t>请替换文字内容复制你的内容到</a:t>
              </a:r>
              <a:r>
                <a:rPr lang="zh-CN" altLang="en-US" sz="1100" dirty="0" smtClean="0"/>
                <a:t>此</a:t>
              </a:r>
              <a:endParaRPr lang="zh-CN" altLang="en-US" sz="1100" dirty="0"/>
            </a:p>
          </p:txBody>
        </p:sp>
        <p:sp>
          <p:nvSpPr>
            <p:cNvPr id="12" name="TextBox 40">
              <a:extLst>
                <a:ext uri="{FF2B5EF4-FFF2-40B4-BE49-F238E27FC236}">
                  <a16:creationId xmlns:a16="http://schemas.microsoft.com/office/drawing/2014/main" xmlns="" id="{6D506E03-4314-41FA-A7D6-B41B1DBD6276}"/>
                </a:ext>
              </a:extLst>
            </p:cNvPr>
            <p:cNvSpPr txBox="1"/>
            <p:nvPr/>
          </p:nvSpPr>
          <p:spPr>
            <a:xfrm>
              <a:off x="719667" y="5384521"/>
              <a:ext cx="4339517" cy="276999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8" name="千图PPT彼岸天：ID 8661124库_组合 28">
            <a:extLst>
              <a:ext uri="{FF2B5EF4-FFF2-40B4-BE49-F238E27FC236}">
                <a16:creationId xmlns:a16="http://schemas.microsoft.com/office/drawing/2014/main" xmlns="" id="{64A04180-393B-4855-B5F4-190AC66BFBD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51005" y="3249381"/>
            <a:ext cx="2939731" cy="832787"/>
            <a:chOff x="551005" y="3249384"/>
            <a:chExt cx="2939731" cy="832787"/>
          </a:xfrm>
        </p:grpSpPr>
        <p:sp>
          <p:nvSpPr>
            <p:cNvPr id="9" name="TextBox 42">
              <a:extLst>
                <a:ext uri="{FF2B5EF4-FFF2-40B4-BE49-F238E27FC236}">
                  <a16:creationId xmlns:a16="http://schemas.microsoft.com/office/drawing/2014/main" xmlns="" id="{C95347EC-98B8-46CD-9470-6AC55DC2FCCC}"/>
                </a:ext>
              </a:extLst>
            </p:cNvPr>
            <p:cNvSpPr txBox="1"/>
            <p:nvPr/>
          </p:nvSpPr>
          <p:spPr>
            <a:xfrm>
              <a:off x="719667" y="3561131"/>
              <a:ext cx="2771069" cy="521040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0" name="TextBox 43">
              <a:extLst>
                <a:ext uri="{FF2B5EF4-FFF2-40B4-BE49-F238E27FC236}">
                  <a16:creationId xmlns:a16="http://schemas.microsoft.com/office/drawing/2014/main" xmlns="" id="{B499FA55-FFAE-40CD-A350-E4B14824E905}"/>
                </a:ext>
              </a:extLst>
            </p:cNvPr>
            <p:cNvSpPr txBox="1"/>
            <p:nvPr/>
          </p:nvSpPr>
          <p:spPr>
            <a:xfrm>
              <a:off x="551005" y="3249384"/>
              <a:ext cx="2939731" cy="276999"/>
            </a:xfrm>
            <a:prstGeom prst="rect">
              <a:avLst/>
            </a:prstGeom>
            <a:noFill/>
          </p:spPr>
          <p:txBody>
            <a:bodyPr wrap="none" lIns="0" tIns="0" rIns="0" bIns="0" anchor="t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8640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5B64C0E9-AB31-4C42-AE17-A0F5D2FE4EF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863752" y="1196752"/>
            <a:ext cx="4464496" cy="4464496"/>
            <a:chOff x="3863752" y="1196752"/>
            <a:chExt cx="4464496" cy="4464496"/>
          </a:xfrm>
        </p:grpSpPr>
        <p:sp>
          <p:nvSpPr>
            <p:cNvPr id="4" name="直角三角形 3">
              <a:extLst>
                <a:ext uri="{FF2B5EF4-FFF2-40B4-BE49-F238E27FC236}">
                  <a16:creationId xmlns:a16="http://schemas.microsoft.com/office/drawing/2014/main" xmlns="" id="{1D73D530-EDF1-4637-83F9-9C25335D1C27}"/>
                </a:ext>
              </a:extLst>
            </p:cNvPr>
            <p:cNvSpPr/>
            <p:nvPr/>
          </p:nvSpPr>
          <p:spPr bwMode="auto">
            <a:xfrm rot="16200000">
              <a:off x="4606681" y="1939681"/>
              <a:ext cx="2232248" cy="746390"/>
            </a:xfrm>
            <a:prstGeom prst="rtTriangle">
              <a:avLst/>
            </a:prstGeom>
            <a:solidFill>
              <a:schemeClr val="accent1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直角三角形 4">
              <a:extLst>
                <a:ext uri="{FF2B5EF4-FFF2-40B4-BE49-F238E27FC236}">
                  <a16:creationId xmlns:a16="http://schemas.microsoft.com/office/drawing/2014/main" xmlns="" id="{3DBA26A4-74BF-435D-815E-D4BAF9072BB7}"/>
                </a:ext>
              </a:extLst>
            </p:cNvPr>
            <p:cNvSpPr/>
            <p:nvPr/>
          </p:nvSpPr>
          <p:spPr bwMode="auto">
            <a:xfrm>
              <a:off x="6096000" y="2682610"/>
              <a:ext cx="2232248" cy="746390"/>
            </a:xfrm>
            <a:prstGeom prst="rtTriangle">
              <a:avLst/>
            </a:prstGeom>
            <a:solidFill>
              <a:schemeClr val="accent2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直角三角形 5">
              <a:extLst>
                <a:ext uri="{FF2B5EF4-FFF2-40B4-BE49-F238E27FC236}">
                  <a16:creationId xmlns:a16="http://schemas.microsoft.com/office/drawing/2014/main" xmlns="" id="{39226F16-E18A-4EE6-A897-A18637B4FCFF}"/>
                </a:ext>
              </a:extLst>
            </p:cNvPr>
            <p:cNvSpPr/>
            <p:nvPr/>
          </p:nvSpPr>
          <p:spPr bwMode="auto">
            <a:xfrm flipH="1" flipV="1">
              <a:off x="3863752" y="3429000"/>
              <a:ext cx="2232248" cy="746390"/>
            </a:xfrm>
            <a:prstGeom prst="rtTriangle">
              <a:avLst/>
            </a:prstGeom>
            <a:solidFill>
              <a:schemeClr val="accent4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直角三角形 6">
              <a:extLst>
                <a:ext uri="{FF2B5EF4-FFF2-40B4-BE49-F238E27FC236}">
                  <a16:creationId xmlns:a16="http://schemas.microsoft.com/office/drawing/2014/main" xmlns="" id="{4C2742BE-73CB-4212-A824-3E493107D5B4}"/>
                </a:ext>
              </a:extLst>
            </p:cNvPr>
            <p:cNvSpPr/>
            <p:nvPr/>
          </p:nvSpPr>
          <p:spPr bwMode="auto">
            <a:xfrm rot="16200000" flipH="1" flipV="1">
              <a:off x="5349610" y="4171929"/>
              <a:ext cx="2232248" cy="746390"/>
            </a:xfrm>
            <a:prstGeom prst="rtTriangle">
              <a:avLst/>
            </a:prstGeom>
            <a:solidFill>
              <a:schemeClr val="accent3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文本框 10">
              <a:extLst>
                <a:ext uri="{FF2B5EF4-FFF2-40B4-BE49-F238E27FC236}">
                  <a16:creationId xmlns:a16="http://schemas.microsoft.com/office/drawing/2014/main" xmlns="" id="{7967E558-E19D-4555-A41C-5C96A05B3879}"/>
                </a:ext>
              </a:extLst>
            </p:cNvPr>
            <p:cNvSpPr txBox="1"/>
            <p:nvPr/>
          </p:nvSpPr>
          <p:spPr>
            <a:xfrm>
              <a:off x="5349610" y="3046617"/>
              <a:ext cx="742929" cy="369332"/>
            </a:xfrm>
            <a:prstGeom prst="rect">
              <a:avLst/>
            </a:prstGeom>
            <a:noFill/>
          </p:spPr>
          <p:txBody>
            <a:bodyPr wrap="square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9" name="文本框 11">
              <a:extLst>
                <a:ext uri="{FF2B5EF4-FFF2-40B4-BE49-F238E27FC236}">
                  <a16:creationId xmlns:a16="http://schemas.microsoft.com/office/drawing/2014/main" xmlns="" id="{EC957B34-2654-47AF-9D27-1E25EA692F6B}"/>
                </a:ext>
              </a:extLst>
            </p:cNvPr>
            <p:cNvSpPr txBox="1"/>
            <p:nvPr/>
          </p:nvSpPr>
          <p:spPr>
            <a:xfrm>
              <a:off x="6101433" y="3046617"/>
              <a:ext cx="742929" cy="369332"/>
            </a:xfrm>
            <a:prstGeom prst="rect">
              <a:avLst/>
            </a:prstGeom>
            <a:noFill/>
          </p:spPr>
          <p:txBody>
            <a:bodyPr wrap="square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10" name="文本框 12">
              <a:extLst>
                <a:ext uri="{FF2B5EF4-FFF2-40B4-BE49-F238E27FC236}">
                  <a16:creationId xmlns:a16="http://schemas.microsoft.com/office/drawing/2014/main" xmlns="" id="{964C0AC1-21AA-4779-9007-48C73493DCF2}"/>
                </a:ext>
              </a:extLst>
            </p:cNvPr>
            <p:cNvSpPr txBox="1"/>
            <p:nvPr/>
          </p:nvSpPr>
          <p:spPr>
            <a:xfrm>
              <a:off x="5349610" y="3428998"/>
              <a:ext cx="742929" cy="369332"/>
            </a:xfrm>
            <a:prstGeom prst="rect">
              <a:avLst/>
            </a:prstGeom>
            <a:noFill/>
          </p:spPr>
          <p:txBody>
            <a:bodyPr wrap="square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11" name="文本框 13">
              <a:extLst>
                <a:ext uri="{FF2B5EF4-FFF2-40B4-BE49-F238E27FC236}">
                  <a16:creationId xmlns:a16="http://schemas.microsoft.com/office/drawing/2014/main" xmlns="" id="{9AA759A3-9F2E-442D-AD9F-40932E299535}"/>
                </a:ext>
              </a:extLst>
            </p:cNvPr>
            <p:cNvSpPr txBox="1"/>
            <p:nvPr/>
          </p:nvSpPr>
          <p:spPr>
            <a:xfrm>
              <a:off x="6101433" y="3428998"/>
              <a:ext cx="742929" cy="369332"/>
            </a:xfrm>
            <a:prstGeom prst="rect">
              <a:avLst/>
            </a:prstGeom>
            <a:noFill/>
          </p:spPr>
          <p:txBody>
            <a:bodyPr wrap="square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</p:grpSp>
      <p:grpSp>
        <p:nvGrpSpPr>
          <p:cNvPr id="20" name="千图PPT彼岸天：ID 8661124库_组合 19">
            <a:extLst>
              <a:ext uri="{FF2B5EF4-FFF2-40B4-BE49-F238E27FC236}">
                <a16:creationId xmlns:a16="http://schemas.microsoft.com/office/drawing/2014/main" xmlns="" id="{F09A043F-133A-46F7-B19D-7FC1A015370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579741" y="1924553"/>
            <a:ext cx="2587220" cy="782232"/>
            <a:chOff x="1579741" y="1924553"/>
            <a:chExt cx="2587220" cy="78223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4BB89F42-71FA-4AF5-B0C1-837D8B92BBA0}"/>
                </a:ext>
              </a:extLst>
            </p:cNvPr>
            <p:cNvSpPr/>
            <p:nvPr/>
          </p:nvSpPr>
          <p:spPr>
            <a:xfrm>
              <a:off x="1579741" y="1924553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10CAF3F-7B69-4F9C-9B98-DBD5858F81D0}"/>
                </a:ext>
              </a:extLst>
            </p:cNvPr>
            <p:cNvSpPr/>
            <p:nvPr/>
          </p:nvSpPr>
          <p:spPr>
            <a:xfrm>
              <a:off x="1579741" y="2170774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23" name="千图PPT彼岸天：ID 8661124库_组合 22">
            <a:extLst>
              <a:ext uri="{FF2B5EF4-FFF2-40B4-BE49-F238E27FC236}">
                <a16:creationId xmlns:a16="http://schemas.microsoft.com/office/drawing/2014/main" xmlns="" id="{8E353390-0A55-42B6-9652-AE25B63AAE0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579741" y="4151215"/>
            <a:ext cx="2587220" cy="782232"/>
            <a:chOff x="1579741" y="4151215"/>
            <a:chExt cx="2587220" cy="782232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6A0045E9-C37D-4DFD-84BB-A3E4C8A5214F}"/>
                </a:ext>
              </a:extLst>
            </p:cNvPr>
            <p:cNvSpPr/>
            <p:nvPr/>
          </p:nvSpPr>
          <p:spPr>
            <a:xfrm>
              <a:off x="1579741" y="4151215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06A6CA1B-A8BF-4CE0-B115-6FBD72F6569D}"/>
                </a:ext>
              </a:extLst>
            </p:cNvPr>
            <p:cNvSpPr/>
            <p:nvPr/>
          </p:nvSpPr>
          <p:spPr>
            <a:xfrm>
              <a:off x="1579741" y="4397436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21" name="千图PPT彼岸天：ID 8661124库_组合 20">
            <a:extLst>
              <a:ext uri="{FF2B5EF4-FFF2-40B4-BE49-F238E27FC236}">
                <a16:creationId xmlns:a16="http://schemas.microsoft.com/office/drawing/2014/main" xmlns="" id="{58D7BAC1-825D-405D-873D-150B10FE680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025039" y="1924553"/>
            <a:ext cx="2587220" cy="782232"/>
            <a:chOff x="8025039" y="1924553"/>
            <a:chExt cx="2587220" cy="782232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E8FBE44-2333-47FF-804A-569B8ADC81D2}"/>
                </a:ext>
              </a:extLst>
            </p:cNvPr>
            <p:cNvSpPr/>
            <p:nvPr/>
          </p:nvSpPr>
          <p:spPr>
            <a:xfrm>
              <a:off x="8025039" y="1924553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13365E8A-133B-45A1-9C29-3502B304E74B}"/>
                </a:ext>
              </a:extLst>
            </p:cNvPr>
            <p:cNvSpPr/>
            <p:nvPr/>
          </p:nvSpPr>
          <p:spPr>
            <a:xfrm>
              <a:off x="8025039" y="2170774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22" name="千图PPT彼岸天：ID 8661124库_组合 21">
            <a:extLst>
              <a:ext uri="{FF2B5EF4-FFF2-40B4-BE49-F238E27FC236}">
                <a16:creationId xmlns:a16="http://schemas.microsoft.com/office/drawing/2014/main" xmlns="" id="{CBD8847C-39DA-463D-B11B-23394829C2F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025039" y="4151215"/>
            <a:ext cx="2587220" cy="782232"/>
            <a:chOff x="8025039" y="4151215"/>
            <a:chExt cx="2587220" cy="782232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E074C3DE-EC58-494C-9D51-DBF29FDFE89A}"/>
                </a:ext>
              </a:extLst>
            </p:cNvPr>
            <p:cNvSpPr/>
            <p:nvPr/>
          </p:nvSpPr>
          <p:spPr>
            <a:xfrm>
              <a:off x="8025039" y="4151215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2C1548F9-D463-4687-A148-2A9D9ACE06A3}"/>
                </a:ext>
              </a:extLst>
            </p:cNvPr>
            <p:cNvSpPr/>
            <p:nvPr/>
          </p:nvSpPr>
          <p:spPr>
            <a:xfrm>
              <a:off x="8025039" y="4397436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43804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3">
            <a:extLst>
              <a:ext uri="{FF2B5EF4-FFF2-40B4-BE49-F238E27FC236}">
                <a16:creationId xmlns:a16="http://schemas.microsoft.com/office/drawing/2014/main" xmlns="" id="{9F01BA84-AC4A-441B-AB87-FC84A522D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3897" y="3918786"/>
            <a:ext cx="56749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请输入您的标题</a:t>
            </a:r>
          </a:p>
        </p:txBody>
      </p:sp>
      <p:sp>
        <p:nvSpPr>
          <p:cNvPr id="3" name="文本框 6">
            <a:extLst>
              <a:ext uri="{FF2B5EF4-FFF2-40B4-BE49-F238E27FC236}">
                <a16:creationId xmlns:a16="http://schemas.microsoft.com/office/drawing/2014/main" xmlns="" id="{04CFDC05-2C48-4D83-9508-6504D69A7278}"/>
              </a:ext>
            </a:extLst>
          </p:cNvPr>
          <p:cNvSpPr txBox="1"/>
          <p:nvPr/>
        </p:nvSpPr>
        <p:spPr>
          <a:xfrm>
            <a:off x="3938907" y="2441458"/>
            <a:ext cx="176277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9B050E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9600" dirty="0">
              <a:solidFill>
                <a:srgbClr val="9B050E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5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03AA3C3-11CF-4DF4-9236-9DB970833304}"/>
              </a:ext>
            </a:extLst>
          </p:cNvPr>
          <p:cNvGrpSpPr/>
          <p:nvPr/>
        </p:nvGrpSpPr>
        <p:grpSpPr>
          <a:xfrm>
            <a:off x="4277263" y="1700807"/>
            <a:ext cx="3626838" cy="3622882"/>
            <a:chOff x="4277263" y="1700807"/>
            <a:chExt cx="3626838" cy="3622882"/>
          </a:xfrm>
        </p:grpSpPr>
        <p:sp>
          <p:nvSpPr>
            <p:cNvPr id="4" name="Freeform: Shape 99">
              <a:extLst>
                <a:ext uri="{FF2B5EF4-FFF2-40B4-BE49-F238E27FC236}">
                  <a16:creationId xmlns:a16="http://schemas.microsoft.com/office/drawing/2014/main" xmlns="" id="{41BFB73A-C97C-4016-984A-60E29EEC2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8462" y="3002750"/>
              <a:ext cx="1673925" cy="1468147"/>
            </a:xfrm>
            <a:custGeom>
              <a:avLst/>
              <a:gdLst/>
              <a:ahLst/>
              <a:cxnLst>
                <a:cxn ang="0">
                  <a:pos x="389" y="752"/>
                </a:cxn>
                <a:cxn ang="0">
                  <a:pos x="0" y="207"/>
                </a:cxn>
                <a:cxn ang="0">
                  <a:pos x="0" y="52"/>
                </a:cxn>
                <a:cxn ang="0">
                  <a:pos x="856" y="752"/>
                </a:cxn>
                <a:cxn ang="0">
                  <a:pos x="389" y="752"/>
                </a:cxn>
              </a:cxnLst>
              <a:rect l="0" t="0" r="r" b="b"/>
              <a:pathLst>
                <a:path w="856" h="752">
                  <a:moveTo>
                    <a:pt x="389" y="752"/>
                  </a:moveTo>
                  <a:cubicBezTo>
                    <a:pt x="441" y="509"/>
                    <a:pt x="272" y="259"/>
                    <a:pt x="0" y="207"/>
                  </a:cubicBezTo>
                  <a:cubicBezTo>
                    <a:pt x="0" y="155"/>
                    <a:pt x="0" y="103"/>
                    <a:pt x="0" y="52"/>
                  </a:cubicBezTo>
                  <a:cubicBezTo>
                    <a:pt x="415" y="0"/>
                    <a:pt x="804" y="308"/>
                    <a:pt x="856" y="752"/>
                  </a:cubicBezTo>
                  <a:cubicBezTo>
                    <a:pt x="700" y="752"/>
                    <a:pt x="545" y="752"/>
                    <a:pt x="389" y="752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100">
              <a:extLst>
                <a:ext uri="{FF2B5EF4-FFF2-40B4-BE49-F238E27FC236}">
                  <a16:creationId xmlns:a16="http://schemas.microsoft.com/office/drawing/2014/main" xmlns="" id="{9928ACDA-CB12-4816-AAE7-5AF31894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765" y="3172913"/>
              <a:ext cx="1189160" cy="2150776"/>
            </a:xfrm>
            <a:custGeom>
              <a:avLst/>
              <a:gdLst/>
              <a:ahLst/>
              <a:cxnLst>
                <a:cxn ang="0">
                  <a:pos x="0" y="771"/>
                </a:cxn>
                <a:cxn ang="0">
                  <a:pos x="110" y="110"/>
                </a:cxn>
                <a:cxn ang="0">
                  <a:pos x="220" y="0"/>
                </a:cxn>
                <a:cxn ang="0">
                  <a:pos x="331" y="1101"/>
                </a:cxn>
                <a:cxn ang="0">
                  <a:pos x="0" y="771"/>
                </a:cxn>
              </a:cxnLst>
              <a:rect l="0" t="0" r="r" b="b"/>
              <a:pathLst>
                <a:path w="608" h="1101">
                  <a:moveTo>
                    <a:pt x="0" y="771"/>
                  </a:moveTo>
                  <a:cubicBezTo>
                    <a:pt x="209" y="635"/>
                    <a:pt x="266" y="339"/>
                    <a:pt x="110" y="110"/>
                  </a:cubicBezTo>
                  <a:cubicBezTo>
                    <a:pt x="147" y="73"/>
                    <a:pt x="184" y="37"/>
                    <a:pt x="220" y="0"/>
                  </a:cubicBezTo>
                  <a:cubicBezTo>
                    <a:pt x="551" y="257"/>
                    <a:pt x="608" y="750"/>
                    <a:pt x="331" y="1101"/>
                  </a:cubicBezTo>
                  <a:cubicBezTo>
                    <a:pt x="220" y="991"/>
                    <a:pt x="110" y="881"/>
                    <a:pt x="0" y="771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101">
              <a:extLst>
                <a:ext uri="{FF2B5EF4-FFF2-40B4-BE49-F238E27FC236}">
                  <a16:creationId xmlns:a16="http://schemas.microsoft.com/office/drawing/2014/main" xmlns="" id="{23BDA4CA-376F-4B3A-8294-B44B32545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0055" y="3440028"/>
              <a:ext cx="1472104" cy="1673925"/>
            </a:xfrm>
            <a:custGeom>
              <a:avLst/>
              <a:gdLst/>
              <a:ahLst/>
              <a:cxnLst>
                <a:cxn ang="0">
                  <a:pos x="0" y="389"/>
                </a:cxn>
                <a:cxn ang="0">
                  <a:pos x="545" y="0"/>
                </a:cxn>
                <a:cxn ang="0">
                  <a:pos x="701" y="0"/>
                </a:cxn>
                <a:cxn ang="0">
                  <a:pos x="0" y="857"/>
                </a:cxn>
                <a:cxn ang="0">
                  <a:pos x="0" y="389"/>
                </a:cxn>
              </a:cxnLst>
              <a:rect l="0" t="0" r="r" b="b"/>
              <a:pathLst>
                <a:path w="753" h="857">
                  <a:moveTo>
                    <a:pt x="0" y="389"/>
                  </a:moveTo>
                  <a:cubicBezTo>
                    <a:pt x="244" y="441"/>
                    <a:pt x="493" y="272"/>
                    <a:pt x="545" y="0"/>
                  </a:cubicBezTo>
                  <a:cubicBezTo>
                    <a:pt x="597" y="0"/>
                    <a:pt x="649" y="0"/>
                    <a:pt x="701" y="0"/>
                  </a:cubicBezTo>
                  <a:cubicBezTo>
                    <a:pt x="753" y="416"/>
                    <a:pt x="444" y="805"/>
                    <a:pt x="0" y="857"/>
                  </a:cubicBezTo>
                  <a:cubicBezTo>
                    <a:pt x="0" y="701"/>
                    <a:pt x="0" y="545"/>
                    <a:pt x="0" y="389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102">
              <a:extLst>
                <a:ext uri="{FF2B5EF4-FFF2-40B4-BE49-F238E27FC236}">
                  <a16:creationId xmlns:a16="http://schemas.microsoft.com/office/drawing/2014/main" xmlns="" id="{0A4DD480-A04C-4193-B884-4E6BA79DB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7263" y="3319331"/>
              <a:ext cx="2152754" cy="1187181"/>
            </a:xfrm>
            <a:custGeom>
              <a:avLst/>
              <a:gdLst/>
              <a:ahLst/>
              <a:cxnLst>
                <a:cxn ang="0">
                  <a:pos x="331" y="0"/>
                </a:cxn>
                <a:cxn ang="0">
                  <a:pos x="991" y="111"/>
                </a:cxn>
                <a:cxn ang="0">
                  <a:pos x="1101" y="221"/>
                </a:cxn>
                <a:cxn ang="0">
                  <a:pos x="0" y="331"/>
                </a:cxn>
                <a:cxn ang="0">
                  <a:pos x="331" y="0"/>
                </a:cxn>
              </a:cxnLst>
              <a:rect l="0" t="0" r="r" b="b"/>
              <a:pathLst>
                <a:path w="1101" h="608">
                  <a:moveTo>
                    <a:pt x="331" y="0"/>
                  </a:moveTo>
                  <a:cubicBezTo>
                    <a:pt x="466" y="209"/>
                    <a:pt x="762" y="266"/>
                    <a:pt x="991" y="111"/>
                  </a:cubicBezTo>
                  <a:cubicBezTo>
                    <a:pt x="1028" y="147"/>
                    <a:pt x="1065" y="184"/>
                    <a:pt x="1101" y="221"/>
                  </a:cubicBezTo>
                  <a:cubicBezTo>
                    <a:pt x="844" y="551"/>
                    <a:pt x="351" y="608"/>
                    <a:pt x="0" y="331"/>
                  </a:cubicBezTo>
                  <a:cubicBezTo>
                    <a:pt x="110" y="221"/>
                    <a:pt x="221" y="111"/>
                    <a:pt x="331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103">
              <a:extLst>
                <a:ext uri="{FF2B5EF4-FFF2-40B4-BE49-F238E27FC236}">
                  <a16:creationId xmlns:a16="http://schemas.microsoft.com/office/drawing/2014/main" xmlns="" id="{72A576AB-2334-475C-BB53-77920D23C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978" y="2551621"/>
              <a:ext cx="1673925" cy="1470126"/>
            </a:xfrm>
            <a:custGeom>
              <a:avLst/>
              <a:gdLst/>
              <a:ahLst/>
              <a:cxnLst>
                <a:cxn ang="0">
                  <a:pos x="467" y="0"/>
                </a:cxn>
                <a:cxn ang="0">
                  <a:pos x="856" y="545"/>
                </a:cxn>
                <a:cxn ang="0">
                  <a:pos x="856" y="701"/>
                </a:cxn>
                <a:cxn ang="0">
                  <a:pos x="0" y="0"/>
                </a:cxn>
                <a:cxn ang="0">
                  <a:pos x="467" y="0"/>
                </a:cxn>
              </a:cxnLst>
              <a:rect l="0" t="0" r="r" b="b"/>
              <a:pathLst>
                <a:path w="856" h="753">
                  <a:moveTo>
                    <a:pt x="467" y="0"/>
                  </a:moveTo>
                  <a:cubicBezTo>
                    <a:pt x="415" y="244"/>
                    <a:pt x="584" y="493"/>
                    <a:pt x="856" y="545"/>
                  </a:cubicBezTo>
                  <a:cubicBezTo>
                    <a:pt x="856" y="597"/>
                    <a:pt x="856" y="649"/>
                    <a:pt x="856" y="701"/>
                  </a:cubicBezTo>
                  <a:cubicBezTo>
                    <a:pt x="441" y="753"/>
                    <a:pt x="52" y="445"/>
                    <a:pt x="0" y="0"/>
                  </a:cubicBezTo>
                  <a:cubicBezTo>
                    <a:pt x="156" y="0"/>
                    <a:pt x="311" y="0"/>
                    <a:pt x="467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104">
              <a:extLst>
                <a:ext uri="{FF2B5EF4-FFF2-40B4-BE49-F238E27FC236}">
                  <a16:creationId xmlns:a16="http://schemas.microsoft.com/office/drawing/2014/main" xmlns="" id="{AE8536A8-A5D8-44EC-92A9-4347D0F7A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440" y="1700807"/>
              <a:ext cx="1189160" cy="2150776"/>
            </a:xfrm>
            <a:custGeom>
              <a:avLst/>
              <a:gdLst/>
              <a:ahLst/>
              <a:cxnLst>
                <a:cxn ang="0">
                  <a:pos x="608" y="330"/>
                </a:cxn>
                <a:cxn ang="0">
                  <a:pos x="498" y="991"/>
                </a:cxn>
                <a:cxn ang="0">
                  <a:pos x="388" y="1101"/>
                </a:cxn>
                <a:cxn ang="0">
                  <a:pos x="277" y="0"/>
                </a:cxn>
                <a:cxn ang="0">
                  <a:pos x="608" y="330"/>
                </a:cxn>
              </a:cxnLst>
              <a:rect l="0" t="0" r="r" b="b"/>
              <a:pathLst>
                <a:path w="608" h="1101">
                  <a:moveTo>
                    <a:pt x="608" y="330"/>
                  </a:moveTo>
                  <a:cubicBezTo>
                    <a:pt x="399" y="466"/>
                    <a:pt x="342" y="761"/>
                    <a:pt x="498" y="991"/>
                  </a:cubicBezTo>
                  <a:cubicBezTo>
                    <a:pt x="461" y="1027"/>
                    <a:pt x="424" y="1064"/>
                    <a:pt x="388" y="1101"/>
                  </a:cubicBezTo>
                  <a:cubicBezTo>
                    <a:pt x="57" y="844"/>
                    <a:pt x="0" y="351"/>
                    <a:pt x="277" y="0"/>
                  </a:cubicBezTo>
                  <a:cubicBezTo>
                    <a:pt x="388" y="110"/>
                    <a:pt x="498" y="220"/>
                    <a:pt x="608" y="33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05">
              <a:extLst>
                <a:ext uri="{FF2B5EF4-FFF2-40B4-BE49-F238E27FC236}">
                  <a16:creationId xmlns:a16="http://schemas.microsoft.com/office/drawing/2014/main" xmlns="" id="{6481F202-9EA8-4848-9956-5E2A42ACB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205" y="1910543"/>
              <a:ext cx="1472104" cy="1673925"/>
            </a:xfrm>
            <a:custGeom>
              <a:avLst/>
              <a:gdLst/>
              <a:ahLst/>
              <a:cxnLst>
                <a:cxn ang="0">
                  <a:pos x="753" y="467"/>
                </a:cxn>
                <a:cxn ang="0">
                  <a:pos x="208" y="857"/>
                </a:cxn>
                <a:cxn ang="0">
                  <a:pos x="52" y="857"/>
                </a:cxn>
                <a:cxn ang="0">
                  <a:pos x="753" y="0"/>
                </a:cxn>
                <a:cxn ang="0">
                  <a:pos x="753" y="467"/>
                </a:cxn>
              </a:cxnLst>
              <a:rect l="0" t="0" r="r" b="b"/>
              <a:pathLst>
                <a:path w="753" h="857">
                  <a:moveTo>
                    <a:pt x="753" y="467"/>
                  </a:moveTo>
                  <a:cubicBezTo>
                    <a:pt x="509" y="415"/>
                    <a:pt x="260" y="584"/>
                    <a:pt x="208" y="857"/>
                  </a:cubicBezTo>
                  <a:cubicBezTo>
                    <a:pt x="156" y="857"/>
                    <a:pt x="104" y="857"/>
                    <a:pt x="52" y="857"/>
                  </a:cubicBezTo>
                  <a:cubicBezTo>
                    <a:pt x="0" y="441"/>
                    <a:pt x="309" y="52"/>
                    <a:pt x="753" y="0"/>
                  </a:cubicBezTo>
                  <a:cubicBezTo>
                    <a:pt x="753" y="156"/>
                    <a:pt x="753" y="312"/>
                    <a:pt x="753" y="46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106">
              <a:extLst>
                <a:ext uri="{FF2B5EF4-FFF2-40B4-BE49-F238E27FC236}">
                  <a16:creationId xmlns:a16="http://schemas.microsoft.com/office/drawing/2014/main" xmlns="" id="{2164817E-86B4-4A2F-BB2E-0A72362AD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347" y="2516006"/>
              <a:ext cx="2152754" cy="1113972"/>
            </a:xfrm>
            <a:custGeom>
              <a:avLst/>
              <a:gdLst/>
              <a:ahLst/>
              <a:cxnLst>
                <a:cxn ang="0">
                  <a:pos x="137" y="456"/>
                </a:cxn>
                <a:cxn ang="0">
                  <a:pos x="137" y="301"/>
                </a:cxn>
                <a:cxn ang="0">
                  <a:pos x="808" y="570"/>
                </a:cxn>
                <a:cxn ang="0">
                  <a:pos x="1101" y="278"/>
                </a:cxn>
                <a:cxn ang="0">
                  <a:pos x="0" y="388"/>
                </a:cxn>
                <a:cxn ang="0">
                  <a:pos x="110" y="498"/>
                </a:cxn>
                <a:cxn ang="0">
                  <a:pos x="168" y="463"/>
                </a:cxn>
                <a:cxn ang="0">
                  <a:pos x="137" y="456"/>
                </a:cxn>
              </a:cxnLst>
              <a:rect l="0" t="0" r="r" b="b"/>
              <a:pathLst>
                <a:path w="1101" h="570">
                  <a:moveTo>
                    <a:pt x="137" y="456"/>
                  </a:moveTo>
                  <a:cubicBezTo>
                    <a:pt x="137" y="404"/>
                    <a:pt x="137" y="352"/>
                    <a:pt x="137" y="301"/>
                  </a:cubicBezTo>
                  <a:cubicBezTo>
                    <a:pt x="396" y="268"/>
                    <a:pt x="645" y="376"/>
                    <a:pt x="808" y="570"/>
                  </a:cubicBezTo>
                  <a:cubicBezTo>
                    <a:pt x="906" y="472"/>
                    <a:pt x="1003" y="375"/>
                    <a:pt x="1101" y="278"/>
                  </a:cubicBezTo>
                  <a:cubicBezTo>
                    <a:pt x="750" y="0"/>
                    <a:pt x="257" y="57"/>
                    <a:pt x="0" y="388"/>
                  </a:cubicBezTo>
                  <a:cubicBezTo>
                    <a:pt x="36" y="425"/>
                    <a:pt x="73" y="461"/>
                    <a:pt x="110" y="498"/>
                  </a:cubicBezTo>
                  <a:cubicBezTo>
                    <a:pt x="129" y="485"/>
                    <a:pt x="148" y="473"/>
                    <a:pt x="168" y="463"/>
                  </a:cubicBezTo>
                  <a:cubicBezTo>
                    <a:pt x="158" y="461"/>
                    <a:pt x="147" y="458"/>
                    <a:pt x="137" y="456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107">
              <a:extLst>
                <a:ext uri="{FF2B5EF4-FFF2-40B4-BE49-F238E27FC236}">
                  <a16:creationId xmlns:a16="http://schemas.microsoft.com/office/drawing/2014/main" xmlns="" id="{C04E0BD5-45DD-48ED-B420-BED04292D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3057" y="2990695"/>
              <a:ext cx="1007123" cy="10029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</a:t>
              </a:r>
              <a:br>
                <a:rPr lang="zh-CN" altLang="en-US" sz="1200" b="1">
                  <a:solidFill>
                    <a:schemeClr val="bg1"/>
                  </a:solidFill>
                </a:rPr>
              </a:br>
              <a:r>
                <a:rPr lang="zh-CN" altLang="en-US" sz="1200" b="1">
                  <a:solidFill>
                    <a:schemeClr val="bg1"/>
                  </a:solidFill>
                </a:rPr>
                <a:t>预设</a:t>
              </a:r>
            </a:p>
          </p:txBody>
        </p:sp>
        <p:sp>
          <p:nvSpPr>
            <p:cNvPr id="13" name="Freeform: Shape 108">
              <a:extLst>
                <a:ext uri="{FF2B5EF4-FFF2-40B4-BE49-F238E27FC236}">
                  <a16:creationId xmlns:a16="http://schemas.microsoft.com/office/drawing/2014/main" xmlns="" id="{B273EB03-6857-42FC-B123-17725B548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228" y="4162229"/>
              <a:ext cx="225564" cy="257223"/>
            </a:xfrm>
            <a:custGeom>
              <a:avLst/>
              <a:gdLst/>
              <a:ahLst/>
              <a:cxnLst>
                <a:cxn ang="0">
                  <a:pos x="90" y="22"/>
                </a:cxn>
                <a:cxn ang="0">
                  <a:pos x="82" y="1"/>
                </a:cxn>
                <a:cxn ang="0">
                  <a:pos x="90" y="22"/>
                </a:cxn>
                <a:cxn ang="0">
                  <a:pos x="75" y="61"/>
                </a:cxn>
                <a:cxn ang="0">
                  <a:pos x="102" y="61"/>
                </a:cxn>
                <a:cxn ang="0">
                  <a:pos x="102" y="49"/>
                </a:cxn>
                <a:cxn ang="0">
                  <a:pos x="83" y="50"/>
                </a:cxn>
                <a:cxn ang="0">
                  <a:pos x="81" y="32"/>
                </a:cxn>
                <a:cxn ang="0">
                  <a:pos x="64" y="17"/>
                </a:cxn>
                <a:cxn ang="0">
                  <a:pos x="37" y="17"/>
                </a:cxn>
                <a:cxn ang="0">
                  <a:pos x="19" y="38"/>
                </a:cxn>
                <a:cxn ang="0">
                  <a:pos x="28" y="46"/>
                </a:cxn>
                <a:cxn ang="0">
                  <a:pos x="55" y="30"/>
                </a:cxn>
                <a:cxn ang="0">
                  <a:pos x="34" y="61"/>
                </a:cxn>
                <a:cxn ang="0">
                  <a:pos x="36" y="91"/>
                </a:cxn>
                <a:cxn ang="0">
                  <a:pos x="12" y="89"/>
                </a:cxn>
                <a:cxn ang="0">
                  <a:pos x="12" y="101"/>
                </a:cxn>
                <a:cxn ang="0">
                  <a:pos x="50" y="101"/>
                </a:cxn>
                <a:cxn ang="0">
                  <a:pos x="50" y="75"/>
                </a:cxn>
                <a:cxn ang="0">
                  <a:pos x="68" y="93"/>
                </a:cxn>
                <a:cxn ang="0">
                  <a:pos x="68" y="119"/>
                </a:cxn>
                <a:cxn ang="0">
                  <a:pos x="81" y="115"/>
                </a:cxn>
                <a:cxn ang="0">
                  <a:pos x="81" y="83"/>
                </a:cxn>
                <a:cxn ang="0">
                  <a:pos x="61" y="65"/>
                </a:cxn>
                <a:cxn ang="0">
                  <a:pos x="71" y="49"/>
                </a:cxn>
                <a:cxn ang="0">
                  <a:pos x="75" y="61"/>
                </a:cxn>
              </a:cxnLst>
              <a:rect l="0" t="0" r="r" b="b"/>
              <a:pathLst>
                <a:path w="115" h="131">
                  <a:moveTo>
                    <a:pt x="90" y="22"/>
                  </a:moveTo>
                  <a:cubicBezTo>
                    <a:pt x="101" y="14"/>
                    <a:pt x="92" y="0"/>
                    <a:pt x="82" y="1"/>
                  </a:cubicBezTo>
                  <a:cubicBezTo>
                    <a:pt x="60" y="3"/>
                    <a:pt x="74" y="34"/>
                    <a:pt x="90" y="22"/>
                  </a:cubicBezTo>
                  <a:close/>
                  <a:moveTo>
                    <a:pt x="75" y="61"/>
                  </a:moveTo>
                  <a:cubicBezTo>
                    <a:pt x="81" y="66"/>
                    <a:pt x="95" y="63"/>
                    <a:pt x="102" y="61"/>
                  </a:cubicBezTo>
                  <a:cubicBezTo>
                    <a:pt x="115" y="58"/>
                    <a:pt x="113" y="49"/>
                    <a:pt x="102" y="49"/>
                  </a:cubicBezTo>
                  <a:cubicBezTo>
                    <a:pt x="98" y="50"/>
                    <a:pt x="86" y="54"/>
                    <a:pt x="83" y="50"/>
                  </a:cubicBezTo>
                  <a:cubicBezTo>
                    <a:pt x="81" y="47"/>
                    <a:pt x="84" y="37"/>
                    <a:pt x="81" y="32"/>
                  </a:cubicBezTo>
                  <a:cubicBezTo>
                    <a:pt x="78" y="27"/>
                    <a:pt x="72" y="19"/>
                    <a:pt x="64" y="17"/>
                  </a:cubicBezTo>
                  <a:cubicBezTo>
                    <a:pt x="56" y="15"/>
                    <a:pt x="45" y="15"/>
                    <a:pt x="37" y="17"/>
                  </a:cubicBezTo>
                  <a:cubicBezTo>
                    <a:pt x="28" y="20"/>
                    <a:pt x="24" y="31"/>
                    <a:pt x="19" y="38"/>
                  </a:cubicBezTo>
                  <a:cubicBezTo>
                    <a:pt x="14" y="46"/>
                    <a:pt x="20" y="55"/>
                    <a:pt x="28" y="46"/>
                  </a:cubicBezTo>
                  <a:cubicBezTo>
                    <a:pt x="35" y="38"/>
                    <a:pt x="38" y="27"/>
                    <a:pt x="55" y="30"/>
                  </a:cubicBezTo>
                  <a:cubicBezTo>
                    <a:pt x="51" y="41"/>
                    <a:pt x="37" y="48"/>
                    <a:pt x="34" y="61"/>
                  </a:cubicBezTo>
                  <a:cubicBezTo>
                    <a:pt x="32" y="69"/>
                    <a:pt x="39" y="81"/>
                    <a:pt x="36" y="91"/>
                  </a:cubicBezTo>
                  <a:cubicBezTo>
                    <a:pt x="36" y="91"/>
                    <a:pt x="16" y="89"/>
                    <a:pt x="12" y="89"/>
                  </a:cubicBezTo>
                  <a:cubicBezTo>
                    <a:pt x="6" y="89"/>
                    <a:pt x="0" y="98"/>
                    <a:pt x="12" y="101"/>
                  </a:cubicBezTo>
                  <a:cubicBezTo>
                    <a:pt x="18" y="102"/>
                    <a:pt x="44" y="108"/>
                    <a:pt x="50" y="101"/>
                  </a:cubicBezTo>
                  <a:cubicBezTo>
                    <a:pt x="55" y="96"/>
                    <a:pt x="50" y="75"/>
                    <a:pt x="50" y="75"/>
                  </a:cubicBezTo>
                  <a:cubicBezTo>
                    <a:pt x="55" y="81"/>
                    <a:pt x="65" y="84"/>
                    <a:pt x="68" y="93"/>
                  </a:cubicBezTo>
                  <a:cubicBezTo>
                    <a:pt x="70" y="100"/>
                    <a:pt x="68" y="111"/>
                    <a:pt x="68" y="119"/>
                  </a:cubicBezTo>
                  <a:cubicBezTo>
                    <a:pt x="67" y="131"/>
                    <a:pt x="80" y="122"/>
                    <a:pt x="81" y="115"/>
                  </a:cubicBezTo>
                  <a:cubicBezTo>
                    <a:pt x="83" y="106"/>
                    <a:pt x="87" y="94"/>
                    <a:pt x="81" y="83"/>
                  </a:cubicBezTo>
                  <a:cubicBezTo>
                    <a:pt x="78" y="74"/>
                    <a:pt x="68" y="71"/>
                    <a:pt x="61" y="65"/>
                  </a:cubicBezTo>
                  <a:cubicBezTo>
                    <a:pt x="65" y="60"/>
                    <a:pt x="67" y="54"/>
                    <a:pt x="71" y="49"/>
                  </a:cubicBezTo>
                  <a:cubicBezTo>
                    <a:pt x="71" y="53"/>
                    <a:pt x="71" y="59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109">
              <a:extLst>
                <a:ext uri="{FF2B5EF4-FFF2-40B4-BE49-F238E27FC236}">
                  <a16:creationId xmlns:a16="http://schemas.microsoft.com/office/drawing/2014/main" xmlns="" id="{7AE94515-FEF2-4828-AC9F-AE69AD1A5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1819" y="3901050"/>
              <a:ext cx="142462" cy="263159"/>
            </a:xfrm>
            <a:custGeom>
              <a:avLst/>
              <a:gdLst/>
              <a:ahLst/>
              <a:cxnLst>
                <a:cxn ang="0">
                  <a:pos x="36" y="38"/>
                </a:cxn>
                <a:cxn ang="0">
                  <a:pos x="55" y="19"/>
                </a:cxn>
                <a:cxn ang="0">
                  <a:pos x="36" y="0"/>
                </a:cxn>
                <a:cxn ang="0">
                  <a:pos x="17" y="19"/>
                </a:cxn>
                <a:cxn ang="0">
                  <a:pos x="36" y="38"/>
                </a:cxn>
                <a:cxn ang="0">
                  <a:pos x="67" y="41"/>
                </a:cxn>
                <a:cxn ang="0">
                  <a:pos x="62" y="46"/>
                </a:cxn>
                <a:cxn ang="0">
                  <a:pos x="62" y="82"/>
                </a:cxn>
                <a:cxn ang="0">
                  <a:pos x="67" y="87"/>
                </a:cxn>
                <a:cxn ang="0">
                  <a:pos x="73" y="82"/>
                </a:cxn>
                <a:cxn ang="0">
                  <a:pos x="73" y="46"/>
                </a:cxn>
                <a:cxn ang="0">
                  <a:pos x="67" y="41"/>
                </a:cxn>
                <a:cxn ang="0">
                  <a:pos x="5" y="41"/>
                </a:cxn>
                <a:cxn ang="0">
                  <a:pos x="0" y="46"/>
                </a:cxn>
                <a:cxn ang="0">
                  <a:pos x="0" y="82"/>
                </a:cxn>
                <a:cxn ang="0">
                  <a:pos x="5" y="87"/>
                </a:cxn>
                <a:cxn ang="0">
                  <a:pos x="10" y="82"/>
                </a:cxn>
                <a:cxn ang="0">
                  <a:pos x="10" y="46"/>
                </a:cxn>
                <a:cxn ang="0">
                  <a:pos x="5" y="41"/>
                </a:cxn>
                <a:cxn ang="0">
                  <a:pos x="47" y="41"/>
                </a:cxn>
                <a:cxn ang="0">
                  <a:pos x="25" y="41"/>
                </a:cxn>
                <a:cxn ang="0">
                  <a:pos x="14" y="51"/>
                </a:cxn>
                <a:cxn ang="0">
                  <a:pos x="14" y="130"/>
                </a:cxn>
                <a:cxn ang="0">
                  <a:pos x="19" y="135"/>
                </a:cxn>
                <a:cxn ang="0">
                  <a:pos x="24" y="130"/>
                </a:cxn>
                <a:cxn ang="0">
                  <a:pos x="24" y="101"/>
                </a:cxn>
                <a:cxn ang="0">
                  <a:pos x="49" y="102"/>
                </a:cxn>
                <a:cxn ang="0">
                  <a:pos x="48" y="130"/>
                </a:cxn>
                <a:cxn ang="0">
                  <a:pos x="54" y="135"/>
                </a:cxn>
                <a:cxn ang="0">
                  <a:pos x="59" y="130"/>
                </a:cxn>
                <a:cxn ang="0">
                  <a:pos x="59" y="51"/>
                </a:cxn>
                <a:cxn ang="0">
                  <a:pos x="47" y="41"/>
                </a:cxn>
              </a:cxnLst>
              <a:rect l="0" t="0" r="r" b="b"/>
              <a:pathLst>
                <a:path w="73" h="135">
                  <a:moveTo>
                    <a:pt x="36" y="38"/>
                  </a:moveTo>
                  <a:cubicBezTo>
                    <a:pt x="47" y="38"/>
                    <a:pt x="55" y="30"/>
                    <a:pt x="55" y="19"/>
                  </a:cubicBezTo>
                  <a:cubicBezTo>
                    <a:pt x="55" y="9"/>
                    <a:pt x="47" y="0"/>
                    <a:pt x="36" y="0"/>
                  </a:cubicBezTo>
                  <a:cubicBezTo>
                    <a:pt x="26" y="0"/>
                    <a:pt x="17" y="9"/>
                    <a:pt x="17" y="19"/>
                  </a:cubicBezTo>
                  <a:cubicBezTo>
                    <a:pt x="17" y="30"/>
                    <a:pt x="26" y="38"/>
                    <a:pt x="36" y="38"/>
                  </a:cubicBezTo>
                  <a:close/>
                  <a:moveTo>
                    <a:pt x="67" y="41"/>
                  </a:moveTo>
                  <a:cubicBezTo>
                    <a:pt x="65" y="41"/>
                    <a:pt x="62" y="43"/>
                    <a:pt x="62" y="46"/>
                  </a:cubicBezTo>
                  <a:cubicBezTo>
                    <a:pt x="62" y="82"/>
                    <a:pt x="62" y="82"/>
                    <a:pt x="62" y="82"/>
                  </a:cubicBezTo>
                  <a:cubicBezTo>
                    <a:pt x="62" y="85"/>
                    <a:pt x="65" y="87"/>
                    <a:pt x="67" y="87"/>
                  </a:cubicBezTo>
                  <a:cubicBezTo>
                    <a:pt x="70" y="87"/>
                    <a:pt x="73" y="85"/>
                    <a:pt x="73" y="82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3"/>
                    <a:pt x="70" y="41"/>
                    <a:pt x="67" y="41"/>
                  </a:cubicBezTo>
                  <a:close/>
                  <a:moveTo>
                    <a:pt x="5" y="41"/>
                  </a:moveTo>
                  <a:cubicBezTo>
                    <a:pt x="2" y="41"/>
                    <a:pt x="0" y="43"/>
                    <a:pt x="0" y="46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5"/>
                    <a:pt x="2" y="87"/>
                    <a:pt x="5" y="87"/>
                  </a:cubicBezTo>
                  <a:cubicBezTo>
                    <a:pt x="8" y="87"/>
                    <a:pt x="10" y="85"/>
                    <a:pt x="10" y="82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3"/>
                    <a:pt x="8" y="41"/>
                    <a:pt x="5" y="41"/>
                  </a:cubicBezTo>
                  <a:close/>
                  <a:moveTo>
                    <a:pt x="47" y="41"/>
                  </a:moveTo>
                  <a:cubicBezTo>
                    <a:pt x="25" y="41"/>
                    <a:pt x="25" y="41"/>
                    <a:pt x="25" y="41"/>
                  </a:cubicBezTo>
                  <a:cubicBezTo>
                    <a:pt x="19" y="41"/>
                    <a:pt x="14" y="46"/>
                    <a:pt x="14" y="51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4" y="133"/>
                    <a:pt x="16" y="135"/>
                    <a:pt x="19" y="135"/>
                  </a:cubicBezTo>
                  <a:cubicBezTo>
                    <a:pt x="22" y="135"/>
                    <a:pt x="24" y="133"/>
                    <a:pt x="24" y="130"/>
                  </a:cubicBezTo>
                  <a:cubicBezTo>
                    <a:pt x="24" y="130"/>
                    <a:pt x="24" y="110"/>
                    <a:pt x="24" y="101"/>
                  </a:cubicBezTo>
                  <a:cubicBezTo>
                    <a:pt x="24" y="93"/>
                    <a:pt x="49" y="94"/>
                    <a:pt x="49" y="102"/>
                  </a:cubicBezTo>
                  <a:cubicBezTo>
                    <a:pt x="49" y="109"/>
                    <a:pt x="48" y="130"/>
                    <a:pt x="48" y="130"/>
                  </a:cubicBezTo>
                  <a:cubicBezTo>
                    <a:pt x="48" y="133"/>
                    <a:pt x="51" y="135"/>
                    <a:pt x="54" y="135"/>
                  </a:cubicBezTo>
                  <a:cubicBezTo>
                    <a:pt x="56" y="135"/>
                    <a:pt x="59" y="133"/>
                    <a:pt x="59" y="130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59" y="46"/>
                    <a:pt x="54" y="41"/>
                    <a:pt x="47" y="4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Freeform: Shape 111">
              <a:extLst>
                <a:ext uri="{FF2B5EF4-FFF2-40B4-BE49-F238E27FC236}">
                  <a16:creationId xmlns:a16="http://schemas.microsoft.com/office/drawing/2014/main" xmlns="" id="{971FC41C-16F1-4255-9589-2DD159C77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0213" y="2939434"/>
              <a:ext cx="164227" cy="104869"/>
            </a:xfrm>
            <a:custGeom>
              <a:avLst/>
              <a:gdLst/>
              <a:ahLst/>
              <a:cxnLst>
                <a:cxn ang="0">
                  <a:pos x="84" y="32"/>
                </a:cxn>
                <a:cxn ang="0">
                  <a:pos x="68" y="14"/>
                </a:cxn>
                <a:cxn ang="0">
                  <a:pos x="48" y="0"/>
                </a:cxn>
                <a:cxn ang="0">
                  <a:pos x="29" y="16"/>
                </a:cxn>
                <a:cxn ang="0">
                  <a:pos x="26" y="16"/>
                </a:cxn>
                <a:cxn ang="0">
                  <a:pos x="14" y="28"/>
                </a:cxn>
                <a:cxn ang="0">
                  <a:pos x="12" y="28"/>
                </a:cxn>
                <a:cxn ang="0">
                  <a:pos x="0" y="41"/>
                </a:cxn>
                <a:cxn ang="0">
                  <a:pos x="12" y="53"/>
                </a:cxn>
                <a:cxn ang="0">
                  <a:pos x="12" y="53"/>
                </a:cxn>
                <a:cxn ang="0">
                  <a:pos x="67" y="51"/>
                </a:cxn>
                <a:cxn ang="0">
                  <a:pos x="67" y="51"/>
                </a:cxn>
                <a:cxn ang="0">
                  <a:pos x="84" y="32"/>
                </a:cxn>
              </a:cxnLst>
              <a:rect l="0" t="0" r="r" b="b"/>
              <a:pathLst>
                <a:path w="84" h="53">
                  <a:moveTo>
                    <a:pt x="84" y="32"/>
                  </a:moveTo>
                  <a:cubicBezTo>
                    <a:pt x="83" y="23"/>
                    <a:pt x="77" y="16"/>
                    <a:pt x="68" y="14"/>
                  </a:cubicBezTo>
                  <a:cubicBezTo>
                    <a:pt x="65" y="6"/>
                    <a:pt x="57" y="0"/>
                    <a:pt x="48" y="0"/>
                  </a:cubicBezTo>
                  <a:cubicBezTo>
                    <a:pt x="39" y="1"/>
                    <a:pt x="31" y="7"/>
                    <a:pt x="29" y="16"/>
                  </a:cubicBezTo>
                  <a:cubicBezTo>
                    <a:pt x="28" y="16"/>
                    <a:pt x="27" y="16"/>
                    <a:pt x="26" y="16"/>
                  </a:cubicBezTo>
                  <a:cubicBezTo>
                    <a:pt x="19" y="16"/>
                    <a:pt x="14" y="22"/>
                    <a:pt x="14" y="28"/>
                  </a:cubicBezTo>
                  <a:cubicBezTo>
                    <a:pt x="13" y="28"/>
                    <a:pt x="12" y="28"/>
                    <a:pt x="12" y="28"/>
                  </a:cubicBezTo>
                  <a:cubicBezTo>
                    <a:pt x="5" y="28"/>
                    <a:pt x="0" y="34"/>
                    <a:pt x="0" y="41"/>
                  </a:cubicBezTo>
                  <a:cubicBezTo>
                    <a:pt x="0" y="47"/>
                    <a:pt x="5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77" y="50"/>
                    <a:pt x="84" y="42"/>
                    <a:pt x="84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Freeform: Shape 112">
              <a:extLst>
                <a:ext uri="{FF2B5EF4-FFF2-40B4-BE49-F238E27FC236}">
                  <a16:creationId xmlns:a16="http://schemas.microsoft.com/office/drawing/2014/main" xmlns="" id="{EED28C6A-00CC-49FB-A228-0F66BB70D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726" y="2897882"/>
              <a:ext cx="275030" cy="116741"/>
            </a:xfrm>
            <a:custGeom>
              <a:avLst/>
              <a:gdLst/>
              <a:ahLst/>
              <a:cxnLst>
                <a:cxn ang="0">
                  <a:pos x="128" y="33"/>
                </a:cxn>
                <a:cxn ang="0">
                  <a:pos x="126" y="33"/>
                </a:cxn>
                <a:cxn ang="0">
                  <a:pos x="114" y="22"/>
                </a:cxn>
                <a:cxn ang="0">
                  <a:pos x="110" y="22"/>
                </a:cxn>
                <a:cxn ang="0">
                  <a:pos x="90" y="8"/>
                </a:cxn>
                <a:cxn ang="0">
                  <a:pos x="74" y="17"/>
                </a:cxn>
                <a:cxn ang="0">
                  <a:pos x="68" y="15"/>
                </a:cxn>
                <a:cxn ang="0">
                  <a:pos x="48" y="1"/>
                </a:cxn>
                <a:cxn ang="0">
                  <a:pos x="29" y="17"/>
                </a:cxn>
                <a:cxn ang="0">
                  <a:pos x="26" y="16"/>
                </a:cxn>
                <a:cxn ang="0">
                  <a:pos x="14" y="29"/>
                </a:cxn>
                <a:cxn ang="0">
                  <a:pos x="12" y="29"/>
                </a:cxn>
                <a:cxn ang="0">
                  <a:pos x="0" y="41"/>
                </a:cxn>
                <a:cxn ang="0">
                  <a:pos x="12" y="53"/>
                </a:cxn>
                <a:cxn ang="0">
                  <a:pos x="12" y="53"/>
                </a:cxn>
                <a:cxn ang="0">
                  <a:pos x="25" y="53"/>
                </a:cxn>
                <a:cxn ang="0">
                  <a:pos x="36" y="47"/>
                </a:cxn>
                <a:cxn ang="0">
                  <a:pos x="36" y="47"/>
                </a:cxn>
                <a:cxn ang="0">
                  <a:pos x="50" y="35"/>
                </a:cxn>
                <a:cxn ang="0">
                  <a:pos x="52" y="35"/>
                </a:cxn>
                <a:cxn ang="0">
                  <a:pos x="72" y="19"/>
                </a:cxn>
                <a:cxn ang="0">
                  <a:pos x="94" y="33"/>
                </a:cxn>
                <a:cxn ang="0">
                  <a:pos x="110" y="53"/>
                </a:cxn>
                <a:cxn ang="0">
                  <a:pos x="109" y="58"/>
                </a:cxn>
                <a:cxn ang="0">
                  <a:pos x="130" y="58"/>
                </a:cxn>
                <a:cxn ang="0">
                  <a:pos x="130" y="58"/>
                </a:cxn>
                <a:cxn ang="0">
                  <a:pos x="141" y="45"/>
                </a:cxn>
                <a:cxn ang="0">
                  <a:pos x="128" y="33"/>
                </a:cxn>
                <a:cxn ang="0">
                  <a:pos x="92" y="37"/>
                </a:cxn>
                <a:cxn ang="0">
                  <a:pos x="90" y="37"/>
                </a:cxn>
                <a:cxn ang="0">
                  <a:pos x="90" y="36"/>
                </a:cxn>
                <a:cxn ang="0">
                  <a:pos x="72" y="23"/>
                </a:cxn>
                <a:cxn ang="0">
                  <a:pos x="55" y="38"/>
                </a:cxn>
                <a:cxn ang="0">
                  <a:pos x="55" y="40"/>
                </a:cxn>
                <a:cxn ang="0">
                  <a:pos x="53" y="39"/>
                </a:cxn>
                <a:cxn ang="0">
                  <a:pos x="50" y="39"/>
                </a:cxn>
                <a:cxn ang="0">
                  <a:pos x="40" y="49"/>
                </a:cxn>
                <a:cxn ang="0">
                  <a:pos x="40" y="52"/>
                </a:cxn>
                <a:cxn ang="0">
                  <a:pos x="37" y="51"/>
                </a:cxn>
                <a:cxn ang="0">
                  <a:pos x="36" y="51"/>
                </a:cxn>
                <a:cxn ang="0">
                  <a:pos x="31" y="53"/>
                </a:cxn>
                <a:cxn ang="0">
                  <a:pos x="60" y="52"/>
                </a:cxn>
                <a:cxn ang="0">
                  <a:pos x="75" y="59"/>
                </a:cxn>
                <a:cxn ang="0">
                  <a:pos x="75" y="59"/>
                </a:cxn>
                <a:cxn ang="0">
                  <a:pos x="105" y="58"/>
                </a:cxn>
                <a:cxn ang="0">
                  <a:pos x="106" y="53"/>
                </a:cxn>
                <a:cxn ang="0">
                  <a:pos x="92" y="37"/>
                </a:cxn>
              </a:cxnLst>
              <a:rect l="0" t="0" r="r" b="b"/>
              <a:pathLst>
                <a:path w="141" h="59">
                  <a:moveTo>
                    <a:pt x="128" y="33"/>
                  </a:moveTo>
                  <a:cubicBezTo>
                    <a:pt x="128" y="33"/>
                    <a:pt x="127" y="33"/>
                    <a:pt x="126" y="33"/>
                  </a:cubicBezTo>
                  <a:cubicBezTo>
                    <a:pt x="126" y="27"/>
                    <a:pt x="120" y="21"/>
                    <a:pt x="114" y="22"/>
                  </a:cubicBezTo>
                  <a:cubicBezTo>
                    <a:pt x="112" y="22"/>
                    <a:pt x="111" y="22"/>
                    <a:pt x="110" y="22"/>
                  </a:cubicBezTo>
                  <a:cubicBezTo>
                    <a:pt x="108" y="13"/>
                    <a:pt x="100" y="7"/>
                    <a:pt x="90" y="8"/>
                  </a:cubicBezTo>
                  <a:cubicBezTo>
                    <a:pt x="83" y="8"/>
                    <a:pt x="77" y="11"/>
                    <a:pt x="74" y="17"/>
                  </a:cubicBezTo>
                  <a:cubicBezTo>
                    <a:pt x="72" y="16"/>
                    <a:pt x="70" y="15"/>
                    <a:pt x="68" y="15"/>
                  </a:cubicBezTo>
                  <a:cubicBezTo>
                    <a:pt x="66" y="6"/>
                    <a:pt x="58" y="0"/>
                    <a:pt x="48" y="1"/>
                  </a:cubicBezTo>
                  <a:cubicBezTo>
                    <a:pt x="39" y="1"/>
                    <a:pt x="31" y="8"/>
                    <a:pt x="29" y="17"/>
                  </a:cubicBezTo>
                  <a:cubicBezTo>
                    <a:pt x="28" y="16"/>
                    <a:pt x="27" y="16"/>
                    <a:pt x="26" y="16"/>
                  </a:cubicBezTo>
                  <a:cubicBezTo>
                    <a:pt x="19" y="16"/>
                    <a:pt x="14" y="22"/>
                    <a:pt x="14" y="29"/>
                  </a:cubicBezTo>
                  <a:cubicBezTo>
                    <a:pt x="13" y="29"/>
                    <a:pt x="13" y="29"/>
                    <a:pt x="12" y="29"/>
                  </a:cubicBezTo>
                  <a:cubicBezTo>
                    <a:pt x="5" y="29"/>
                    <a:pt x="0" y="34"/>
                    <a:pt x="0" y="41"/>
                  </a:cubicBezTo>
                  <a:cubicBezTo>
                    <a:pt x="0" y="48"/>
                    <a:pt x="6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7" y="49"/>
                    <a:pt x="31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0"/>
                    <a:pt x="42" y="35"/>
                    <a:pt x="50" y="35"/>
                  </a:cubicBezTo>
                  <a:cubicBezTo>
                    <a:pt x="50" y="35"/>
                    <a:pt x="51" y="35"/>
                    <a:pt x="52" y="35"/>
                  </a:cubicBezTo>
                  <a:cubicBezTo>
                    <a:pt x="54" y="26"/>
                    <a:pt x="62" y="20"/>
                    <a:pt x="72" y="19"/>
                  </a:cubicBezTo>
                  <a:cubicBezTo>
                    <a:pt x="82" y="19"/>
                    <a:pt x="90" y="25"/>
                    <a:pt x="94" y="33"/>
                  </a:cubicBezTo>
                  <a:cubicBezTo>
                    <a:pt x="103" y="35"/>
                    <a:pt x="109" y="43"/>
                    <a:pt x="110" y="53"/>
                  </a:cubicBezTo>
                  <a:cubicBezTo>
                    <a:pt x="110" y="55"/>
                    <a:pt x="110" y="57"/>
                    <a:pt x="109" y="58"/>
                  </a:cubicBezTo>
                  <a:cubicBezTo>
                    <a:pt x="130" y="58"/>
                    <a:pt x="130" y="58"/>
                    <a:pt x="130" y="58"/>
                  </a:cubicBezTo>
                  <a:cubicBezTo>
                    <a:pt x="130" y="58"/>
                    <a:pt x="130" y="58"/>
                    <a:pt x="130" y="58"/>
                  </a:cubicBezTo>
                  <a:cubicBezTo>
                    <a:pt x="136" y="57"/>
                    <a:pt x="141" y="51"/>
                    <a:pt x="141" y="45"/>
                  </a:cubicBezTo>
                  <a:cubicBezTo>
                    <a:pt x="141" y="38"/>
                    <a:pt x="135" y="33"/>
                    <a:pt x="128" y="33"/>
                  </a:cubicBezTo>
                  <a:close/>
                  <a:moveTo>
                    <a:pt x="92" y="37"/>
                  </a:moveTo>
                  <a:cubicBezTo>
                    <a:pt x="90" y="37"/>
                    <a:pt x="90" y="37"/>
                    <a:pt x="90" y="37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8" y="28"/>
                    <a:pt x="80" y="23"/>
                    <a:pt x="72" y="23"/>
                  </a:cubicBezTo>
                  <a:cubicBezTo>
                    <a:pt x="64" y="24"/>
                    <a:pt x="57" y="30"/>
                    <a:pt x="55" y="38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2" y="39"/>
                    <a:pt x="51" y="39"/>
                    <a:pt x="50" y="39"/>
                  </a:cubicBezTo>
                  <a:cubicBezTo>
                    <a:pt x="44" y="39"/>
                    <a:pt x="40" y="44"/>
                    <a:pt x="40" y="4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6" y="51"/>
                    <a:pt x="36" y="51"/>
                  </a:cubicBezTo>
                  <a:cubicBezTo>
                    <a:pt x="34" y="51"/>
                    <a:pt x="32" y="52"/>
                    <a:pt x="31" y="53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4" y="56"/>
                    <a:pt x="69" y="59"/>
                    <a:pt x="75" y="59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105" y="58"/>
                    <a:pt x="105" y="58"/>
                    <a:pt x="105" y="58"/>
                  </a:cubicBezTo>
                  <a:cubicBezTo>
                    <a:pt x="105" y="57"/>
                    <a:pt x="106" y="55"/>
                    <a:pt x="106" y="53"/>
                  </a:cubicBezTo>
                  <a:cubicBezTo>
                    <a:pt x="105" y="45"/>
                    <a:pt x="99" y="38"/>
                    <a:pt x="92" y="3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Freeform: Shape 114">
              <a:extLst>
                <a:ext uri="{FF2B5EF4-FFF2-40B4-BE49-F238E27FC236}">
                  <a16:creationId xmlns:a16="http://schemas.microsoft.com/office/drawing/2014/main" xmlns="" id="{C3E489C0-D9E5-4B66-91C7-B3FCCA7DB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348" y="4375924"/>
              <a:ext cx="116740" cy="116740"/>
            </a:xfrm>
            <a:custGeom>
              <a:avLst/>
              <a:gdLst/>
              <a:ahLst/>
              <a:cxnLst>
                <a:cxn ang="0">
                  <a:pos x="48" y="47"/>
                </a:cxn>
                <a:cxn ang="0">
                  <a:pos x="55" y="47"/>
                </a:cxn>
                <a:cxn ang="0">
                  <a:pos x="57" y="42"/>
                </a:cxn>
                <a:cxn ang="0">
                  <a:pos x="54" y="36"/>
                </a:cxn>
                <a:cxn ang="0">
                  <a:pos x="60" y="32"/>
                </a:cxn>
                <a:cxn ang="0">
                  <a:pos x="60" y="27"/>
                </a:cxn>
                <a:cxn ang="0">
                  <a:pos x="54" y="23"/>
                </a:cxn>
                <a:cxn ang="0">
                  <a:pos x="57" y="17"/>
                </a:cxn>
                <a:cxn ang="0">
                  <a:pos x="54" y="13"/>
                </a:cxn>
                <a:cxn ang="0">
                  <a:pos x="47" y="12"/>
                </a:cxn>
                <a:cxn ang="0">
                  <a:pos x="47" y="5"/>
                </a:cxn>
                <a:cxn ang="0">
                  <a:pos x="42" y="3"/>
                </a:cxn>
                <a:cxn ang="0">
                  <a:pos x="36" y="6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3" y="6"/>
                </a:cxn>
                <a:cxn ang="0">
                  <a:pos x="17" y="3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5" y="13"/>
                </a:cxn>
                <a:cxn ang="0">
                  <a:pos x="3" y="18"/>
                </a:cxn>
                <a:cxn ang="0">
                  <a:pos x="6" y="24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6" y="37"/>
                </a:cxn>
                <a:cxn ang="0">
                  <a:pos x="3" y="43"/>
                </a:cxn>
                <a:cxn ang="0">
                  <a:pos x="6" y="48"/>
                </a:cxn>
                <a:cxn ang="0">
                  <a:pos x="13" y="48"/>
                </a:cxn>
                <a:cxn ang="0">
                  <a:pos x="13" y="55"/>
                </a:cxn>
                <a:cxn ang="0">
                  <a:pos x="18" y="58"/>
                </a:cxn>
                <a:cxn ang="0">
                  <a:pos x="24" y="54"/>
                </a:cxn>
                <a:cxn ang="0">
                  <a:pos x="28" y="60"/>
                </a:cxn>
                <a:cxn ang="0">
                  <a:pos x="33" y="60"/>
                </a:cxn>
                <a:cxn ang="0">
                  <a:pos x="37" y="54"/>
                </a:cxn>
                <a:cxn ang="0">
                  <a:pos x="43" y="57"/>
                </a:cxn>
                <a:cxn ang="0">
                  <a:pos x="47" y="54"/>
                </a:cxn>
                <a:cxn ang="0">
                  <a:pos x="48" y="47"/>
                </a:cxn>
                <a:cxn ang="0">
                  <a:pos x="15" y="45"/>
                </a:cxn>
                <a:cxn ang="0">
                  <a:pos x="15" y="16"/>
                </a:cxn>
                <a:cxn ang="0">
                  <a:pos x="44" y="15"/>
                </a:cxn>
                <a:cxn ang="0">
                  <a:pos x="45" y="45"/>
                </a:cxn>
                <a:cxn ang="0">
                  <a:pos x="15" y="45"/>
                </a:cxn>
              </a:cxnLst>
              <a:rect l="0" t="0" r="r" b="b"/>
              <a:pathLst>
                <a:path w="60" h="60">
                  <a:moveTo>
                    <a:pt x="48" y="47"/>
                  </a:moveTo>
                  <a:cubicBezTo>
                    <a:pt x="50" y="45"/>
                    <a:pt x="53" y="45"/>
                    <a:pt x="55" y="47"/>
                  </a:cubicBezTo>
                  <a:cubicBezTo>
                    <a:pt x="56" y="46"/>
                    <a:pt x="57" y="44"/>
                    <a:pt x="57" y="42"/>
                  </a:cubicBezTo>
                  <a:cubicBezTo>
                    <a:pt x="55" y="41"/>
                    <a:pt x="53" y="39"/>
                    <a:pt x="54" y="36"/>
                  </a:cubicBezTo>
                  <a:cubicBezTo>
                    <a:pt x="55" y="34"/>
                    <a:pt x="57" y="32"/>
                    <a:pt x="60" y="32"/>
                  </a:cubicBezTo>
                  <a:cubicBezTo>
                    <a:pt x="60" y="31"/>
                    <a:pt x="60" y="29"/>
                    <a:pt x="60" y="27"/>
                  </a:cubicBezTo>
                  <a:cubicBezTo>
                    <a:pt x="57" y="28"/>
                    <a:pt x="54" y="26"/>
                    <a:pt x="54" y="23"/>
                  </a:cubicBezTo>
                  <a:cubicBezTo>
                    <a:pt x="53" y="21"/>
                    <a:pt x="54" y="18"/>
                    <a:pt x="57" y="17"/>
                  </a:cubicBezTo>
                  <a:cubicBezTo>
                    <a:pt x="56" y="16"/>
                    <a:pt x="55" y="14"/>
                    <a:pt x="54" y="13"/>
                  </a:cubicBezTo>
                  <a:cubicBezTo>
                    <a:pt x="52" y="14"/>
                    <a:pt x="49" y="14"/>
                    <a:pt x="47" y="12"/>
                  </a:cubicBezTo>
                  <a:cubicBezTo>
                    <a:pt x="45" y="10"/>
                    <a:pt x="45" y="7"/>
                    <a:pt x="47" y="5"/>
                  </a:cubicBezTo>
                  <a:cubicBezTo>
                    <a:pt x="45" y="4"/>
                    <a:pt x="44" y="4"/>
                    <a:pt x="42" y="3"/>
                  </a:cubicBezTo>
                  <a:cubicBezTo>
                    <a:pt x="41" y="5"/>
                    <a:pt x="39" y="7"/>
                    <a:pt x="36" y="6"/>
                  </a:cubicBezTo>
                  <a:cubicBezTo>
                    <a:pt x="33" y="5"/>
                    <a:pt x="32" y="3"/>
                    <a:pt x="32" y="0"/>
                  </a:cubicBezTo>
                  <a:cubicBezTo>
                    <a:pt x="30" y="0"/>
                    <a:pt x="29" y="0"/>
                    <a:pt x="27" y="0"/>
                  </a:cubicBezTo>
                  <a:cubicBezTo>
                    <a:pt x="27" y="3"/>
                    <a:pt x="26" y="6"/>
                    <a:pt x="23" y="6"/>
                  </a:cubicBezTo>
                  <a:cubicBezTo>
                    <a:pt x="21" y="7"/>
                    <a:pt x="18" y="6"/>
                    <a:pt x="17" y="3"/>
                  </a:cubicBezTo>
                  <a:cubicBezTo>
                    <a:pt x="15" y="4"/>
                    <a:pt x="14" y="5"/>
                    <a:pt x="12" y="6"/>
                  </a:cubicBezTo>
                  <a:cubicBezTo>
                    <a:pt x="14" y="8"/>
                    <a:pt x="14" y="11"/>
                    <a:pt x="12" y="13"/>
                  </a:cubicBezTo>
                  <a:cubicBezTo>
                    <a:pt x="10" y="15"/>
                    <a:pt x="7" y="15"/>
                    <a:pt x="5" y="13"/>
                  </a:cubicBezTo>
                  <a:cubicBezTo>
                    <a:pt x="4" y="15"/>
                    <a:pt x="3" y="16"/>
                    <a:pt x="3" y="18"/>
                  </a:cubicBezTo>
                  <a:cubicBezTo>
                    <a:pt x="5" y="19"/>
                    <a:pt x="7" y="21"/>
                    <a:pt x="6" y="24"/>
                  </a:cubicBezTo>
                  <a:cubicBezTo>
                    <a:pt x="5" y="27"/>
                    <a:pt x="3" y="28"/>
                    <a:pt x="0" y="28"/>
                  </a:cubicBezTo>
                  <a:cubicBezTo>
                    <a:pt x="0" y="30"/>
                    <a:pt x="0" y="31"/>
                    <a:pt x="0" y="33"/>
                  </a:cubicBezTo>
                  <a:cubicBezTo>
                    <a:pt x="3" y="33"/>
                    <a:pt x="5" y="34"/>
                    <a:pt x="6" y="37"/>
                  </a:cubicBezTo>
                  <a:cubicBezTo>
                    <a:pt x="7" y="40"/>
                    <a:pt x="5" y="42"/>
                    <a:pt x="3" y="43"/>
                  </a:cubicBezTo>
                  <a:cubicBezTo>
                    <a:pt x="4" y="45"/>
                    <a:pt x="5" y="46"/>
                    <a:pt x="6" y="48"/>
                  </a:cubicBezTo>
                  <a:cubicBezTo>
                    <a:pt x="8" y="46"/>
                    <a:pt x="11" y="46"/>
                    <a:pt x="13" y="48"/>
                  </a:cubicBezTo>
                  <a:cubicBezTo>
                    <a:pt x="15" y="50"/>
                    <a:pt x="15" y="53"/>
                    <a:pt x="13" y="55"/>
                  </a:cubicBezTo>
                  <a:cubicBezTo>
                    <a:pt x="15" y="56"/>
                    <a:pt x="16" y="57"/>
                    <a:pt x="18" y="58"/>
                  </a:cubicBezTo>
                  <a:cubicBezTo>
                    <a:pt x="19" y="55"/>
                    <a:pt x="21" y="54"/>
                    <a:pt x="24" y="54"/>
                  </a:cubicBezTo>
                  <a:cubicBezTo>
                    <a:pt x="26" y="55"/>
                    <a:pt x="28" y="57"/>
                    <a:pt x="28" y="60"/>
                  </a:cubicBezTo>
                  <a:cubicBezTo>
                    <a:pt x="29" y="60"/>
                    <a:pt x="31" y="60"/>
                    <a:pt x="33" y="60"/>
                  </a:cubicBezTo>
                  <a:cubicBezTo>
                    <a:pt x="33" y="57"/>
                    <a:pt x="34" y="55"/>
                    <a:pt x="37" y="54"/>
                  </a:cubicBezTo>
                  <a:cubicBezTo>
                    <a:pt x="39" y="53"/>
                    <a:pt x="42" y="55"/>
                    <a:pt x="43" y="57"/>
                  </a:cubicBezTo>
                  <a:cubicBezTo>
                    <a:pt x="44" y="56"/>
                    <a:pt x="46" y="55"/>
                    <a:pt x="47" y="54"/>
                  </a:cubicBezTo>
                  <a:cubicBezTo>
                    <a:pt x="46" y="52"/>
                    <a:pt x="46" y="49"/>
                    <a:pt x="48" y="47"/>
                  </a:cubicBezTo>
                  <a:close/>
                  <a:moveTo>
                    <a:pt x="15" y="45"/>
                  </a:moveTo>
                  <a:cubicBezTo>
                    <a:pt x="7" y="37"/>
                    <a:pt x="7" y="24"/>
                    <a:pt x="15" y="16"/>
                  </a:cubicBezTo>
                  <a:cubicBezTo>
                    <a:pt x="23" y="7"/>
                    <a:pt x="36" y="7"/>
                    <a:pt x="44" y="15"/>
                  </a:cubicBezTo>
                  <a:cubicBezTo>
                    <a:pt x="53" y="23"/>
                    <a:pt x="53" y="36"/>
                    <a:pt x="45" y="45"/>
                  </a:cubicBezTo>
                  <a:cubicBezTo>
                    <a:pt x="37" y="53"/>
                    <a:pt x="24" y="53"/>
                    <a:pt x="15" y="4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115">
              <a:extLst>
                <a:ext uri="{FF2B5EF4-FFF2-40B4-BE49-F238E27FC236}">
                  <a16:creationId xmlns:a16="http://schemas.microsoft.com/office/drawing/2014/main" xmlns="" id="{ED669BDE-46EC-4FE2-A210-BD37043A9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579" y="4464962"/>
              <a:ext cx="116740" cy="118718"/>
            </a:xfrm>
            <a:custGeom>
              <a:avLst/>
              <a:gdLst/>
              <a:ahLst/>
              <a:cxnLst>
                <a:cxn ang="0">
                  <a:pos x="48" y="47"/>
                </a:cxn>
                <a:cxn ang="0">
                  <a:pos x="55" y="46"/>
                </a:cxn>
                <a:cxn ang="0">
                  <a:pos x="58" y="42"/>
                </a:cxn>
                <a:cxn ang="0">
                  <a:pos x="54" y="36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4" y="23"/>
                </a:cxn>
                <a:cxn ang="0">
                  <a:pos x="57" y="17"/>
                </a:cxn>
                <a:cxn ang="0">
                  <a:pos x="54" y="12"/>
                </a:cxn>
                <a:cxn ang="0">
                  <a:pos x="47" y="12"/>
                </a:cxn>
                <a:cxn ang="0">
                  <a:pos x="47" y="5"/>
                </a:cxn>
                <a:cxn ang="0">
                  <a:pos x="42" y="2"/>
                </a:cxn>
                <a:cxn ang="0">
                  <a:pos x="36" y="5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3" y="6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12" y="12"/>
                </a:cxn>
                <a:cxn ang="0">
                  <a:pos x="5" y="13"/>
                </a:cxn>
                <a:cxn ang="0">
                  <a:pos x="3" y="17"/>
                </a:cxn>
                <a:cxn ang="0">
                  <a:pos x="6" y="23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6" y="36"/>
                </a:cxn>
                <a:cxn ang="0">
                  <a:pos x="3" y="43"/>
                </a:cxn>
                <a:cxn ang="0">
                  <a:pos x="6" y="47"/>
                </a:cxn>
                <a:cxn ang="0">
                  <a:pos x="13" y="47"/>
                </a:cxn>
                <a:cxn ang="0">
                  <a:pos x="13" y="54"/>
                </a:cxn>
                <a:cxn ang="0">
                  <a:pos x="18" y="57"/>
                </a:cxn>
                <a:cxn ang="0">
                  <a:pos x="24" y="54"/>
                </a:cxn>
                <a:cxn ang="0">
                  <a:pos x="28" y="59"/>
                </a:cxn>
                <a:cxn ang="0">
                  <a:pos x="33" y="59"/>
                </a:cxn>
                <a:cxn ang="0">
                  <a:pos x="37" y="53"/>
                </a:cxn>
                <a:cxn ang="0">
                  <a:pos x="43" y="57"/>
                </a:cxn>
                <a:cxn ang="0">
                  <a:pos x="48" y="54"/>
                </a:cxn>
                <a:cxn ang="0">
                  <a:pos x="48" y="47"/>
                </a:cxn>
                <a:cxn ang="0">
                  <a:pos x="16" y="45"/>
                </a:cxn>
                <a:cxn ang="0">
                  <a:pos x="15" y="15"/>
                </a:cxn>
                <a:cxn ang="0">
                  <a:pos x="45" y="14"/>
                </a:cxn>
                <a:cxn ang="0">
                  <a:pos x="45" y="44"/>
                </a:cxn>
                <a:cxn ang="0">
                  <a:pos x="16" y="45"/>
                </a:cxn>
              </a:cxnLst>
              <a:rect l="0" t="0" r="r" b="b"/>
              <a:pathLst>
                <a:path w="60" h="60">
                  <a:moveTo>
                    <a:pt x="48" y="47"/>
                  </a:moveTo>
                  <a:cubicBezTo>
                    <a:pt x="50" y="45"/>
                    <a:pt x="53" y="45"/>
                    <a:pt x="55" y="46"/>
                  </a:cubicBezTo>
                  <a:cubicBezTo>
                    <a:pt x="56" y="45"/>
                    <a:pt x="57" y="43"/>
                    <a:pt x="58" y="42"/>
                  </a:cubicBezTo>
                  <a:cubicBezTo>
                    <a:pt x="55" y="41"/>
                    <a:pt x="54" y="38"/>
                    <a:pt x="54" y="36"/>
                  </a:cubicBezTo>
                  <a:cubicBezTo>
                    <a:pt x="55" y="33"/>
                    <a:pt x="57" y="31"/>
                    <a:pt x="60" y="32"/>
                  </a:cubicBezTo>
                  <a:cubicBezTo>
                    <a:pt x="60" y="30"/>
                    <a:pt x="60" y="28"/>
                    <a:pt x="60" y="26"/>
                  </a:cubicBezTo>
                  <a:cubicBezTo>
                    <a:pt x="57" y="27"/>
                    <a:pt x="55" y="25"/>
                    <a:pt x="54" y="23"/>
                  </a:cubicBezTo>
                  <a:cubicBezTo>
                    <a:pt x="53" y="20"/>
                    <a:pt x="55" y="17"/>
                    <a:pt x="57" y="17"/>
                  </a:cubicBezTo>
                  <a:cubicBezTo>
                    <a:pt x="56" y="15"/>
                    <a:pt x="55" y="13"/>
                    <a:pt x="54" y="12"/>
                  </a:cubicBezTo>
                  <a:cubicBezTo>
                    <a:pt x="52" y="14"/>
                    <a:pt x="49" y="14"/>
                    <a:pt x="47" y="12"/>
                  </a:cubicBezTo>
                  <a:cubicBezTo>
                    <a:pt x="46" y="10"/>
                    <a:pt x="45" y="7"/>
                    <a:pt x="47" y="5"/>
                  </a:cubicBezTo>
                  <a:cubicBezTo>
                    <a:pt x="46" y="4"/>
                    <a:pt x="44" y="3"/>
                    <a:pt x="42" y="2"/>
                  </a:cubicBezTo>
                  <a:cubicBezTo>
                    <a:pt x="42" y="5"/>
                    <a:pt x="39" y="6"/>
                    <a:pt x="36" y="5"/>
                  </a:cubicBezTo>
                  <a:cubicBezTo>
                    <a:pt x="34" y="5"/>
                    <a:pt x="32" y="2"/>
                    <a:pt x="32" y="0"/>
                  </a:cubicBezTo>
                  <a:cubicBezTo>
                    <a:pt x="31" y="0"/>
                    <a:pt x="29" y="0"/>
                    <a:pt x="27" y="0"/>
                  </a:cubicBezTo>
                  <a:cubicBezTo>
                    <a:pt x="28" y="2"/>
                    <a:pt x="26" y="5"/>
                    <a:pt x="23" y="6"/>
                  </a:cubicBezTo>
                  <a:cubicBezTo>
                    <a:pt x="21" y="6"/>
                    <a:pt x="18" y="5"/>
                    <a:pt x="17" y="3"/>
                  </a:cubicBezTo>
                  <a:cubicBezTo>
                    <a:pt x="16" y="3"/>
                    <a:pt x="14" y="4"/>
                    <a:pt x="13" y="5"/>
                  </a:cubicBezTo>
                  <a:cubicBezTo>
                    <a:pt x="14" y="7"/>
                    <a:pt x="14" y="10"/>
                    <a:pt x="12" y="12"/>
                  </a:cubicBezTo>
                  <a:cubicBezTo>
                    <a:pt x="11" y="14"/>
                    <a:pt x="7" y="14"/>
                    <a:pt x="5" y="13"/>
                  </a:cubicBezTo>
                  <a:cubicBezTo>
                    <a:pt x="4" y="14"/>
                    <a:pt x="4" y="16"/>
                    <a:pt x="3" y="17"/>
                  </a:cubicBezTo>
                  <a:cubicBezTo>
                    <a:pt x="5" y="18"/>
                    <a:pt x="7" y="21"/>
                    <a:pt x="6" y="23"/>
                  </a:cubicBezTo>
                  <a:cubicBezTo>
                    <a:pt x="5" y="26"/>
                    <a:pt x="3" y="28"/>
                    <a:pt x="0" y="27"/>
                  </a:cubicBezTo>
                  <a:cubicBezTo>
                    <a:pt x="0" y="29"/>
                    <a:pt x="0" y="31"/>
                    <a:pt x="0" y="33"/>
                  </a:cubicBezTo>
                  <a:cubicBezTo>
                    <a:pt x="3" y="32"/>
                    <a:pt x="6" y="34"/>
                    <a:pt x="6" y="36"/>
                  </a:cubicBezTo>
                  <a:cubicBezTo>
                    <a:pt x="7" y="39"/>
                    <a:pt x="6" y="42"/>
                    <a:pt x="3" y="43"/>
                  </a:cubicBezTo>
                  <a:cubicBezTo>
                    <a:pt x="4" y="44"/>
                    <a:pt x="5" y="46"/>
                    <a:pt x="6" y="47"/>
                  </a:cubicBezTo>
                  <a:cubicBezTo>
                    <a:pt x="8" y="45"/>
                    <a:pt x="11" y="45"/>
                    <a:pt x="13" y="47"/>
                  </a:cubicBezTo>
                  <a:cubicBezTo>
                    <a:pt x="15" y="49"/>
                    <a:pt x="15" y="52"/>
                    <a:pt x="13" y="54"/>
                  </a:cubicBezTo>
                  <a:cubicBezTo>
                    <a:pt x="15" y="55"/>
                    <a:pt x="16" y="56"/>
                    <a:pt x="18" y="57"/>
                  </a:cubicBezTo>
                  <a:cubicBezTo>
                    <a:pt x="19" y="54"/>
                    <a:pt x="21" y="53"/>
                    <a:pt x="24" y="54"/>
                  </a:cubicBezTo>
                  <a:cubicBezTo>
                    <a:pt x="27" y="54"/>
                    <a:pt x="28" y="57"/>
                    <a:pt x="28" y="59"/>
                  </a:cubicBezTo>
                  <a:cubicBezTo>
                    <a:pt x="30" y="60"/>
                    <a:pt x="32" y="59"/>
                    <a:pt x="33" y="59"/>
                  </a:cubicBezTo>
                  <a:cubicBezTo>
                    <a:pt x="33" y="57"/>
                    <a:pt x="34" y="54"/>
                    <a:pt x="37" y="53"/>
                  </a:cubicBezTo>
                  <a:cubicBezTo>
                    <a:pt x="40" y="53"/>
                    <a:pt x="42" y="54"/>
                    <a:pt x="43" y="57"/>
                  </a:cubicBezTo>
                  <a:cubicBezTo>
                    <a:pt x="45" y="56"/>
                    <a:pt x="46" y="55"/>
                    <a:pt x="48" y="54"/>
                  </a:cubicBezTo>
                  <a:cubicBezTo>
                    <a:pt x="46" y="52"/>
                    <a:pt x="46" y="49"/>
                    <a:pt x="48" y="47"/>
                  </a:cubicBezTo>
                  <a:close/>
                  <a:moveTo>
                    <a:pt x="16" y="45"/>
                  </a:moveTo>
                  <a:cubicBezTo>
                    <a:pt x="7" y="36"/>
                    <a:pt x="7" y="23"/>
                    <a:pt x="15" y="15"/>
                  </a:cubicBezTo>
                  <a:cubicBezTo>
                    <a:pt x="23" y="7"/>
                    <a:pt x="36" y="6"/>
                    <a:pt x="45" y="14"/>
                  </a:cubicBezTo>
                  <a:cubicBezTo>
                    <a:pt x="53" y="23"/>
                    <a:pt x="53" y="36"/>
                    <a:pt x="45" y="44"/>
                  </a:cubicBezTo>
                  <a:cubicBezTo>
                    <a:pt x="37" y="52"/>
                    <a:pt x="24" y="53"/>
                    <a:pt x="16" y="4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Freeform: Shape 116">
              <a:extLst>
                <a:ext uri="{FF2B5EF4-FFF2-40B4-BE49-F238E27FC236}">
                  <a16:creationId xmlns:a16="http://schemas.microsoft.com/office/drawing/2014/main" xmlns="" id="{4279E42B-6DBC-4E5A-86D4-F4A219C6E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0813" y="4490685"/>
              <a:ext cx="166206" cy="114761"/>
            </a:xfrm>
            <a:custGeom>
              <a:avLst/>
              <a:gdLst/>
              <a:ahLst/>
              <a:cxnLst>
                <a:cxn ang="0">
                  <a:pos x="41" y="58"/>
                </a:cxn>
                <a:cxn ang="0">
                  <a:pos x="82" y="22"/>
                </a:cxn>
                <a:cxn ang="0">
                  <a:pos x="85" y="22"/>
                </a:cxn>
                <a:cxn ang="0">
                  <a:pos x="82" y="0"/>
                </a:cxn>
                <a:cxn ang="0">
                  <a:pos x="76" y="22"/>
                </a:cxn>
                <a:cxn ang="0">
                  <a:pos x="78" y="22"/>
                </a:cxn>
                <a:cxn ang="0">
                  <a:pos x="68" y="43"/>
                </a:cxn>
                <a:cxn ang="0">
                  <a:pos x="41" y="54"/>
                </a:cxn>
                <a:cxn ang="0">
                  <a:pos x="15" y="43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41" y="58"/>
                </a:cxn>
              </a:cxnLst>
              <a:rect l="0" t="0" r="r" b="b"/>
              <a:pathLst>
                <a:path w="85" h="58">
                  <a:moveTo>
                    <a:pt x="41" y="58"/>
                  </a:moveTo>
                  <a:cubicBezTo>
                    <a:pt x="62" y="58"/>
                    <a:pt x="79" y="42"/>
                    <a:pt x="82" y="22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7" y="30"/>
                    <a:pt x="73" y="37"/>
                    <a:pt x="68" y="43"/>
                  </a:cubicBezTo>
                  <a:cubicBezTo>
                    <a:pt x="61" y="49"/>
                    <a:pt x="52" y="54"/>
                    <a:pt x="41" y="54"/>
                  </a:cubicBezTo>
                  <a:cubicBezTo>
                    <a:pt x="31" y="54"/>
                    <a:pt x="22" y="49"/>
                    <a:pt x="15" y="43"/>
                  </a:cubicBezTo>
                  <a:cubicBezTo>
                    <a:pt x="8" y="36"/>
                    <a:pt x="4" y="27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39"/>
                    <a:pt x="19" y="58"/>
                    <a:pt x="41" y="5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Freeform: Shape 117">
              <a:extLst>
                <a:ext uri="{FF2B5EF4-FFF2-40B4-BE49-F238E27FC236}">
                  <a16:creationId xmlns:a16="http://schemas.microsoft.com/office/drawing/2014/main" xmlns="" id="{F045AA55-DE6B-4CA4-9860-EF1B923D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604" y="4350201"/>
              <a:ext cx="110804" cy="16620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35" y="3"/>
                </a:cxn>
                <a:cxn ang="0">
                  <a:pos x="35" y="0"/>
                </a:cxn>
                <a:cxn ang="0">
                  <a:pos x="57" y="3"/>
                </a:cxn>
                <a:cxn ang="0">
                  <a:pos x="36" y="8"/>
                </a:cxn>
                <a:cxn ang="0">
                  <a:pos x="35" y="7"/>
                </a:cxn>
                <a:cxn ang="0">
                  <a:pos x="15" y="17"/>
                </a:cxn>
                <a:cxn ang="0">
                  <a:pos x="4" y="44"/>
                </a:cxn>
                <a:cxn ang="0">
                  <a:pos x="15" y="70"/>
                </a:cxn>
                <a:cxn ang="0">
                  <a:pos x="42" y="81"/>
                </a:cxn>
                <a:cxn ang="0">
                  <a:pos x="42" y="85"/>
                </a:cxn>
                <a:cxn ang="0">
                  <a:pos x="0" y="44"/>
                </a:cxn>
              </a:cxnLst>
              <a:rect l="0" t="0" r="r" b="b"/>
              <a:pathLst>
                <a:path w="57" h="85">
                  <a:moveTo>
                    <a:pt x="0" y="44"/>
                  </a:moveTo>
                  <a:cubicBezTo>
                    <a:pt x="0" y="23"/>
                    <a:pt x="15" y="5"/>
                    <a:pt x="35" y="3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27" y="8"/>
                    <a:pt x="20" y="12"/>
                    <a:pt x="15" y="17"/>
                  </a:cubicBezTo>
                  <a:cubicBezTo>
                    <a:pt x="8" y="24"/>
                    <a:pt x="4" y="33"/>
                    <a:pt x="4" y="44"/>
                  </a:cubicBezTo>
                  <a:cubicBezTo>
                    <a:pt x="4" y="54"/>
                    <a:pt x="8" y="63"/>
                    <a:pt x="15" y="70"/>
                  </a:cubicBezTo>
                  <a:cubicBezTo>
                    <a:pt x="22" y="77"/>
                    <a:pt x="31" y="81"/>
                    <a:pt x="42" y="81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19" y="85"/>
                    <a:pt x="0" y="67"/>
                    <a:pt x="0" y="4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184">
              <a:extLst>
                <a:ext uri="{FF2B5EF4-FFF2-40B4-BE49-F238E27FC236}">
                  <a16:creationId xmlns:a16="http://schemas.microsoft.com/office/drawing/2014/main" xmlns="" id="{26E525E2-BC82-4DA3-9072-0D773D6F2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1137" y="2442796"/>
              <a:ext cx="265137" cy="176099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70"/>
                </a:cxn>
                <a:cxn ang="0">
                  <a:pos x="4" y="74"/>
                </a:cxn>
                <a:cxn ang="0">
                  <a:pos x="60" y="74"/>
                </a:cxn>
                <a:cxn ang="0">
                  <a:pos x="60" y="83"/>
                </a:cxn>
                <a:cxn ang="0">
                  <a:pos x="60" y="84"/>
                </a:cxn>
                <a:cxn ang="0">
                  <a:pos x="49" y="87"/>
                </a:cxn>
                <a:cxn ang="0">
                  <a:pos x="68" y="90"/>
                </a:cxn>
                <a:cxn ang="0">
                  <a:pos x="87" y="87"/>
                </a:cxn>
                <a:cxn ang="0">
                  <a:pos x="76" y="84"/>
                </a:cxn>
                <a:cxn ang="0">
                  <a:pos x="76" y="83"/>
                </a:cxn>
                <a:cxn ang="0">
                  <a:pos x="76" y="74"/>
                </a:cxn>
                <a:cxn ang="0">
                  <a:pos x="132" y="74"/>
                </a:cxn>
                <a:cxn ang="0">
                  <a:pos x="136" y="70"/>
                </a:cxn>
                <a:cxn ang="0">
                  <a:pos x="136" y="5"/>
                </a:cxn>
                <a:cxn ang="0">
                  <a:pos x="132" y="0"/>
                </a:cxn>
                <a:cxn ang="0">
                  <a:pos x="132" y="65"/>
                </a:cxn>
                <a:cxn ang="0">
                  <a:pos x="128" y="69"/>
                </a:cxn>
                <a:cxn ang="0">
                  <a:pos x="8" y="69"/>
                </a:cxn>
                <a:cxn ang="0">
                  <a:pos x="4" y="65"/>
                </a:cxn>
                <a:cxn ang="0">
                  <a:pos x="4" y="9"/>
                </a:cxn>
                <a:cxn ang="0">
                  <a:pos x="8" y="5"/>
                </a:cxn>
                <a:cxn ang="0">
                  <a:pos x="128" y="5"/>
                </a:cxn>
                <a:cxn ang="0">
                  <a:pos x="132" y="9"/>
                </a:cxn>
                <a:cxn ang="0">
                  <a:pos x="132" y="65"/>
                </a:cxn>
              </a:cxnLst>
              <a:rect l="0" t="0" r="r" b="b"/>
              <a:pathLst>
                <a:path w="136" h="90">
                  <a:moveTo>
                    <a:pt x="13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2"/>
                    <a:pt x="2" y="74"/>
                    <a:pt x="4" y="74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4"/>
                    <a:pt x="60" y="84"/>
                  </a:cubicBezTo>
                  <a:cubicBezTo>
                    <a:pt x="54" y="84"/>
                    <a:pt x="49" y="86"/>
                    <a:pt x="49" y="87"/>
                  </a:cubicBezTo>
                  <a:cubicBezTo>
                    <a:pt x="49" y="89"/>
                    <a:pt x="58" y="90"/>
                    <a:pt x="68" y="90"/>
                  </a:cubicBezTo>
                  <a:cubicBezTo>
                    <a:pt x="79" y="90"/>
                    <a:pt x="87" y="89"/>
                    <a:pt x="87" y="87"/>
                  </a:cubicBezTo>
                  <a:cubicBezTo>
                    <a:pt x="87" y="86"/>
                    <a:pt x="83" y="84"/>
                    <a:pt x="76" y="84"/>
                  </a:cubicBezTo>
                  <a:cubicBezTo>
                    <a:pt x="76" y="84"/>
                    <a:pt x="76" y="83"/>
                    <a:pt x="76" y="83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132" y="74"/>
                    <a:pt x="132" y="74"/>
                    <a:pt x="132" y="74"/>
                  </a:cubicBezTo>
                  <a:cubicBezTo>
                    <a:pt x="134" y="74"/>
                    <a:pt x="136" y="72"/>
                    <a:pt x="136" y="70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2"/>
                    <a:pt x="134" y="0"/>
                    <a:pt x="132" y="0"/>
                  </a:cubicBezTo>
                  <a:close/>
                  <a:moveTo>
                    <a:pt x="132" y="65"/>
                  </a:moveTo>
                  <a:cubicBezTo>
                    <a:pt x="132" y="67"/>
                    <a:pt x="130" y="69"/>
                    <a:pt x="12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6" y="69"/>
                    <a:pt x="4" y="67"/>
                    <a:pt x="4" y="6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7"/>
                    <a:pt x="6" y="5"/>
                    <a:pt x="8" y="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30" y="5"/>
                    <a:pt x="132" y="7"/>
                    <a:pt x="132" y="9"/>
                  </a:cubicBezTo>
                  <a:lnTo>
                    <a:pt x="132" y="6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Freeform: Shape 185">
              <a:extLst>
                <a:ext uri="{FF2B5EF4-FFF2-40B4-BE49-F238E27FC236}">
                  <a16:creationId xmlns:a16="http://schemas.microsoft.com/office/drawing/2014/main" xmlns="" id="{60F0BE86-F72E-475F-A698-DF864D2F0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146" y="2472476"/>
              <a:ext cx="77167" cy="146419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1"/>
                </a:cxn>
                <a:cxn ang="0">
                  <a:pos x="4" y="75"/>
                </a:cxn>
                <a:cxn ang="0">
                  <a:pos x="35" y="75"/>
                </a:cxn>
                <a:cxn ang="0">
                  <a:pos x="39" y="71"/>
                </a:cxn>
                <a:cxn ang="0">
                  <a:pos x="39" y="4"/>
                </a:cxn>
                <a:cxn ang="0">
                  <a:pos x="35" y="0"/>
                </a:cxn>
                <a:cxn ang="0">
                  <a:pos x="33" y="44"/>
                </a:cxn>
                <a:cxn ang="0">
                  <a:pos x="29" y="48"/>
                </a:cxn>
                <a:cxn ang="0">
                  <a:pos x="26" y="44"/>
                </a:cxn>
                <a:cxn ang="0">
                  <a:pos x="26" y="42"/>
                </a:cxn>
                <a:cxn ang="0">
                  <a:pos x="29" y="39"/>
                </a:cxn>
                <a:cxn ang="0">
                  <a:pos x="33" y="42"/>
                </a:cxn>
                <a:cxn ang="0">
                  <a:pos x="33" y="44"/>
                </a:cxn>
                <a:cxn ang="0">
                  <a:pos x="32" y="31"/>
                </a:cxn>
                <a:cxn ang="0">
                  <a:pos x="6" y="31"/>
                </a:cxn>
                <a:cxn ang="0">
                  <a:pos x="4" y="29"/>
                </a:cxn>
                <a:cxn ang="0">
                  <a:pos x="6" y="28"/>
                </a:cxn>
                <a:cxn ang="0">
                  <a:pos x="32" y="28"/>
                </a:cxn>
                <a:cxn ang="0">
                  <a:pos x="34" y="29"/>
                </a:cxn>
                <a:cxn ang="0">
                  <a:pos x="32" y="31"/>
                </a:cxn>
                <a:cxn ang="0">
                  <a:pos x="32" y="25"/>
                </a:cxn>
                <a:cxn ang="0">
                  <a:pos x="6" y="25"/>
                </a:cxn>
                <a:cxn ang="0">
                  <a:pos x="4" y="23"/>
                </a:cxn>
                <a:cxn ang="0">
                  <a:pos x="6" y="21"/>
                </a:cxn>
                <a:cxn ang="0">
                  <a:pos x="32" y="21"/>
                </a:cxn>
                <a:cxn ang="0">
                  <a:pos x="34" y="23"/>
                </a:cxn>
                <a:cxn ang="0">
                  <a:pos x="32" y="25"/>
                </a:cxn>
                <a:cxn ang="0">
                  <a:pos x="32" y="18"/>
                </a:cxn>
                <a:cxn ang="0">
                  <a:pos x="6" y="18"/>
                </a:cxn>
                <a:cxn ang="0">
                  <a:pos x="4" y="16"/>
                </a:cxn>
                <a:cxn ang="0">
                  <a:pos x="6" y="14"/>
                </a:cxn>
                <a:cxn ang="0">
                  <a:pos x="32" y="14"/>
                </a:cxn>
                <a:cxn ang="0">
                  <a:pos x="34" y="16"/>
                </a:cxn>
                <a:cxn ang="0">
                  <a:pos x="32" y="18"/>
                </a:cxn>
                <a:cxn ang="0">
                  <a:pos x="32" y="12"/>
                </a:cxn>
                <a:cxn ang="0">
                  <a:pos x="6" y="12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32" y="8"/>
                </a:cxn>
                <a:cxn ang="0">
                  <a:pos x="34" y="10"/>
                </a:cxn>
                <a:cxn ang="0">
                  <a:pos x="32" y="12"/>
                </a:cxn>
              </a:cxnLst>
              <a:rect l="0" t="0" r="r" b="b"/>
              <a:pathLst>
                <a:path w="39" h="75">
                  <a:moveTo>
                    <a:pt x="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4"/>
                    <a:pt x="1" y="75"/>
                    <a:pt x="4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7" y="75"/>
                    <a:pt x="39" y="74"/>
                    <a:pt x="39" y="71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2"/>
                    <a:pt x="37" y="0"/>
                    <a:pt x="35" y="0"/>
                  </a:cubicBezTo>
                  <a:close/>
                  <a:moveTo>
                    <a:pt x="33" y="44"/>
                  </a:moveTo>
                  <a:cubicBezTo>
                    <a:pt x="33" y="46"/>
                    <a:pt x="31" y="48"/>
                    <a:pt x="29" y="48"/>
                  </a:cubicBezTo>
                  <a:cubicBezTo>
                    <a:pt x="28" y="48"/>
                    <a:pt x="26" y="46"/>
                    <a:pt x="26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1"/>
                    <a:pt x="28" y="39"/>
                    <a:pt x="29" y="39"/>
                  </a:cubicBezTo>
                  <a:cubicBezTo>
                    <a:pt x="31" y="39"/>
                    <a:pt x="33" y="41"/>
                    <a:pt x="33" y="42"/>
                  </a:cubicBezTo>
                  <a:lnTo>
                    <a:pt x="33" y="44"/>
                  </a:lnTo>
                  <a:close/>
                  <a:moveTo>
                    <a:pt x="32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5" y="31"/>
                    <a:pt x="4" y="30"/>
                    <a:pt x="4" y="29"/>
                  </a:cubicBezTo>
                  <a:cubicBezTo>
                    <a:pt x="4" y="28"/>
                    <a:pt x="5" y="28"/>
                    <a:pt x="6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4" y="28"/>
                    <a:pt x="34" y="29"/>
                  </a:cubicBezTo>
                  <a:cubicBezTo>
                    <a:pt x="34" y="30"/>
                    <a:pt x="33" y="31"/>
                    <a:pt x="32" y="31"/>
                  </a:cubicBezTo>
                  <a:close/>
                  <a:moveTo>
                    <a:pt x="32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5" y="25"/>
                    <a:pt x="4" y="24"/>
                    <a:pt x="4" y="23"/>
                  </a:cubicBezTo>
                  <a:cubicBezTo>
                    <a:pt x="4" y="22"/>
                    <a:pt x="5" y="21"/>
                    <a:pt x="6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1"/>
                    <a:pt x="34" y="22"/>
                    <a:pt x="34" y="23"/>
                  </a:cubicBezTo>
                  <a:cubicBezTo>
                    <a:pt x="34" y="24"/>
                    <a:pt x="33" y="25"/>
                    <a:pt x="32" y="25"/>
                  </a:cubicBezTo>
                  <a:close/>
                  <a:moveTo>
                    <a:pt x="32" y="18"/>
                  </a:move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4" y="17"/>
                    <a:pt x="4" y="16"/>
                  </a:cubicBezTo>
                  <a:cubicBezTo>
                    <a:pt x="4" y="15"/>
                    <a:pt x="5" y="14"/>
                    <a:pt x="6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4"/>
                    <a:pt x="34" y="15"/>
                    <a:pt x="34" y="16"/>
                  </a:cubicBezTo>
                  <a:cubicBezTo>
                    <a:pt x="34" y="17"/>
                    <a:pt x="33" y="18"/>
                    <a:pt x="32" y="18"/>
                  </a:cubicBezTo>
                  <a:close/>
                  <a:moveTo>
                    <a:pt x="3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4" y="11"/>
                    <a:pt x="4" y="10"/>
                  </a:cubicBezTo>
                  <a:cubicBezTo>
                    <a:pt x="4" y="9"/>
                    <a:pt x="5" y="8"/>
                    <a:pt x="6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8"/>
                    <a:pt x="34" y="9"/>
                    <a:pt x="34" y="10"/>
                  </a:cubicBezTo>
                  <a:cubicBezTo>
                    <a:pt x="34" y="11"/>
                    <a:pt x="33" y="12"/>
                    <a:pt x="32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Freeform: Shape 186">
              <a:extLst>
                <a:ext uri="{FF2B5EF4-FFF2-40B4-BE49-F238E27FC236}">
                  <a16:creationId xmlns:a16="http://schemas.microsoft.com/office/drawing/2014/main" xmlns="" id="{F5B8A0C5-32CC-46C9-BDE6-522C86D3D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450" y="2597129"/>
              <a:ext cx="122675" cy="108826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57" y="0"/>
                </a:cxn>
                <a:cxn ang="0">
                  <a:pos x="51" y="1"/>
                </a:cxn>
                <a:cxn ang="0">
                  <a:pos x="48" y="6"/>
                </a:cxn>
                <a:cxn ang="0">
                  <a:pos x="47" y="9"/>
                </a:cxn>
                <a:cxn ang="0">
                  <a:pos x="50" y="16"/>
                </a:cxn>
                <a:cxn ang="0">
                  <a:pos x="54" y="22"/>
                </a:cxn>
                <a:cxn ang="0">
                  <a:pos x="54" y="25"/>
                </a:cxn>
                <a:cxn ang="0">
                  <a:pos x="51" y="29"/>
                </a:cxn>
                <a:cxn ang="0">
                  <a:pos x="44" y="30"/>
                </a:cxn>
                <a:cxn ang="0">
                  <a:pos x="41" y="30"/>
                </a:cxn>
                <a:cxn ang="0">
                  <a:pos x="22" y="29"/>
                </a:cxn>
                <a:cxn ang="0">
                  <a:pos x="15" y="29"/>
                </a:cxn>
                <a:cxn ang="0">
                  <a:pos x="12" y="33"/>
                </a:cxn>
                <a:cxn ang="0">
                  <a:pos x="12" y="33"/>
                </a:cxn>
                <a:cxn ang="0">
                  <a:pos x="12" y="33"/>
                </a:cxn>
                <a:cxn ang="0">
                  <a:pos x="4" y="37"/>
                </a:cxn>
                <a:cxn ang="0">
                  <a:pos x="6" y="40"/>
                </a:cxn>
                <a:cxn ang="0">
                  <a:pos x="8" y="41"/>
                </a:cxn>
                <a:cxn ang="0">
                  <a:pos x="10" y="37"/>
                </a:cxn>
                <a:cxn ang="0">
                  <a:pos x="12" y="33"/>
                </a:cxn>
                <a:cxn ang="0">
                  <a:pos x="12" y="34"/>
                </a:cxn>
                <a:cxn ang="0">
                  <a:pos x="12" y="34"/>
                </a:cxn>
                <a:cxn ang="0">
                  <a:pos x="13" y="34"/>
                </a:cxn>
                <a:cxn ang="0">
                  <a:pos x="11" y="38"/>
                </a:cxn>
                <a:cxn ang="0">
                  <a:pos x="8" y="42"/>
                </a:cxn>
                <a:cxn ang="0">
                  <a:pos x="14" y="43"/>
                </a:cxn>
                <a:cxn ang="0">
                  <a:pos x="15" y="43"/>
                </a:cxn>
                <a:cxn ang="0">
                  <a:pos x="13" y="34"/>
                </a:cxn>
                <a:cxn ang="0">
                  <a:pos x="13" y="33"/>
                </a:cxn>
                <a:cxn ang="0">
                  <a:pos x="16" y="31"/>
                </a:cxn>
                <a:cxn ang="0">
                  <a:pos x="22" y="30"/>
                </a:cxn>
                <a:cxn ang="0">
                  <a:pos x="41" y="32"/>
                </a:cxn>
                <a:cxn ang="0">
                  <a:pos x="44" y="32"/>
                </a:cxn>
                <a:cxn ang="0">
                  <a:pos x="52" y="30"/>
                </a:cxn>
                <a:cxn ang="0">
                  <a:pos x="56" y="25"/>
                </a:cxn>
                <a:cxn ang="0">
                  <a:pos x="55" y="21"/>
                </a:cxn>
                <a:cxn ang="0">
                  <a:pos x="51" y="15"/>
                </a:cxn>
                <a:cxn ang="0">
                  <a:pos x="48" y="9"/>
                </a:cxn>
                <a:cxn ang="0">
                  <a:pos x="49" y="7"/>
                </a:cxn>
                <a:cxn ang="0">
                  <a:pos x="52" y="2"/>
                </a:cxn>
                <a:cxn ang="0">
                  <a:pos x="57" y="1"/>
                </a:cxn>
                <a:cxn ang="0">
                  <a:pos x="62" y="2"/>
                </a:cxn>
                <a:cxn ang="0">
                  <a:pos x="63" y="1"/>
                </a:cxn>
                <a:cxn ang="0">
                  <a:pos x="62" y="0"/>
                </a:cxn>
                <a:cxn ang="0">
                  <a:pos x="5" y="40"/>
                </a:cxn>
                <a:cxn ang="0">
                  <a:pos x="3" y="38"/>
                </a:cxn>
                <a:cxn ang="0">
                  <a:pos x="2" y="41"/>
                </a:cxn>
                <a:cxn ang="0">
                  <a:pos x="4" y="53"/>
                </a:cxn>
                <a:cxn ang="0">
                  <a:pos x="14" y="46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5" y="40"/>
                </a:cxn>
              </a:cxnLst>
              <a:rect l="0" t="0" r="r" b="b"/>
              <a:pathLst>
                <a:path w="63" h="55">
                  <a:moveTo>
                    <a:pt x="62" y="0"/>
                  </a:moveTo>
                  <a:cubicBezTo>
                    <a:pt x="60" y="0"/>
                    <a:pt x="58" y="0"/>
                    <a:pt x="57" y="0"/>
                  </a:cubicBezTo>
                  <a:cubicBezTo>
                    <a:pt x="55" y="0"/>
                    <a:pt x="53" y="0"/>
                    <a:pt x="51" y="1"/>
                  </a:cubicBezTo>
                  <a:cubicBezTo>
                    <a:pt x="50" y="2"/>
                    <a:pt x="48" y="4"/>
                    <a:pt x="48" y="6"/>
                  </a:cubicBezTo>
                  <a:cubicBezTo>
                    <a:pt x="47" y="7"/>
                    <a:pt x="47" y="8"/>
                    <a:pt x="47" y="9"/>
                  </a:cubicBezTo>
                  <a:cubicBezTo>
                    <a:pt x="47" y="12"/>
                    <a:pt x="48" y="14"/>
                    <a:pt x="50" y="16"/>
                  </a:cubicBezTo>
                  <a:cubicBezTo>
                    <a:pt x="51" y="18"/>
                    <a:pt x="53" y="19"/>
                    <a:pt x="54" y="22"/>
                  </a:cubicBezTo>
                  <a:cubicBezTo>
                    <a:pt x="54" y="23"/>
                    <a:pt x="54" y="24"/>
                    <a:pt x="54" y="25"/>
                  </a:cubicBezTo>
                  <a:cubicBezTo>
                    <a:pt x="54" y="27"/>
                    <a:pt x="53" y="28"/>
                    <a:pt x="51" y="29"/>
                  </a:cubicBezTo>
                  <a:cubicBezTo>
                    <a:pt x="49" y="30"/>
                    <a:pt x="46" y="30"/>
                    <a:pt x="44" y="30"/>
                  </a:cubicBezTo>
                  <a:cubicBezTo>
                    <a:pt x="43" y="30"/>
                    <a:pt x="42" y="30"/>
                    <a:pt x="41" y="30"/>
                  </a:cubicBezTo>
                  <a:cubicBezTo>
                    <a:pt x="35" y="30"/>
                    <a:pt x="28" y="29"/>
                    <a:pt x="22" y="29"/>
                  </a:cubicBezTo>
                  <a:cubicBezTo>
                    <a:pt x="19" y="29"/>
                    <a:pt x="17" y="29"/>
                    <a:pt x="15" y="29"/>
                  </a:cubicBezTo>
                  <a:cubicBezTo>
                    <a:pt x="14" y="30"/>
                    <a:pt x="12" y="31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9" y="32"/>
                    <a:pt x="6" y="34"/>
                    <a:pt x="4" y="37"/>
                  </a:cubicBezTo>
                  <a:cubicBezTo>
                    <a:pt x="4" y="38"/>
                    <a:pt x="5" y="39"/>
                    <a:pt x="6" y="40"/>
                  </a:cubicBezTo>
                  <a:cubicBezTo>
                    <a:pt x="6" y="40"/>
                    <a:pt x="7" y="41"/>
                    <a:pt x="8" y="41"/>
                  </a:cubicBezTo>
                  <a:cubicBezTo>
                    <a:pt x="8" y="41"/>
                    <a:pt x="9" y="39"/>
                    <a:pt x="10" y="37"/>
                  </a:cubicBezTo>
                  <a:cubicBezTo>
                    <a:pt x="11" y="36"/>
                    <a:pt x="11" y="35"/>
                    <a:pt x="12" y="33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cubicBezTo>
                    <a:pt x="12" y="35"/>
                    <a:pt x="11" y="36"/>
                    <a:pt x="11" y="38"/>
                  </a:cubicBezTo>
                  <a:cubicBezTo>
                    <a:pt x="10" y="40"/>
                    <a:pt x="9" y="41"/>
                    <a:pt x="8" y="42"/>
                  </a:cubicBezTo>
                  <a:cubicBezTo>
                    <a:pt x="10" y="42"/>
                    <a:pt x="12" y="43"/>
                    <a:pt x="14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39"/>
                    <a:pt x="15" y="35"/>
                    <a:pt x="13" y="34"/>
                  </a:cubicBezTo>
                  <a:cubicBezTo>
                    <a:pt x="13" y="34"/>
                    <a:pt x="13" y="34"/>
                    <a:pt x="13" y="33"/>
                  </a:cubicBezTo>
                  <a:cubicBezTo>
                    <a:pt x="13" y="32"/>
                    <a:pt x="14" y="31"/>
                    <a:pt x="16" y="31"/>
                  </a:cubicBezTo>
                  <a:cubicBezTo>
                    <a:pt x="17" y="30"/>
                    <a:pt x="19" y="30"/>
                    <a:pt x="22" y="30"/>
                  </a:cubicBezTo>
                  <a:cubicBezTo>
                    <a:pt x="27" y="30"/>
                    <a:pt x="35" y="31"/>
                    <a:pt x="41" y="32"/>
                  </a:cubicBezTo>
                  <a:cubicBezTo>
                    <a:pt x="42" y="32"/>
                    <a:pt x="43" y="32"/>
                    <a:pt x="44" y="32"/>
                  </a:cubicBezTo>
                  <a:cubicBezTo>
                    <a:pt x="46" y="32"/>
                    <a:pt x="49" y="31"/>
                    <a:pt x="52" y="30"/>
                  </a:cubicBezTo>
                  <a:cubicBezTo>
                    <a:pt x="54" y="29"/>
                    <a:pt x="56" y="28"/>
                    <a:pt x="56" y="25"/>
                  </a:cubicBezTo>
                  <a:cubicBezTo>
                    <a:pt x="56" y="24"/>
                    <a:pt x="55" y="23"/>
                    <a:pt x="55" y="21"/>
                  </a:cubicBezTo>
                  <a:cubicBezTo>
                    <a:pt x="54" y="19"/>
                    <a:pt x="52" y="17"/>
                    <a:pt x="51" y="15"/>
                  </a:cubicBezTo>
                  <a:cubicBezTo>
                    <a:pt x="49" y="13"/>
                    <a:pt x="48" y="11"/>
                    <a:pt x="48" y="9"/>
                  </a:cubicBezTo>
                  <a:cubicBezTo>
                    <a:pt x="48" y="8"/>
                    <a:pt x="48" y="8"/>
                    <a:pt x="49" y="7"/>
                  </a:cubicBezTo>
                  <a:cubicBezTo>
                    <a:pt x="50" y="4"/>
                    <a:pt x="51" y="3"/>
                    <a:pt x="52" y="2"/>
                  </a:cubicBezTo>
                  <a:cubicBezTo>
                    <a:pt x="53" y="1"/>
                    <a:pt x="55" y="1"/>
                    <a:pt x="57" y="1"/>
                  </a:cubicBezTo>
                  <a:cubicBezTo>
                    <a:pt x="58" y="1"/>
                    <a:pt x="60" y="1"/>
                    <a:pt x="62" y="2"/>
                  </a:cubicBezTo>
                  <a:cubicBezTo>
                    <a:pt x="62" y="2"/>
                    <a:pt x="63" y="1"/>
                    <a:pt x="63" y="1"/>
                  </a:cubicBezTo>
                  <a:cubicBezTo>
                    <a:pt x="63" y="1"/>
                    <a:pt x="63" y="0"/>
                    <a:pt x="62" y="0"/>
                  </a:cubicBezTo>
                  <a:close/>
                  <a:moveTo>
                    <a:pt x="5" y="40"/>
                  </a:moveTo>
                  <a:cubicBezTo>
                    <a:pt x="4" y="40"/>
                    <a:pt x="4" y="39"/>
                    <a:pt x="3" y="38"/>
                  </a:cubicBezTo>
                  <a:cubicBezTo>
                    <a:pt x="3" y="39"/>
                    <a:pt x="2" y="40"/>
                    <a:pt x="2" y="41"/>
                  </a:cubicBezTo>
                  <a:cubicBezTo>
                    <a:pt x="0" y="46"/>
                    <a:pt x="0" y="52"/>
                    <a:pt x="4" y="53"/>
                  </a:cubicBezTo>
                  <a:cubicBezTo>
                    <a:pt x="7" y="55"/>
                    <a:pt x="12" y="51"/>
                    <a:pt x="14" y="46"/>
                  </a:cubicBezTo>
                  <a:cubicBezTo>
                    <a:pt x="14" y="45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0" y="44"/>
                    <a:pt x="7" y="42"/>
                    <a:pt x="5" y="4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187">
              <a:extLst>
                <a:ext uri="{FF2B5EF4-FFF2-40B4-BE49-F238E27FC236}">
                  <a16:creationId xmlns:a16="http://schemas.microsoft.com/office/drawing/2014/main" xmlns="" id="{DF1A9636-1640-4C92-BB63-EC2EC67D0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1040" y="3616127"/>
              <a:ext cx="280966" cy="16027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7" y="81"/>
                </a:cxn>
                <a:cxn ang="0">
                  <a:pos x="118" y="61"/>
                </a:cxn>
                <a:cxn ang="0">
                  <a:pos x="107" y="56"/>
                </a:cxn>
                <a:cxn ang="0">
                  <a:pos x="111" y="54"/>
                </a:cxn>
                <a:cxn ang="0">
                  <a:pos x="108" y="55"/>
                </a:cxn>
                <a:cxn ang="0">
                  <a:pos x="115" y="54"/>
                </a:cxn>
                <a:cxn ang="0">
                  <a:pos x="118" y="55"/>
                </a:cxn>
                <a:cxn ang="0">
                  <a:pos x="88" y="56"/>
                </a:cxn>
                <a:cxn ang="0">
                  <a:pos x="84" y="54"/>
                </a:cxn>
                <a:cxn ang="0">
                  <a:pos x="81" y="55"/>
                </a:cxn>
                <a:cxn ang="0">
                  <a:pos x="88" y="54"/>
                </a:cxn>
                <a:cxn ang="0">
                  <a:pos x="91" y="55"/>
                </a:cxn>
                <a:cxn ang="0">
                  <a:pos x="98" y="55"/>
                </a:cxn>
                <a:cxn ang="0">
                  <a:pos x="95" y="54"/>
                </a:cxn>
                <a:cxn ang="0">
                  <a:pos x="98" y="55"/>
                </a:cxn>
                <a:cxn ang="0">
                  <a:pos x="101" y="54"/>
                </a:cxn>
                <a:cxn ang="0">
                  <a:pos x="105" y="55"/>
                </a:cxn>
                <a:cxn ang="0">
                  <a:pos x="61" y="56"/>
                </a:cxn>
                <a:cxn ang="0">
                  <a:pos x="55" y="54"/>
                </a:cxn>
                <a:cxn ang="0">
                  <a:pos x="55" y="55"/>
                </a:cxn>
                <a:cxn ang="0">
                  <a:pos x="59" y="54"/>
                </a:cxn>
                <a:cxn ang="0">
                  <a:pos x="65" y="54"/>
                </a:cxn>
                <a:cxn ang="0">
                  <a:pos x="70" y="58"/>
                </a:cxn>
                <a:cxn ang="0">
                  <a:pos x="66" y="54"/>
                </a:cxn>
                <a:cxn ang="0">
                  <a:pos x="71" y="54"/>
                </a:cxn>
                <a:cxn ang="0">
                  <a:pos x="71" y="56"/>
                </a:cxn>
                <a:cxn ang="0">
                  <a:pos x="78" y="54"/>
                </a:cxn>
                <a:cxn ang="0">
                  <a:pos x="73" y="55"/>
                </a:cxn>
                <a:cxn ang="0">
                  <a:pos x="42" y="60"/>
                </a:cxn>
                <a:cxn ang="0">
                  <a:pos x="39" y="55"/>
                </a:cxn>
                <a:cxn ang="0">
                  <a:pos x="44" y="54"/>
                </a:cxn>
                <a:cxn ang="0">
                  <a:pos x="48" y="54"/>
                </a:cxn>
                <a:cxn ang="0">
                  <a:pos x="49" y="55"/>
                </a:cxn>
                <a:cxn ang="0">
                  <a:pos x="33" y="54"/>
                </a:cxn>
                <a:cxn ang="0">
                  <a:pos x="36" y="55"/>
                </a:cxn>
                <a:cxn ang="0">
                  <a:pos x="43" y="55"/>
                </a:cxn>
                <a:cxn ang="0">
                  <a:pos x="34" y="58"/>
                </a:cxn>
                <a:cxn ang="0">
                  <a:pos x="46" y="64"/>
                </a:cxn>
                <a:cxn ang="0">
                  <a:pos x="48" y="61"/>
                </a:cxn>
                <a:cxn ang="0">
                  <a:pos x="62" y="60"/>
                </a:cxn>
                <a:cxn ang="0">
                  <a:pos x="64" y="58"/>
                </a:cxn>
                <a:cxn ang="0">
                  <a:pos x="68" y="61"/>
                </a:cxn>
                <a:cxn ang="0">
                  <a:pos x="78" y="64"/>
                </a:cxn>
                <a:cxn ang="0">
                  <a:pos x="97" y="61"/>
                </a:cxn>
                <a:cxn ang="0">
                  <a:pos x="102" y="61"/>
                </a:cxn>
                <a:cxn ang="0">
                  <a:pos x="102" y="58"/>
                </a:cxn>
                <a:cxn ang="0">
                  <a:pos x="117" y="61"/>
                </a:cxn>
                <a:cxn ang="0">
                  <a:pos x="114" y="5"/>
                </a:cxn>
                <a:cxn ang="0">
                  <a:pos x="26" y="54"/>
                </a:cxn>
                <a:cxn ang="0">
                  <a:pos x="30" y="54"/>
                </a:cxn>
                <a:cxn ang="0">
                  <a:pos x="24" y="55"/>
                </a:cxn>
                <a:cxn ang="0">
                  <a:pos x="19" y="60"/>
                </a:cxn>
                <a:cxn ang="0">
                  <a:pos x="14" y="67"/>
                </a:cxn>
                <a:cxn ang="0">
                  <a:pos x="58" y="72"/>
                </a:cxn>
                <a:cxn ang="0">
                  <a:pos x="55" y="80"/>
                </a:cxn>
                <a:cxn ang="0">
                  <a:pos x="106" y="65"/>
                </a:cxn>
              </a:cxnLst>
              <a:rect l="0" t="0" r="r" b="b"/>
              <a:pathLst>
                <a:path w="144" h="82">
                  <a:moveTo>
                    <a:pt x="143" y="76"/>
                  </a:moveTo>
                  <a:cubicBezTo>
                    <a:pt x="121" y="48"/>
                    <a:pt x="121" y="48"/>
                    <a:pt x="121" y="48"/>
                  </a:cubicBezTo>
                  <a:cubicBezTo>
                    <a:pt x="121" y="48"/>
                    <a:pt x="121" y="47"/>
                    <a:pt x="121" y="47"/>
                  </a:cubicBezTo>
                  <a:cubicBezTo>
                    <a:pt x="121" y="47"/>
                    <a:pt x="122" y="46"/>
                    <a:pt x="122" y="45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22" y="2"/>
                    <a:pt x="120" y="0"/>
                    <a:pt x="11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8" y="0"/>
                    <a:pt x="26" y="1"/>
                    <a:pt x="26" y="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6" y="46"/>
                    <a:pt x="27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7"/>
                    <a:pt x="0" y="77"/>
                  </a:cubicBezTo>
                  <a:cubicBezTo>
                    <a:pt x="0" y="78"/>
                    <a:pt x="1" y="79"/>
                    <a:pt x="1" y="79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5" y="81"/>
                    <a:pt x="6" y="81"/>
                    <a:pt x="7" y="81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137" y="82"/>
                    <a:pt x="138" y="82"/>
                    <a:pt x="139" y="81"/>
                  </a:cubicBezTo>
                  <a:cubicBezTo>
                    <a:pt x="140" y="81"/>
                    <a:pt x="141" y="81"/>
                    <a:pt x="142" y="80"/>
                  </a:cubicBezTo>
                  <a:cubicBezTo>
                    <a:pt x="142" y="80"/>
                    <a:pt x="143" y="79"/>
                    <a:pt x="143" y="78"/>
                  </a:cubicBezTo>
                  <a:cubicBezTo>
                    <a:pt x="144" y="78"/>
                    <a:pt x="144" y="77"/>
                    <a:pt x="143" y="76"/>
                  </a:cubicBezTo>
                  <a:close/>
                  <a:moveTo>
                    <a:pt x="129" y="64"/>
                  </a:moveTo>
                  <a:cubicBezTo>
                    <a:pt x="121" y="64"/>
                    <a:pt x="121" y="64"/>
                    <a:pt x="121" y="64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1" y="58"/>
                    <a:pt x="111" y="58"/>
                    <a:pt x="111" y="58"/>
                  </a:cubicBezTo>
                  <a:cubicBezTo>
                    <a:pt x="124" y="58"/>
                    <a:pt x="124" y="58"/>
                    <a:pt x="124" y="58"/>
                  </a:cubicBezTo>
                  <a:lnTo>
                    <a:pt x="129" y="64"/>
                  </a:lnTo>
                  <a:close/>
                  <a:moveTo>
                    <a:pt x="115" y="56"/>
                  </a:moveTo>
                  <a:cubicBezTo>
                    <a:pt x="117" y="58"/>
                    <a:pt x="117" y="58"/>
                    <a:pt x="117" y="58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7" y="56"/>
                    <a:pt x="107" y="56"/>
                    <a:pt x="107" y="56"/>
                  </a:cubicBezTo>
                  <a:lnTo>
                    <a:pt x="115" y="56"/>
                  </a:lnTo>
                  <a:close/>
                  <a:moveTo>
                    <a:pt x="107" y="55"/>
                  </a:moveTo>
                  <a:cubicBezTo>
                    <a:pt x="107" y="55"/>
                    <a:pt x="107" y="54"/>
                    <a:pt x="107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4"/>
                    <a:pt x="108" y="5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  <a:cubicBezTo>
                    <a:pt x="110" y="54"/>
                    <a:pt x="110" y="54"/>
                    <a:pt x="111" y="5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5"/>
                    <a:pt x="112" y="55"/>
                  </a:cubicBezTo>
                  <a:cubicBezTo>
                    <a:pt x="113" y="55"/>
                    <a:pt x="113" y="55"/>
                    <a:pt x="112" y="55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12" y="55"/>
                    <a:pt x="112" y="55"/>
                    <a:pt x="111" y="55"/>
                  </a:cubicBezTo>
                  <a:cubicBezTo>
                    <a:pt x="111" y="55"/>
                    <a:pt x="111" y="55"/>
                    <a:pt x="110" y="55"/>
                  </a:cubicBezTo>
                  <a:cubicBezTo>
                    <a:pt x="110" y="55"/>
                    <a:pt x="110" y="55"/>
                    <a:pt x="109" y="55"/>
                  </a:cubicBezTo>
                  <a:cubicBezTo>
                    <a:pt x="109" y="55"/>
                    <a:pt x="109" y="55"/>
                    <a:pt x="108" y="55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5"/>
                    <a:pt x="107" y="55"/>
                    <a:pt x="107" y="55"/>
                  </a:cubicBezTo>
                  <a:close/>
                  <a:moveTo>
                    <a:pt x="115" y="55"/>
                  </a:moveTo>
                  <a:cubicBezTo>
                    <a:pt x="115" y="55"/>
                    <a:pt x="115" y="55"/>
                    <a:pt x="115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5"/>
                    <a:pt x="114" y="54"/>
                    <a:pt x="114" y="54"/>
                  </a:cubicBezTo>
                  <a:cubicBezTo>
                    <a:pt x="114" y="54"/>
                    <a:pt x="114" y="54"/>
                    <a:pt x="115" y="54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6" y="54"/>
                    <a:pt x="116" y="54"/>
                    <a:pt x="116" y="54"/>
                  </a:cubicBezTo>
                  <a:cubicBezTo>
                    <a:pt x="117" y="54"/>
                    <a:pt x="117" y="54"/>
                    <a:pt x="117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9" y="54"/>
                    <a:pt x="119" y="54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9" y="55"/>
                    <a:pt x="119" y="55"/>
                    <a:pt x="118" y="55"/>
                  </a:cubicBezTo>
                  <a:cubicBezTo>
                    <a:pt x="118" y="55"/>
                    <a:pt x="118" y="55"/>
                    <a:pt x="117" y="55"/>
                  </a:cubicBezTo>
                  <a:cubicBezTo>
                    <a:pt x="117" y="55"/>
                    <a:pt x="117" y="55"/>
                    <a:pt x="116" y="55"/>
                  </a:cubicBezTo>
                  <a:cubicBezTo>
                    <a:pt x="116" y="55"/>
                    <a:pt x="116" y="55"/>
                    <a:pt x="115" y="55"/>
                  </a:cubicBezTo>
                  <a:close/>
                  <a:moveTo>
                    <a:pt x="88" y="56"/>
                  </a:moveTo>
                  <a:cubicBezTo>
                    <a:pt x="89" y="58"/>
                    <a:pt x="89" y="58"/>
                    <a:pt x="89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0" y="56"/>
                    <a:pt x="80" y="56"/>
                    <a:pt x="80" y="56"/>
                  </a:cubicBezTo>
                  <a:lnTo>
                    <a:pt x="88" y="56"/>
                  </a:lnTo>
                  <a:close/>
                  <a:moveTo>
                    <a:pt x="80" y="55"/>
                  </a:moveTo>
                  <a:cubicBezTo>
                    <a:pt x="80" y="55"/>
                    <a:pt x="80" y="55"/>
                    <a:pt x="80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3" y="54"/>
                    <a:pt x="83" y="54"/>
                    <a:pt x="83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4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5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5" y="55"/>
                    <a:pt x="85" y="55"/>
                    <a:pt x="84" y="55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1" y="55"/>
                    <a:pt x="80" y="55"/>
                    <a:pt x="80" y="55"/>
                  </a:cubicBezTo>
                  <a:close/>
                  <a:moveTo>
                    <a:pt x="89" y="55"/>
                  </a:moveTo>
                  <a:cubicBezTo>
                    <a:pt x="88" y="55"/>
                    <a:pt x="88" y="55"/>
                    <a:pt x="88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1" y="54"/>
                    <a:pt x="91" y="54"/>
                    <a:pt x="91" y="54"/>
                  </a:cubicBezTo>
                  <a:cubicBezTo>
                    <a:pt x="91" y="54"/>
                    <a:pt x="91" y="54"/>
                    <a:pt x="92" y="54"/>
                  </a:cubicBezTo>
                  <a:cubicBezTo>
                    <a:pt x="92" y="54"/>
                    <a:pt x="92" y="54"/>
                    <a:pt x="92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5"/>
                    <a:pt x="92" y="55"/>
                    <a:pt x="91" y="55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5"/>
                    <a:pt x="89" y="55"/>
                    <a:pt x="89" y="55"/>
                  </a:cubicBezTo>
                  <a:close/>
                  <a:moveTo>
                    <a:pt x="97" y="56"/>
                  </a:moveTo>
                  <a:cubicBezTo>
                    <a:pt x="98" y="58"/>
                    <a:pt x="98" y="58"/>
                    <a:pt x="98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89" y="56"/>
                    <a:pt x="89" y="56"/>
                    <a:pt x="89" y="56"/>
                  </a:cubicBezTo>
                  <a:lnTo>
                    <a:pt x="97" y="56"/>
                  </a:lnTo>
                  <a:close/>
                  <a:moveTo>
                    <a:pt x="98" y="55"/>
                  </a:moveTo>
                  <a:cubicBezTo>
                    <a:pt x="97" y="55"/>
                    <a:pt x="97" y="55"/>
                    <a:pt x="97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4" y="54"/>
                    <a:pt x="95" y="54"/>
                    <a:pt x="95" y="54"/>
                  </a:cubicBezTo>
                  <a:cubicBezTo>
                    <a:pt x="95" y="54"/>
                    <a:pt x="96" y="54"/>
                    <a:pt x="96" y="54"/>
                  </a:cubicBezTo>
                  <a:cubicBezTo>
                    <a:pt x="96" y="54"/>
                    <a:pt x="97" y="54"/>
                    <a:pt x="97" y="54"/>
                  </a:cubicBezTo>
                  <a:cubicBezTo>
                    <a:pt x="97" y="54"/>
                    <a:pt x="98" y="54"/>
                    <a:pt x="98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9" y="54"/>
                    <a:pt x="99" y="54"/>
                    <a:pt x="99" y="55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5"/>
                    <a:pt x="98" y="55"/>
                    <a:pt x="98" y="55"/>
                  </a:cubicBezTo>
                  <a:cubicBezTo>
                    <a:pt x="98" y="55"/>
                    <a:pt x="98" y="55"/>
                    <a:pt x="98" y="55"/>
                  </a:cubicBezTo>
                  <a:close/>
                  <a:moveTo>
                    <a:pt x="106" y="56"/>
                  </a:moveTo>
                  <a:cubicBezTo>
                    <a:pt x="107" y="58"/>
                    <a:pt x="107" y="58"/>
                    <a:pt x="107" y="58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8" y="56"/>
                    <a:pt x="98" y="56"/>
                    <a:pt x="98" y="56"/>
                  </a:cubicBezTo>
                  <a:lnTo>
                    <a:pt x="106" y="56"/>
                  </a:lnTo>
                  <a:close/>
                  <a:moveTo>
                    <a:pt x="101" y="55"/>
                  </a:moveTo>
                  <a:cubicBezTo>
                    <a:pt x="101" y="55"/>
                    <a:pt x="101" y="54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1" y="54"/>
                    <a:pt x="102" y="54"/>
                    <a:pt x="102" y="54"/>
                  </a:cubicBezTo>
                  <a:cubicBezTo>
                    <a:pt x="102" y="54"/>
                    <a:pt x="102" y="54"/>
                    <a:pt x="103" y="54"/>
                  </a:cubicBezTo>
                  <a:cubicBezTo>
                    <a:pt x="103" y="54"/>
                    <a:pt x="103" y="54"/>
                    <a:pt x="104" y="54"/>
                  </a:cubicBezTo>
                  <a:cubicBezTo>
                    <a:pt x="104" y="54"/>
                    <a:pt x="104" y="54"/>
                    <a:pt x="105" y="54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5" y="54"/>
                    <a:pt x="106" y="55"/>
                    <a:pt x="106" y="55"/>
                  </a:cubicBezTo>
                  <a:cubicBezTo>
                    <a:pt x="106" y="55"/>
                    <a:pt x="106" y="55"/>
                    <a:pt x="106" y="55"/>
                  </a:cubicBezTo>
                  <a:cubicBezTo>
                    <a:pt x="106" y="55"/>
                    <a:pt x="105" y="55"/>
                    <a:pt x="105" y="55"/>
                  </a:cubicBezTo>
                  <a:cubicBezTo>
                    <a:pt x="105" y="55"/>
                    <a:pt x="105" y="55"/>
                    <a:pt x="104" y="55"/>
                  </a:cubicBezTo>
                  <a:cubicBezTo>
                    <a:pt x="104" y="55"/>
                    <a:pt x="104" y="55"/>
                    <a:pt x="103" y="55"/>
                  </a:cubicBezTo>
                  <a:cubicBezTo>
                    <a:pt x="103" y="55"/>
                    <a:pt x="103" y="55"/>
                    <a:pt x="102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lose/>
                  <a:moveTo>
                    <a:pt x="53" y="56"/>
                  </a:moveTo>
                  <a:cubicBezTo>
                    <a:pt x="61" y="56"/>
                    <a:pt x="61" y="56"/>
                    <a:pt x="61" y="56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52" y="58"/>
                    <a:pt x="52" y="58"/>
                    <a:pt x="52" y="58"/>
                  </a:cubicBezTo>
                  <a:lnTo>
                    <a:pt x="53" y="56"/>
                  </a:lnTo>
                  <a:close/>
                  <a:moveTo>
                    <a:pt x="53" y="54"/>
                  </a:move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7" y="54"/>
                    <a:pt x="57" y="54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8" y="54"/>
                    <a:pt x="58" y="55"/>
                    <a:pt x="57" y="55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5"/>
                    <a:pt x="56" y="55"/>
                    <a:pt x="56" y="55"/>
                  </a:cubicBezTo>
                  <a:cubicBezTo>
                    <a:pt x="56" y="55"/>
                    <a:pt x="55" y="55"/>
                    <a:pt x="55" y="55"/>
                  </a:cubicBezTo>
                  <a:cubicBezTo>
                    <a:pt x="55" y="55"/>
                    <a:pt x="54" y="55"/>
                    <a:pt x="54" y="55"/>
                  </a:cubicBezTo>
                  <a:cubicBezTo>
                    <a:pt x="54" y="55"/>
                    <a:pt x="53" y="55"/>
                    <a:pt x="53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61" y="55"/>
                  </a:moveTo>
                  <a:cubicBezTo>
                    <a:pt x="61" y="55"/>
                    <a:pt x="60" y="55"/>
                    <a:pt x="60" y="5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59" y="55"/>
                    <a:pt x="59" y="54"/>
                    <a:pt x="59" y="54"/>
                  </a:cubicBezTo>
                  <a:cubicBezTo>
                    <a:pt x="59" y="54"/>
                    <a:pt x="60" y="54"/>
                    <a:pt x="60" y="54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1" y="54"/>
                    <a:pt x="62" y="54"/>
                    <a:pt x="62" y="54"/>
                  </a:cubicBezTo>
                  <a:cubicBezTo>
                    <a:pt x="63" y="54"/>
                    <a:pt x="63" y="54"/>
                    <a:pt x="63" y="54"/>
                  </a:cubicBezTo>
                  <a:cubicBezTo>
                    <a:pt x="63" y="54"/>
                    <a:pt x="64" y="54"/>
                    <a:pt x="64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65" y="54"/>
                    <a:pt x="64" y="55"/>
                    <a:pt x="64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3" y="55"/>
                    <a:pt x="62" y="55"/>
                    <a:pt x="62" y="55"/>
                  </a:cubicBezTo>
                  <a:cubicBezTo>
                    <a:pt x="61" y="55"/>
                    <a:pt x="61" y="55"/>
                    <a:pt x="61" y="55"/>
                  </a:cubicBezTo>
                  <a:close/>
                  <a:moveTo>
                    <a:pt x="62" y="56"/>
                  </a:moveTo>
                  <a:cubicBezTo>
                    <a:pt x="70" y="56"/>
                    <a:pt x="70" y="56"/>
                    <a:pt x="70" y="56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62" y="58"/>
                    <a:pt x="62" y="58"/>
                    <a:pt x="62" y="58"/>
                  </a:cubicBezTo>
                  <a:lnTo>
                    <a:pt x="62" y="56"/>
                  </a:lnTo>
                  <a:close/>
                  <a:moveTo>
                    <a:pt x="70" y="55"/>
                  </a:moveTo>
                  <a:cubicBezTo>
                    <a:pt x="69" y="55"/>
                    <a:pt x="69" y="55"/>
                    <a:pt x="69" y="55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7" y="55"/>
                    <a:pt x="67" y="55"/>
                    <a:pt x="66" y="55"/>
                  </a:cubicBezTo>
                  <a:cubicBezTo>
                    <a:pt x="66" y="55"/>
                    <a:pt x="66" y="54"/>
                    <a:pt x="66" y="54"/>
                  </a:cubicBezTo>
                  <a:cubicBezTo>
                    <a:pt x="66" y="54"/>
                    <a:pt x="66" y="54"/>
                    <a:pt x="67" y="54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7" y="54"/>
                    <a:pt x="68" y="54"/>
                    <a:pt x="68" y="54"/>
                  </a:cubicBezTo>
                  <a:cubicBezTo>
                    <a:pt x="68" y="54"/>
                    <a:pt x="69" y="54"/>
                    <a:pt x="69" y="54"/>
                  </a:cubicBezTo>
                  <a:cubicBezTo>
                    <a:pt x="69" y="54"/>
                    <a:pt x="70" y="54"/>
                    <a:pt x="70" y="54"/>
                  </a:cubicBezTo>
                  <a:cubicBezTo>
                    <a:pt x="70" y="54"/>
                    <a:pt x="70" y="54"/>
                    <a:pt x="71" y="54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5"/>
                    <a:pt x="70" y="55"/>
                    <a:pt x="70" y="55"/>
                  </a:cubicBezTo>
                  <a:close/>
                  <a:moveTo>
                    <a:pt x="71" y="56"/>
                  </a:moveTo>
                  <a:cubicBezTo>
                    <a:pt x="79" y="56"/>
                    <a:pt x="79" y="56"/>
                    <a:pt x="79" y="56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1" y="58"/>
                    <a:pt x="71" y="58"/>
                    <a:pt x="71" y="58"/>
                  </a:cubicBezTo>
                  <a:lnTo>
                    <a:pt x="71" y="56"/>
                  </a:lnTo>
                  <a:close/>
                  <a:moveTo>
                    <a:pt x="73" y="54"/>
                  </a:moveTo>
                  <a:cubicBezTo>
                    <a:pt x="73" y="54"/>
                    <a:pt x="73" y="54"/>
                    <a:pt x="73" y="54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4" y="54"/>
                    <a:pt x="74" y="54"/>
                    <a:pt x="75" y="54"/>
                  </a:cubicBezTo>
                  <a:cubicBezTo>
                    <a:pt x="75" y="54"/>
                    <a:pt x="75" y="54"/>
                    <a:pt x="76" y="54"/>
                  </a:cubicBezTo>
                  <a:cubicBezTo>
                    <a:pt x="76" y="54"/>
                    <a:pt x="76" y="54"/>
                    <a:pt x="77" y="54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5"/>
                    <a:pt x="75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5"/>
                    <a:pt x="73" y="55"/>
                    <a:pt x="73" y="55"/>
                  </a:cubicBezTo>
                  <a:cubicBezTo>
                    <a:pt x="73" y="55"/>
                    <a:pt x="73" y="55"/>
                    <a:pt x="73" y="54"/>
                  </a:cubicBezTo>
                  <a:close/>
                  <a:moveTo>
                    <a:pt x="43" y="57"/>
                  </a:moveTo>
                  <a:cubicBezTo>
                    <a:pt x="44" y="55"/>
                    <a:pt x="44" y="55"/>
                    <a:pt x="44" y="55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1" y="58"/>
                    <a:pt x="51" y="58"/>
                    <a:pt x="51" y="58"/>
                  </a:cubicBezTo>
                  <a:lnTo>
                    <a:pt x="43" y="57"/>
                  </a:lnTo>
                  <a:close/>
                  <a:moveTo>
                    <a:pt x="44" y="58"/>
                  </a:moveTo>
                  <a:cubicBezTo>
                    <a:pt x="42" y="60"/>
                    <a:pt x="42" y="60"/>
                    <a:pt x="42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6" y="58"/>
                    <a:pt x="36" y="58"/>
                    <a:pt x="36" y="58"/>
                  </a:cubicBezTo>
                  <a:lnTo>
                    <a:pt x="44" y="58"/>
                  </a:lnTo>
                  <a:close/>
                  <a:moveTo>
                    <a:pt x="43" y="55"/>
                  </a:moveTo>
                  <a:cubicBezTo>
                    <a:pt x="43" y="55"/>
                    <a:pt x="42" y="55"/>
                    <a:pt x="42" y="55"/>
                  </a:cubicBezTo>
                  <a:cubicBezTo>
                    <a:pt x="42" y="55"/>
                    <a:pt x="41" y="55"/>
                    <a:pt x="41" y="55"/>
                  </a:cubicBezTo>
                  <a:cubicBezTo>
                    <a:pt x="41" y="55"/>
                    <a:pt x="40" y="55"/>
                    <a:pt x="40" y="55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5"/>
                    <a:pt x="39" y="55"/>
                    <a:pt x="39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4"/>
                    <a:pt x="40" y="54"/>
                    <a:pt x="40" y="54"/>
                  </a:cubicBezTo>
                  <a:cubicBezTo>
                    <a:pt x="40" y="54"/>
                    <a:pt x="41" y="54"/>
                    <a:pt x="41" y="54"/>
                  </a:cubicBezTo>
                  <a:cubicBezTo>
                    <a:pt x="41" y="54"/>
                    <a:pt x="42" y="54"/>
                    <a:pt x="42" y="54"/>
                  </a:cubicBezTo>
                  <a:cubicBezTo>
                    <a:pt x="42" y="54"/>
                    <a:pt x="43" y="54"/>
                    <a:pt x="43" y="54"/>
                  </a:cubicBezTo>
                  <a:cubicBezTo>
                    <a:pt x="43" y="54"/>
                    <a:pt x="43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5"/>
                  </a:cubicBezTo>
                  <a:cubicBezTo>
                    <a:pt x="43" y="55"/>
                    <a:pt x="43" y="55"/>
                    <a:pt x="43" y="55"/>
                  </a:cubicBezTo>
                  <a:close/>
                  <a:moveTo>
                    <a:pt x="46" y="54"/>
                  </a:moveTo>
                  <a:cubicBezTo>
                    <a:pt x="46" y="54"/>
                    <a:pt x="46" y="54"/>
                    <a:pt x="46" y="54"/>
                  </a:cubicBezTo>
                  <a:cubicBezTo>
                    <a:pt x="46" y="54"/>
                    <a:pt x="47" y="54"/>
                    <a:pt x="47" y="54"/>
                  </a:cubicBezTo>
                  <a:cubicBezTo>
                    <a:pt x="47" y="54"/>
                    <a:pt x="47" y="54"/>
                    <a:pt x="48" y="54"/>
                  </a:cubicBezTo>
                  <a:cubicBezTo>
                    <a:pt x="48" y="54"/>
                    <a:pt x="48" y="54"/>
                    <a:pt x="49" y="54"/>
                  </a:cubicBezTo>
                  <a:cubicBezTo>
                    <a:pt x="49" y="54"/>
                    <a:pt x="49" y="54"/>
                    <a:pt x="50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4"/>
                    <a:pt x="51" y="54"/>
                    <a:pt x="51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5"/>
                    <a:pt x="49" y="55"/>
                    <a:pt x="49" y="55"/>
                  </a:cubicBezTo>
                  <a:cubicBezTo>
                    <a:pt x="49" y="55"/>
                    <a:pt x="48" y="55"/>
                    <a:pt x="48" y="55"/>
                  </a:cubicBezTo>
                  <a:cubicBezTo>
                    <a:pt x="48" y="55"/>
                    <a:pt x="47" y="55"/>
                    <a:pt x="47" y="55"/>
                  </a:cubicBezTo>
                  <a:cubicBezTo>
                    <a:pt x="47" y="55"/>
                    <a:pt x="46" y="55"/>
                    <a:pt x="46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4"/>
                    <a:pt x="46" y="54"/>
                    <a:pt x="46" y="54"/>
                  </a:cubicBezTo>
                  <a:close/>
                  <a:moveTo>
                    <a:pt x="32" y="54"/>
                  </a:move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4" y="54"/>
                    <a:pt x="34" y="54"/>
                  </a:cubicBezTo>
                  <a:cubicBezTo>
                    <a:pt x="34" y="54"/>
                    <a:pt x="35" y="54"/>
                    <a:pt x="35" y="54"/>
                  </a:cubicBezTo>
                  <a:cubicBezTo>
                    <a:pt x="35" y="54"/>
                    <a:pt x="36" y="54"/>
                    <a:pt x="36" y="54"/>
                  </a:cubicBezTo>
                  <a:cubicBezTo>
                    <a:pt x="36" y="54"/>
                    <a:pt x="37" y="54"/>
                    <a:pt x="37" y="54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7" y="55"/>
                    <a:pt x="36" y="55"/>
                    <a:pt x="36" y="55"/>
                  </a:cubicBezTo>
                  <a:cubicBezTo>
                    <a:pt x="36" y="55"/>
                    <a:pt x="35" y="55"/>
                    <a:pt x="35" y="55"/>
                  </a:cubicBezTo>
                  <a:cubicBezTo>
                    <a:pt x="35" y="55"/>
                    <a:pt x="34" y="55"/>
                    <a:pt x="34" y="55"/>
                  </a:cubicBezTo>
                  <a:cubicBezTo>
                    <a:pt x="34" y="55"/>
                    <a:pt x="33" y="55"/>
                    <a:pt x="33" y="55"/>
                  </a:cubicBezTo>
                  <a:cubicBezTo>
                    <a:pt x="33" y="55"/>
                    <a:pt x="33" y="55"/>
                    <a:pt x="32" y="55"/>
                  </a:cubicBezTo>
                  <a:cubicBezTo>
                    <a:pt x="32" y="55"/>
                    <a:pt x="32" y="55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lose/>
                  <a:moveTo>
                    <a:pt x="35" y="55"/>
                  </a:moveTo>
                  <a:cubicBezTo>
                    <a:pt x="43" y="55"/>
                    <a:pt x="43" y="55"/>
                    <a:pt x="43" y="55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4" y="57"/>
                    <a:pt x="34" y="57"/>
                    <a:pt x="34" y="57"/>
                  </a:cubicBezTo>
                  <a:lnTo>
                    <a:pt x="35" y="55"/>
                  </a:lnTo>
                  <a:close/>
                  <a:moveTo>
                    <a:pt x="34" y="58"/>
                  </a:moveTo>
                  <a:cubicBezTo>
                    <a:pt x="33" y="60"/>
                    <a:pt x="33" y="60"/>
                    <a:pt x="33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6" y="58"/>
                    <a:pt x="26" y="58"/>
                    <a:pt x="26" y="58"/>
                  </a:cubicBezTo>
                  <a:lnTo>
                    <a:pt x="34" y="58"/>
                  </a:lnTo>
                  <a:close/>
                  <a:moveTo>
                    <a:pt x="37" y="61"/>
                  </a:moveTo>
                  <a:cubicBezTo>
                    <a:pt x="36" y="64"/>
                    <a:pt x="36" y="64"/>
                    <a:pt x="36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9" y="61"/>
                    <a:pt x="29" y="61"/>
                    <a:pt x="29" y="61"/>
                  </a:cubicBezTo>
                  <a:lnTo>
                    <a:pt x="37" y="61"/>
                  </a:lnTo>
                  <a:close/>
                  <a:moveTo>
                    <a:pt x="39" y="61"/>
                  </a:moveTo>
                  <a:cubicBezTo>
                    <a:pt x="47" y="61"/>
                    <a:pt x="47" y="61"/>
                    <a:pt x="47" y="61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37" y="64"/>
                    <a:pt x="37" y="64"/>
                    <a:pt x="37" y="64"/>
                  </a:cubicBezTo>
                  <a:lnTo>
                    <a:pt x="39" y="61"/>
                  </a:lnTo>
                  <a:close/>
                  <a:moveTo>
                    <a:pt x="44" y="60"/>
                  </a:moveTo>
                  <a:cubicBezTo>
                    <a:pt x="45" y="58"/>
                    <a:pt x="45" y="58"/>
                    <a:pt x="4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2" y="60"/>
                    <a:pt x="52" y="60"/>
                    <a:pt x="52" y="60"/>
                  </a:cubicBezTo>
                  <a:lnTo>
                    <a:pt x="44" y="60"/>
                  </a:lnTo>
                  <a:close/>
                  <a:moveTo>
                    <a:pt x="48" y="61"/>
                  </a:moveTo>
                  <a:cubicBezTo>
                    <a:pt x="57" y="61"/>
                    <a:pt x="57" y="61"/>
                    <a:pt x="57" y="61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47" y="64"/>
                    <a:pt x="47" y="64"/>
                    <a:pt x="47" y="64"/>
                  </a:cubicBezTo>
                  <a:lnTo>
                    <a:pt x="48" y="61"/>
                  </a:lnTo>
                  <a:close/>
                  <a:moveTo>
                    <a:pt x="54" y="60"/>
                  </a:moveTo>
                  <a:cubicBezTo>
                    <a:pt x="54" y="58"/>
                    <a:pt x="54" y="58"/>
                    <a:pt x="54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2" y="60"/>
                    <a:pt x="62" y="60"/>
                    <a:pt x="62" y="60"/>
                  </a:cubicBezTo>
                  <a:lnTo>
                    <a:pt x="54" y="60"/>
                  </a:lnTo>
                  <a:close/>
                  <a:moveTo>
                    <a:pt x="58" y="61"/>
                  </a:moveTo>
                  <a:cubicBezTo>
                    <a:pt x="67" y="61"/>
                    <a:pt x="67" y="61"/>
                    <a:pt x="67" y="61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58" y="64"/>
                    <a:pt x="58" y="64"/>
                    <a:pt x="58" y="64"/>
                  </a:cubicBezTo>
                  <a:lnTo>
                    <a:pt x="58" y="61"/>
                  </a:lnTo>
                  <a:close/>
                  <a:moveTo>
                    <a:pt x="63" y="60"/>
                  </a:moveTo>
                  <a:cubicBezTo>
                    <a:pt x="64" y="58"/>
                    <a:pt x="64" y="58"/>
                    <a:pt x="64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61"/>
                    <a:pt x="72" y="61"/>
                    <a:pt x="72" y="61"/>
                  </a:cubicBezTo>
                  <a:lnTo>
                    <a:pt x="63" y="60"/>
                  </a:lnTo>
                  <a:close/>
                  <a:moveTo>
                    <a:pt x="68" y="61"/>
                  </a:moveTo>
                  <a:cubicBezTo>
                    <a:pt x="77" y="61"/>
                    <a:pt x="77" y="61"/>
                    <a:pt x="77" y="61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8" y="64"/>
                    <a:pt x="68" y="64"/>
                    <a:pt x="68" y="64"/>
                  </a:cubicBezTo>
                  <a:lnTo>
                    <a:pt x="68" y="61"/>
                  </a:lnTo>
                  <a:close/>
                  <a:moveTo>
                    <a:pt x="73" y="61"/>
                  </a:moveTo>
                  <a:cubicBezTo>
                    <a:pt x="73" y="58"/>
                    <a:pt x="73" y="58"/>
                    <a:pt x="73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61"/>
                    <a:pt x="82" y="61"/>
                    <a:pt x="82" y="61"/>
                  </a:cubicBezTo>
                  <a:lnTo>
                    <a:pt x="73" y="61"/>
                  </a:lnTo>
                  <a:close/>
                  <a:moveTo>
                    <a:pt x="87" y="61"/>
                  </a:moveTo>
                  <a:cubicBezTo>
                    <a:pt x="87" y="64"/>
                    <a:pt x="87" y="64"/>
                    <a:pt x="87" y="64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8" y="61"/>
                    <a:pt x="78" y="61"/>
                    <a:pt x="78" y="61"/>
                  </a:cubicBezTo>
                  <a:lnTo>
                    <a:pt x="87" y="61"/>
                  </a:lnTo>
                  <a:close/>
                  <a:moveTo>
                    <a:pt x="83" y="61"/>
                  </a:moveTo>
                  <a:cubicBezTo>
                    <a:pt x="83" y="58"/>
                    <a:pt x="83" y="58"/>
                    <a:pt x="83" y="58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2" y="61"/>
                    <a:pt x="92" y="61"/>
                    <a:pt x="92" y="61"/>
                  </a:cubicBezTo>
                  <a:lnTo>
                    <a:pt x="83" y="61"/>
                  </a:lnTo>
                  <a:close/>
                  <a:moveTo>
                    <a:pt x="97" y="61"/>
                  </a:moveTo>
                  <a:cubicBezTo>
                    <a:pt x="98" y="64"/>
                    <a:pt x="98" y="64"/>
                    <a:pt x="9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8" y="61"/>
                    <a:pt x="88" y="61"/>
                    <a:pt x="88" y="61"/>
                  </a:cubicBezTo>
                  <a:lnTo>
                    <a:pt x="97" y="61"/>
                  </a:lnTo>
                  <a:close/>
                  <a:moveTo>
                    <a:pt x="93" y="61"/>
                  </a:moveTo>
                  <a:cubicBezTo>
                    <a:pt x="92" y="58"/>
                    <a:pt x="92" y="58"/>
                    <a:pt x="92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93" y="61"/>
                  </a:lnTo>
                  <a:close/>
                  <a:moveTo>
                    <a:pt x="107" y="61"/>
                  </a:moveTo>
                  <a:cubicBezTo>
                    <a:pt x="108" y="64"/>
                    <a:pt x="108" y="64"/>
                    <a:pt x="108" y="64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8" y="61"/>
                    <a:pt x="98" y="61"/>
                    <a:pt x="98" y="61"/>
                  </a:cubicBezTo>
                  <a:lnTo>
                    <a:pt x="107" y="61"/>
                  </a:lnTo>
                  <a:close/>
                  <a:moveTo>
                    <a:pt x="103" y="61"/>
                  </a:moveTo>
                  <a:cubicBezTo>
                    <a:pt x="102" y="58"/>
                    <a:pt x="102" y="58"/>
                    <a:pt x="102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1" y="61"/>
                    <a:pt x="111" y="61"/>
                    <a:pt x="111" y="61"/>
                  </a:cubicBezTo>
                  <a:lnTo>
                    <a:pt x="103" y="61"/>
                  </a:lnTo>
                  <a:close/>
                  <a:moveTo>
                    <a:pt x="117" y="61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1"/>
                    <a:pt x="108" y="61"/>
                    <a:pt x="108" y="61"/>
                  </a:cubicBezTo>
                  <a:lnTo>
                    <a:pt x="117" y="61"/>
                  </a:lnTo>
                  <a:close/>
                  <a:moveTo>
                    <a:pt x="122" y="56"/>
                  </a:moveTo>
                  <a:cubicBezTo>
                    <a:pt x="124" y="58"/>
                    <a:pt x="124" y="58"/>
                    <a:pt x="124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6"/>
                    <a:pt x="116" y="56"/>
                    <a:pt x="116" y="56"/>
                  </a:cubicBezTo>
                  <a:lnTo>
                    <a:pt x="122" y="56"/>
                  </a:lnTo>
                  <a:close/>
                  <a:moveTo>
                    <a:pt x="30" y="8"/>
                  </a:moveTo>
                  <a:cubicBezTo>
                    <a:pt x="30" y="6"/>
                    <a:pt x="32" y="4"/>
                    <a:pt x="34" y="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6" y="5"/>
                    <a:pt x="117" y="6"/>
                    <a:pt x="117" y="8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7" y="43"/>
                    <a:pt x="115" y="44"/>
                    <a:pt x="113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2" y="44"/>
                    <a:pt x="30" y="42"/>
                    <a:pt x="30" y="40"/>
                  </a:cubicBezTo>
                  <a:lnTo>
                    <a:pt x="30" y="8"/>
                  </a:lnTo>
                  <a:close/>
                  <a:moveTo>
                    <a:pt x="25" y="54"/>
                  </a:moveTo>
                  <a:cubicBezTo>
                    <a:pt x="25" y="54"/>
                    <a:pt x="25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5"/>
                    <a:pt x="29" y="55"/>
                    <a:pt x="29" y="55"/>
                  </a:cubicBezTo>
                  <a:cubicBezTo>
                    <a:pt x="29" y="55"/>
                    <a:pt x="28" y="55"/>
                    <a:pt x="28" y="55"/>
                  </a:cubicBezTo>
                  <a:cubicBezTo>
                    <a:pt x="28" y="55"/>
                    <a:pt x="27" y="55"/>
                    <a:pt x="27" y="55"/>
                  </a:cubicBezTo>
                  <a:cubicBezTo>
                    <a:pt x="27" y="55"/>
                    <a:pt x="26" y="55"/>
                    <a:pt x="26" y="55"/>
                  </a:cubicBezTo>
                  <a:cubicBezTo>
                    <a:pt x="26" y="55"/>
                    <a:pt x="26" y="55"/>
                    <a:pt x="25" y="55"/>
                  </a:cubicBezTo>
                  <a:cubicBezTo>
                    <a:pt x="25" y="55"/>
                    <a:pt x="25" y="54"/>
                    <a:pt x="25" y="54"/>
                  </a:cubicBezTo>
                  <a:cubicBezTo>
                    <a:pt x="25" y="54"/>
                    <a:pt x="25" y="54"/>
                    <a:pt x="25" y="54"/>
                  </a:cubicBezTo>
                  <a:close/>
                  <a:moveTo>
                    <a:pt x="24" y="55"/>
                  </a:moveTo>
                  <a:cubicBezTo>
                    <a:pt x="34" y="55"/>
                    <a:pt x="34" y="55"/>
                    <a:pt x="34" y="5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22" y="57"/>
                    <a:pt x="22" y="57"/>
                    <a:pt x="22" y="57"/>
                  </a:cubicBezTo>
                  <a:lnTo>
                    <a:pt x="24" y="55"/>
                  </a:lnTo>
                  <a:close/>
                  <a:moveTo>
                    <a:pt x="21" y="58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19" y="60"/>
                    <a:pt x="19" y="60"/>
                    <a:pt x="19" y="60"/>
                  </a:cubicBezTo>
                  <a:lnTo>
                    <a:pt x="21" y="58"/>
                  </a:lnTo>
                  <a:close/>
                  <a:moveTo>
                    <a:pt x="19" y="61"/>
                  </a:moveTo>
                  <a:cubicBezTo>
                    <a:pt x="27" y="61"/>
                    <a:pt x="27" y="61"/>
                    <a:pt x="27" y="61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16" y="64"/>
                    <a:pt x="16" y="64"/>
                    <a:pt x="16" y="64"/>
                  </a:cubicBezTo>
                  <a:lnTo>
                    <a:pt x="19" y="61"/>
                  </a:lnTo>
                  <a:close/>
                  <a:moveTo>
                    <a:pt x="37" y="68"/>
                  </a:moveTo>
                  <a:cubicBezTo>
                    <a:pt x="14" y="67"/>
                    <a:pt x="14" y="67"/>
                    <a:pt x="14" y="67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38" y="64"/>
                    <a:pt x="38" y="64"/>
                    <a:pt x="38" y="64"/>
                  </a:cubicBezTo>
                  <a:lnTo>
                    <a:pt x="37" y="68"/>
                  </a:lnTo>
                  <a:close/>
                  <a:moveTo>
                    <a:pt x="55" y="80"/>
                  </a:moveTo>
                  <a:cubicBezTo>
                    <a:pt x="56" y="77"/>
                    <a:pt x="56" y="77"/>
                    <a:pt x="56" y="77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77"/>
                    <a:pt x="87" y="77"/>
                    <a:pt x="87" y="77"/>
                  </a:cubicBezTo>
                  <a:cubicBezTo>
                    <a:pt x="87" y="77"/>
                    <a:pt x="87" y="78"/>
                    <a:pt x="87" y="78"/>
                  </a:cubicBezTo>
                  <a:cubicBezTo>
                    <a:pt x="88" y="80"/>
                    <a:pt x="88" y="80"/>
                    <a:pt x="88" y="80"/>
                  </a:cubicBezTo>
                  <a:lnTo>
                    <a:pt x="55" y="80"/>
                  </a:lnTo>
                  <a:close/>
                  <a:moveTo>
                    <a:pt x="39" y="68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94" y="65"/>
                    <a:pt x="94" y="65"/>
                    <a:pt x="94" y="65"/>
                  </a:cubicBezTo>
                  <a:cubicBezTo>
                    <a:pt x="94" y="68"/>
                    <a:pt x="94" y="68"/>
                    <a:pt x="94" y="68"/>
                  </a:cubicBezTo>
                  <a:lnTo>
                    <a:pt x="39" y="68"/>
                  </a:lnTo>
                  <a:close/>
                  <a:moveTo>
                    <a:pt x="96" y="68"/>
                  </a:moveTo>
                  <a:cubicBezTo>
                    <a:pt x="96" y="65"/>
                    <a:pt x="96" y="65"/>
                    <a:pt x="96" y="65"/>
                  </a:cubicBezTo>
                  <a:cubicBezTo>
                    <a:pt x="106" y="65"/>
                    <a:pt x="106" y="65"/>
                    <a:pt x="106" y="65"/>
                  </a:cubicBezTo>
                  <a:cubicBezTo>
                    <a:pt x="107" y="68"/>
                    <a:pt x="107" y="68"/>
                    <a:pt x="107" y="68"/>
                  </a:cubicBezTo>
                  <a:lnTo>
                    <a:pt x="96" y="68"/>
                  </a:lnTo>
                  <a:close/>
                  <a:moveTo>
                    <a:pt x="108" y="68"/>
                  </a:moveTo>
                  <a:cubicBezTo>
                    <a:pt x="107" y="65"/>
                    <a:pt x="107" y="65"/>
                    <a:pt x="107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1" y="68"/>
                    <a:pt x="131" y="68"/>
                    <a:pt x="131" y="68"/>
                  </a:cubicBezTo>
                  <a:lnTo>
                    <a:pt x="108" y="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Rectangle 189">
              <a:extLst>
                <a:ext uri="{FF2B5EF4-FFF2-40B4-BE49-F238E27FC236}">
                  <a16:creationId xmlns:a16="http://schemas.microsoft.com/office/drawing/2014/main" xmlns="" id="{0D394317-C053-47F0-8BAD-9A671EF72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7547" y="3218406"/>
              <a:ext cx="35615" cy="1582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Rectangle 190">
              <a:extLst>
                <a:ext uri="{FF2B5EF4-FFF2-40B4-BE49-F238E27FC236}">
                  <a16:creationId xmlns:a16="http://schemas.microsoft.com/office/drawing/2014/main" xmlns="" id="{D3153D8E-69EC-41D0-BE30-44695C8EB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8991" y="3139261"/>
              <a:ext cx="39572" cy="23743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Rectangle 191">
              <a:extLst>
                <a:ext uri="{FF2B5EF4-FFF2-40B4-BE49-F238E27FC236}">
                  <a16:creationId xmlns:a16="http://schemas.microsoft.com/office/drawing/2014/main" xmlns="" id="{A8D171AD-503C-48FD-8D3B-BD37CC30D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392" y="3265894"/>
              <a:ext cx="37594" cy="1108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Rectangle 192">
              <a:extLst>
                <a:ext uri="{FF2B5EF4-FFF2-40B4-BE49-F238E27FC236}">
                  <a16:creationId xmlns:a16="http://schemas.microsoft.com/office/drawing/2014/main" xmlns="" id="{F7AD1D28-D6B9-474A-BD74-E2DFB2703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793" y="3210492"/>
              <a:ext cx="35615" cy="16620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194">
              <a:extLst>
                <a:ext uri="{FF2B5EF4-FFF2-40B4-BE49-F238E27FC236}">
                  <a16:creationId xmlns:a16="http://schemas.microsoft.com/office/drawing/2014/main" xmlns="" id="{C72CF4D1-3F8D-4FB3-B185-5DFE2F30E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8615" y="2553600"/>
              <a:ext cx="193906" cy="191928"/>
            </a:xfrm>
            <a:custGeom>
              <a:avLst/>
              <a:gdLst/>
              <a:ahLst/>
              <a:cxnLst>
                <a:cxn ang="0">
                  <a:pos x="49" y="51"/>
                </a:cxn>
                <a:cxn ang="0">
                  <a:pos x="66" y="3"/>
                </a:cxn>
                <a:cxn ang="0">
                  <a:pos x="50" y="0"/>
                </a:cxn>
                <a:cxn ang="0">
                  <a:pos x="0" y="50"/>
                </a:cxn>
                <a:cxn ang="0">
                  <a:pos x="50" y="99"/>
                </a:cxn>
                <a:cxn ang="0">
                  <a:pos x="99" y="50"/>
                </a:cxn>
                <a:cxn ang="0">
                  <a:pos x="96" y="32"/>
                </a:cxn>
                <a:cxn ang="0">
                  <a:pos x="49" y="51"/>
                </a:cxn>
              </a:cxnLst>
              <a:rect l="0" t="0" r="r" b="b"/>
              <a:pathLst>
                <a:path w="99" h="99">
                  <a:moveTo>
                    <a:pt x="49" y="51"/>
                  </a:moveTo>
                  <a:cubicBezTo>
                    <a:pt x="66" y="3"/>
                    <a:pt x="66" y="3"/>
                    <a:pt x="66" y="3"/>
                  </a:cubicBezTo>
                  <a:cubicBezTo>
                    <a:pt x="61" y="1"/>
                    <a:pt x="55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50"/>
                  </a:cubicBezTo>
                  <a:cubicBezTo>
                    <a:pt x="99" y="44"/>
                    <a:pt x="98" y="38"/>
                    <a:pt x="96" y="32"/>
                  </a:cubicBezTo>
                  <a:lnTo>
                    <a:pt x="49" y="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Freeform: Shape 195">
              <a:extLst>
                <a:ext uri="{FF2B5EF4-FFF2-40B4-BE49-F238E27FC236}">
                  <a16:creationId xmlns:a16="http://schemas.microsoft.com/office/drawing/2014/main" xmlns="" id="{D08B6E10-9971-4E50-A135-BE24E444E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1398" y="2545685"/>
              <a:ext cx="91017" cy="89039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6" y="27"/>
                </a:cxn>
                <a:cxn ang="0">
                  <a:pos x="0" y="45"/>
                </a:cxn>
                <a:cxn ang="0">
                  <a:pos x="16" y="0"/>
                </a:cxn>
              </a:cxnLst>
              <a:rect l="0" t="0" r="r" b="b"/>
              <a:pathLst>
                <a:path w="46" h="45">
                  <a:moveTo>
                    <a:pt x="16" y="0"/>
                  </a:moveTo>
                  <a:lnTo>
                    <a:pt x="46" y="27"/>
                  </a:lnTo>
                  <a:lnTo>
                    <a:pt x="0" y="4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1" name="Freeform: Shape 196">
            <a:extLst>
              <a:ext uri="{FF2B5EF4-FFF2-40B4-BE49-F238E27FC236}">
                <a16:creationId xmlns:a16="http://schemas.microsoft.com/office/drawing/2014/main" xmlns="" id="{9A499735-48CB-44AC-9887-7D493E1AF54C}"/>
              </a:ext>
            </a:extLst>
          </p:cNvPr>
          <p:cNvSpPr>
            <a:spLocks/>
          </p:cNvSpPr>
          <p:nvPr/>
        </p:nvSpPr>
        <p:spPr bwMode="auto">
          <a:xfrm>
            <a:off x="869094" y="1436382"/>
            <a:ext cx="333381" cy="336048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Freeform: Shape 198">
            <a:extLst>
              <a:ext uri="{FF2B5EF4-FFF2-40B4-BE49-F238E27FC236}">
                <a16:creationId xmlns:a16="http://schemas.microsoft.com/office/drawing/2014/main" xmlns="" id="{3CB106D8-16FF-4515-AE3A-FF3BFF14084A}"/>
              </a:ext>
            </a:extLst>
          </p:cNvPr>
          <p:cNvSpPr>
            <a:spLocks/>
          </p:cNvSpPr>
          <p:nvPr/>
        </p:nvSpPr>
        <p:spPr bwMode="auto">
          <a:xfrm>
            <a:off x="869094" y="2700699"/>
            <a:ext cx="333381" cy="336048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Freeform: Shape 200">
            <a:extLst>
              <a:ext uri="{FF2B5EF4-FFF2-40B4-BE49-F238E27FC236}">
                <a16:creationId xmlns:a16="http://schemas.microsoft.com/office/drawing/2014/main" xmlns="" id="{9FE92D5A-CBD2-4BA6-99BC-E2C6FA0B234B}"/>
              </a:ext>
            </a:extLst>
          </p:cNvPr>
          <p:cNvSpPr>
            <a:spLocks/>
          </p:cNvSpPr>
          <p:nvPr/>
        </p:nvSpPr>
        <p:spPr bwMode="auto">
          <a:xfrm>
            <a:off x="869094" y="3960092"/>
            <a:ext cx="333381" cy="336048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4" name="Freeform: Shape 202">
            <a:extLst>
              <a:ext uri="{FF2B5EF4-FFF2-40B4-BE49-F238E27FC236}">
                <a16:creationId xmlns:a16="http://schemas.microsoft.com/office/drawing/2014/main" xmlns="" id="{6740719C-FAA3-4B75-90A7-33A137245604}"/>
              </a:ext>
            </a:extLst>
          </p:cNvPr>
          <p:cNvSpPr>
            <a:spLocks/>
          </p:cNvSpPr>
          <p:nvPr/>
        </p:nvSpPr>
        <p:spPr bwMode="auto">
          <a:xfrm>
            <a:off x="869094" y="5219485"/>
            <a:ext cx="333381" cy="336048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5" name="Freeform: Shape 204">
            <a:extLst>
              <a:ext uri="{FF2B5EF4-FFF2-40B4-BE49-F238E27FC236}">
                <a16:creationId xmlns:a16="http://schemas.microsoft.com/office/drawing/2014/main" xmlns="" id="{BED22A29-8A3B-4828-B69F-EBC6432680CE}"/>
              </a:ext>
            </a:extLst>
          </p:cNvPr>
          <p:cNvSpPr>
            <a:spLocks/>
          </p:cNvSpPr>
          <p:nvPr/>
        </p:nvSpPr>
        <p:spPr bwMode="auto">
          <a:xfrm>
            <a:off x="10989525" y="1441306"/>
            <a:ext cx="333381" cy="336048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Freeform: Shape 206">
            <a:extLst>
              <a:ext uri="{FF2B5EF4-FFF2-40B4-BE49-F238E27FC236}">
                <a16:creationId xmlns:a16="http://schemas.microsoft.com/office/drawing/2014/main" xmlns="" id="{15A30A17-0C3F-47B6-A0C1-F6FAA528CC76}"/>
              </a:ext>
            </a:extLst>
          </p:cNvPr>
          <p:cNvSpPr>
            <a:spLocks/>
          </p:cNvSpPr>
          <p:nvPr/>
        </p:nvSpPr>
        <p:spPr bwMode="auto">
          <a:xfrm>
            <a:off x="10989525" y="2700699"/>
            <a:ext cx="333381" cy="336048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7" name="Freeform: Shape 208">
            <a:extLst>
              <a:ext uri="{FF2B5EF4-FFF2-40B4-BE49-F238E27FC236}">
                <a16:creationId xmlns:a16="http://schemas.microsoft.com/office/drawing/2014/main" xmlns="" id="{C68C2AE1-C581-4828-9A85-D1CD12A11113}"/>
              </a:ext>
            </a:extLst>
          </p:cNvPr>
          <p:cNvSpPr>
            <a:spLocks/>
          </p:cNvSpPr>
          <p:nvPr/>
        </p:nvSpPr>
        <p:spPr bwMode="auto">
          <a:xfrm>
            <a:off x="10989525" y="3960092"/>
            <a:ext cx="333381" cy="336048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Freeform: Shape 210">
            <a:extLst>
              <a:ext uri="{FF2B5EF4-FFF2-40B4-BE49-F238E27FC236}">
                <a16:creationId xmlns:a16="http://schemas.microsoft.com/office/drawing/2014/main" xmlns="" id="{5008B2B1-9F09-4842-9E83-B5386BF4B3E2}"/>
              </a:ext>
            </a:extLst>
          </p:cNvPr>
          <p:cNvSpPr>
            <a:spLocks/>
          </p:cNvSpPr>
          <p:nvPr/>
        </p:nvSpPr>
        <p:spPr bwMode="auto">
          <a:xfrm>
            <a:off x="10989525" y="5219485"/>
            <a:ext cx="333381" cy="336048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1" name="TextBox 53">
            <a:extLst>
              <a:ext uri="{FF2B5EF4-FFF2-40B4-BE49-F238E27FC236}">
                <a16:creationId xmlns:a16="http://schemas.microsoft.com/office/drawing/2014/main" xmlns="" id="{34563FD9-7BBE-4207-8C74-2F117354DDDA}"/>
              </a:ext>
            </a:extLst>
          </p:cNvPr>
          <p:cNvSpPr txBox="1">
            <a:spLocks/>
          </p:cNvSpPr>
          <p:nvPr/>
        </p:nvSpPr>
        <p:spPr bwMode="auto">
          <a:xfrm>
            <a:off x="1202475" y="1436382"/>
            <a:ext cx="2913191" cy="309958"/>
          </a:xfrm>
          <a:prstGeom prst="rect">
            <a:avLst/>
          </a:prstGeom>
          <a:noFill/>
          <a:extLst/>
        </p:spPr>
        <p:txBody>
          <a:bodyPr wrap="none" lIns="360000" tIns="0" rIns="0" bIns="0" anchor="ctr" anchorCtr="0">
            <a:normAutofit/>
          </a:bodyPr>
          <a:lstStyle/>
          <a:p>
            <a:pPr algn="l" latinLnBrk="0"/>
            <a:r>
              <a:rPr lang="zh-CN" altLang="en-US" sz="1400" dirty="0">
                <a:solidFill>
                  <a:schemeClr val="accent1">
                    <a:lumMod val="100000"/>
                  </a:schemeClr>
                </a:solidFill>
                <a:effectLst/>
              </a:rPr>
              <a:t>输入标题文本</a:t>
            </a:r>
          </a:p>
        </p:txBody>
      </p:sp>
      <p:sp>
        <p:nvSpPr>
          <p:cNvPr id="52" name="TextBox 54">
            <a:extLst>
              <a:ext uri="{FF2B5EF4-FFF2-40B4-BE49-F238E27FC236}">
                <a16:creationId xmlns:a16="http://schemas.microsoft.com/office/drawing/2014/main" xmlns="" id="{530CDA94-F23F-4E5F-A0F6-A532746A2211}"/>
              </a:ext>
            </a:extLst>
          </p:cNvPr>
          <p:cNvSpPr txBox="1">
            <a:spLocks/>
          </p:cNvSpPr>
          <p:nvPr/>
        </p:nvSpPr>
        <p:spPr bwMode="auto">
          <a:xfrm>
            <a:off x="1202475" y="1736840"/>
            <a:ext cx="2913191" cy="556179"/>
          </a:xfrm>
          <a:prstGeom prst="rect">
            <a:avLst/>
          </a:prstGeom>
          <a:noFill/>
          <a:extLst/>
        </p:spPr>
        <p:txBody>
          <a:bodyPr wrap="square" lIns="360000" tIns="0" rIns="0" bIns="0" anchor="ctr" anchorCtr="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/>
                </a:solidFill>
                <a:effectLst/>
              </a:rPr>
              <a:t>请替换文字内容复制你的内容到此 </a:t>
            </a:r>
            <a:br>
              <a:rPr lang="zh-CN" altLang="en-US" sz="1000" b="0" dirty="0">
                <a:solidFill>
                  <a:schemeClr val="tx1"/>
                </a:solidFill>
                <a:effectLst/>
              </a:rPr>
            </a:br>
            <a:endParaRPr lang="zh-CN" alt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9" name="TextBox 56">
            <a:extLst>
              <a:ext uri="{FF2B5EF4-FFF2-40B4-BE49-F238E27FC236}">
                <a16:creationId xmlns:a16="http://schemas.microsoft.com/office/drawing/2014/main" xmlns="" id="{842038EF-2EDF-41E2-93C0-BE35301DF370}"/>
              </a:ext>
            </a:extLst>
          </p:cNvPr>
          <p:cNvSpPr txBox="1">
            <a:spLocks/>
          </p:cNvSpPr>
          <p:nvPr/>
        </p:nvSpPr>
        <p:spPr bwMode="auto">
          <a:xfrm>
            <a:off x="8212116" y="1436382"/>
            <a:ext cx="2777409" cy="309958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432000" bIns="0" anchor="ctr" anchorCtr="0">
            <a:normAutofit/>
          </a:bodyPr>
          <a:lstStyle/>
          <a:p>
            <a:pPr algn="r" latinLnBrk="0"/>
            <a:r>
              <a:rPr lang="zh-CN" altLang="en-US" sz="1400" dirty="0">
                <a:solidFill>
                  <a:schemeClr val="accent5">
                    <a:lumMod val="100000"/>
                  </a:schemeClr>
                </a:solidFill>
                <a:effectLst/>
              </a:rPr>
              <a:t>输入标题文本</a:t>
            </a:r>
          </a:p>
        </p:txBody>
      </p:sp>
      <p:sp>
        <p:nvSpPr>
          <p:cNvPr id="50" name="TextBox 57">
            <a:extLst>
              <a:ext uri="{FF2B5EF4-FFF2-40B4-BE49-F238E27FC236}">
                <a16:creationId xmlns:a16="http://schemas.microsoft.com/office/drawing/2014/main" xmlns="" id="{6584AC87-143F-4771-B50C-95824D93178A}"/>
              </a:ext>
            </a:extLst>
          </p:cNvPr>
          <p:cNvSpPr txBox="1">
            <a:spLocks/>
          </p:cNvSpPr>
          <p:nvPr/>
        </p:nvSpPr>
        <p:spPr bwMode="auto">
          <a:xfrm>
            <a:off x="8212116" y="1746340"/>
            <a:ext cx="2777409" cy="55617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432000" bIns="0" anchor="ctr" anchorCtr="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/>
                </a:solidFill>
                <a:effectLst/>
              </a:rPr>
              <a:t>请替换文字内容复制你的内容到此 </a:t>
            </a:r>
            <a:br>
              <a:rPr lang="zh-CN" altLang="en-US" sz="1000" b="0" dirty="0">
                <a:solidFill>
                  <a:schemeClr val="tx1"/>
                </a:solidFill>
                <a:effectLst/>
              </a:rPr>
            </a:br>
            <a:endParaRPr lang="zh-CN" alt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7" name="TextBox 59">
            <a:extLst>
              <a:ext uri="{FF2B5EF4-FFF2-40B4-BE49-F238E27FC236}">
                <a16:creationId xmlns:a16="http://schemas.microsoft.com/office/drawing/2014/main" xmlns="" id="{DF2D6960-2AFA-4ACD-866B-D6ABE2FED316}"/>
              </a:ext>
            </a:extLst>
          </p:cNvPr>
          <p:cNvSpPr txBox="1">
            <a:spLocks/>
          </p:cNvSpPr>
          <p:nvPr/>
        </p:nvSpPr>
        <p:spPr bwMode="auto">
          <a:xfrm>
            <a:off x="1202475" y="2695775"/>
            <a:ext cx="2913191" cy="309958"/>
          </a:xfrm>
          <a:prstGeom prst="rect">
            <a:avLst/>
          </a:prstGeom>
          <a:noFill/>
          <a:extLst/>
        </p:spPr>
        <p:txBody>
          <a:bodyPr wrap="none" lIns="360000" tIns="0" rIns="0" bIns="0" anchor="ctr" anchorCtr="0">
            <a:normAutofit/>
          </a:bodyPr>
          <a:lstStyle/>
          <a:p>
            <a:pPr algn="l" latinLnBrk="0"/>
            <a:r>
              <a:rPr lang="zh-CN" altLang="en-US" sz="1400" dirty="0">
                <a:solidFill>
                  <a:schemeClr val="accent2">
                    <a:lumMod val="100000"/>
                  </a:schemeClr>
                </a:solidFill>
                <a:effectLst/>
              </a:rPr>
              <a:t>输入标题文本</a:t>
            </a:r>
          </a:p>
        </p:txBody>
      </p:sp>
      <p:sp>
        <p:nvSpPr>
          <p:cNvPr id="48" name="TextBox 60">
            <a:extLst>
              <a:ext uri="{FF2B5EF4-FFF2-40B4-BE49-F238E27FC236}">
                <a16:creationId xmlns:a16="http://schemas.microsoft.com/office/drawing/2014/main" xmlns="" id="{7D6658CE-32FE-4204-86C5-B908F999FF8A}"/>
              </a:ext>
            </a:extLst>
          </p:cNvPr>
          <p:cNvSpPr txBox="1">
            <a:spLocks/>
          </p:cNvSpPr>
          <p:nvPr/>
        </p:nvSpPr>
        <p:spPr bwMode="auto">
          <a:xfrm>
            <a:off x="1202475" y="2996233"/>
            <a:ext cx="2913191" cy="556179"/>
          </a:xfrm>
          <a:prstGeom prst="rect">
            <a:avLst/>
          </a:prstGeom>
          <a:noFill/>
          <a:extLst/>
        </p:spPr>
        <p:txBody>
          <a:bodyPr wrap="square" lIns="360000" tIns="0" rIns="0" bIns="0" anchor="ctr" anchorCtr="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/>
                </a:solidFill>
                <a:effectLst/>
              </a:rPr>
              <a:t>请替换文字内容复制你的内容到此 </a:t>
            </a:r>
            <a:br>
              <a:rPr lang="zh-CN" altLang="en-US" sz="1000" b="0" dirty="0">
                <a:solidFill>
                  <a:schemeClr val="tx1"/>
                </a:solidFill>
                <a:effectLst/>
              </a:rPr>
            </a:br>
            <a:endParaRPr lang="zh-CN" alt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5" name="TextBox 62">
            <a:extLst>
              <a:ext uri="{FF2B5EF4-FFF2-40B4-BE49-F238E27FC236}">
                <a16:creationId xmlns:a16="http://schemas.microsoft.com/office/drawing/2014/main" xmlns="" id="{52F182B6-4E09-4152-94F1-BB4CAA01608A}"/>
              </a:ext>
            </a:extLst>
          </p:cNvPr>
          <p:cNvSpPr txBox="1">
            <a:spLocks/>
          </p:cNvSpPr>
          <p:nvPr/>
        </p:nvSpPr>
        <p:spPr bwMode="auto">
          <a:xfrm>
            <a:off x="1202475" y="3969137"/>
            <a:ext cx="2913191" cy="309958"/>
          </a:xfrm>
          <a:prstGeom prst="rect">
            <a:avLst/>
          </a:prstGeom>
          <a:noFill/>
          <a:extLst/>
        </p:spPr>
        <p:txBody>
          <a:bodyPr wrap="none" lIns="360000" tIns="0" rIns="0" bIns="0" anchor="ctr" anchorCtr="0">
            <a:normAutofit/>
          </a:bodyPr>
          <a:lstStyle/>
          <a:p>
            <a:pPr algn="l" latinLnBrk="0"/>
            <a:r>
              <a:rPr lang="zh-CN" altLang="en-US" sz="1400" dirty="0">
                <a:solidFill>
                  <a:schemeClr val="accent3">
                    <a:lumMod val="100000"/>
                  </a:schemeClr>
                </a:solidFill>
                <a:effectLst/>
              </a:rPr>
              <a:t>输入标题文本</a:t>
            </a:r>
          </a:p>
        </p:txBody>
      </p:sp>
      <p:sp>
        <p:nvSpPr>
          <p:cNvPr id="46" name="TextBox 63">
            <a:extLst>
              <a:ext uri="{FF2B5EF4-FFF2-40B4-BE49-F238E27FC236}">
                <a16:creationId xmlns:a16="http://schemas.microsoft.com/office/drawing/2014/main" xmlns="" id="{B82A9874-FDEA-404A-B9B7-1FC73578A486}"/>
              </a:ext>
            </a:extLst>
          </p:cNvPr>
          <p:cNvSpPr txBox="1">
            <a:spLocks/>
          </p:cNvSpPr>
          <p:nvPr/>
        </p:nvSpPr>
        <p:spPr bwMode="auto">
          <a:xfrm>
            <a:off x="1202475" y="4269595"/>
            <a:ext cx="2913191" cy="556179"/>
          </a:xfrm>
          <a:prstGeom prst="rect">
            <a:avLst/>
          </a:prstGeom>
          <a:noFill/>
          <a:extLst/>
        </p:spPr>
        <p:txBody>
          <a:bodyPr wrap="square" lIns="360000" tIns="0" rIns="0" bIns="0" anchor="ctr" anchorCtr="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/>
                </a:solidFill>
                <a:effectLst/>
              </a:rPr>
              <a:t>请替换文字内容复制你的内容到此 </a:t>
            </a:r>
            <a:br>
              <a:rPr lang="zh-CN" altLang="en-US" sz="1000" b="0" dirty="0">
                <a:solidFill>
                  <a:schemeClr val="tx1"/>
                </a:solidFill>
                <a:effectLst/>
              </a:rPr>
            </a:br>
            <a:endParaRPr lang="zh-CN" alt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3" name="TextBox 65">
            <a:extLst>
              <a:ext uri="{FF2B5EF4-FFF2-40B4-BE49-F238E27FC236}">
                <a16:creationId xmlns:a16="http://schemas.microsoft.com/office/drawing/2014/main" xmlns="" id="{56696D88-346C-4905-ACDC-A1623CB89B51}"/>
              </a:ext>
            </a:extLst>
          </p:cNvPr>
          <p:cNvSpPr txBox="1">
            <a:spLocks/>
          </p:cNvSpPr>
          <p:nvPr/>
        </p:nvSpPr>
        <p:spPr bwMode="auto">
          <a:xfrm>
            <a:off x="1202475" y="5217631"/>
            <a:ext cx="2913191" cy="309958"/>
          </a:xfrm>
          <a:prstGeom prst="rect">
            <a:avLst/>
          </a:prstGeom>
          <a:noFill/>
          <a:extLst/>
        </p:spPr>
        <p:txBody>
          <a:bodyPr wrap="none" lIns="360000" tIns="0" rIns="0" bIns="0" anchor="ctr" anchorCtr="0">
            <a:normAutofit/>
          </a:bodyPr>
          <a:lstStyle/>
          <a:p>
            <a:pPr algn="l" latinLnBrk="0"/>
            <a:r>
              <a:rPr lang="zh-CN" altLang="en-US" sz="1400" dirty="0">
                <a:solidFill>
                  <a:schemeClr val="accent4">
                    <a:lumMod val="100000"/>
                  </a:schemeClr>
                </a:solidFill>
                <a:effectLst/>
              </a:rPr>
              <a:t>输入标题文本</a:t>
            </a:r>
          </a:p>
        </p:txBody>
      </p:sp>
      <p:sp>
        <p:nvSpPr>
          <p:cNvPr id="44" name="TextBox 66">
            <a:extLst>
              <a:ext uri="{FF2B5EF4-FFF2-40B4-BE49-F238E27FC236}">
                <a16:creationId xmlns:a16="http://schemas.microsoft.com/office/drawing/2014/main" xmlns="" id="{E8AD263D-6739-4D34-886C-203DFA4B1E42}"/>
              </a:ext>
            </a:extLst>
          </p:cNvPr>
          <p:cNvSpPr txBox="1">
            <a:spLocks/>
          </p:cNvSpPr>
          <p:nvPr/>
        </p:nvSpPr>
        <p:spPr bwMode="auto">
          <a:xfrm>
            <a:off x="1202475" y="5518089"/>
            <a:ext cx="2913191" cy="556179"/>
          </a:xfrm>
          <a:prstGeom prst="rect">
            <a:avLst/>
          </a:prstGeom>
          <a:noFill/>
          <a:extLst/>
        </p:spPr>
        <p:txBody>
          <a:bodyPr wrap="square" lIns="360000" tIns="0" rIns="0" bIns="0" anchor="ctr" anchorCtr="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/>
                </a:solidFill>
                <a:effectLst/>
              </a:rPr>
              <a:t>请替换文字内容复制你的内容到此 </a:t>
            </a:r>
            <a:br>
              <a:rPr lang="zh-CN" altLang="en-US" sz="1000" b="0" dirty="0">
                <a:solidFill>
                  <a:schemeClr val="tx1"/>
                </a:solidFill>
                <a:effectLst/>
              </a:rPr>
            </a:br>
            <a:endParaRPr lang="zh-CN" alt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1" name="TextBox 68">
            <a:extLst>
              <a:ext uri="{FF2B5EF4-FFF2-40B4-BE49-F238E27FC236}">
                <a16:creationId xmlns:a16="http://schemas.microsoft.com/office/drawing/2014/main" xmlns="" id="{9B92C1BB-0465-42F7-8341-ACA6BE80BCC1}"/>
              </a:ext>
            </a:extLst>
          </p:cNvPr>
          <p:cNvSpPr txBox="1">
            <a:spLocks/>
          </p:cNvSpPr>
          <p:nvPr/>
        </p:nvSpPr>
        <p:spPr bwMode="auto">
          <a:xfrm>
            <a:off x="8212116" y="2700699"/>
            <a:ext cx="2777409" cy="309958"/>
          </a:xfrm>
          <a:prstGeom prst="rect">
            <a:avLst/>
          </a:prstGeom>
          <a:noFill/>
          <a:extLst/>
        </p:spPr>
        <p:txBody>
          <a:bodyPr wrap="none" lIns="0" tIns="0" rIns="432000" bIns="0" anchor="ctr" anchorCtr="0">
            <a:normAutofit/>
          </a:bodyPr>
          <a:lstStyle/>
          <a:p>
            <a:pPr algn="r" latinLnBrk="0"/>
            <a:r>
              <a:rPr lang="zh-CN" altLang="en-US" sz="1400" dirty="0">
                <a:solidFill>
                  <a:schemeClr val="accent6">
                    <a:lumMod val="100000"/>
                  </a:schemeClr>
                </a:solidFill>
                <a:effectLst/>
              </a:rPr>
              <a:t>输入标题文本</a:t>
            </a:r>
          </a:p>
        </p:txBody>
      </p:sp>
      <p:sp>
        <p:nvSpPr>
          <p:cNvPr id="42" name="TextBox 69">
            <a:extLst>
              <a:ext uri="{FF2B5EF4-FFF2-40B4-BE49-F238E27FC236}">
                <a16:creationId xmlns:a16="http://schemas.microsoft.com/office/drawing/2014/main" xmlns="" id="{033FCFAA-8F73-4281-A724-4FB13D0DEF3C}"/>
              </a:ext>
            </a:extLst>
          </p:cNvPr>
          <p:cNvSpPr txBox="1">
            <a:spLocks/>
          </p:cNvSpPr>
          <p:nvPr/>
        </p:nvSpPr>
        <p:spPr bwMode="auto">
          <a:xfrm>
            <a:off x="8212116" y="3010657"/>
            <a:ext cx="2777409" cy="556179"/>
          </a:xfrm>
          <a:prstGeom prst="rect">
            <a:avLst/>
          </a:prstGeom>
          <a:noFill/>
          <a:extLst/>
        </p:spPr>
        <p:txBody>
          <a:bodyPr wrap="square" lIns="0" tIns="0" rIns="432000" bIns="0" anchor="ctr" anchorCtr="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/>
                </a:solidFill>
                <a:effectLst/>
              </a:rPr>
              <a:t>请替换文字内容复制你的内容到此 </a:t>
            </a:r>
            <a:br>
              <a:rPr lang="zh-CN" altLang="en-US" sz="1000" b="0" dirty="0">
                <a:solidFill>
                  <a:schemeClr val="tx1"/>
                </a:solidFill>
                <a:effectLst/>
              </a:rPr>
            </a:br>
            <a:endParaRPr lang="zh-CN" alt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9" name="TextBox 71">
            <a:extLst>
              <a:ext uri="{FF2B5EF4-FFF2-40B4-BE49-F238E27FC236}">
                <a16:creationId xmlns:a16="http://schemas.microsoft.com/office/drawing/2014/main" xmlns="" id="{6E44F983-9301-4632-83F0-AFD57EB54159}"/>
              </a:ext>
            </a:extLst>
          </p:cNvPr>
          <p:cNvSpPr txBox="1">
            <a:spLocks/>
          </p:cNvSpPr>
          <p:nvPr/>
        </p:nvSpPr>
        <p:spPr bwMode="auto">
          <a:xfrm>
            <a:off x="8212116" y="3965016"/>
            <a:ext cx="2777409" cy="309958"/>
          </a:xfrm>
          <a:prstGeom prst="rect">
            <a:avLst/>
          </a:prstGeom>
          <a:noFill/>
          <a:extLst/>
        </p:spPr>
        <p:txBody>
          <a:bodyPr wrap="none" lIns="0" tIns="0" rIns="432000" bIns="0" anchor="ctr" anchorCtr="0">
            <a:normAutofit/>
          </a:bodyPr>
          <a:lstStyle/>
          <a:p>
            <a:pPr algn="r" latinLnBrk="0"/>
            <a:r>
              <a:rPr lang="zh-CN" altLang="en-US" sz="1400" dirty="0">
                <a:solidFill>
                  <a:schemeClr val="accent3">
                    <a:lumMod val="100000"/>
                  </a:schemeClr>
                </a:solidFill>
                <a:effectLst/>
              </a:rPr>
              <a:t>输入标题文本</a:t>
            </a:r>
          </a:p>
        </p:txBody>
      </p:sp>
      <p:sp>
        <p:nvSpPr>
          <p:cNvPr id="40" name="TextBox 72">
            <a:extLst>
              <a:ext uri="{FF2B5EF4-FFF2-40B4-BE49-F238E27FC236}">
                <a16:creationId xmlns:a16="http://schemas.microsoft.com/office/drawing/2014/main" xmlns="" id="{852DB29D-AB2C-4533-B3B6-57693E8CFEDC}"/>
              </a:ext>
            </a:extLst>
          </p:cNvPr>
          <p:cNvSpPr txBox="1">
            <a:spLocks/>
          </p:cNvSpPr>
          <p:nvPr/>
        </p:nvSpPr>
        <p:spPr bwMode="auto">
          <a:xfrm>
            <a:off x="8212116" y="4274974"/>
            <a:ext cx="2777409" cy="556179"/>
          </a:xfrm>
          <a:prstGeom prst="rect">
            <a:avLst/>
          </a:prstGeom>
          <a:noFill/>
          <a:extLst/>
        </p:spPr>
        <p:txBody>
          <a:bodyPr wrap="square" lIns="0" tIns="0" rIns="432000" bIns="0" anchor="ctr" anchorCtr="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/>
                </a:solidFill>
                <a:effectLst/>
              </a:rPr>
              <a:t>请替换文字内容复制你的内容到此 </a:t>
            </a:r>
            <a:br>
              <a:rPr lang="zh-CN" altLang="en-US" sz="1000" b="0" dirty="0">
                <a:solidFill>
                  <a:schemeClr val="tx1"/>
                </a:solidFill>
                <a:effectLst/>
              </a:rPr>
            </a:br>
            <a:endParaRPr lang="zh-CN" alt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7" name="TextBox 74">
            <a:extLst>
              <a:ext uri="{FF2B5EF4-FFF2-40B4-BE49-F238E27FC236}">
                <a16:creationId xmlns:a16="http://schemas.microsoft.com/office/drawing/2014/main" xmlns="" id="{44730713-644E-4C6D-B33D-15011858E559}"/>
              </a:ext>
            </a:extLst>
          </p:cNvPr>
          <p:cNvSpPr txBox="1">
            <a:spLocks/>
          </p:cNvSpPr>
          <p:nvPr/>
        </p:nvSpPr>
        <p:spPr bwMode="auto">
          <a:xfrm>
            <a:off x="8212116" y="5229333"/>
            <a:ext cx="2777409" cy="309958"/>
          </a:xfrm>
          <a:prstGeom prst="rect">
            <a:avLst/>
          </a:prstGeom>
          <a:noFill/>
          <a:extLst/>
        </p:spPr>
        <p:txBody>
          <a:bodyPr wrap="none" lIns="0" tIns="0" rIns="432000" bIns="0" anchor="ctr" anchorCtr="0">
            <a:normAutofit/>
          </a:bodyPr>
          <a:lstStyle/>
          <a:p>
            <a:pPr algn="r" latinLnBrk="0"/>
            <a:r>
              <a:rPr lang="zh-CN" altLang="en-US" sz="1400" dirty="0">
                <a:solidFill>
                  <a:schemeClr val="accent4">
                    <a:lumMod val="100000"/>
                  </a:schemeClr>
                </a:solidFill>
                <a:effectLst/>
              </a:rPr>
              <a:t>输入标题文本</a:t>
            </a:r>
          </a:p>
        </p:txBody>
      </p:sp>
      <p:sp>
        <p:nvSpPr>
          <p:cNvPr id="38" name="TextBox 75">
            <a:extLst>
              <a:ext uri="{FF2B5EF4-FFF2-40B4-BE49-F238E27FC236}">
                <a16:creationId xmlns:a16="http://schemas.microsoft.com/office/drawing/2014/main" xmlns="" id="{96505665-6A7D-4FDF-9287-46F8A3C1B25F}"/>
              </a:ext>
            </a:extLst>
          </p:cNvPr>
          <p:cNvSpPr txBox="1">
            <a:spLocks/>
          </p:cNvSpPr>
          <p:nvPr/>
        </p:nvSpPr>
        <p:spPr bwMode="auto">
          <a:xfrm>
            <a:off x="8212116" y="5539291"/>
            <a:ext cx="2777409" cy="556179"/>
          </a:xfrm>
          <a:prstGeom prst="rect">
            <a:avLst/>
          </a:prstGeom>
          <a:noFill/>
          <a:extLst/>
        </p:spPr>
        <p:txBody>
          <a:bodyPr wrap="square" lIns="0" tIns="0" rIns="432000" bIns="0" anchor="ctr" anchorCtr="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/>
                </a:solidFill>
                <a:effectLst/>
              </a:rPr>
              <a:t>请替换文字内容复制你的内容到此 </a:t>
            </a:r>
            <a:br>
              <a:rPr lang="zh-CN" altLang="en-US" sz="1000" b="0" dirty="0">
                <a:solidFill>
                  <a:schemeClr val="tx1"/>
                </a:solidFill>
                <a:effectLst/>
              </a:rPr>
            </a:br>
            <a:endParaRPr lang="zh-CN" alt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75911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51" grpId="0"/>
      <p:bldP spid="52" grpId="0"/>
      <p:bldP spid="49" grpId="0"/>
      <p:bldP spid="50" grpId="0"/>
      <p:bldP spid="47" grpId="0"/>
      <p:bldP spid="48" grpId="0"/>
      <p:bldP spid="45" grpId="0"/>
      <p:bldP spid="46" grpId="0"/>
      <p:bldP spid="43" grpId="0"/>
      <p:bldP spid="44" grpId="0"/>
      <p:bldP spid="41" grpId="0"/>
      <p:bldP spid="42" grpId="0"/>
      <p:bldP spid="39" grpId="0"/>
      <p:bldP spid="40" grpId="0"/>
      <p:bldP spid="37" grpId="0"/>
      <p:bldP spid="38" grpId="0"/>
      <p:bldP spid="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组合 3">
            <a:extLst>
              <a:ext uri="{FF2B5EF4-FFF2-40B4-BE49-F238E27FC236}">
                <a16:creationId xmlns:a16="http://schemas.microsoft.com/office/drawing/2014/main" xmlns="" id="{B3E38378-43C2-460A-82A8-8DCD8B06A34D}"/>
              </a:ext>
            </a:extLst>
          </p:cNvPr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 rot="6300000">
            <a:off x="2205320" y="2603127"/>
            <a:ext cx="716030" cy="1200738"/>
            <a:chOff x="2761517" y="2285998"/>
            <a:chExt cx="1645171" cy="2760229"/>
          </a:xfrm>
          <a:solidFill>
            <a:schemeClr val="accent1"/>
          </a:solidFill>
        </p:grpSpPr>
        <p:sp>
          <p:nvSpPr>
            <p:cNvPr id="70" name="Oval 4">
              <a:extLst>
                <a:ext uri="{FF2B5EF4-FFF2-40B4-BE49-F238E27FC236}">
                  <a16:creationId xmlns:a16="http://schemas.microsoft.com/office/drawing/2014/main" xmlns="" id="{C842C171-2806-4041-A489-BFEE26B77649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352803" y="2285998"/>
              <a:ext cx="304801" cy="380999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Oval 5">
              <a:extLst>
                <a:ext uri="{FF2B5EF4-FFF2-40B4-BE49-F238E27FC236}">
                  <a16:creationId xmlns:a16="http://schemas.microsoft.com/office/drawing/2014/main" xmlns="" id="{B2F31215-B5B7-46EE-9A7E-66CFC204B08C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151535" y="2515499"/>
              <a:ext cx="213631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Oval 6">
              <a:extLst>
                <a:ext uri="{FF2B5EF4-FFF2-40B4-BE49-F238E27FC236}">
                  <a16:creationId xmlns:a16="http://schemas.microsoft.com/office/drawing/2014/main" xmlns="" id="{455664D7-B0CF-4E9B-9AB6-9BA8548430AC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992346" y="2729551"/>
              <a:ext cx="186338" cy="225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Oval 7">
              <a:extLst>
                <a:ext uri="{FF2B5EF4-FFF2-40B4-BE49-F238E27FC236}">
                  <a16:creationId xmlns:a16="http://schemas.microsoft.com/office/drawing/2014/main" xmlns="" id="{92F5EC89-D035-4E49-B0B2-D2CE01AD6523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879349" y="2921354"/>
              <a:ext cx="150338" cy="18907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Oval 8">
              <a:extLst>
                <a:ext uri="{FF2B5EF4-FFF2-40B4-BE49-F238E27FC236}">
                  <a16:creationId xmlns:a16="http://schemas.microsoft.com/office/drawing/2014/main" xmlns="" id="{1748273C-F9CF-4591-AD5D-000CFBD73ABA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761517" y="3137975"/>
              <a:ext cx="150338" cy="18907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Freeform: Shape 9">
              <a:extLst>
                <a:ext uri="{FF2B5EF4-FFF2-40B4-BE49-F238E27FC236}">
                  <a16:creationId xmlns:a16="http://schemas.microsoft.com/office/drawing/2014/main" xmlns="" id="{EC2597BE-8252-43D5-A47A-7C47DB47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382" y="2737153"/>
              <a:ext cx="1467306" cy="2309074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组合 10">
            <a:extLst>
              <a:ext uri="{FF2B5EF4-FFF2-40B4-BE49-F238E27FC236}">
                <a16:creationId xmlns:a16="http://schemas.microsoft.com/office/drawing/2014/main" xmlns="" id="{72688BB0-3C80-4C60-9828-A1BEB83AFF87}"/>
              </a:ext>
            </a:extLst>
          </p:cNvPr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 rot="15300000" flipV="1">
            <a:off x="2800047" y="3131699"/>
            <a:ext cx="716032" cy="1200738"/>
            <a:chOff x="2761516" y="2285997"/>
            <a:chExt cx="1645174" cy="2760229"/>
          </a:xfrm>
          <a:solidFill>
            <a:schemeClr val="accent1">
              <a:lumMod val="75000"/>
            </a:schemeClr>
          </a:solidFill>
        </p:grpSpPr>
        <p:sp>
          <p:nvSpPr>
            <p:cNvPr id="64" name="Oval 11">
              <a:extLst>
                <a:ext uri="{FF2B5EF4-FFF2-40B4-BE49-F238E27FC236}">
                  <a16:creationId xmlns:a16="http://schemas.microsoft.com/office/drawing/2014/main" xmlns="" id="{DC365B70-11F6-4ECD-A848-9DC94B7D0AC6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352802" y="2285997"/>
              <a:ext cx="304801" cy="380999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Oval 12">
              <a:extLst>
                <a:ext uri="{FF2B5EF4-FFF2-40B4-BE49-F238E27FC236}">
                  <a16:creationId xmlns:a16="http://schemas.microsoft.com/office/drawing/2014/main" xmlns="" id="{60D3D669-6FF7-40A8-B7FB-4737ED2F752B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151534" y="2515499"/>
              <a:ext cx="213631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Oval 13">
              <a:extLst>
                <a:ext uri="{FF2B5EF4-FFF2-40B4-BE49-F238E27FC236}">
                  <a16:creationId xmlns:a16="http://schemas.microsoft.com/office/drawing/2014/main" xmlns="" id="{D8677306-B2CA-4019-BE34-BC13D78146CE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992347" y="2729550"/>
              <a:ext cx="186337" cy="225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Oval 14">
              <a:extLst>
                <a:ext uri="{FF2B5EF4-FFF2-40B4-BE49-F238E27FC236}">
                  <a16:creationId xmlns:a16="http://schemas.microsoft.com/office/drawing/2014/main" xmlns="" id="{E7606EC8-2C48-4AA3-8E03-86CB1B97222C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879348" y="2921354"/>
              <a:ext cx="150338" cy="18907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Oval 15">
              <a:extLst>
                <a:ext uri="{FF2B5EF4-FFF2-40B4-BE49-F238E27FC236}">
                  <a16:creationId xmlns:a16="http://schemas.microsoft.com/office/drawing/2014/main" xmlns="" id="{51AE22F6-5DDA-4FE5-916A-8C18E5ECD594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761516" y="3137975"/>
              <a:ext cx="150338" cy="18907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Freeform: Shape 16">
              <a:extLst>
                <a:ext uri="{FF2B5EF4-FFF2-40B4-BE49-F238E27FC236}">
                  <a16:creationId xmlns:a16="http://schemas.microsoft.com/office/drawing/2014/main" xmlns="" id="{3AA7AB5E-B6A7-4BCE-BFC3-22D4D1C44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384" y="2737152"/>
              <a:ext cx="1467306" cy="2309074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千图PPT彼岸天：ID 8661124组合 17">
            <a:extLst>
              <a:ext uri="{FF2B5EF4-FFF2-40B4-BE49-F238E27FC236}">
                <a16:creationId xmlns:a16="http://schemas.microsoft.com/office/drawing/2014/main" xmlns="" id="{000AD254-15A5-4699-94FC-B40DC669A463}"/>
              </a:ext>
            </a:extLst>
          </p:cNvPr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 rot="6300000">
            <a:off x="4099228" y="2580878"/>
            <a:ext cx="780879" cy="1310089"/>
            <a:chOff x="2761514" y="2286000"/>
            <a:chExt cx="1645174" cy="2760227"/>
          </a:xfrm>
          <a:solidFill>
            <a:schemeClr val="accent2"/>
          </a:solidFill>
        </p:grpSpPr>
        <p:sp>
          <p:nvSpPr>
            <p:cNvPr id="58" name="Oval 18">
              <a:extLst>
                <a:ext uri="{FF2B5EF4-FFF2-40B4-BE49-F238E27FC236}">
                  <a16:creationId xmlns:a16="http://schemas.microsoft.com/office/drawing/2014/main" xmlns="" id="{58A81A36-65A8-4354-B1A5-CE1166B13B5F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352800" y="2286000"/>
              <a:ext cx="304800" cy="380999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Oval 19">
              <a:extLst>
                <a:ext uri="{FF2B5EF4-FFF2-40B4-BE49-F238E27FC236}">
                  <a16:creationId xmlns:a16="http://schemas.microsoft.com/office/drawing/2014/main" xmlns="" id="{12D8E153-B11A-467F-B5EF-89135F836169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151532" y="2515500"/>
              <a:ext cx="213632" cy="25804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Oval 20">
              <a:extLst>
                <a:ext uri="{FF2B5EF4-FFF2-40B4-BE49-F238E27FC236}">
                  <a16:creationId xmlns:a16="http://schemas.microsoft.com/office/drawing/2014/main" xmlns="" id="{0FCC0E25-F16D-40F8-B6DB-DC26B841D3FC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Oval 21">
              <a:extLst>
                <a:ext uri="{FF2B5EF4-FFF2-40B4-BE49-F238E27FC236}">
                  <a16:creationId xmlns:a16="http://schemas.microsoft.com/office/drawing/2014/main" xmlns="" id="{8CCB6553-5DC9-4277-B1CE-3DD5052ED280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879347" y="2921355"/>
              <a:ext cx="150339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Oval 22">
              <a:extLst>
                <a:ext uri="{FF2B5EF4-FFF2-40B4-BE49-F238E27FC236}">
                  <a16:creationId xmlns:a16="http://schemas.microsoft.com/office/drawing/2014/main" xmlns="" id="{DD351AE0-97C9-4DA9-BCD0-25A23A6F40AB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761514" y="3137973"/>
              <a:ext cx="150339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23">
              <a:extLst>
                <a:ext uri="{FF2B5EF4-FFF2-40B4-BE49-F238E27FC236}">
                  <a16:creationId xmlns:a16="http://schemas.microsoft.com/office/drawing/2014/main" xmlns="" id="{D7D8C877-016D-4D0A-A4B7-AC6B4E215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383" y="2737152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千图PPT彼岸天：ID 8661124组合 24">
            <a:extLst>
              <a:ext uri="{FF2B5EF4-FFF2-40B4-BE49-F238E27FC236}">
                <a16:creationId xmlns:a16="http://schemas.microsoft.com/office/drawing/2014/main" xmlns="" id="{C32F5C43-F668-40B4-BAEB-82BDC75DC040}"/>
              </a:ext>
            </a:extLst>
          </p:cNvPr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 rot="15300000" flipV="1">
            <a:off x="4691846" y="3072904"/>
            <a:ext cx="780879" cy="1310089"/>
            <a:chOff x="2761514" y="2286000"/>
            <a:chExt cx="1645174" cy="2760227"/>
          </a:xfrm>
          <a:solidFill>
            <a:schemeClr val="accent2">
              <a:lumMod val="75000"/>
            </a:schemeClr>
          </a:solidFill>
        </p:grpSpPr>
        <p:sp>
          <p:nvSpPr>
            <p:cNvPr id="52" name="Oval 25">
              <a:extLst>
                <a:ext uri="{FF2B5EF4-FFF2-40B4-BE49-F238E27FC236}">
                  <a16:creationId xmlns:a16="http://schemas.microsoft.com/office/drawing/2014/main" xmlns="" id="{6E4BD4EC-3D0E-463E-BBA9-423EB79E5643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352800" y="2286000"/>
              <a:ext cx="304800" cy="380999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Oval 26">
              <a:extLst>
                <a:ext uri="{FF2B5EF4-FFF2-40B4-BE49-F238E27FC236}">
                  <a16:creationId xmlns:a16="http://schemas.microsoft.com/office/drawing/2014/main" xmlns="" id="{503282E8-63B5-408F-80A8-F0ADEDF81402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151532" y="2515500"/>
              <a:ext cx="213632" cy="25804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Oval 27">
              <a:extLst>
                <a:ext uri="{FF2B5EF4-FFF2-40B4-BE49-F238E27FC236}">
                  <a16:creationId xmlns:a16="http://schemas.microsoft.com/office/drawing/2014/main" xmlns="" id="{33153D51-016D-431F-866A-527F18E6590B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Oval 28">
              <a:extLst>
                <a:ext uri="{FF2B5EF4-FFF2-40B4-BE49-F238E27FC236}">
                  <a16:creationId xmlns:a16="http://schemas.microsoft.com/office/drawing/2014/main" xmlns="" id="{436E5975-7B11-4D64-A4C5-7DD2A62A626B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879347" y="2921355"/>
              <a:ext cx="150339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Oval 29">
              <a:extLst>
                <a:ext uri="{FF2B5EF4-FFF2-40B4-BE49-F238E27FC236}">
                  <a16:creationId xmlns:a16="http://schemas.microsoft.com/office/drawing/2014/main" xmlns="" id="{2D015C21-8575-4497-8E34-6904757EAB6C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761514" y="3137973"/>
              <a:ext cx="150339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30">
              <a:extLst>
                <a:ext uri="{FF2B5EF4-FFF2-40B4-BE49-F238E27FC236}">
                  <a16:creationId xmlns:a16="http://schemas.microsoft.com/office/drawing/2014/main" xmlns="" id="{285964B9-068D-4D19-9911-ACD0DBC19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383" y="2737152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千图PPT彼岸天：ID 8661124组合 31">
            <a:extLst>
              <a:ext uri="{FF2B5EF4-FFF2-40B4-BE49-F238E27FC236}">
                <a16:creationId xmlns:a16="http://schemas.microsoft.com/office/drawing/2014/main" xmlns="" id="{ACDDA0F8-8753-4DEB-858A-D468E8819E68}"/>
              </a:ext>
            </a:extLst>
          </p:cNvPr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 rot="6300000">
            <a:off x="5854647" y="2389164"/>
            <a:ext cx="873118" cy="1465081"/>
            <a:chOff x="2761515" y="2286000"/>
            <a:chExt cx="1645174" cy="2760227"/>
          </a:xfrm>
          <a:solidFill>
            <a:schemeClr val="accent3"/>
          </a:solidFill>
        </p:grpSpPr>
        <p:sp>
          <p:nvSpPr>
            <p:cNvPr id="46" name="Oval 32">
              <a:extLst>
                <a:ext uri="{FF2B5EF4-FFF2-40B4-BE49-F238E27FC236}">
                  <a16:creationId xmlns:a16="http://schemas.microsoft.com/office/drawing/2014/main" xmlns="" id="{55CF49D1-088F-417E-AB42-686420AE8CB2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Oval 33">
              <a:extLst>
                <a:ext uri="{FF2B5EF4-FFF2-40B4-BE49-F238E27FC236}">
                  <a16:creationId xmlns:a16="http://schemas.microsoft.com/office/drawing/2014/main" xmlns="" id="{5B0F9DA2-2033-487B-A3C4-A00264744E36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151530" y="2515499"/>
              <a:ext cx="213633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Oval 34">
              <a:extLst>
                <a:ext uri="{FF2B5EF4-FFF2-40B4-BE49-F238E27FC236}">
                  <a16:creationId xmlns:a16="http://schemas.microsoft.com/office/drawing/2014/main" xmlns="" id="{B3DBC9A7-36A1-45F2-A3AD-49369B487FD7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992344" y="2729550"/>
              <a:ext cx="186337" cy="225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Oval 35">
              <a:extLst>
                <a:ext uri="{FF2B5EF4-FFF2-40B4-BE49-F238E27FC236}">
                  <a16:creationId xmlns:a16="http://schemas.microsoft.com/office/drawing/2014/main" xmlns="" id="{ACE6B84C-7053-4E55-9A0A-CF5EC044C525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879348" y="2921355"/>
              <a:ext cx="150339" cy="189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Oval 36">
              <a:extLst>
                <a:ext uri="{FF2B5EF4-FFF2-40B4-BE49-F238E27FC236}">
                  <a16:creationId xmlns:a16="http://schemas.microsoft.com/office/drawing/2014/main" xmlns="" id="{DE14C857-7A8A-433F-8923-10A2074B1B38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761515" y="3137975"/>
              <a:ext cx="150339" cy="189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37">
              <a:extLst>
                <a:ext uri="{FF2B5EF4-FFF2-40B4-BE49-F238E27FC236}">
                  <a16:creationId xmlns:a16="http://schemas.microsoft.com/office/drawing/2014/main" xmlns="" id="{4B8EB62D-8E37-459C-9F1D-19EB6E989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385" y="2737152"/>
              <a:ext cx="1467304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千图PPT彼岸天：ID 8661124组合 38">
            <a:extLst>
              <a:ext uri="{FF2B5EF4-FFF2-40B4-BE49-F238E27FC236}">
                <a16:creationId xmlns:a16="http://schemas.microsoft.com/office/drawing/2014/main" xmlns="" id="{85A66F2D-A058-41A1-85D6-78A2EECA4962}"/>
              </a:ext>
            </a:extLst>
          </p:cNvPr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 rot="15300000" flipV="1">
            <a:off x="6580310" y="3033697"/>
            <a:ext cx="873118" cy="1465081"/>
            <a:chOff x="2761515" y="2286000"/>
            <a:chExt cx="1645174" cy="2760227"/>
          </a:xfrm>
          <a:solidFill>
            <a:schemeClr val="accent3">
              <a:lumMod val="75000"/>
            </a:schemeClr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0DA0AB54-472E-43C3-8D69-AE2642AA8D28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3176F8E6-712B-479E-B244-9CEE117E598D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151530" y="2515499"/>
              <a:ext cx="213633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xmlns="" id="{0A376CFA-7A7D-4965-8778-3C838E4C7A95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992345" y="2729550"/>
              <a:ext cx="186337" cy="225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xmlns="" id="{9EEC822B-786F-4F86-B873-D6BF92363DAF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879348" y="2921355"/>
              <a:ext cx="150339" cy="189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xmlns="" id="{A3D2E271-E44B-4B55-91F3-AF4EE3E6D7BE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761515" y="3137975"/>
              <a:ext cx="150339" cy="189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EBB3ADC5-510F-4463-96C3-0FDE9AABB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385" y="2737152"/>
              <a:ext cx="1467304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千图PPT彼岸天：ID 8661124组合 45">
            <a:extLst>
              <a:ext uri="{FF2B5EF4-FFF2-40B4-BE49-F238E27FC236}">
                <a16:creationId xmlns:a16="http://schemas.microsoft.com/office/drawing/2014/main" xmlns="" id="{9B61941B-315E-4E47-9686-223C3361AA61}"/>
              </a:ext>
            </a:extLst>
          </p:cNvPr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 rot="6300000">
            <a:off x="7918904" y="2277526"/>
            <a:ext cx="989110" cy="1658305"/>
            <a:chOff x="2761515" y="2286000"/>
            <a:chExt cx="1645173" cy="2760228"/>
          </a:xfrm>
          <a:solidFill>
            <a:schemeClr val="accent4"/>
          </a:solidFill>
        </p:grpSpPr>
        <p:sp>
          <p:nvSpPr>
            <p:cNvPr id="34" name="Oval 46">
              <a:extLst>
                <a:ext uri="{FF2B5EF4-FFF2-40B4-BE49-F238E27FC236}">
                  <a16:creationId xmlns:a16="http://schemas.microsoft.com/office/drawing/2014/main" xmlns="" id="{B054A2CD-6B4A-4E11-8C53-05BB780F976A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352798" y="2286000"/>
              <a:ext cx="304801" cy="380999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Oval 47">
              <a:extLst>
                <a:ext uri="{FF2B5EF4-FFF2-40B4-BE49-F238E27FC236}">
                  <a16:creationId xmlns:a16="http://schemas.microsoft.com/office/drawing/2014/main" xmlns="" id="{DD241C10-C53B-4B3A-9450-9C7B86B26FCC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151528" y="2515500"/>
              <a:ext cx="213632" cy="25804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Oval 48">
              <a:extLst>
                <a:ext uri="{FF2B5EF4-FFF2-40B4-BE49-F238E27FC236}">
                  <a16:creationId xmlns:a16="http://schemas.microsoft.com/office/drawing/2014/main" xmlns="" id="{B1D7F9A6-A91A-4CA9-958C-6C21F7A396FC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992342" y="2729551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Oval 49">
              <a:extLst>
                <a:ext uri="{FF2B5EF4-FFF2-40B4-BE49-F238E27FC236}">
                  <a16:creationId xmlns:a16="http://schemas.microsoft.com/office/drawing/2014/main" xmlns="" id="{1FA0865A-7EE1-4900-AEC1-50A460AAEB54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879346" y="2921356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Oval 50">
              <a:extLst>
                <a:ext uri="{FF2B5EF4-FFF2-40B4-BE49-F238E27FC236}">
                  <a16:creationId xmlns:a16="http://schemas.microsoft.com/office/drawing/2014/main" xmlns="" id="{55EAA731-C615-4C26-B27D-45993CD2E335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51">
              <a:extLst>
                <a:ext uri="{FF2B5EF4-FFF2-40B4-BE49-F238E27FC236}">
                  <a16:creationId xmlns:a16="http://schemas.microsoft.com/office/drawing/2014/main" xmlns="" id="{EFF31662-C166-4F53-9DCE-E13A8B06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383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1" name="千图PPT彼岸天：ID 8661124组合 52">
            <a:extLst>
              <a:ext uri="{FF2B5EF4-FFF2-40B4-BE49-F238E27FC236}">
                <a16:creationId xmlns:a16="http://schemas.microsoft.com/office/drawing/2014/main" xmlns="" id="{D169E87B-F139-4E73-BD4C-0D1102445F0F}"/>
              </a:ext>
            </a:extLst>
          </p:cNvPr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 rot="15300000" flipV="1">
            <a:off x="8740271" y="3007674"/>
            <a:ext cx="989110" cy="1658305"/>
            <a:chOff x="2761515" y="2286000"/>
            <a:chExt cx="1645173" cy="2760228"/>
          </a:xfrm>
          <a:solidFill>
            <a:schemeClr val="accent4">
              <a:lumMod val="75000"/>
            </a:schemeClr>
          </a:solidFill>
        </p:grpSpPr>
        <p:sp>
          <p:nvSpPr>
            <p:cNvPr id="28" name="Oval 53">
              <a:extLst>
                <a:ext uri="{FF2B5EF4-FFF2-40B4-BE49-F238E27FC236}">
                  <a16:creationId xmlns:a16="http://schemas.microsoft.com/office/drawing/2014/main" xmlns="" id="{B1A746CF-5F26-4368-A5E3-6F0BC7F2561E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352798" y="2286000"/>
              <a:ext cx="304801" cy="380999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Oval 54">
              <a:extLst>
                <a:ext uri="{FF2B5EF4-FFF2-40B4-BE49-F238E27FC236}">
                  <a16:creationId xmlns:a16="http://schemas.microsoft.com/office/drawing/2014/main" xmlns="" id="{064E53D1-9BE2-418B-BC95-4BCA4939B52A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3151528" y="2515500"/>
              <a:ext cx="213632" cy="25804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55">
              <a:extLst>
                <a:ext uri="{FF2B5EF4-FFF2-40B4-BE49-F238E27FC236}">
                  <a16:creationId xmlns:a16="http://schemas.microsoft.com/office/drawing/2014/main" xmlns="" id="{4A9E9A0E-2E05-4500-9DAD-B1FBD1F2E335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992342" y="2729551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56">
              <a:extLst>
                <a:ext uri="{FF2B5EF4-FFF2-40B4-BE49-F238E27FC236}">
                  <a16:creationId xmlns:a16="http://schemas.microsoft.com/office/drawing/2014/main" xmlns="" id="{4888E6FA-B303-42DC-8E86-BB0241BE6D8A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879346" y="2921356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Oval 57">
              <a:extLst>
                <a:ext uri="{FF2B5EF4-FFF2-40B4-BE49-F238E27FC236}">
                  <a16:creationId xmlns:a16="http://schemas.microsoft.com/office/drawing/2014/main" xmlns="" id="{2E07D794-C79F-4832-8ACE-9405A6674775}"/>
                </a:ext>
              </a:extLst>
            </p:cNvPr>
            <p:cNvSpPr>
              <a:spLocks/>
            </p:cNvSpPr>
            <p:nvPr/>
          </p:nvSpPr>
          <p:spPr bwMode="auto">
            <a:xfrm rot="20866472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58">
              <a:extLst>
                <a:ext uri="{FF2B5EF4-FFF2-40B4-BE49-F238E27FC236}">
                  <a16:creationId xmlns:a16="http://schemas.microsoft.com/office/drawing/2014/main" xmlns="" id="{5BFFE23F-5B4B-4CE5-A514-CFE135953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383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12" name="千图PPT彼岸天：ID 8661124直接连接符 60">
            <a:extLst>
              <a:ext uri="{FF2B5EF4-FFF2-40B4-BE49-F238E27FC236}">
                <a16:creationId xmlns:a16="http://schemas.microsoft.com/office/drawing/2014/main" xmlns="" id="{7422B7C1-0EC8-4862-944B-72C0AAEAB6FB}"/>
              </a:ext>
            </a:extLst>
          </p:cNvPr>
          <p:cNvCxnSpPr/>
          <p:nvPr>
            <p:custDataLst>
              <p:tags r:id="rId9"/>
            </p:custDataLst>
          </p:nvPr>
        </p:nvCxnSpPr>
        <p:spPr>
          <a:xfrm>
            <a:off x="3201084" y="4056120"/>
            <a:ext cx="0" cy="609599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千图PPT彼岸天：ID 8661124矩形 61">
            <a:extLst>
              <a:ext uri="{FF2B5EF4-FFF2-40B4-BE49-F238E27FC236}">
                <a16:creationId xmlns:a16="http://schemas.microsoft.com/office/drawing/2014/main" xmlns="" id="{1D543299-7E5A-428C-9C0A-028320B90931}"/>
              </a:ext>
            </a:extLst>
          </p:cNvPr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2777893" y="4666547"/>
            <a:ext cx="84638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chemeClr val="accent1">
                    <a:lumMod val="75000"/>
                  </a:schemeClr>
                </a:solidFill>
              </a:rPr>
              <a:t>输入标题文本</a:t>
            </a:r>
          </a:p>
        </p:txBody>
      </p:sp>
      <p:cxnSp>
        <p:nvCxnSpPr>
          <p:cNvPr id="14" name="千图PPT彼岸天：ID 8661124直接连接符 63">
            <a:extLst>
              <a:ext uri="{FF2B5EF4-FFF2-40B4-BE49-F238E27FC236}">
                <a16:creationId xmlns:a16="http://schemas.microsoft.com/office/drawing/2014/main" xmlns="" id="{0B851339-6F75-41FC-AE5D-F3E46FF40668}"/>
              </a:ext>
            </a:extLst>
          </p:cNvPr>
          <p:cNvCxnSpPr/>
          <p:nvPr>
            <p:custDataLst>
              <p:tags r:id="rId11"/>
            </p:custDataLst>
          </p:nvPr>
        </p:nvCxnSpPr>
        <p:spPr>
          <a:xfrm flipV="1">
            <a:off x="2672719" y="2332666"/>
            <a:ext cx="0" cy="509152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千图PPT彼岸天：ID 8661124矩形 64">
            <a:extLst>
              <a:ext uri="{FF2B5EF4-FFF2-40B4-BE49-F238E27FC236}">
                <a16:creationId xmlns:a16="http://schemas.microsoft.com/office/drawing/2014/main" xmlns="" id="{5DA2DDC5-28B7-4287-9FD7-FB8B6131E2B6}"/>
              </a:ext>
            </a:extLst>
          </p:cNvPr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2249531" y="2096409"/>
            <a:ext cx="84638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chemeClr val="accent1"/>
                </a:solidFill>
              </a:rPr>
              <a:t>输入标题文本</a:t>
            </a:r>
          </a:p>
        </p:txBody>
      </p:sp>
      <p:cxnSp>
        <p:nvCxnSpPr>
          <p:cNvPr id="16" name="千图PPT彼岸天：ID 8661124直接连接符 66">
            <a:extLst>
              <a:ext uri="{FF2B5EF4-FFF2-40B4-BE49-F238E27FC236}">
                <a16:creationId xmlns:a16="http://schemas.microsoft.com/office/drawing/2014/main" xmlns="" id="{128FF5CE-1657-4C2E-81F1-86B9A9E4E9EB}"/>
              </a:ext>
            </a:extLst>
          </p:cNvPr>
          <p:cNvCxnSpPr/>
          <p:nvPr>
            <p:custDataLst>
              <p:tags r:id="rId13"/>
            </p:custDataLst>
          </p:nvPr>
        </p:nvCxnSpPr>
        <p:spPr>
          <a:xfrm>
            <a:off x="5097632" y="4139110"/>
            <a:ext cx="0" cy="539999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千图PPT彼岸天：ID 8661124矩形 67">
            <a:extLst>
              <a:ext uri="{FF2B5EF4-FFF2-40B4-BE49-F238E27FC236}">
                <a16:creationId xmlns:a16="http://schemas.microsoft.com/office/drawing/2014/main" xmlns="" id="{5F495C4C-90C9-470C-BEA2-CF504C517A3A}"/>
              </a:ext>
            </a:extLst>
          </p:cNvPr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4674440" y="4665129"/>
            <a:ext cx="84638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chemeClr val="accent2">
                    <a:lumMod val="75000"/>
                  </a:schemeClr>
                </a:solidFill>
              </a:rPr>
              <a:t>输入标题文本</a:t>
            </a:r>
          </a:p>
        </p:txBody>
      </p:sp>
      <p:cxnSp>
        <p:nvCxnSpPr>
          <p:cNvPr id="18" name="千图PPT彼岸天：ID 8661124直接连接符 69">
            <a:extLst>
              <a:ext uri="{FF2B5EF4-FFF2-40B4-BE49-F238E27FC236}">
                <a16:creationId xmlns:a16="http://schemas.microsoft.com/office/drawing/2014/main" xmlns="" id="{2515E085-B138-4EFF-A83F-8CB4808E6EB4}"/>
              </a:ext>
            </a:extLst>
          </p:cNvPr>
          <p:cNvCxnSpPr/>
          <p:nvPr>
            <p:custDataLst>
              <p:tags r:id="rId15"/>
            </p:custDataLst>
          </p:nvPr>
        </p:nvCxnSpPr>
        <p:spPr>
          <a:xfrm flipV="1">
            <a:off x="4569266" y="2331248"/>
            <a:ext cx="0" cy="509152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千图PPT彼岸天：ID 8661124矩形 70">
            <a:extLst>
              <a:ext uri="{FF2B5EF4-FFF2-40B4-BE49-F238E27FC236}">
                <a16:creationId xmlns:a16="http://schemas.microsoft.com/office/drawing/2014/main" xmlns="" id="{ECEAA7D2-17DF-456E-9ECD-640A30008F16}"/>
              </a:ext>
            </a:extLst>
          </p:cNvPr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4146078" y="2094991"/>
            <a:ext cx="84638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chemeClr val="accent2"/>
                </a:solidFill>
              </a:rPr>
              <a:t>输入标题文本</a:t>
            </a:r>
          </a:p>
        </p:txBody>
      </p:sp>
      <p:cxnSp>
        <p:nvCxnSpPr>
          <p:cNvPr id="20" name="千图PPT彼岸天：ID 8661124直接连接符 72">
            <a:extLst>
              <a:ext uri="{FF2B5EF4-FFF2-40B4-BE49-F238E27FC236}">
                <a16:creationId xmlns:a16="http://schemas.microsoft.com/office/drawing/2014/main" xmlns="" id="{ABA64A2D-FC71-497A-931F-ADF5BB4A1F1D}"/>
              </a:ext>
            </a:extLst>
          </p:cNvPr>
          <p:cNvCxnSpPr/>
          <p:nvPr>
            <p:custDataLst>
              <p:tags r:id="rId17"/>
            </p:custDataLst>
          </p:nvPr>
        </p:nvCxnSpPr>
        <p:spPr>
          <a:xfrm>
            <a:off x="6884043" y="4167246"/>
            <a:ext cx="0" cy="503999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千图PPT彼岸天：ID 8661124矩形 73">
            <a:extLst>
              <a:ext uri="{FF2B5EF4-FFF2-40B4-BE49-F238E27FC236}">
                <a16:creationId xmlns:a16="http://schemas.microsoft.com/office/drawing/2014/main" xmlns="" id="{0C18428A-8C0E-44DD-BD73-DE4EA8E1253E}"/>
              </a:ext>
            </a:extLst>
          </p:cNvPr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6460852" y="4665129"/>
            <a:ext cx="84638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chemeClr val="accent3">
                    <a:lumMod val="75000"/>
                  </a:schemeClr>
                </a:solidFill>
              </a:rPr>
              <a:t>输入标题文本</a:t>
            </a:r>
          </a:p>
        </p:txBody>
      </p:sp>
      <p:cxnSp>
        <p:nvCxnSpPr>
          <p:cNvPr id="22" name="千图PPT彼岸天：ID 8661124直接连接符 75">
            <a:extLst>
              <a:ext uri="{FF2B5EF4-FFF2-40B4-BE49-F238E27FC236}">
                <a16:creationId xmlns:a16="http://schemas.microsoft.com/office/drawing/2014/main" xmlns="" id="{F3373EEE-27D2-4C2C-B7A8-9EDC09CE2195}"/>
              </a:ext>
            </a:extLst>
          </p:cNvPr>
          <p:cNvCxnSpPr/>
          <p:nvPr>
            <p:custDataLst>
              <p:tags r:id="rId19"/>
            </p:custDataLst>
          </p:nvPr>
        </p:nvCxnSpPr>
        <p:spPr>
          <a:xfrm flipV="1">
            <a:off x="6355678" y="2331248"/>
            <a:ext cx="0" cy="395999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千图PPT彼岸天：ID 8661124矩形 76">
            <a:extLst>
              <a:ext uri="{FF2B5EF4-FFF2-40B4-BE49-F238E27FC236}">
                <a16:creationId xmlns:a16="http://schemas.microsoft.com/office/drawing/2014/main" xmlns="" id="{1E3D13A2-3FEA-4494-9C9C-EC95697FDE60}"/>
              </a:ext>
            </a:extLst>
          </p:cNvPr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5932490" y="2094991"/>
            <a:ext cx="84638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chemeClr val="accent3"/>
                </a:solidFill>
              </a:rPr>
              <a:t>输入标题文本</a:t>
            </a:r>
          </a:p>
        </p:txBody>
      </p:sp>
      <p:cxnSp>
        <p:nvCxnSpPr>
          <p:cNvPr id="24" name="千图PPT彼岸天：ID 8661124直接连接符 78">
            <a:extLst>
              <a:ext uri="{FF2B5EF4-FFF2-40B4-BE49-F238E27FC236}">
                <a16:creationId xmlns:a16="http://schemas.microsoft.com/office/drawing/2014/main" xmlns="" id="{EE14DB87-7679-47FD-867B-AF91A9F7BD21}"/>
              </a:ext>
            </a:extLst>
          </p:cNvPr>
          <p:cNvCxnSpPr/>
          <p:nvPr>
            <p:custDataLst>
              <p:tags r:id="rId21"/>
            </p:custDataLst>
          </p:nvPr>
        </p:nvCxnSpPr>
        <p:spPr>
          <a:xfrm>
            <a:off x="9036629" y="4265717"/>
            <a:ext cx="0" cy="395999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千图PPT彼岸天：ID 8661124矩形 79">
            <a:extLst>
              <a:ext uri="{FF2B5EF4-FFF2-40B4-BE49-F238E27FC236}">
                <a16:creationId xmlns:a16="http://schemas.microsoft.com/office/drawing/2014/main" xmlns="" id="{777708B5-230D-4B03-B99E-AAF888D03442}"/>
              </a:ext>
            </a:extLst>
          </p:cNvPr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8613438" y="4665129"/>
            <a:ext cx="84638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chemeClr val="accent4">
                    <a:lumMod val="75000"/>
                  </a:schemeClr>
                </a:solidFill>
              </a:rPr>
              <a:t>输入标题文本</a:t>
            </a:r>
          </a:p>
        </p:txBody>
      </p:sp>
      <p:cxnSp>
        <p:nvCxnSpPr>
          <p:cNvPr id="26" name="千图PPT彼岸天：ID 8661124直接连接符 81">
            <a:extLst>
              <a:ext uri="{FF2B5EF4-FFF2-40B4-BE49-F238E27FC236}">
                <a16:creationId xmlns:a16="http://schemas.microsoft.com/office/drawing/2014/main" xmlns="" id="{718C7BC3-312D-42B6-A250-DDF360A7D899}"/>
              </a:ext>
            </a:extLst>
          </p:cNvPr>
          <p:cNvCxnSpPr/>
          <p:nvPr>
            <p:custDataLst>
              <p:tags r:id="rId23"/>
            </p:custDataLst>
          </p:nvPr>
        </p:nvCxnSpPr>
        <p:spPr>
          <a:xfrm flipV="1">
            <a:off x="8508264" y="2331248"/>
            <a:ext cx="0" cy="324000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千图PPT彼岸天：ID 8661124矩形 82">
            <a:extLst>
              <a:ext uri="{FF2B5EF4-FFF2-40B4-BE49-F238E27FC236}">
                <a16:creationId xmlns:a16="http://schemas.microsoft.com/office/drawing/2014/main" xmlns="" id="{859932A5-82A0-4A2F-910E-E9239C8CA50B}"/>
              </a:ext>
            </a:extLst>
          </p:cNvPr>
          <p:cNvSpPr>
            <a:spLocks/>
          </p:cNvSpPr>
          <p:nvPr>
            <p:custDataLst>
              <p:tags r:id="rId24"/>
            </p:custDataLst>
          </p:nvPr>
        </p:nvSpPr>
        <p:spPr bwMode="auto">
          <a:xfrm>
            <a:off x="8085076" y="2094991"/>
            <a:ext cx="84638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 dirty="0">
                <a:solidFill>
                  <a:schemeClr val="accent4"/>
                </a:solidFill>
              </a:rPr>
              <a:t>输入标题文本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1617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  <p:bldP spid="7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3BC8BED7-AB80-45E9-89A8-5078885352D8}"/>
              </a:ext>
            </a:extLst>
          </p:cNvPr>
          <p:cNvSpPr/>
          <p:nvPr/>
        </p:nvSpPr>
        <p:spPr>
          <a:xfrm>
            <a:off x="4102487" y="2662537"/>
            <a:ext cx="1866847" cy="18668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5635F29D-E622-4C24-8FEA-5D20B397F68D}"/>
              </a:ext>
            </a:extLst>
          </p:cNvPr>
          <p:cNvSpPr/>
          <p:nvPr/>
        </p:nvSpPr>
        <p:spPr>
          <a:xfrm>
            <a:off x="6280591" y="2662537"/>
            <a:ext cx="1866847" cy="18668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BE02F31E-B28D-419E-B0F2-A66839A4605B}"/>
              </a:ext>
            </a:extLst>
          </p:cNvPr>
          <p:cNvSpPr>
            <a:spLocks/>
          </p:cNvSpPr>
          <p:nvPr/>
        </p:nvSpPr>
        <p:spPr bwMode="auto">
          <a:xfrm>
            <a:off x="4532573" y="3083754"/>
            <a:ext cx="1006677" cy="979095"/>
          </a:xfrm>
          <a:custGeom>
            <a:avLst/>
            <a:gdLst/>
            <a:ahLst/>
            <a:cxnLst>
              <a:cxn ang="0">
                <a:pos x="362" y="342"/>
              </a:cxn>
              <a:cxn ang="0">
                <a:pos x="277" y="288"/>
              </a:cxn>
              <a:cxn ang="0">
                <a:pos x="278" y="279"/>
              </a:cxn>
              <a:cxn ang="0">
                <a:pos x="281" y="279"/>
              </a:cxn>
              <a:cxn ang="0">
                <a:pos x="376" y="279"/>
              </a:cxn>
              <a:cxn ang="0">
                <a:pos x="339" y="117"/>
              </a:cxn>
              <a:cxn ang="0">
                <a:pos x="226" y="0"/>
              </a:cxn>
              <a:cxn ang="0">
                <a:pos x="224" y="0"/>
              </a:cxn>
              <a:cxn ang="0">
                <a:pos x="224" y="0"/>
              </a:cxn>
              <a:cxn ang="0">
                <a:pos x="224" y="0"/>
              </a:cxn>
              <a:cxn ang="0">
                <a:pos x="223" y="0"/>
              </a:cxn>
              <a:cxn ang="0">
                <a:pos x="223" y="0"/>
              </a:cxn>
              <a:cxn ang="0">
                <a:pos x="222" y="0"/>
              </a:cxn>
              <a:cxn ang="0">
                <a:pos x="222" y="0"/>
              </a:cxn>
              <a:cxn ang="0">
                <a:pos x="222" y="0"/>
              </a:cxn>
              <a:cxn ang="0">
                <a:pos x="222" y="0"/>
              </a:cxn>
              <a:cxn ang="0">
                <a:pos x="221" y="0"/>
              </a:cxn>
              <a:cxn ang="0">
                <a:pos x="221" y="0"/>
              </a:cxn>
              <a:cxn ang="0">
                <a:pos x="221" y="0"/>
              </a:cxn>
              <a:cxn ang="0">
                <a:pos x="220" y="0"/>
              </a:cxn>
              <a:cxn ang="0">
                <a:pos x="219" y="0"/>
              </a:cxn>
              <a:cxn ang="0">
                <a:pos x="105" y="117"/>
              </a:cxn>
              <a:cxn ang="0">
                <a:pos x="68" y="279"/>
              </a:cxn>
              <a:cxn ang="0">
                <a:pos x="163" y="279"/>
              </a:cxn>
              <a:cxn ang="0">
                <a:pos x="167" y="279"/>
              </a:cxn>
              <a:cxn ang="0">
                <a:pos x="167" y="288"/>
              </a:cxn>
              <a:cxn ang="0">
                <a:pos x="83" y="342"/>
              </a:cxn>
              <a:cxn ang="0">
                <a:pos x="0" y="404"/>
              </a:cxn>
              <a:cxn ang="0">
                <a:pos x="0" y="430"/>
              </a:cxn>
              <a:cxn ang="0">
                <a:pos x="444" y="430"/>
              </a:cxn>
              <a:cxn ang="0">
                <a:pos x="444" y="404"/>
              </a:cxn>
              <a:cxn ang="0">
                <a:pos x="362" y="342"/>
              </a:cxn>
              <a:cxn ang="0">
                <a:pos x="362" y="342"/>
              </a:cxn>
              <a:cxn ang="0">
                <a:pos x="362" y="342"/>
              </a:cxn>
            </a:cxnLst>
            <a:rect l="0" t="0" r="r" b="b"/>
            <a:pathLst>
              <a:path w="444" h="430">
                <a:moveTo>
                  <a:pt x="362" y="342"/>
                </a:moveTo>
                <a:cubicBezTo>
                  <a:pt x="298" y="318"/>
                  <a:pt x="277" y="330"/>
                  <a:pt x="277" y="288"/>
                </a:cubicBezTo>
                <a:cubicBezTo>
                  <a:pt x="277" y="286"/>
                  <a:pt x="278" y="283"/>
                  <a:pt x="278" y="279"/>
                </a:cubicBezTo>
                <a:cubicBezTo>
                  <a:pt x="281" y="279"/>
                  <a:pt x="281" y="279"/>
                  <a:pt x="281" y="279"/>
                </a:cubicBezTo>
                <a:cubicBezTo>
                  <a:pt x="325" y="282"/>
                  <a:pt x="367" y="285"/>
                  <a:pt x="376" y="279"/>
                </a:cubicBezTo>
                <a:cubicBezTo>
                  <a:pt x="391" y="268"/>
                  <a:pt x="358" y="251"/>
                  <a:pt x="339" y="117"/>
                </a:cubicBezTo>
                <a:cubicBezTo>
                  <a:pt x="330" y="51"/>
                  <a:pt x="294" y="0"/>
                  <a:pt x="226" y="0"/>
                </a:cubicBezTo>
                <a:cubicBezTo>
                  <a:pt x="225" y="0"/>
                  <a:pt x="225" y="0"/>
                  <a:pt x="224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3" y="0"/>
                  <a:pt x="223" y="0"/>
                  <a:pt x="223" y="0"/>
                </a:cubicBezTo>
                <a:cubicBezTo>
                  <a:pt x="223" y="0"/>
                  <a:pt x="223" y="0"/>
                  <a:pt x="223" y="0"/>
                </a:cubicBezTo>
                <a:cubicBezTo>
                  <a:pt x="223" y="0"/>
                  <a:pt x="222" y="0"/>
                  <a:pt x="222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22" y="0"/>
                  <a:pt x="222" y="0"/>
                  <a:pt x="221" y="0"/>
                </a:cubicBezTo>
                <a:cubicBezTo>
                  <a:pt x="221" y="0"/>
                  <a:pt x="221" y="0"/>
                  <a:pt x="221" y="0"/>
                </a:cubicBezTo>
                <a:cubicBezTo>
                  <a:pt x="221" y="0"/>
                  <a:pt x="221" y="0"/>
                  <a:pt x="221" y="0"/>
                </a:cubicBezTo>
                <a:cubicBezTo>
                  <a:pt x="221" y="0"/>
                  <a:pt x="220" y="0"/>
                  <a:pt x="220" y="0"/>
                </a:cubicBezTo>
                <a:cubicBezTo>
                  <a:pt x="220" y="0"/>
                  <a:pt x="219" y="0"/>
                  <a:pt x="219" y="0"/>
                </a:cubicBezTo>
                <a:cubicBezTo>
                  <a:pt x="150" y="0"/>
                  <a:pt x="115" y="45"/>
                  <a:pt x="105" y="117"/>
                </a:cubicBezTo>
                <a:cubicBezTo>
                  <a:pt x="87" y="251"/>
                  <a:pt x="53" y="268"/>
                  <a:pt x="68" y="279"/>
                </a:cubicBezTo>
                <a:cubicBezTo>
                  <a:pt x="78" y="285"/>
                  <a:pt x="120" y="282"/>
                  <a:pt x="163" y="279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7" y="283"/>
                  <a:pt x="167" y="286"/>
                  <a:pt x="167" y="288"/>
                </a:cubicBezTo>
                <a:cubicBezTo>
                  <a:pt x="167" y="330"/>
                  <a:pt x="147" y="318"/>
                  <a:pt x="83" y="342"/>
                </a:cubicBezTo>
                <a:cubicBezTo>
                  <a:pt x="18" y="365"/>
                  <a:pt x="0" y="388"/>
                  <a:pt x="0" y="404"/>
                </a:cubicBezTo>
                <a:cubicBezTo>
                  <a:pt x="0" y="430"/>
                  <a:pt x="0" y="430"/>
                  <a:pt x="0" y="430"/>
                </a:cubicBezTo>
                <a:cubicBezTo>
                  <a:pt x="444" y="430"/>
                  <a:pt x="444" y="430"/>
                  <a:pt x="444" y="430"/>
                </a:cubicBezTo>
                <a:cubicBezTo>
                  <a:pt x="444" y="404"/>
                  <a:pt x="444" y="404"/>
                  <a:pt x="444" y="404"/>
                </a:cubicBezTo>
                <a:cubicBezTo>
                  <a:pt x="444" y="388"/>
                  <a:pt x="426" y="365"/>
                  <a:pt x="362" y="342"/>
                </a:cubicBezTo>
                <a:close/>
                <a:moveTo>
                  <a:pt x="362" y="342"/>
                </a:moveTo>
                <a:cubicBezTo>
                  <a:pt x="362" y="342"/>
                  <a:pt x="362" y="342"/>
                  <a:pt x="362" y="342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94C2D90E-B81C-4D50-A13E-4DF938F04F2F}"/>
              </a:ext>
            </a:extLst>
          </p:cNvPr>
          <p:cNvSpPr>
            <a:spLocks/>
          </p:cNvSpPr>
          <p:nvPr/>
        </p:nvSpPr>
        <p:spPr bwMode="auto">
          <a:xfrm>
            <a:off x="6692750" y="3081685"/>
            <a:ext cx="1042531" cy="983231"/>
          </a:xfrm>
          <a:custGeom>
            <a:avLst/>
            <a:gdLst/>
            <a:ahLst/>
            <a:cxnLst>
              <a:cxn ang="0">
                <a:pos x="440" y="394"/>
              </a:cxn>
              <a:cxn ang="0">
                <a:pos x="322" y="342"/>
              </a:cxn>
              <a:cxn ang="0">
                <a:pos x="314" y="336"/>
              </a:cxn>
              <a:cxn ang="0">
                <a:pos x="306" y="313"/>
              </a:cxn>
              <a:cxn ang="0">
                <a:pos x="298" y="302"/>
              </a:cxn>
              <a:cxn ang="0">
                <a:pos x="295" y="296"/>
              </a:cxn>
              <a:cxn ang="0">
                <a:pos x="304" y="245"/>
              </a:cxn>
              <a:cxn ang="0">
                <a:pos x="305" y="243"/>
              </a:cxn>
              <a:cxn ang="0">
                <a:pos x="324" y="195"/>
              </a:cxn>
              <a:cxn ang="0">
                <a:pos x="324" y="194"/>
              </a:cxn>
              <a:cxn ang="0">
                <a:pos x="327" y="161"/>
              </a:cxn>
              <a:cxn ang="0">
                <a:pos x="325" y="157"/>
              </a:cxn>
              <a:cxn ang="0">
                <a:pos x="320" y="146"/>
              </a:cxn>
              <a:cxn ang="0">
                <a:pos x="320" y="82"/>
              </a:cxn>
              <a:cxn ang="0">
                <a:pos x="307" y="49"/>
              </a:cxn>
              <a:cxn ang="0">
                <a:pos x="274" y="21"/>
              </a:cxn>
              <a:cxn ang="0">
                <a:pos x="273" y="8"/>
              </a:cxn>
              <a:cxn ang="0">
                <a:pos x="280" y="3"/>
              </a:cxn>
              <a:cxn ang="0">
                <a:pos x="279" y="0"/>
              </a:cxn>
              <a:cxn ang="0">
                <a:pos x="269" y="0"/>
              </a:cxn>
              <a:cxn ang="0">
                <a:pos x="232" y="7"/>
              </a:cxn>
              <a:cxn ang="0">
                <a:pos x="169" y="35"/>
              </a:cxn>
              <a:cxn ang="0">
                <a:pos x="144" y="75"/>
              </a:cxn>
              <a:cxn ang="0">
                <a:pos x="144" y="102"/>
              </a:cxn>
              <a:cxn ang="0">
                <a:pos x="144" y="146"/>
              </a:cxn>
              <a:cxn ang="0">
                <a:pos x="141" y="153"/>
              </a:cxn>
              <a:cxn ang="0">
                <a:pos x="135" y="164"/>
              </a:cxn>
              <a:cxn ang="0">
                <a:pos x="136" y="174"/>
              </a:cxn>
              <a:cxn ang="0">
                <a:pos x="143" y="202"/>
              </a:cxn>
              <a:cxn ang="0">
                <a:pos x="150" y="222"/>
              </a:cxn>
              <a:cxn ang="0">
                <a:pos x="166" y="258"/>
              </a:cxn>
              <a:cxn ang="0">
                <a:pos x="169" y="265"/>
              </a:cxn>
              <a:cxn ang="0">
                <a:pos x="166" y="296"/>
              </a:cxn>
              <a:cxn ang="0">
                <a:pos x="161" y="302"/>
              </a:cxn>
              <a:cxn ang="0">
                <a:pos x="152" y="314"/>
              </a:cxn>
              <a:cxn ang="0">
                <a:pos x="144" y="336"/>
              </a:cxn>
              <a:cxn ang="0">
                <a:pos x="139" y="341"/>
              </a:cxn>
              <a:cxn ang="0">
                <a:pos x="101" y="357"/>
              </a:cxn>
              <a:cxn ang="0">
                <a:pos x="61" y="374"/>
              </a:cxn>
              <a:cxn ang="0">
                <a:pos x="21" y="395"/>
              </a:cxn>
              <a:cxn ang="0">
                <a:pos x="0" y="409"/>
              </a:cxn>
              <a:cxn ang="0">
                <a:pos x="0" y="432"/>
              </a:cxn>
              <a:cxn ang="0">
                <a:pos x="460" y="432"/>
              </a:cxn>
              <a:cxn ang="0">
                <a:pos x="460" y="408"/>
              </a:cxn>
              <a:cxn ang="0">
                <a:pos x="440" y="394"/>
              </a:cxn>
              <a:cxn ang="0">
                <a:pos x="440" y="394"/>
              </a:cxn>
              <a:cxn ang="0">
                <a:pos x="440" y="394"/>
              </a:cxn>
            </a:cxnLst>
            <a:rect l="0" t="0" r="r" b="b"/>
            <a:pathLst>
              <a:path w="460" h="432">
                <a:moveTo>
                  <a:pt x="440" y="394"/>
                </a:moveTo>
                <a:cubicBezTo>
                  <a:pt x="402" y="374"/>
                  <a:pt x="362" y="358"/>
                  <a:pt x="322" y="342"/>
                </a:cubicBezTo>
                <a:cubicBezTo>
                  <a:pt x="319" y="341"/>
                  <a:pt x="315" y="339"/>
                  <a:pt x="314" y="336"/>
                </a:cubicBezTo>
                <a:cubicBezTo>
                  <a:pt x="311" y="329"/>
                  <a:pt x="308" y="321"/>
                  <a:pt x="306" y="313"/>
                </a:cubicBezTo>
                <a:cubicBezTo>
                  <a:pt x="304" y="309"/>
                  <a:pt x="303" y="304"/>
                  <a:pt x="298" y="302"/>
                </a:cubicBezTo>
                <a:cubicBezTo>
                  <a:pt x="296" y="301"/>
                  <a:pt x="295" y="298"/>
                  <a:pt x="295" y="296"/>
                </a:cubicBezTo>
                <a:cubicBezTo>
                  <a:pt x="295" y="279"/>
                  <a:pt x="291" y="260"/>
                  <a:pt x="304" y="245"/>
                </a:cubicBezTo>
                <a:cubicBezTo>
                  <a:pt x="305" y="244"/>
                  <a:pt x="305" y="243"/>
                  <a:pt x="305" y="243"/>
                </a:cubicBezTo>
                <a:cubicBezTo>
                  <a:pt x="312" y="227"/>
                  <a:pt x="314" y="210"/>
                  <a:pt x="324" y="195"/>
                </a:cubicBezTo>
                <a:cubicBezTo>
                  <a:pt x="324" y="195"/>
                  <a:pt x="324" y="194"/>
                  <a:pt x="324" y="194"/>
                </a:cubicBezTo>
                <a:cubicBezTo>
                  <a:pt x="325" y="183"/>
                  <a:pt x="326" y="172"/>
                  <a:pt x="327" y="161"/>
                </a:cubicBezTo>
                <a:cubicBezTo>
                  <a:pt x="327" y="160"/>
                  <a:pt x="326" y="157"/>
                  <a:pt x="325" y="157"/>
                </a:cubicBezTo>
                <a:cubicBezTo>
                  <a:pt x="319" y="155"/>
                  <a:pt x="320" y="151"/>
                  <a:pt x="320" y="146"/>
                </a:cubicBezTo>
                <a:cubicBezTo>
                  <a:pt x="320" y="125"/>
                  <a:pt x="320" y="103"/>
                  <a:pt x="320" y="82"/>
                </a:cubicBezTo>
                <a:cubicBezTo>
                  <a:pt x="320" y="69"/>
                  <a:pt x="316" y="58"/>
                  <a:pt x="307" y="49"/>
                </a:cubicBezTo>
                <a:cubicBezTo>
                  <a:pt x="296" y="40"/>
                  <a:pt x="285" y="31"/>
                  <a:pt x="274" y="21"/>
                </a:cubicBezTo>
                <a:cubicBezTo>
                  <a:pt x="268" y="17"/>
                  <a:pt x="268" y="13"/>
                  <a:pt x="273" y="8"/>
                </a:cubicBezTo>
                <a:cubicBezTo>
                  <a:pt x="275" y="6"/>
                  <a:pt x="278" y="4"/>
                  <a:pt x="280" y="3"/>
                </a:cubicBezTo>
                <a:cubicBezTo>
                  <a:pt x="280" y="2"/>
                  <a:pt x="279" y="1"/>
                  <a:pt x="279" y="0"/>
                </a:cubicBezTo>
                <a:cubicBezTo>
                  <a:pt x="275" y="0"/>
                  <a:pt x="272" y="0"/>
                  <a:pt x="269" y="0"/>
                </a:cubicBezTo>
                <a:cubicBezTo>
                  <a:pt x="257" y="2"/>
                  <a:pt x="244" y="4"/>
                  <a:pt x="232" y="7"/>
                </a:cubicBezTo>
                <a:cubicBezTo>
                  <a:pt x="209" y="12"/>
                  <a:pt x="187" y="19"/>
                  <a:pt x="169" y="35"/>
                </a:cubicBezTo>
                <a:cubicBezTo>
                  <a:pt x="156" y="45"/>
                  <a:pt x="146" y="57"/>
                  <a:pt x="144" y="75"/>
                </a:cubicBezTo>
                <a:cubicBezTo>
                  <a:pt x="144" y="84"/>
                  <a:pt x="144" y="93"/>
                  <a:pt x="144" y="102"/>
                </a:cubicBezTo>
                <a:cubicBezTo>
                  <a:pt x="144" y="117"/>
                  <a:pt x="144" y="131"/>
                  <a:pt x="144" y="146"/>
                </a:cubicBezTo>
                <a:cubicBezTo>
                  <a:pt x="143" y="149"/>
                  <a:pt x="142" y="152"/>
                  <a:pt x="141" y="153"/>
                </a:cubicBezTo>
                <a:cubicBezTo>
                  <a:pt x="134" y="155"/>
                  <a:pt x="134" y="159"/>
                  <a:pt x="135" y="164"/>
                </a:cubicBezTo>
                <a:cubicBezTo>
                  <a:pt x="136" y="167"/>
                  <a:pt x="135" y="171"/>
                  <a:pt x="136" y="174"/>
                </a:cubicBezTo>
                <a:cubicBezTo>
                  <a:pt x="138" y="183"/>
                  <a:pt x="140" y="193"/>
                  <a:pt x="143" y="202"/>
                </a:cubicBezTo>
                <a:cubicBezTo>
                  <a:pt x="145" y="208"/>
                  <a:pt x="149" y="215"/>
                  <a:pt x="150" y="222"/>
                </a:cubicBezTo>
                <a:cubicBezTo>
                  <a:pt x="152" y="235"/>
                  <a:pt x="157" y="247"/>
                  <a:pt x="166" y="258"/>
                </a:cubicBezTo>
                <a:cubicBezTo>
                  <a:pt x="168" y="259"/>
                  <a:pt x="169" y="262"/>
                  <a:pt x="169" y="265"/>
                </a:cubicBezTo>
                <a:cubicBezTo>
                  <a:pt x="168" y="275"/>
                  <a:pt x="167" y="286"/>
                  <a:pt x="166" y="296"/>
                </a:cubicBezTo>
                <a:cubicBezTo>
                  <a:pt x="165" y="298"/>
                  <a:pt x="163" y="301"/>
                  <a:pt x="161" y="302"/>
                </a:cubicBezTo>
                <a:cubicBezTo>
                  <a:pt x="154" y="303"/>
                  <a:pt x="153" y="309"/>
                  <a:pt x="152" y="314"/>
                </a:cubicBezTo>
                <a:cubicBezTo>
                  <a:pt x="149" y="321"/>
                  <a:pt x="147" y="329"/>
                  <a:pt x="144" y="336"/>
                </a:cubicBezTo>
                <a:cubicBezTo>
                  <a:pt x="143" y="338"/>
                  <a:pt x="141" y="340"/>
                  <a:pt x="139" y="341"/>
                </a:cubicBezTo>
                <a:cubicBezTo>
                  <a:pt x="126" y="347"/>
                  <a:pt x="114" y="352"/>
                  <a:pt x="101" y="357"/>
                </a:cubicBezTo>
                <a:cubicBezTo>
                  <a:pt x="88" y="362"/>
                  <a:pt x="74" y="368"/>
                  <a:pt x="61" y="374"/>
                </a:cubicBezTo>
                <a:cubicBezTo>
                  <a:pt x="48" y="381"/>
                  <a:pt x="35" y="388"/>
                  <a:pt x="21" y="395"/>
                </a:cubicBezTo>
                <a:cubicBezTo>
                  <a:pt x="14" y="399"/>
                  <a:pt x="6" y="404"/>
                  <a:pt x="0" y="409"/>
                </a:cubicBezTo>
                <a:cubicBezTo>
                  <a:pt x="0" y="432"/>
                  <a:pt x="0" y="432"/>
                  <a:pt x="0" y="432"/>
                </a:cubicBezTo>
                <a:cubicBezTo>
                  <a:pt x="460" y="432"/>
                  <a:pt x="460" y="432"/>
                  <a:pt x="460" y="432"/>
                </a:cubicBezTo>
                <a:cubicBezTo>
                  <a:pt x="460" y="408"/>
                  <a:pt x="460" y="408"/>
                  <a:pt x="460" y="408"/>
                </a:cubicBezTo>
                <a:cubicBezTo>
                  <a:pt x="455" y="403"/>
                  <a:pt x="448" y="398"/>
                  <a:pt x="440" y="394"/>
                </a:cubicBezTo>
                <a:close/>
                <a:moveTo>
                  <a:pt x="440" y="394"/>
                </a:moveTo>
                <a:cubicBezTo>
                  <a:pt x="440" y="394"/>
                  <a:pt x="440" y="394"/>
                  <a:pt x="440" y="39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xmlns="" id="{45349662-6141-4D8A-B4D5-2146DA40972E}"/>
              </a:ext>
            </a:extLst>
          </p:cNvPr>
          <p:cNvSpPr/>
          <p:nvPr/>
        </p:nvSpPr>
        <p:spPr>
          <a:xfrm>
            <a:off x="3143509" y="1729556"/>
            <a:ext cx="3822185" cy="3822185"/>
          </a:xfrm>
          <a:prstGeom prst="arc">
            <a:avLst>
              <a:gd name="adj1" fmla="val 5386043"/>
              <a:gd name="adj2" fmla="val 16239822"/>
            </a:avLst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8" name="Oval 9">
            <a:extLst>
              <a:ext uri="{FF2B5EF4-FFF2-40B4-BE49-F238E27FC236}">
                <a16:creationId xmlns:a16="http://schemas.microsoft.com/office/drawing/2014/main" xmlns="" id="{6F637BDA-6B7A-4B52-9BD8-0CE0A102C385}"/>
              </a:ext>
            </a:extLst>
          </p:cNvPr>
          <p:cNvSpPr/>
          <p:nvPr/>
        </p:nvSpPr>
        <p:spPr>
          <a:xfrm>
            <a:off x="4592557" y="1379167"/>
            <a:ext cx="800815" cy="8008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9" name="Freeform: Shape 10">
            <a:extLst>
              <a:ext uri="{FF2B5EF4-FFF2-40B4-BE49-F238E27FC236}">
                <a16:creationId xmlns:a16="http://schemas.microsoft.com/office/drawing/2014/main" xmlns="" id="{A13BD1AA-1B21-436C-BA33-80AD42CB31EF}"/>
              </a:ext>
            </a:extLst>
          </p:cNvPr>
          <p:cNvSpPr>
            <a:spLocks/>
          </p:cNvSpPr>
          <p:nvPr/>
        </p:nvSpPr>
        <p:spPr bwMode="auto">
          <a:xfrm>
            <a:off x="4866279" y="1556435"/>
            <a:ext cx="241047" cy="459896"/>
          </a:xfrm>
          <a:custGeom>
            <a:avLst/>
            <a:gdLst/>
            <a:ahLst/>
            <a:cxnLst>
              <a:cxn ang="0">
                <a:pos x="35" y="11"/>
              </a:cxn>
              <a:cxn ang="0">
                <a:pos x="29" y="11"/>
              </a:cxn>
              <a:cxn ang="0">
                <a:pos x="23" y="17"/>
              </a:cxn>
              <a:cxn ang="0">
                <a:pos x="23" y="25"/>
              </a:cxn>
              <a:cxn ang="0">
                <a:pos x="35" y="25"/>
              </a:cxn>
              <a:cxn ang="0">
                <a:pos x="33" y="37"/>
              </a:cxn>
              <a:cxn ang="0">
                <a:pos x="23" y="37"/>
              </a:cxn>
              <a:cxn ang="0">
                <a:pos x="23" y="67"/>
              </a:cxn>
              <a:cxn ang="0">
                <a:pos x="11" y="67"/>
              </a:cxn>
              <a:cxn ang="0">
                <a:pos x="11" y="37"/>
              </a:cxn>
              <a:cxn ang="0">
                <a:pos x="0" y="37"/>
              </a:cxn>
              <a:cxn ang="0">
                <a:pos x="0" y="25"/>
              </a:cxn>
              <a:cxn ang="0">
                <a:pos x="11" y="25"/>
              </a:cxn>
              <a:cxn ang="0">
                <a:pos x="11" y="16"/>
              </a:cxn>
              <a:cxn ang="0">
                <a:pos x="26" y="0"/>
              </a:cxn>
              <a:cxn ang="0">
                <a:pos x="35" y="1"/>
              </a:cxn>
              <a:cxn ang="0">
                <a:pos x="35" y="11"/>
              </a:cxn>
            </a:cxnLst>
            <a:rect l="0" t="0" r="r" b="b"/>
            <a:pathLst>
              <a:path w="35" h="67">
                <a:moveTo>
                  <a:pt x="35" y="11"/>
                </a:moveTo>
                <a:cubicBezTo>
                  <a:pt x="29" y="11"/>
                  <a:pt x="29" y="11"/>
                  <a:pt x="29" y="11"/>
                </a:cubicBezTo>
                <a:cubicBezTo>
                  <a:pt x="24" y="11"/>
                  <a:pt x="23" y="14"/>
                  <a:pt x="23" y="17"/>
                </a:cubicBezTo>
                <a:cubicBezTo>
                  <a:pt x="23" y="25"/>
                  <a:pt x="23" y="25"/>
                  <a:pt x="2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37"/>
                  <a:pt x="33" y="37"/>
                  <a:pt x="3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67"/>
                  <a:pt x="23" y="67"/>
                  <a:pt x="23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37"/>
                  <a:pt x="11" y="37"/>
                  <a:pt x="1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6"/>
                  <a:pt x="17" y="0"/>
                  <a:pt x="26" y="0"/>
                </a:cubicBezTo>
                <a:cubicBezTo>
                  <a:pt x="30" y="0"/>
                  <a:pt x="34" y="1"/>
                  <a:pt x="35" y="1"/>
                </a:cubicBezTo>
                <a:lnTo>
                  <a:pt x="35" y="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6" name="Oval 12">
            <a:extLst>
              <a:ext uri="{FF2B5EF4-FFF2-40B4-BE49-F238E27FC236}">
                <a16:creationId xmlns:a16="http://schemas.microsoft.com/office/drawing/2014/main" xmlns="" id="{3668D31D-35FC-424C-B80D-C898547BD2CC}"/>
              </a:ext>
            </a:extLst>
          </p:cNvPr>
          <p:cNvSpPr/>
          <p:nvPr/>
        </p:nvSpPr>
        <p:spPr>
          <a:xfrm>
            <a:off x="3213839" y="2136193"/>
            <a:ext cx="800815" cy="800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7" name="Freeform: Shape 13">
            <a:extLst>
              <a:ext uri="{FF2B5EF4-FFF2-40B4-BE49-F238E27FC236}">
                <a16:creationId xmlns:a16="http://schemas.microsoft.com/office/drawing/2014/main" xmlns="" id="{B717FABF-1889-4CEB-B5C3-D712506651E9}"/>
              </a:ext>
            </a:extLst>
          </p:cNvPr>
          <p:cNvSpPr>
            <a:spLocks/>
          </p:cNvSpPr>
          <p:nvPr/>
        </p:nvSpPr>
        <p:spPr bwMode="auto">
          <a:xfrm>
            <a:off x="3368182" y="2353052"/>
            <a:ext cx="491894" cy="392089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4" name="Oval 15">
            <a:extLst>
              <a:ext uri="{FF2B5EF4-FFF2-40B4-BE49-F238E27FC236}">
                <a16:creationId xmlns:a16="http://schemas.microsoft.com/office/drawing/2014/main" xmlns="" id="{26D84262-5FC0-4DC9-8C99-CCF7D01448FE}"/>
              </a:ext>
            </a:extLst>
          </p:cNvPr>
          <p:cNvSpPr/>
          <p:nvPr/>
        </p:nvSpPr>
        <p:spPr>
          <a:xfrm>
            <a:off x="2790543" y="3240243"/>
            <a:ext cx="800815" cy="8008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5" name="Freeform: Shape 16">
            <a:extLst>
              <a:ext uri="{FF2B5EF4-FFF2-40B4-BE49-F238E27FC236}">
                <a16:creationId xmlns:a16="http://schemas.microsoft.com/office/drawing/2014/main" xmlns="" id="{8C6C1D3C-60DD-426C-9CEA-B974CFCD3DE6}"/>
              </a:ext>
            </a:extLst>
          </p:cNvPr>
          <p:cNvSpPr>
            <a:spLocks/>
          </p:cNvSpPr>
          <p:nvPr/>
        </p:nvSpPr>
        <p:spPr bwMode="auto">
          <a:xfrm>
            <a:off x="2967108" y="3479240"/>
            <a:ext cx="447684" cy="322818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2" name="Oval 18">
            <a:extLst>
              <a:ext uri="{FF2B5EF4-FFF2-40B4-BE49-F238E27FC236}">
                <a16:creationId xmlns:a16="http://schemas.microsoft.com/office/drawing/2014/main" xmlns="" id="{0BF1E274-4459-44B1-94B9-34F0AFADE348}"/>
              </a:ext>
            </a:extLst>
          </p:cNvPr>
          <p:cNvSpPr/>
          <p:nvPr/>
        </p:nvSpPr>
        <p:spPr>
          <a:xfrm>
            <a:off x="4706918" y="5151334"/>
            <a:ext cx="800815" cy="8008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3" name="Freeform: Shape 19">
            <a:extLst>
              <a:ext uri="{FF2B5EF4-FFF2-40B4-BE49-F238E27FC236}">
                <a16:creationId xmlns:a16="http://schemas.microsoft.com/office/drawing/2014/main" xmlns="" id="{D05A3DA0-7775-4070-8B9C-BF5AACE1D343}"/>
              </a:ext>
            </a:extLst>
          </p:cNvPr>
          <p:cNvSpPr>
            <a:spLocks/>
          </p:cNvSpPr>
          <p:nvPr/>
        </p:nvSpPr>
        <p:spPr bwMode="auto">
          <a:xfrm>
            <a:off x="4951914" y="5401553"/>
            <a:ext cx="310823" cy="300375"/>
          </a:xfrm>
          <a:custGeom>
            <a:avLst/>
            <a:gdLst/>
            <a:ahLst/>
            <a:cxnLst>
              <a:cxn ang="0">
                <a:pos x="6" y="13"/>
              </a:cxn>
              <a:cxn ang="0">
                <a:pos x="6" y="13"/>
              </a:cxn>
              <a:cxn ang="0">
                <a:pos x="0" y="7"/>
              </a:cxn>
              <a:cxn ang="0">
                <a:pos x="6" y="0"/>
              </a:cxn>
              <a:cxn ang="0">
                <a:pos x="13" y="7"/>
              </a:cxn>
              <a:cxn ang="0">
                <a:pos x="6" y="13"/>
              </a:cxn>
              <a:cxn ang="0">
                <a:pos x="12" y="53"/>
              </a:cxn>
              <a:cxn ang="0">
                <a:pos x="0" y="53"/>
              </a:cxn>
              <a:cxn ang="0">
                <a:pos x="0" y="17"/>
              </a:cxn>
              <a:cxn ang="0">
                <a:pos x="12" y="17"/>
              </a:cxn>
              <a:cxn ang="0">
                <a:pos x="12" y="53"/>
              </a:cxn>
              <a:cxn ang="0">
                <a:pos x="55" y="53"/>
              </a:cxn>
              <a:cxn ang="0">
                <a:pos x="43" y="53"/>
              </a:cxn>
              <a:cxn ang="0">
                <a:pos x="43" y="34"/>
              </a:cxn>
              <a:cxn ang="0">
                <a:pos x="37" y="26"/>
              </a:cxn>
              <a:cxn ang="0">
                <a:pos x="31" y="30"/>
              </a:cxn>
              <a:cxn ang="0">
                <a:pos x="30" y="33"/>
              </a:cxn>
              <a:cxn ang="0">
                <a:pos x="30" y="53"/>
              </a:cxn>
              <a:cxn ang="0">
                <a:pos x="19" y="53"/>
              </a:cxn>
              <a:cxn ang="0">
                <a:pos x="19" y="17"/>
              </a:cxn>
              <a:cxn ang="0">
                <a:pos x="30" y="17"/>
              </a:cxn>
              <a:cxn ang="0">
                <a:pos x="30" y="23"/>
              </a:cxn>
              <a:cxn ang="0">
                <a:pos x="30" y="23"/>
              </a:cxn>
              <a:cxn ang="0">
                <a:pos x="41" y="17"/>
              </a:cxn>
              <a:cxn ang="0">
                <a:pos x="55" y="33"/>
              </a:cxn>
              <a:cxn ang="0">
                <a:pos x="55" y="53"/>
              </a:cxn>
            </a:cxnLst>
            <a:rect l="0" t="0" r="r" b="b"/>
            <a:pathLst>
              <a:path w="55" h="53">
                <a:moveTo>
                  <a:pt x="6" y="13"/>
                </a:moveTo>
                <a:cubicBezTo>
                  <a:pt x="6" y="13"/>
                  <a:pt x="6" y="13"/>
                  <a:pt x="6" y="13"/>
                </a:cubicBezTo>
                <a:cubicBezTo>
                  <a:pt x="2" y="13"/>
                  <a:pt x="0" y="10"/>
                  <a:pt x="0" y="7"/>
                </a:cubicBezTo>
                <a:cubicBezTo>
                  <a:pt x="0" y="3"/>
                  <a:pt x="2" y="0"/>
                  <a:pt x="6" y="0"/>
                </a:cubicBez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lose/>
                <a:moveTo>
                  <a:pt x="12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17"/>
                  <a:pt x="0" y="17"/>
                  <a:pt x="0" y="17"/>
                </a:cubicBezTo>
                <a:cubicBezTo>
                  <a:pt x="12" y="17"/>
                  <a:pt x="12" y="17"/>
                  <a:pt x="12" y="17"/>
                </a:cubicBezTo>
                <a:lnTo>
                  <a:pt x="12" y="53"/>
                </a:lnTo>
                <a:close/>
                <a:moveTo>
                  <a:pt x="55" y="53"/>
                </a:moveTo>
                <a:cubicBezTo>
                  <a:pt x="43" y="53"/>
                  <a:pt x="43" y="53"/>
                  <a:pt x="43" y="53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29"/>
                  <a:pt x="41" y="26"/>
                  <a:pt x="37" y="26"/>
                </a:cubicBezTo>
                <a:cubicBezTo>
                  <a:pt x="34" y="26"/>
                  <a:pt x="32" y="28"/>
                  <a:pt x="31" y="30"/>
                </a:cubicBezTo>
                <a:cubicBezTo>
                  <a:pt x="31" y="31"/>
                  <a:pt x="30" y="32"/>
                  <a:pt x="30" y="33"/>
                </a:cubicBezTo>
                <a:cubicBezTo>
                  <a:pt x="30" y="53"/>
                  <a:pt x="30" y="53"/>
                  <a:pt x="30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21"/>
                  <a:pt x="19" y="17"/>
                  <a:pt x="19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2" y="20"/>
                  <a:pt x="35" y="17"/>
                  <a:pt x="41" y="17"/>
                </a:cubicBezTo>
                <a:cubicBezTo>
                  <a:pt x="49" y="17"/>
                  <a:pt x="55" y="22"/>
                  <a:pt x="55" y="33"/>
                </a:cubicBezTo>
                <a:lnTo>
                  <a:pt x="55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0" name="Oval 21">
            <a:extLst>
              <a:ext uri="{FF2B5EF4-FFF2-40B4-BE49-F238E27FC236}">
                <a16:creationId xmlns:a16="http://schemas.microsoft.com/office/drawing/2014/main" xmlns="" id="{B2380B44-4223-472C-B220-30F8865F0258}"/>
              </a:ext>
            </a:extLst>
          </p:cNvPr>
          <p:cNvSpPr/>
          <p:nvPr/>
        </p:nvSpPr>
        <p:spPr>
          <a:xfrm>
            <a:off x="3213839" y="4476668"/>
            <a:ext cx="800815" cy="8008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1" name="Freeform: Shape 22">
            <a:extLst>
              <a:ext uri="{FF2B5EF4-FFF2-40B4-BE49-F238E27FC236}">
                <a16:creationId xmlns:a16="http://schemas.microsoft.com/office/drawing/2014/main" xmlns="" id="{81F272D9-6787-4F87-84C6-E171EE798EF0}"/>
              </a:ext>
            </a:extLst>
          </p:cNvPr>
          <p:cNvSpPr>
            <a:spLocks/>
          </p:cNvSpPr>
          <p:nvPr/>
        </p:nvSpPr>
        <p:spPr bwMode="auto">
          <a:xfrm>
            <a:off x="3413846" y="4665882"/>
            <a:ext cx="400802" cy="422384"/>
          </a:xfrm>
          <a:custGeom>
            <a:avLst/>
            <a:gdLst/>
            <a:ahLst/>
            <a:cxnLst>
              <a:cxn ang="0">
                <a:pos x="38" y="47"/>
              </a:cxn>
              <a:cxn ang="0">
                <a:pos x="36" y="54"/>
              </a:cxn>
              <a:cxn ang="0">
                <a:pos x="17" y="63"/>
              </a:cxn>
              <a:cxn ang="0">
                <a:pos x="1" y="56"/>
              </a:cxn>
              <a:cxn ang="0">
                <a:pos x="0" y="51"/>
              </a:cxn>
              <a:cxn ang="0">
                <a:pos x="6" y="41"/>
              </a:cxn>
              <a:cxn ang="0">
                <a:pos x="21" y="37"/>
              </a:cxn>
              <a:cxn ang="0">
                <a:pos x="19" y="32"/>
              </a:cxn>
              <a:cxn ang="0">
                <a:pos x="20" y="28"/>
              </a:cxn>
              <a:cxn ang="0">
                <a:pos x="17" y="29"/>
              </a:cxn>
              <a:cxn ang="0">
                <a:pos x="4" y="16"/>
              </a:cxn>
              <a:cxn ang="0">
                <a:pos x="9" y="5"/>
              </a:cxn>
              <a:cxn ang="0">
                <a:pos x="24" y="0"/>
              </a:cxn>
              <a:cxn ang="0">
                <a:pos x="40" y="0"/>
              </a:cxn>
              <a:cxn ang="0">
                <a:pos x="35" y="3"/>
              </a:cxn>
              <a:cxn ang="0">
                <a:pos x="30" y="3"/>
              </a:cxn>
              <a:cxn ang="0">
                <a:pos x="35" y="14"/>
              </a:cxn>
              <a:cxn ang="0">
                <a:pos x="26" y="30"/>
              </a:cxn>
              <a:cxn ang="0">
                <a:pos x="38" y="47"/>
              </a:cxn>
              <a:cxn ang="0">
                <a:pos x="33" y="51"/>
              </a:cxn>
              <a:cxn ang="0">
                <a:pos x="24" y="40"/>
              </a:cxn>
              <a:cxn ang="0">
                <a:pos x="22" y="40"/>
              </a:cxn>
              <a:cxn ang="0">
                <a:pos x="7" y="49"/>
              </a:cxn>
              <a:cxn ang="0">
                <a:pos x="21" y="59"/>
              </a:cxn>
              <a:cxn ang="0">
                <a:pos x="33" y="51"/>
              </a:cxn>
              <a:cxn ang="0">
                <a:pos x="26" y="24"/>
              </a:cxn>
              <a:cxn ang="0">
                <a:pos x="28" y="18"/>
              </a:cxn>
              <a:cxn ang="0">
                <a:pos x="18" y="3"/>
              </a:cxn>
              <a:cxn ang="0">
                <a:pos x="13" y="6"/>
              </a:cxn>
              <a:cxn ang="0">
                <a:pos x="11" y="12"/>
              </a:cxn>
              <a:cxn ang="0">
                <a:pos x="21" y="26"/>
              </a:cxn>
              <a:cxn ang="0">
                <a:pos x="26" y="24"/>
              </a:cxn>
              <a:cxn ang="0">
                <a:pos x="60" y="26"/>
              </a:cxn>
              <a:cxn ang="0">
                <a:pos x="60" y="30"/>
              </a:cxn>
              <a:cxn ang="0">
                <a:pos x="52" y="30"/>
              </a:cxn>
              <a:cxn ang="0">
                <a:pos x="52" y="39"/>
              </a:cxn>
              <a:cxn ang="0">
                <a:pos x="48" y="39"/>
              </a:cxn>
              <a:cxn ang="0">
                <a:pos x="48" y="30"/>
              </a:cxn>
              <a:cxn ang="0">
                <a:pos x="40" y="30"/>
              </a:cxn>
              <a:cxn ang="0">
                <a:pos x="40" y="26"/>
              </a:cxn>
              <a:cxn ang="0">
                <a:pos x="48" y="26"/>
              </a:cxn>
              <a:cxn ang="0">
                <a:pos x="48" y="18"/>
              </a:cxn>
              <a:cxn ang="0">
                <a:pos x="52" y="18"/>
              </a:cxn>
              <a:cxn ang="0">
                <a:pos x="52" y="26"/>
              </a:cxn>
              <a:cxn ang="0">
                <a:pos x="60" y="26"/>
              </a:cxn>
            </a:cxnLst>
            <a:rect l="0" t="0" r="r" b="b"/>
            <a:pathLst>
              <a:path w="60" h="63">
                <a:moveTo>
                  <a:pt x="38" y="47"/>
                </a:moveTo>
                <a:cubicBezTo>
                  <a:pt x="38" y="50"/>
                  <a:pt x="37" y="52"/>
                  <a:pt x="36" y="54"/>
                </a:cubicBezTo>
                <a:cubicBezTo>
                  <a:pt x="32" y="61"/>
                  <a:pt x="24" y="63"/>
                  <a:pt x="17" y="63"/>
                </a:cubicBezTo>
                <a:cubicBezTo>
                  <a:pt x="11" y="63"/>
                  <a:pt x="4" y="61"/>
                  <a:pt x="1" y="56"/>
                </a:cubicBezTo>
                <a:cubicBezTo>
                  <a:pt x="0" y="55"/>
                  <a:pt x="0" y="53"/>
                  <a:pt x="0" y="51"/>
                </a:cubicBezTo>
                <a:cubicBezTo>
                  <a:pt x="0" y="47"/>
                  <a:pt x="2" y="43"/>
                  <a:pt x="6" y="41"/>
                </a:cubicBezTo>
                <a:cubicBezTo>
                  <a:pt x="10" y="38"/>
                  <a:pt x="16" y="38"/>
                  <a:pt x="21" y="37"/>
                </a:cubicBezTo>
                <a:cubicBezTo>
                  <a:pt x="20" y="35"/>
                  <a:pt x="19" y="34"/>
                  <a:pt x="19" y="32"/>
                </a:cubicBezTo>
                <a:cubicBezTo>
                  <a:pt x="19" y="30"/>
                  <a:pt x="19" y="29"/>
                  <a:pt x="20" y="28"/>
                </a:cubicBezTo>
                <a:cubicBezTo>
                  <a:pt x="19" y="29"/>
                  <a:pt x="18" y="29"/>
                  <a:pt x="17" y="29"/>
                </a:cubicBezTo>
                <a:cubicBezTo>
                  <a:pt x="10" y="29"/>
                  <a:pt x="4" y="23"/>
                  <a:pt x="4" y="16"/>
                </a:cubicBezTo>
                <a:cubicBezTo>
                  <a:pt x="4" y="11"/>
                  <a:pt x="6" y="7"/>
                  <a:pt x="9" y="5"/>
                </a:cubicBezTo>
                <a:cubicBezTo>
                  <a:pt x="13" y="1"/>
                  <a:pt x="19" y="0"/>
                  <a:pt x="2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3" y="6"/>
                  <a:pt x="35" y="9"/>
                  <a:pt x="35" y="14"/>
                </a:cubicBezTo>
                <a:cubicBezTo>
                  <a:pt x="35" y="24"/>
                  <a:pt x="26" y="25"/>
                  <a:pt x="26" y="30"/>
                </a:cubicBezTo>
                <a:cubicBezTo>
                  <a:pt x="26" y="35"/>
                  <a:pt x="38" y="37"/>
                  <a:pt x="38" y="47"/>
                </a:cubicBezTo>
                <a:close/>
                <a:moveTo>
                  <a:pt x="33" y="51"/>
                </a:moveTo>
                <a:cubicBezTo>
                  <a:pt x="33" y="45"/>
                  <a:pt x="28" y="42"/>
                  <a:pt x="24" y="40"/>
                </a:cubicBezTo>
                <a:cubicBezTo>
                  <a:pt x="23" y="40"/>
                  <a:pt x="23" y="40"/>
                  <a:pt x="22" y="40"/>
                </a:cubicBezTo>
                <a:cubicBezTo>
                  <a:pt x="16" y="40"/>
                  <a:pt x="7" y="42"/>
                  <a:pt x="7" y="49"/>
                </a:cubicBezTo>
                <a:cubicBezTo>
                  <a:pt x="7" y="57"/>
                  <a:pt x="15" y="59"/>
                  <a:pt x="21" y="59"/>
                </a:cubicBezTo>
                <a:cubicBezTo>
                  <a:pt x="26" y="59"/>
                  <a:pt x="33" y="57"/>
                  <a:pt x="33" y="51"/>
                </a:cubicBezTo>
                <a:close/>
                <a:moveTo>
                  <a:pt x="26" y="24"/>
                </a:moveTo>
                <a:cubicBezTo>
                  <a:pt x="28" y="22"/>
                  <a:pt x="28" y="20"/>
                  <a:pt x="28" y="18"/>
                </a:cubicBezTo>
                <a:cubicBezTo>
                  <a:pt x="28" y="12"/>
                  <a:pt x="25" y="3"/>
                  <a:pt x="18" y="3"/>
                </a:cubicBezTo>
                <a:cubicBezTo>
                  <a:pt x="16" y="3"/>
                  <a:pt x="14" y="4"/>
                  <a:pt x="13" y="6"/>
                </a:cubicBezTo>
                <a:cubicBezTo>
                  <a:pt x="11" y="7"/>
                  <a:pt x="11" y="9"/>
                  <a:pt x="11" y="12"/>
                </a:cubicBezTo>
                <a:cubicBezTo>
                  <a:pt x="11" y="17"/>
                  <a:pt x="14" y="26"/>
                  <a:pt x="21" y="26"/>
                </a:cubicBezTo>
                <a:cubicBezTo>
                  <a:pt x="23" y="26"/>
                  <a:pt x="25" y="25"/>
                  <a:pt x="26" y="24"/>
                </a:cubicBezTo>
                <a:close/>
                <a:moveTo>
                  <a:pt x="60" y="26"/>
                </a:moveTo>
                <a:cubicBezTo>
                  <a:pt x="60" y="30"/>
                  <a:pt x="60" y="30"/>
                  <a:pt x="60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9"/>
                  <a:pt x="52" y="39"/>
                  <a:pt x="52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0"/>
                  <a:pt x="48" y="30"/>
                  <a:pt x="48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6"/>
                  <a:pt x="40" y="26"/>
                  <a:pt x="40" y="26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18"/>
                  <a:pt x="48" y="18"/>
                  <a:pt x="48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6"/>
                  <a:pt x="52" y="26"/>
                  <a:pt x="52" y="26"/>
                </a:cubicBezTo>
                <a:lnTo>
                  <a:pt x="60" y="2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8" name="TextBox 23">
            <a:extLst>
              <a:ext uri="{FF2B5EF4-FFF2-40B4-BE49-F238E27FC236}">
                <a16:creationId xmlns:a16="http://schemas.microsoft.com/office/drawing/2014/main" xmlns="" id="{FAAC442D-A787-43E5-9CEE-B1717F0FCCEE}"/>
              </a:ext>
            </a:extLst>
          </p:cNvPr>
          <p:cNvSpPr txBox="1"/>
          <p:nvPr/>
        </p:nvSpPr>
        <p:spPr>
          <a:xfrm>
            <a:off x="4036766" y="1256056"/>
            <a:ext cx="555776" cy="246221"/>
          </a:xfrm>
          <a:prstGeom prst="rect">
            <a:avLst/>
          </a:prstGeom>
          <a:noFill/>
        </p:spPr>
        <p:txBody>
          <a:bodyPr wrap="none" lIns="0" tIns="0" rIns="144000" bIns="0" anchor="ctr" anchorCtr="0">
            <a:normAutofit/>
          </a:bodyPr>
          <a:lstStyle/>
          <a:p>
            <a:pPr algn="r"/>
            <a:r>
              <a:rPr lang="en-US" sz="1600" b="1">
                <a:solidFill>
                  <a:schemeClr val="accent1"/>
                </a:solidFill>
              </a:rPr>
              <a:t>80%</a:t>
            </a:r>
          </a:p>
        </p:txBody>
      </p:sp>
      <p:sp>
        <p:nvSpPr>
          <p:cNvPr id="59" name="Rectangle 28">
            <a:extLst>
              <a:ext uri="{FF2B5EF4-FFF2-40B4-BE49-F238E27FC236}">
                <a16:creationId xmlns:a16="http://schemas.microsoft.com/office/drawing/2014/main" xmlns="" id="{E2415329-13FE-40AB-B7E9-2B90FBB5C274}"/>
              </a:ext>
            </a:extLst>
          </p:cNvPr>
          <p:cNvSpPr/>
          <p:nvPr/>
        </p:nvSpPr>
        <p:spPr>
          <a:xfrm>
            <a:off x="3523806" y="1514250"/>
            <a:ext cx="1068736" cy="184666"/>
          </a:xfrm>
          <a:prstGeom prst="rect">
            <a:avLst/>
          </a:prstGeom>
        </p:spPr>
        <p:txBody>
          <a:bodyPr wrap="none" lIns="0" tIns="0" rIns="144000" bIns="0" anchor="ctr" anchorCtr="0">
            <a:normAutofit/>
          </a:bodyPr>
          <a:lstStyle/>
          <a:p>
            <a:pPr lvl="0" algn="r" defTabSz="914400">
              <a:spcBef>
                <a:spcPct val="0"/>
              </a:spcBef>
              <a:defRPr/>
            </a:pPr>
            <a:r>
              <a:rPr lang="zh-CN" altLang="en-US" sz="1200" b="1" dirty="0">
                <a:solidFill>
                  <a:schemeClr val="accent1"/>
                </a:solidFill>
              </a:rPr>
              <a:t>输入标题文本</a:t>
            </a:r>
          </a:p>
        </p:txBody>
      </p:sp>
      <p:sp>
        <p:nvSpPr>
          <p:cNvPr id="56" name="TextBox 24">
            <a:extLst>
              <a:ext uri="{FF2B5EF4-FFF2-40B4-BE49-F238E27FC236}">
                <a16:creationId xmlns:a16="http://schemas.microsoft.com/office/drawing/2014/main" xmlns="" id="{2AB22B1A-22FE-4FA4-BEDD-63F87E1367E1}"/>
              </a:ext>
            </a:extLst>
          </p:cNvPr>
          <p:cNvSpPr txBox="1"/>
          <p:nvPr/>
        </p:nvSpPr>
        <p:spPr>
          <a:xfrm>
            <a:off x="2733147" y="2210834"/>
            <a:ext cx="410370" cy="246221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/>
          </a:bodyPr>
          <a:lstStyle/>
          <a:p>
            <a:pPr algn="r"/>
            <a:r>
              <a:rPr lang="en-US" sz="1600" b="1">
                <a:solidFill>
                  <a:schemeClr val="accent2"/>
                </a:solidFill>
              </a:rPr>
              <a:t>60%</a:t>
            </a:r>
          </a:p>
        </p:txBody>
      </p:sp>
      <p:sp>
        <p:nvSpPr>
          <p:cNvPr id="57" name="Rectangle 29">
            <a:extLst>
              <a:ext uri="{FF2B5EF4-FFF2-40B4-BE49-F238E27FC236}">
                <a16:creationId xmlns:a16="http://schemas.microsoft.com/office/drawing/2014/main" xmlns="" id="{744AAB32-D083-4E81-94E5-4E94574BA0FF}"/>
              </a:ext>
            </a:extLst>
          </p:cNvPr>
          <p:cNvSpPr/>
          <p:nvPr/>
        </p:nvSpPr>
        <p:spPr>
          <a:xfrm>
            <a:off x="2220185" y="2457055"/>
            <a:ext cx="923332" cy="184666"/>
          </a:xfrm>
          <a:prstGeom prst="rect">
            <a:avLst/>
          </a:prstGeom>
        </p:spPr>
        <p:txBody>
          <a:bodyPr wrap="none" lIns="0" tIns="0" rIns="0" bIns="0" anchor="ctr" anchorCtr="0">
            <a:normAutofit/>
          </a:bodyPr>
          <a:lstStyle/>
          <a:p>
            <a:pPr lvl="0" algn="r" defTabSz="914400">
              <a:spcBef>
                <a:spcPct val="0"/>
              </a:spcBef>
              <a:defRPr/>
            </a:pPr>
            <a:r>
              <a:rPr lang="zh-CN" altLang="en-US" sz="1200" b="1" dirty="0">
                <a:solidFill>
                  <a:schemeClr val="accent2"/>
                </a:solidFill>
              </a:rPr>
              <a:t>输入标题文本</a:t>
            </a:r>
          </a:p>
        </p:txBody>
      </p:sp>
      <p:sp>
        <p:nvSpPr>
          <p:cNvPr id="54" name="TextBox 25">
            <a:extLst>
              <a:ext uri="{FF2B5EF4-FFF2-40B4-BE49-F238E27FC236}">
                <a16:creationId xmlns:a16="http://schemas.microsoft.com/office/drawing/2014/main" xmlns="" id="{0F2EFD70-82DE-42E6-8B7F-118839437A0D}"/>
              </a:ext>
            </a:extLst>
          </p:cNvPr>
          <p:cNvSpPr txBox="1"/>
          <p:nvPr/>
        </p:nvSpPr>
        <p:spPr>
          <a:xfrm>
            <a:off x="814382" y="3392316"/>
            <a:ext cx="1976161" cy="246221"/>
          </a:xfrm>
          <a:prstGeom prst="rect">
            <a:avLst/>
          </a:prstGeom>
          <a:noFill/>
        </p:spPr>
        <p:txBody>
          <a:bodyPr wrap="none" lIns="0" tIns="0" rIns="144000" bIns="0" anchor="ctr" anchorCtr="0">
            <a:normAutofit/>
          </a:bodyPr>
          <a:lstStyle/>
          <a:p>
            <a:pPr algn="r"/>
            <a:r>
              <a:rPr lang="en-US" sz="1600" b="1">
                <a:solidFill>
                  <a:schemeClr val="accent3"/>
                </a:solidFill>
              </a:rPr>
              <a:t>90%</a:t>
            </a:r>
          </a:p>
        </p:txBody>
      </p:sp>
      <p:sp>
        <p:nvSpPr>
          <p:cNvPr id="55" name="Rectangle 30">
            <a:extLst>
              <a:ext uri="{FF2B5EF4-FFF2-40B4-BE49-F238E27FC236}">
                <a16:creationId xmlns:a16="http://schemas.microsoft.com/office/drawing/2014/main" xmlns="" id="{733A8E3C-6CB7-4203-AB3B-57A5062F0079}"/>
              </a:ext>
            </a:extLst>
          </p:cNvPr>
          <p:cNvSpPr/>
          <p:nvPr/>
        </p:nvSpPr>
        <p:spPr>
          <a:xfrm>
            <a:off x="814382" y="3638537"/>
            <a:ext cx="1976161" cy="184666"/>
          </a:xfrm>
          <a:prstGeom prst="rect">
            <a:avLst/>
          </a:prstGeom>
        </p:spPr>
        <p:txBody>
          <a:bodyPr wrap="none" lIns="0" tIns="0" rIns="144000" bIns="0" anchor="ctr" anchorCtr="0">
            <a:normAutofit/>
          </a:bodyPr>
          <a:lstStyle/>
          <a:p>
            <a:pPr lvl="0" algn="r" defTabSz="914400">
              <a:spcBef>
                <a:spcPct val="0"/>
              </a:spcBef>
              <a:defRPr/>
            </a:pPr>
            <a:r>
              <a:rPr lang="zh-CN" altLang="en-US" sz="1200" b="1" dirty="0">
                <a:solidFill>
                  <a:schemeClr val="accent3"/>
                </a:solidFill>
              </a:rPr>
              <a:t>输入标题文本</a:t>
            </a:r>
          </a:p>
        </p:txBody>
      </p:sp>
      <p:sp>
        <p:nvSpPr>
          <p:cNvPr id="52" name="TextBox 26">
            <a:extLst>
              <a:ext uri="{FF2B5EF4-FFF2-40B4-BE49-F238E27FC236}">
                <a16:creationId xmlns:a16="http://schemas.microsoft.com/office/drawing/2014/main" xmlns="" id="{A9D157EB-2FB5-453A-87EF-9922C04E4E42}"/>
              </a:ext>
            </a:extLst>
          </p:cNvPr>
          <p:cNvSpPr txBox="1"/>
          <p:nvPr/>
        </p:nvSpPr>
        <p:spPr>
          <a:xfrm>
            <a:off x="2658058" y="4692897"/>
            <a:ext cx="555776" cy="246221"/>
          </a:xfrm>
          <a:prstGeom prst="rect">
            <a:avLst/>
          </a:prstGeom>
          <a:noFill/>
        </p:spPr>
        <p:txBody>
          <a:bodyPr wrap="none" lIns="0" tIns="0" rIns="144000" bIns="0" anchor="ctr" anchorCtr="0">
            <a:normAutofit/>
          </a:bodyPr>
          <a:lstStyle/>
          <a:p>
            <a:pPr algn="r"/>
            <a:r>
              <a:rPr lang="en-US" sz="1600" b="1">
                <a:solidFill>
                  <a:schemeClr val="accent4"/>
                </a:solidFill>
              </a:rPr>
              <a:t>40%</a:t>
            </a:r>
          </a:p>
        </p:txBody>
      </p:sp>
      <p:sp>
        <p:nvSpPr>
          <p:cNvPr id="53" name="Rectangle 31">
            <a:extLst>
              <a:ext uri="{FF2B5EF4-FFF2-40B4-BE49-F238E27FC236}">
                <a16:creationId xmlns:a16="http://schemas.microsoft.com/office/drawing/2014/main" xmlns="" id="{091AD5FD-5BEA-4D88-A9A4-35CFFEABD78B}"/>
              </a:ext>
            </a:extLst>
          </p:cNvPr>
          <p:cNvSpPr/>
          <p:nvPr/>
        </p:nvSpPr>
        <p:spPr>
          <a:xfrm>
            <a:off x="2145098" y="4948090"/>
            <a:ext cx="1068736" cy="184666"/>
          </a:xfrm>
          <a:prstGeom prst="rect">
            <a:avLst/>
          </a:prstGeom>
        </p:spPr>
        <p:txBody>
          <a:bodyPr wrap="none" lIns="0" tIns="0" rIns="144000" bIns="0" anchor="ctr" anchorCtr="0">
            <a:normAutofit/>
          </a:bodyPr>
          <a:lstStyle/>
          <a:p>
            <a:pPr lvl="0" algn="r" defTabSz="914400">
              <a:spcBef>
                <a:spcPct val="0"/>
              </a:spcBef>
              <a:defRPr/>
            </a:pPr>
            <a:r>
              <a:rPr lang="zh-CN" altLang="en-US" sz="1200" b="1" dirty="0">
                <a:solidFill>
                  <a:schemeClr val="accent4"/>
                </a:solidFill>
              </a:rPr>
              <a:t>输入标题文本</a:t>
            </a:r>
          </a:p>
        </p:txBody>
      </p:sp>
      <p:sp>
        <p:nvSpPr>
          <p:cNvPr id="50" name="TextBox 27">
            <a:extLst>
              <a:ext uri="{FF2B5EF4-FFF2-40B4-BE49-F238E27FC236}">
                <a16:creationId xmlns:a16="http://schemas.microsoft.com/office/drawing/2014/main" xmlns="" id="{59A74BC0-CA1E-4AD1-AB7C-F7DECE2773BC}"/>
              </a:ext>
            </a:extLst>
          </p:cNvPr>
          <p:cNvSpPr txBox="1"/>
          <p:nvPr/>
        </p:nvSpPr>
        <p:spPr>
          <a:xfrm>
            <a:off x="4151143" y="5516497"/>
            <a:ext cx="555775" cy="246221"/>
          </a:xfrm>
          <a:prstGeom prst="rect">
            <a:avLst/>
          </a:prstGeom>
          <a:noFill/>
        </p:spPr>
        <p:txBody>
          <a:bodyPr wrap="none" lIns="0" tIns="0" rIns="144000" bIns="0" anchor="ctr" anchorCtr="0">
            <a:normAutofit/>
          </a:bodyPr>
          <a:lstStyle/>
          <a:p>
            <a:pPr algn="r"/>
            <a:r>
              <a:rPr lang="en-US" sz="1600" b="1">
                <a:solidFill>
                  <a:schemeClr val="accent5"/>
                </a:solidFill>
              </a:rPr>
              <a:t>80%</a:t>
            </a:r>
          </a:p>
        </p:txBody>
      </p:sp>
      <p:sp>
        <p:nvSpPr>
          <p:cNvPr id="51" name="Rectangle 32">
            <a:extLst>
              <a:ext uri="{FF2B5EF4-FFF2-40B4-BE49-F238E27FC236}">
                <a16:creationId xmlns:a16="http://schemas.microsoft.com/office/drawing/2014/main" xmlns="" id="{E3DA7DC4-CEE7-4483-A344-EB66F357DA86}"/>
              </a:ext>
            </a:extLst>
          </p:cNvPr>
          <p:cNvSpPr/>
          <p:nvPr/>
        </p:nvSpPr>
        <p:spPr>
          <a:xfrm>
            <a:off x="3638182" y="5766895"/>
            <a:ext cx="1068736" cy="184666"/>
          </a:xfrm>
          <a:prstGeom prst="rect">
            <a:avLst/>
          </a:prstGeom>
        </p:spPr>
        <p:txBody>
          <a:bodyPr wrap="none" lIns="0" tIns="0" rIns="144000" bIns="0" anchor="ctr" anchorCtr="0">
            <a:normAutofit/>
          </a:bodyPr>
          <a:lstStyle/>
          <a:p>
            <a:pPr lvl="0" algn="r" defTabSz="914400">
              <a:spcBef>
                <a:spcPct val="0"/>
              </a:spcBef>
              <a:defRPr/>
            </a:pPr>
            <a:r>
              <a:rPr lang="zh-CN" altLang="en-US" sz="1200" b="1" dirty="0">
                <a:solidFill>
                  <a:schemeClr val="accent5"/>
                </a:solidFill>
              </a:rPr>
              <a:t>输入标题文本</a:t>
            </a:r>
          </a:p>
        </p:txBody>
      </p:sp>
      <p:sp>
        <p:nvSpPr>
          <p:cNvPr id="19" name="Arc 33">
            <a:extLst>
              <a:ext uri="{FF2B5EF4-FFF2-40B4-BE49-F238E27FC236}">
                <a16:creationId xmlns:a16="http://schemas.microsoft.com/office/drawing/2014/main" xmlns="" id="{F897B3C5-DDE1-4597-8E11-BDD9B03FEE4C}"/>
              </a:ext>
            </a:extLst>
          </p:cNvPr>
          <p:cNvSpPr/>
          <p:nvPr/>
        </p:nvSpPr>
        <p:spPr>
          <a:xfrm flipH="1">
            <a:off x="5115917" y="1729556"/>
            <a:ext cx="3822185" cy="3822185"/>
          </a:xfrm>
          <a:prstGeom prst="arc">
            <a:avLst>
              <a:gd name="adj1" fmla="val 5386043"/>
              <a:gd name="adj2" fmla="val 16239822"/>
            </a:avLst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8" name="Oval 35">
            <a:extLst>
              <a:ext uri="{FF2B5EF4-FFF2-40B4-BE49-F238E27FC236}">
                <a16:creationId xmlns:a16="http://schemas.microsoft.com/office/drawing/2014/main" xmlns="" id="{667DDF18-E2C6-42DF-9C59-B6D5A4C2AD99}"/>
              </a:ext>
            </a:extLst>
          </p:cNvPr>
          <p:cNvSpPr/>
          <p:nvPr/>
        </p:nvSpPr>
        <p:spPr>
          <a:xfrm>
            <a:off x="6578388" y="1379167"/>
            <a:ext cx="800815" cy="8008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9" name="Freeform: Shape 36">
            <a:extLst>
              <a:ext uri="{FF2B5EF4-FFF2-40B4-BE49-F238E27FC236}">
                <a16:creationId xmlns:a16="http://schemas.microsoft.com/office/drawing/2014/main" xmlns="" id="{F2A8DB19-E64F-410F-A553-E6C89B441594}"/>
              </a:ext>
            </a:extLst>
          </p:cNvPr>
          <p:cNvSpPr>
            <a:spLocks/>
          </p:cNvSpPr>
          <p:nvPr/>
        </p:nvSpPr>
        <p:spPr bwMode="auto">
          <a:xfrm>
            <a:off x="6852110" y="1556435"/>
            <a:ext cx="241047" cy="459896"/>
          </a:xfrm>
          <a:custGeom>
            <a:avLst/>
            <a:gdLst/>
            <a:ahLst/>
            <a:cxnLst>
              <a:cxn ang="0">
                <a:pos x="35" y="11"/>
              </a:cxn>
              <a:cxn ang="0">
                <a:pos x="29" y="11"/>
              </a:cxn>
              <a:cxn ang="0">
                <a:pos x="23" y="17"/>
              </a:cxn>
              <a:cxn ang="0">
                <a:pos x="23" y="25"/>
              </a:cxn>
              <a:cxn ang="0">
                <a:pos x="35" y="25"/>
              </a:cxn>
              <a:cxn ang="0">
                <a:pos x="33" y="37"/>
              </a:cxn>
              <a:cxn ang="0">
                <a:pos x="23" y="37"/>
              </a:cxn>
              <a:cxn ang="0">
                <a:pos x="23" y="67"/>
              </a:cxn>
              <a:cxn ang="0">
                <a:pos x="11" y="67"/>
              </a:cxn>
              <a:cxn ang="0">
                <a:pos x="11" y="37"/>
              </a:cxn>
              <a:cxn ang="0">
                <a:pos x="0" y="37"/>
              </a:cxn>
              <a:cxn ang="0">
                <a:pos x="0" y="25"/>
              </a:cxn>
              <a:cxn ang="0">
                <a:pos x="11" y="25"/>
              </a:cxn>
              <a:cxn ang="0">
                <a:pos x="11" y="16"/>
              </a:cxn>
              <a:cxn ang="0">
                <a:pos x="26" y="0"/>
              </a:cxn>
              <a:cxn ang="0">
                <a:pos x="35" y="1"/>
              </a:cxn>
              <a:cxn ang="0">
                <a:pos x="35" y="11"/>
              </a:cxn>
            </a:cxnLst>
            <a:rect l="0" t="0" r="r" b="b"/>
            <a:pathLst>
              <a:path w="35" h="67">
                <a:moveTo>
                  <a:pt x="35" y="11"/>
                </a:moveTo>
                <a:cubicBezTo>
                  <a:pt x="29" y="11"/>
                  <a:pt x="29" y="11"/>
                  <a:pt x="29" y="11"/>
                </a:cubicBezTo>
                <a:cubicBezTo>
                  <a:pt x="24" y="11"/>
                  <a:pt x="23" y="14"/>
                  <a:pt x="23" y="17"/>
                </a:cubicBezTo>
                <a:cubicBezTo>
                  <a:pt x="23" y="25"/>
                  <a:pt x="23" y="25"/>
                  <a:pt x="2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37"/>
                  <a:pt x="33" y="37"/>
                  <a:pt x="3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67"/>
                  <a:pt x="23" y="67"/>
                  <a:pt x="23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37"/>
                  <a:pt x="11" y="37"/>
                  <a:pt x="1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6"/>
                  <a:pt x="17" y="0"/>
                  <a:pt x="26" y="0"/>
                </a:cubicBezTo>
                <a:cubicBezTo>
                  <a:pt x="30" y="0"/>
                  <a:pt x="34" y="1"/>
                  <a:pt x="35" y="1"/>
                </a:cubicBezTo>
                <a:lnTo>
                  <a:pt x="35" y="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6" name="Oval 38">
            <a:extLst>
              <a:ext uri="{FF2B5EF4-FFF2-40B4-BE49-F238E27FC236}">
                <a16:creationId xmlns:a16="http://schemas.microsoft.com/office/drawing/2014/main" xmlns="" id="{B7AB00C8-8294-49F4-A669-631CA5BB866C}"/>
              </a:ext>
            </a:extLst>
          </p:cNvPr>
          <p:cNvSpPr/>
          <p:nvPr/>
        </p:nvSpPr>
        <p:spPr>
          <a:xfrm>
            <a:off x="8189967" y="2136193"/>
            <a:ext cx="800815" cy="800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7" name="Freeform: Shape 39">
            <a:extLst>
              <a:ext uri="{FF2B5EF4-FFF2-40B4-BE49-F238E27FC236}">
                <a16:creationId xmlns:a16="http://schemas.microsoft.com/office/drawing/2014/main" xmlns="" id="{EC0257A6-6D45-4774-9002-D0E2DF41C355}"/>
              </a:ext>
            </a:extLst>
          </p:cNvPr>
          <p:cNvSpPr>
            <a:spLocks/>
          </p:cNvSpPr>
          <p:nvPr/>
        </p:nvSpPr>
        <p:spPr bwMode="auto">
          <a:xfrm>
            <a:off x="8344310" y="2353052"/>
            <a:ext cx="491894" cy="392089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4" name="Oval 41">
            <a:extLst>
              <a:ext uri="{FF2B5EF4-FFF2-40B4-BE49-F238E27FC236}">
                <a16:creationId xmlns:a16="http://schemas.microsoft.com/office/drawing/2014/main" xmlns="" id="{BE45BC7C-D22A-4061-A05B-84320D08A77F}"/>
              </a:ext>
            </a:extLst>
          </p:cNvPr>
          <p:cNvSpPr/>
          <p:nvPr/>
        </p:nvSpPr>
        <p:spPr>
          <a:xfrm>
            <a:off x="8590374" y="3240243"/>
            <a:ext cx="800815" cy="8008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5" name="Freeform: Shape 42">
            <a:extLst>
              <a:ext uri="{FF2B5EF4-FFF2-40B4-BE49-F238E27FC236}">
                <a16:creationId xmlns:a16="http://schemas.microsoft.com/office/drawing/2014/main" xmlns="" id="{87A1351C-A931-4B5C-8483-3566ED505587}"/>
              </a:ext>
            </a:extLst>
          </p:cNvPr>
          <p:cNvSpPr>
            <a:spLocks/>
          </p:cNvSpPr>
          <p:nvPr/>
        </p:nvSpPr>
        <p:spPr bwMode="auto">
          <a:xfrm>
            <a:off x="8766939" y="3479240"/>
            <a:ext cx="447684" cy="322818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2" name="Oval 44">
            <a:extLst>
              <a:ext uri="{FF2B5EF4-FFF2-40B4-BE49-F238E27FC236}">
                <a16:creationId xmlns:a16="http://schemas.microsoft.com/office/drawing/2014/main" xmlns="" id="{35CA9F99-5E10-4AB0-B758-787B9FD4AE57}"/>
              </a:ext>
            </a:extLst>
          </p:cNvPr>
          <p:cNvSpPr/>
          <p:nvPr/>
        </p:nvSpPr>
        <p:spPr>
          <a:xfrm>
            <a:off x="6692750" y="5151334"/>
            <a:ext cx="800815" cy="8008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3" name="Freeform: Shape 45">
            <a:extLst>
              <a:ext uri="{FF2B5EF4-FFF2-40B4-BE49-F238E27FC236}">
                <a16:creationId xmlns:a16="http://schemas.microsoft.com/office/drawing/2014/main" xmlns="" id="{262EC9EE-ED93-4C62-AB38-CAEB44C5A9F5}"/>
              </a:ext>
            </a:extLst>
          </p:cNvPr>
          <p:cNvSpPr>
            <a:spLocks/>
          </p:cNvSpPr>
          <p:nvPr/>
        </p:nvSpPr>
        <p:spPr bwMode="auto">
          <a:xfrm>
            <a:off x="6937746" y="5401553"/>
            <a:ext cx="310823" cy="300375"/>
          </a:xfrm>
          <a:custGeom>
            <a:avLst/>
            <a:gdLst/>
            <a:ahLst/>
            <a:cxnLst>
              <a:cxn ang="0">
                <a:pos x="6" y="13"/>
              </a:cxn>
              <a:cxn ang="0">
                <a:pos x="6" y="13"/>
              </a:cxn>
              <a:cxn ang="0">
                <a:pos x="0" y="7"/>
              </a:cxn>
              <a:cxn ang="0">
                <a:pos x="6" y="0"/>
              </a:cxn>
              <a:cxn ang="0">
                <a:pos x="13" y="7"/>
              </a:cxn>
              <a:cxn ang="0">
                <a:pos x="6" y="13"/>
              </a:cxn>
              <a:cxn ang="0">
                <a:pos x="12" y="53"/>
              </a:cxn>
              <a:cxn ang="0">
                <a:pos x="0" y="53"/>
              </a:cxn>
              <a:cxn ang="0">
                <a:pos x="0" y="17"/>
              </a:cxn>
              <a:cxn ang="0">
                <a:pos x="12" y="17"/>
              </a:cxn>
              <a:cxn ang="0">
                <a:pos x="12" y="53"/>
              </a:cxn>
              <a:cxn ang="0">
                <a:pos x="55" y="53"/>
              </a:cxn>
              <a:cxn ang="0">
                <a:pos x="43" y="53"/>
              </a:cxn>
              <a:cxn ang="0">
                <a:pos x="43" y="34"/>
              </a:cxn>
              <a:cxn ang="0">
                <a:pos x="37" y="26"/>
              </a:cxn>
              <a:cxn ang="0">
                <a:pos x="31" y="30"/>
              </a:cxn>
              <a:cxn ang="0">
                <a:pos x="30" y="33"/>
              </a:cxn>
              <a:cxn ang="0">
                <a:pos x="30" y="53"/>
              </a:cxn>
              <a:cxn ang="0">
                <a:pos x="19" y="53"/>
              </a:cxn>
              <a:cxn ang="0">
                <a:pos x="19" y="17"/>
              </a:cxn>
              <a:cxn ang="0">
                <a:pos x="30" y="17"/>
              </a:cxn>
              <a:cxn ang="0">
                <a:pos x="30" y="23"/>
              </a:cxn>
              <a:cxn ang="0">
                <a:pos x="30" y="23"/>
              </a:cxn>
              <a:cxn ang="0">
                <a:pos x="41" y="17"/>
              </a:cxn>
              <a:cxn ang="0">
                <a:pos x="55" y="33"/>
              </a:cxn>
              <a:cxn ang="0">
                <a:pos x="55" y="53"/>
              </a:cxn>
            </a:cxnLst>
            <a:rect l="0" t="0" r="r" b="b"/>
            <a:pathLst>
              <a:path w="55" h="53">
                <a:moveTo>
                  <a:pt x="6" y="13"/>
                </a:moveTo>
                <a:cubicBezTo>
                  <a:pt x="6" y="13"/>
                  <a:pt x="6" y="13"/>
                  <a:pt x="6" y="13"/>
                </a:cubicBezTo>
                <a:cubicBezTo>
                  <a:pt x="2" y="13"/>
                  <a:pt x="0" y="10"/>
                  <a:pt x="0" y="7"/>
                </a:cubicBezTo>
                <a:cubicBezTo>
                  <a:pt x="0" y="3"/>
                  <a:pt x="2" y="0"/>
                  <a:pt x="6" y="0"/>
                </a:cubicBez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lose/>
                <a:moveTo>
                  <a:pt x="12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17"/>
                  <a:pt x="0" y="17"/>
                  <a:pt x="0" y="17"/>
                </a:cubicBezTo>
                <a:cubicBezTo>
                  <a:pt x="12" y="17"/>
                  <a:pt x="12" y="17"/>
                  <a:pt x="12" y="17"/>
                </a:cubicBezTo>
                <a:lnTo>
                  <a:pt x="12" y="53"/>
                </a:lnTo>
                <a:close/>
                <a:moveTo>
                  <a:pt x="55" y="53"/>
                </a:moveTo>
                <a:cubicBezTo>
                  <a:pt x="43" y="53"/>
                  <a:pt x="43" y="53"/>
                  <a:pt x="43" y="53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29"/>
                  <a:pt x="41" y="26"/>
                  <a:pt x="37" y="26"/>
                </a:cubicBezTo>
                <a:cubicBezTo>
                  <a:pt x="34" y="26"/>
                  <a:pt x="32" y="28"/>
                  <a:pt x="31" y="30"/>
                </a:cubicBezTo>
                <a:cubicBezTo>
                  <a:pt x="31" y="31"/>
                  <a:pt x="30" y="32"/>
                  <a:pt x="30" y="33"/>
                </a:cubicBezTo>
                <a:cubicBezTo>
                  <a:pt x="30" y="53"/>
                  <a:pt x="30" y="53"/>
                  <a:pt x="30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21"/>
                  <a:pt x="19" y="17"/>
                  <a:pt x="19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2" y="20"/>
                  <a:pt x="35" y="17"/>
                  <a:pt x="41" y="17"/>
                </a:cubicBezTo>
                <a:cubicBezTo>
                  <a:pt x="49" y="17"/>
                  <a:pt x="55" y="22"/>
                  <a:pt x="55" y="33"/>
                </a:cubicBezTo>
                <a:lnTo>
                  <a:pt x="55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0" name="Oval 47">
            <a:extLst>
              <a:ext uri="{FF2B5EF4-FFF2-40B4-BE49-F238E27FC236}">
                <a16:creationId xmlns:a16="http://schemas.microsoft.com/office/drawing/2014/main" xmlns="" id="{0C9A0752-6FB5-49C3-A71D-241F957AFCB1}"/>
              </a:ext>
            </a:extLst>
          </p:cNvPr>
          <p:cNvSpPr/>
          <p:nvPr/>
        </p:nvSpPr>
        <p:spPr>
          <a:xfrm>
            <a:off x="8189967" y="4476668"/>
            <a:ext cx="800815" cy="8008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1" name="Freeform: Shape 48">
            <a:extLst>
              <a:ext uri="{FF2B5EF4-FFF2-40B4-BE49-F238E27FC236}">
                <a16:creationId xmlns:a16="http://schemas.microsoft.com/office/drawing/2014/main" xmlns="" id="{5E6CD0DE-5A39-4212-A82F-4333CC79E24E}"/>
              </a:ext>
            </a:extLst>
          </p:cNvPr>
          <p:cNvSpPr>
            <a:spLocks/>
          </p:cNvSpPr>
          <p:nvPr/>
        </p:nvSpPr>
        <p:spPr bwMode="auto">
          <a:xfrm>
            <a:off x="8389974" y="4665882"/>
            <a:ext cx="400802" cy="422384"/>
          </a:xfrm>
          <a:custGeom>
            <a:avLst/>
            <a:gdLst/>
            <a:ahLst/>
            <a:cxnLst>
              <a:cxn ang="0">
                <a:pos x="38" y="47"/>
              </a:cxn>
              <a:cxn ang="0">
                <a:pos x="36" y="54"/>
              </a:cxn>
              <a:cxn ang="0">
                <a:pos x="17" y="63"/>
              </a:cxn>
              <a:cxn ang="0">
                <a:pos x="1" y="56"/>
              </a:cxn>
              <a:cxn ang="0">
                <a:pos x="0" y="51"/>
              </a:cxn>
              <a:cxn ang="0">
                <a:pos x="6" y="41"/>
              </a:cxn>
              <a:cxn ang="0">
                <a:pos x="21" y="37"/>
              </a:cxn>
              <a:cxn ang="0">
                <a:pos x="19" y="32"/>
              </a:cxn>
              <a:cxn ang="0">
                <a:pos x="20" y="28"/>
              </a:cxn>
              <a:cxn ang="0">
                <a:pos x="17" y="29"/>
              </a:cxn>
              <a:cxn ang="0">
                <a:pos x="4" y="16"/>
              </a:cxn>
              <a:cxn ang="0">
                <a:pos x="9" y="5"/>
              </a:cxn>
              <a:cxn ang="0">
                <a:pos x="24" y="0"/>
              </a:cxn>
              <a:cxn ang="0">
                <a:pos x="40" y="0"/>
              </a:cxn>
              <a:cxn ang="0">
                <a:pos x="35" y="3"/>
              </a:cxn>
              <a:cxn ang="0">
                <a:pos x="30" y="3"/>
              </a:cxn>
              <a:cxn ang="0">
                <a:pos x="35" y="14"/>
              </a:cxn>
              <a:cxn ang="0">
                <a:pos x="26" y="30"/>
              </a:cxn>
              <a:cxn ang="0">
                <a:pos x="38" y="47"/>
              </a:cxn>
              <a:cxn ang="0">
                <a:pos x="33" y="51"/>
              </a:cxn>
              <a:cxn ang="0">
                <a:pos x="24" y="40"/>
              </a:cxn>
              <a:cxn ang="0">
                <a:pos x="22" y="40"/>
              </a:cxn>
              <a:cxn ang="0">
                <a:pos x="7" y="49"/>
              </a:cxn>
              <a:cxn ang="0">
                <a:pos x="21" y="59"/>
              </a:cxn>
              <a:cxn ang="0">
                <a:pos x="33" y="51"/>
              </a:cxn>
              <a:cxn ang="0">
                <a:pos x="26" y="24"/>
              </a:cxn>
              <a:cxn ang="0">
                <a:pos x="28" y="18"/>
              </a:cxn>
              <a:cxn ang="0">
                <a:pos x="18" y="3"/>
              </a:cxn>
              <a:cxn ang="0">
                <a:pos x="13" y="6"/>
              </a:cxn>
              <a:cxn ang="0">
                <a:pos x="11" y="12"/>
              </a:cxn>
              <a:cxn ang="0">
                <a:pos x="21" y="26"/>
              </a:cxn>
              <a:cxn ang="0">
                <a:pos x="26" y="24"/>
              </a:cxn>
              <a:cxn ang="0">
                <a:pos x="60" y="26"/>
              </a:cxn>
              <a:cxn ang="0">
                <a:pos x="60" y="30"/>
              </a:cxn>
              <a:cxn ang="0">
                <a:pos x="52" y="30"/>
              </a:cxn>
              <a:cxn ang="0">
                <a:pos x="52" y="39"/>
              </a:cxn>
              <a:cxn ang="0">
                <a:pos x="48" y="39"/>
              </a:cxn>
              <a:cxn ang="0">
                <a:pos x="48" y="30"/>
              </a:cxn>
              <a:cxn ang="0">
                <a:pos x="40" y="30"/>
              </a:cxn>
              <a:cxn ang="0">
                <a:pos x="40" y="26"/>
              </a:cxn>
              <a:cxn ang="0">
                <a:pos x="48" y="26"/>
              </a:cxn>
              <a:cxn ang="0">
                <a:pos x="48" y="18"/>
              </a:cxn>
              <a:cxn ang="0">
                <a:pos x="52" y="18"/>
              </a:cxn>
              <a:cxn ang="0">
                <a:pos x="52" y="26"/>
              </a:cxn>
              <a:cxn ang="0">
                <a:pos x="60" y="26"/>
              </a:cxn>
            </a:cxnLst>
            <a:rect l="0" t="0" r="r" b="b"/>
            <a:pathLst>
              <a:path w="60" h="63">
                <a:moveTo>
                  <a:pt x="38" y="47"/>
                </a:moveTo>
                <a:cubicBezTo>
                  <a:pt x="38" y="50"/>
                  <a:pt x="37" y="52"/>
                  <a:pt x="36" y="54"/>
                </a:cubicBezTo>
                <a:cubicBezTo>
                  <a:pt x="32" y="61"/>
                  <a:pt x="24" y="63"/>
                  <a:pt x="17" y="63"/>
                </a:cubicBezTo>
                <a:cubicBezTo>
                  <a:pt x="11" y="63"/>
                  <a:pt x="4" y="61"/>
                  <a:pt x="1" y="56"/>
                </a:cubicBezTo>
                <a:cubicBezTo>
                  <a:pt x="0" y="55"/>
                  <a:pt x="0" y="53"/>
                  <a:pt x="0" y="51"/>
                </a:cubicBezTo>
                <a:cubicBezTo>
                  <a:pt x="0" y="47"/>
                  <a:pt x="2" y="43"/>
                  <a:pt x="6" y="41"/>
                </a:cubicBezTo>
                <a:cubicBezTo>
                  <a:pt x="10" y="38"/>
                  <a:pt x="16" y="38"/>
                  <a:pt x="21" y="37"/>
                </a:cubicBezTo>
                <a:cubicBezTo>
                  <a:pt x="20" y="35"/>
                  <a:pt x="19" y="34"/>
                  <a:pt x="19" y="32"/>
                </a:cubicBezTo>
                <a:cubicBezTo>
                  <a:pt x="19" y="30"/>
                  <a:pt x="19" y="29"/>
                  <a:pt x="20" y="28"/>
                </a:cubicBezTo>
                <a:cubicBezTo>
                  <a:pt x="19" y="29"/>
                  <a:pt x="18" y="29"/>
                  <a:pt x="17" y="29"/>
                </a:cubicBezTo>
                <a:cubicBezTo>
                  <a:pt x="10" y="29"/>
                  <a:pt x="4" y="23"/>
                  <a:pt x="4" y="16"/>
                </a:cubicBezTo>
                <a:cubicBezTo>
                  <a:pt x="4" y="11"/>
                  <a:pt x="6" y="7"/>
                  <a:pt x="9" y="5"/>
                </a:cubicBezTo>
                <a:cubicBezTo>
                  <a:pt x="13" y="1"/>
                  <a:pt x="19" y="0"/>
                  <a:pt x="2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3" y="6"/>
                  <a:pt x="35" y="9"/>
                  <a:pt x="35" y="14"/>
                </a:cubicBezTo>
                <a:cubicBezTo>
                  <a:pt x="35" y="24"/>
                  <a:pt x="26" y="25"/>
                  <a:pt x="26" y="30"/>
                </a:cubicBezTo>
                <a:cubicBezTo>
                  <a:pt x="26" y="35"/>
                  <a:pt x="38" y="37"/>
                  <a:pt x="38" y="47"/>
                </a:cubicBezTo>
                <a:close/>
                <a:moveTo>
                  <a:pt x="33" y="51"/>
                </a:moveTo>
                <a:cubicBezTo>
                  <a:pt x="33" y="45"/>
                  <a:pt x="28" y="42"/>
                  <a:pt x="24" y="40"/>
                </a:cubicBezTo>
                <a:cubicBezTo>
                  <a:pt x="23" y="40"/>
                  <a:pt x="23" y="40"/>
                  <a:pt x="22" y="40"/>
                </a:cubicBezTo>
                <a:cubicBezTo>
                  <a:pt x="16" y="40"/>
                  <a:pt x="7" y="42"/>
                  <a:pt x="7" y="49"/>
                </a:cubicBezTo>
                <a:cubicBezTo>
                  <a:pt x="7" y="57"/>
                  <a:pt x="15" y="59"/>
                  <a:pt x="21" y="59"/>
                </a:cubicBezTo>
                <a:cubicBezTo>
                  <a:pt x="26" y="59"/>
                  <a:pt x="33" y="57"/>
                  <a:pt x="33" y="51"/>
                </a:cubicBezTo>
                <a:close/>
                <a:moveTo>
                  <a:pt x="26" y="24"/>
                </a:moveTo>
                <a:cubicBezTo>
                  <a:pt x="28" y="22"/>
                  <a:pt x="28" y="20"/>
                  <a:pt x="28" y="18"/>
                </a:cubicBezTo>
                <a:cubicBezTo>
                  <a:pt x="28" y="12"/>
                  <a:pt x="25" y="3"/>
                  <a:pt x="18" y="3"/>
                </a:cubicBezTo>
                <a:cubicBezTo>
                  <a:pt x="16" y="3"/>
                  <a:pt x="14" y="4"/>
                  <a:pt x="13" y="6"/>
                </a:cubicBezTo>
                <a:cubicBezTo>
                  <a:pt x="11" y="7"/>
                  <a:pt x="11" y="9"/>
                  <a:pt x="11" y="12"/>
                </a:cubicBezTo>
                <a:cubicBezTo>
                  <a:pt x="11" y="17"/>
                  <a:pt x="14" y="26"/>
                  <a:pt x="21" y="26"/>
                </a:cubicBezTo>
                <a:cubicBezTo>
                  <a:pt x="23" y="26"/>
                  <a:pt x="25" y="25"/>
                  <a:pt x="26" y="24"/>
                </a:cubicBezTo>
                <a:close/>
                <a:moveTo>
                  <a:pt x="60" y="26"/>
                </a:moveTo>
                <a:cubicBezTo>
                  <a:pt x="60" y="30"/>
                  <a:pt x="60" y="30"/>
                  <a:pt x="60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9"/>
                  <a:pt x="52" y="39"/>
                  <a:pt x="52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0"/>
                  <a:pt x="48" y="30"/>
                  <a:pt x="48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6"/>
                  <a:pt x="40" y="26"/>
                  <a:pt x="40" y="26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18"/>
                  <a:pt x="48" y="18"/>
                  <a:pt x="48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6"/>
                  <a:pt x="52" y="26"/>
                  <a:pt x="52" y="26"/>
                </a:cubicBezTo>
                <a:lnTo>
                  <a:pt x="60" y="2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8" name="TextBox 49">
            <a:extLst>
              <a:ext uri="{FF2B5EF4-FFF2-40B4-BE49-F238E27FC236}">
                <a16:creationId xmlns:a16="http://schemas.microsoft.com/office/drawing/2014/main" xmlns="" id="{D00C0532-7593-418A-96D3-B8AA90B5A4FB}"/>
              </a:ext>
            </a:extLst>
          </p:cNvPr>
          <p:cNvSpPr txBox="1"/>
          <p:nvPr/>
        </p:nvSpPr>
        <p:spPr>
          <a:xfrm>
            <a:off x="7379221" y="1256056"/>
            <a:ext cx="555774" cy="246221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r>
              <a:rPr lang="en-US" sz="1600" b="1">
                <a:solidFill>
                  <a:schemeClr val="accent1"/>
                </a:solidFill>
              </a:rPr>
              <a:t>80%</a:t>
            </a:r>
          </a:p>
        </p:txBody>
      </p:sp>
      <p:sp>
        <p:nvSpPr>
          <p:cNvPr id="39" name="Rectangle 54">
            <a:extLst>
              <a:ext uri="{FF2B5EF4-FFF2-40B4-BE49-F238E27FC236}">
                <a16:creationId xmlns:a16="http://schemas.microsoft.com/office/drawing/2014/main" xmlns="" id="{83D063A0-AFCB-4B83-8196-FDA92E01C9EC}"/>
              </a:ext>
            </a:extLst>
          </p:cNvPr>
          <p:cNvSpPr/>
          <p:nvPr/>
        </p:nvSpPr>
        <p:spPr>
          <a:xfrm>
            <a:off x="7379221" y="1502277"/>
            <a:ext cx="1068737" cy="184666"/>
          </a:xfrm>
          <a:prstGeom prst="rect">
            <a:avLst/>
          </a:prstGeom>
        </p:spPr>
        <p:txBody>
          <a:bodyPr wrap="none" lIns="144000" tIns="0" rIns="0" bIns="0" anchor="ctr" anchorCtr="0">
            <a:norm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zh-CN" altLang="en-US" sz="1200" b="1" dirty="0">
                <a:solidFill>
                  <a:schemeClr val="accent1"/>
                </a:solidFill>
              </a:rPr>
              <a:t>输入标题文本</a:t>
            </a:r>
          </a:p>
        </p:txBody>
      </p:sp>
      <p:sp>
        <p:nvSpPr>
          <p:cNvPr id="36" name="TextBox 50">
            <a:extLst>
              <a:ext uri="{FF2B5EF4-FFF2-40B4-BE49-F238E27FC236}">
                <a16:creationId xmlns:a16="http://schemas.microsoft.com/office/drawing/2014/main" xmlns="" id="{F814ED21-278E-4547-8BA1-B0032E667010}"/>
              </a:ext>
            </a:extLst>
          </p:cNvPr>
          <p:cNvSpPr txBox="1"/>
          <p:nvPr/>
        </p:nvSpPr>
        <p:spPr>
          <a:xfrm>
            <a:off x="8990802" y="2192544"/>
            <a:ext cx="555774" cy="246221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r>
              <a:rPr lang="en-US" sz="1600" b="1">
                <a:solidFill>
                  <a:schemeClr val="accent2"/>
                </a:solidFill>
              </a:rPr>
              <a:t>60%</a:t>
            </a:r>
          </a:p>
        </p:txBody>
      </p:sp>
      <p:sp>
        <p:nvSpPr>
          <p:cNvPr id="37" name="Rectangle 55">
            <a:extLst>
              <a:ext uri="{FF2B5EF4-FFF2-40B4-BE49-F238E27FC236}">
                <a16:creationId xmlns:a16="http://schemas.microsoft.com/office/drawing/2014/main" xmlns="" id="{C5923710-F5AB-4805-B5B8-3BE6C74AF445}"/>
              </a:ext>
            </a:extLst>
          </p:cNvPr>
          <p:cNvSpPr/>
          <p:nvPr/>
        </p:nvSpPr>
        <p:spPr>
          <a:xfrm>
            <a:off x="8990802" y="2438207"/>
            <a:ext cx="1068736" cy="184666"/>
          </a:xfrm>
          <a:prstGeom prst="rect">
            <a:avLst/>
          </a:prstGeom>
        </p:spPr>
        <p:txBody>
          <a:bodyPr wrap="none" lIns="144000" tIns="0" rIns="0" bIns="0" anchor="ctr" anchorCtr="0">
            <a:norm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zh-CN" altLang="en-US" sz="1200" b="1" dirty="0">
                <a:solidFill>
                  <a:schemeClr val="accent2"/>
                </a:solidFill>
              </a:rPr>
              <a:t>输入标题文本</a:t>
            </a:r>
          </a:p>
        </p:txBody>
      </p:sp>
      <p:sp>
        <p:nvSpPr>
          <p:cNvPr id="34" name="TextBox 51">
            <a:extLst>
              <a:ext uri="{FF2B5EF4-FFF2-40B4-BE49-F238E27FC236}">
                <a16:creationId xmlns:a16="http://schemas.microsoft.com/office/drawing/2014/main" xmlns="" id="{9B4B6B2E-3558-4FF8-B962-D127C0453C7A}"/>
              </a:ext>
            </a:extLst>
          </p:cNvPr>
          <p:cNvSpPr txBox="1"/>
          <p:nvPr/>
        </p:nvSpPr>
        <p:spPr>
          <a:xfrm>
            <a:off x="9391191" y="3335677"/>
            <a:ext cx="555776" cy="246221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r>
              <a:rPr lang="en-US" sz="1600" b="1">
                <a:solidFill>
                  <a:schemeClr val="accent3"/>
                </a:solidFill>
              </a:rPr>
              <a:t>90%</a:t>
            </a:r>
          </a:p>
        </p:txBody>
      </p:sp>
      <p:sp>
        <p:nvSpPr>
          <p:cNvPr id="35" name="Rectangle 56">
            <a:extLst>
              <a:ext uri="{FF2B5EF4-FFF2-40B4-BE49-F238E27FC236}">
                <a16:creationId xmlns:a16="http://schemas.microsoft.com/office/drawing/2014/main" xmlns="" id="{F91EA5BC-A13A-4F0A-975F-07CAA6EE70DA}"/>
              </a:ext>
            </a:extLst>
          </p:cNvPr>
          <p:cNvSpPr/>
          <p:nvPr/>
        </p:nvSpPr>
        <p:spPr>
          <a:xfrm>
            <a:off x="9391191" y="3580782"/>
            <a:ext cx="1068737" cy="184666"/>
          </a:xfrm>
          <a:prstGeom prst="rect">
            <a:avLst/>
          </a:prstGeom>
        </p:spPr>
        <p:txBody>
          <a:bodyPr wrap="none" lIns="144000" tIns="0" rIns="0" bIns="0" anchor="ctr" anchorCtr="0">
            <a:norm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zh-CN" altLang="en-US" sz="1200" b="1" dirty="0">
                <a:solidFill>
                  <a:schemeClr val="accent3"/>
                </a:solidFill>
              </a:rPr>
              <a:t>输入标题文本</a:t>
            </a:r>
          </a:p>
        </p:txBody>
      </p:sp>
      <p:sp>
        <p:nvSpPr>
          <p:cNvPr id="32" name="TextBox 52">
            <a:extLst>
              <a:ext uri="{FF2B5EF4-FFF2-40B4-BE49-F238E27FC236}">
                <a16:creationId xmlns:a16="http://schemas.microsoft.com/office/drawing/2014/main" xmlns="" id="{7EFE600A-3395-4B50-8F04-68FA7F209B2C}"/>
              </a:ext>
            </a:extLst>
          </p:cNvPr>
          <p:cNvSpPr txBox="1"/>
          <p:nvPr/>
        </p:nvSpPr>
        <p:spPr>
          <a:xfrm>
            <a:off x="8990764" y="4620644"/>
            <a:ext cx="555776" cy="246221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r>
              <a:rPr lang="en-US" sz="1600" b="1">
                <a:solidFill>
                  <a:schemeClr val="accent4"/>
                </a:solidFill>
              </a:rPr>
              <a:t>40%</a:t>
            </a:r>
          </a:p>
        </p:txBody>
      </p:sp>
      <p:sp>
        <p:nvSpPr>
          <p:cNvPr id="33" name="Rectangle 57">
            <a:extLst>
              <a:ext uri="{FF2B5EF4-FFF2-40B4-BE49-F238E27FC236}">
                <a16:creationId xmlns:a16="http://schemas.microsoft.com/office/drawing/2014/main" xmlns="" id="{F0B4C8AB-B323-4257-A0A1-CB3F579C563B}"/>
              </a:ext>
            </a:extLst>
          </p:cNvPr>
          <p:cNvSpPr/>
          <p:nvPr/>
        </p:nvSpPr>
        <p:spPr>
          <a:xfrm>
            <a:off x="8990764" y="4885485"/>
            <a:ext cx="1068734" cy="184666"/>
          </a:xfrm>
          <a:prstGeom prst="rect">
            <a:avLst/>
          </a:prstGeom>
        </p:spPr>
        <p:txBody>
          <a:bodyPr wrap="none" lIns="144000" tIns="0" rIns="0" bIns="0" anchor="ctr" anchorCtr="0">
            <a:norm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zh-CN" altLang="en-US" sz="1200" b="1" dirty="0">
                <a:solidFill>
                  <a:schemeClr val="accent4"/>
                </a:solidFill>
              </a:rPr>
              <a:t>输入标题文本</a:t>
            </a:r>
          </a:p>
        </p:txBody>
      </p:sp>
      <p:sp>
        <p:nvSpPr>
          <p:cNvPr id="30" name="TextBox 53">
            <a:extLst>
              <a:ext uri="{FF2B5EF4-FFF2-40B4-BE49-F238E27FC236}">
                <a16:creationId xmlns:a16="http://schemas.microsoft.com/office/drawing/2014/main" xmlns="" id="{37EAD7F9-F6E5-468D-9D1B-43614055D33E}"/>
              </a:ext>
            </a:extLst>
          </p:cNvPr>
          <p:cNvSpPr txBox="1"/>
          <p:nvPr/>
        </p:nvSpPr>
        <p:spPr>
          <a:xfrm>
            <a:off x="7493543" y="5516497"/>
            <a:ext cx="555773" cy="246221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r>
              <a:rPr lang="en-US" sz="1600" b="1">
                <a:solidFill>
                  <a:schemeClr val="accent5"/>
                </a:solidFill>
              </a:rPr>
              <a:t>80%</a:t>
            </a:r>
          </a:p>
        </p:txBody>
      </p:sp>
      <p:sp>
        <p:nvSpPr>
          <p:cNvPr id="31" name="Rectangle 58">
            <a:extLst>
              <a:ext uri="{FF2B5EF4-FFF2-40B4-BE49-F238E27FC236}">
                <a16:creationId xmlns:a16="http://schemas.microsoft.com/office/drawing/2014/main" xmlns="" id="{77D740F5-397F-4EEA-A899-62E683C79F8B}"/>
              </a:ext>
            </a:extLst>
          </p:cNvPr>
          <p:cNvSpPr/>
          <p:nvPr/>
        </p:nvSpPr>
        <p:spPr>
          <a:xfrm>
            <a:off x="7493543" y="5764805"/>
            <a:ext cx="1068734" cy="184666"/>
          </a:xfrm>
          <a:prstGeom prst="rect">
            <a:avLst/>
          </a:prstGeom>
        </p:spPr>
        <p:txBody>
          <a:bodyPr wrap="none" lIns="144000" tIns="0" rIns="0" bIns="0" anchor="ctr" anchorCtr="0">
            <a:norm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zh-CN" altLang="en-US" sz="1200" b="1" dirty="0">
                <a:solidFill>
                  <a:schemeClr val="accent5"/>
                </a:solidFill>
              </a:rPr>
              <a:t>输入标题文本</a:t>
            </a: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33099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68" grpId="0" animBg="1"/>
      <p:bldP spid="69" grpId="0" animBg="1"/>
      <p:bldP spid="66" grpId="0" animBg="1"/>
      <p:bldP spid="67" grpId="0" animBg="1"/>
      <p:bldP spid="64" grpId="0" animBg="1"/>
      <p:bldP spid="65" grpId="0" animBg="1"/>
      <p:bldP spid="62" grpId="0" animBg="1"/>
      <p:bldP spid="63" grpId="0" animBg="1"/>
      <p:bldP spid="60" grpId="0" animBg="1"/>
      <p:bldP spid="61" grpId="0" animBg="1"/>
      <p:bldP spid="58" grpId="0"/>
      <p:bldP spid="59" grpId="0"/>
      <p:bldP spid="56" grpId="0"/>
      <p:bldP spid="57" grpId="0"/>
      <p:bldP spid="54" grpId="0"/>
      <p:bldP spid="55" grpId="0"/>
      <p:bldP spid="52" grpId="0"/>
      <p:bldP spid="53" grpId="0"/>
      <p:bldP spid="50" grpId="0"/>
      <p:bldP spid="51" grpId="0"/>
      <p:bldP spid="19" grpId="0" animBg="1"/>
      <p:bldP spid="48" grpId="0" animBg="1"/>
      <p:bldP spid="49" grpId="0" animBg="1"/>
      <p:bldP spid="46" grpId="0" animBg="1"/>
      <p:bldP spid="47" grpId="0" animBg="1"/>
      <p:bldP spid="44" grpId="0" animBg="1"/>
      <p:bldP spid="45" grpId="0" animBg="1"/>
      <p:bldP spid="42" grpId="0" animBg="1"/>
      <p:bldP spid="43" grpId="0" animBg="1"/>
      <p:bldP spid="40" grpId="0" animBg="1"/>
      <p:bldP spid="41" grpId="0" animBg="1"/>
      <p:bldP spid="38" grpId="0"/>
      <p:bldP spid="39" grpId="0"/>
      <p:bldP spid="36" grpId="0"/>
      <p:bldP spid="37" grpId="0"/>
      <p:bldP spid="34" grpId="0"/>
      <p:bldP spid="35" grpId="0"/>
      <p:bldP spid="32" grpId="0"/>
      <p:bldP spid="33" grpId="0"/>
      <p:bldP spid="30" grpId="0"/>
      <p:bldP spid="31" grpId="0"/>
      <p:bldP spid="7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xmlns="" id="{E4F4CC26-C26A-4C69-A79E-CE8F8B4750A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358137" y="1376507"/>
            <a:ext cx="2137580" cy="3181152"/>
            <a:chOff x="6525490" y="1135117"/>
            <a:chExt cx="3179695" cy="4732029"/>
          </a:xfrm>
        </p:grpSpPr>
        <p:sp>
          <p:nvSpPr>
            <p:cNvPr id="53" name="Parallelogram 4">
              <a:extLst>
                <a:ext uri="{FF2B5EF4-FFF2-40B4-BE49-F238E27FC236}">
                  <a16:creationId xmlns:a16="http://schemas.microsoft.com/office/drawing/2014/main" xmlns="" id="{7E8F5668-D5A6-4459-A4E4-BA28ECD40701}"/>
                </a:ext>
              </a:extLst>
            </p:cNvPr>
            <p:cNvSpPr/>
            <p:nvPr/>
          </p:nvSpPr>
          <p:spPr>
            <a:xfrm flipH="1">
              <a:off x="7565355" y="4304425"/>
              <a:ext cx="372709" cy="728681"/>
            </a:xfrm>
            <a:prstGeom prst="parallelogram">
              <a:avLst>
                <a:gd name="adj" fmla="val 62021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Parallelogram 5">
              <a:extLst>
                <a:ext uri="{FF2B5EF4-FFF2-40B4-BE49-F238E27FC236}">
                  <a16:creationId xmlns:a16="http://schemas.microsoft.com/office/drawing/2014/main" xmlns="" id="{A107267F-59DC-4BE2-9EE4-E7CCD67CE23B}"/>
                </a:ext>
              </a:extLst>
            </p:cNvPr>
            <p:cNvSpPr/>
            <p:nvPr/>
          </p:nvSpPr>
          <p:spPr>
            <a:xfrm rot="661894">
              <a:off x="8245743" y="4484082"/>
              <a:ext cx="332215" cy="632352"/>
            </a:xfrm>
            <a:prstGeom prst="parallelogram">
              <a:avLst>
                <a:gd name="adj" fmla="val 62021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6">
              <a:extLst>
                <a:ext uri="{FF2B5EF4-FFF2-40B4-BE49-F238E27FC236}">
                  <a16:creationId xmlns:a16="http://schemas.microsoft.com/office/drawing/2014/main" xmlns="" id="{54004BF7-E3BC-4333-A80B-1E2EEA4840BA}"/>
                </a:ext>
              </a:extLst>
            </p:cNvPr>
            <p:cNvSpPr/>
            <p:nvPr/>
          </p:nvSpPr>
          <p:spPr>
            <a:xfrm>
              <a:off x="8147311" y="1135117"/>
              <a:ext cx="1557874" cy="3386592"/>
            </a:xfrm>
            <a:custGeom>
              <a:avLst/>
              <a:gdLst>
                <a:gd name="connsiteX0" fmla="*/ 8401 w 1557875"/>
                <a:gd name="connsiteY0" fmla="*/ 0 h 3386592"/>
                <a:gd name="connsiteX1" fmla="*/ 829175 w 1557875"/>
                <a:gd name="connsiteY1" fmla="*/ 198264 h 3386592"/>
                <a:gd name="connsiteX2" fmla="*/ 1447547 w 1557875"/>
                <a:gd name="connsiteY2" fmla="*/ 894635 h 3386592"/>
                <a:gd name="connsiteX3" fmla="*/ 1530477 w 1557875"/>
                <a:gd name="connsiteY3" fmla="*/ 1870799 h 3386592"/>
                <a:gd name="connsiteX4" fmla="*/ 1138627 w 1557875"/>
                <a:gd name="connsiteY4" fmla="*/ 2912037 h 3386592"/>
                <a:gd name="connsiteX5" fmla="*/ 825568 w 1557875"/>
                <a:gd name="connsiteY5" fmla="*/ 3355102 h 3386592"/>
                <a:gd name="connsiteX6" fmla="*/ 26087 w 1557875"/>
                <a:gd name="connsiteY6" fmla="*/ 3386443 h 3386592"/>
                <a:gd name="connsiteX7" fmla="*/ 0 w 1557875"/>
                <a:gd name="connsiteY7" fmla="*/ 3386592 h 3386592"/>
                <a:gd name="connsiteX8" fmla="*/ 0 w 1557875"/>
                <a:gd name="connsiteY8" fmla="*/ 3066486 h 3386592"/>
                <a:gd name="connsiteX9" fmla="*/ 3744 w 1557875"/>
                <a:gd name="connsiteY9" fmla="*/ 3066465 h 3386592"/>
                <a:gd name="connsiteX10" fmla="*/ 652087 w 1557875"/>
                <a:gd name="connsiteY10" fmla="*/ 3041048 h 3386592"/>
                <a:gd name="connsiteX11" fmla="*/ 905963 w 1557875"/>
                <a:gd name="connsiteY11" fmla="*/ 2681744 h 3386592"/>
                <a:gd name="connsiteX12" fmla="*/ 1223736 w 1557875"/>
                <a:gd name="connsiteY12" fmla="*/ 1837349 h 3386592"/>
                <a:gd name="connsiteX13" fmla="*/ 1156483 w 1557875"/>
                <a:gd name="connsiteY13" fmla="*/ 1045725 h 3386592"/>
                <a:gd name="connsiteX14" fmla="*/ 655013 w 1557875"/>
                <a:gd name="connsiteY14" fmla="*/ 481001 h 3386592"/>
                <a:gd name="connsiteX15" fmla="*/ 176073 w 1557875"/>
                <a:gd name="connsiteY15" fmla="*/ 334072 h 3386592"/>
                <a:gd name="connsiteX16" fmla="*/ 0 w 1557875"/>
                <a:gd name="connsiteY16" fmla="*/ 321006 h 3386592"/>
                <a:gd name="connsiteX17" fmla="*/ 0 w 1557875"/>
                <a:gd name="connsiteY17" fmla="*/ 288 h 33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7875" h="3386592">
                  <a:moveTo>
                    <a:pt x="8401" y="0"/>
                  </a:moveTo>
                  <a:cubicBezTo>
                    <a:pt x="324225" y="3339"/>
                    <a:pt x="606618" y="89434"/>
                    <a:pt x="829175" y="198264"/>
                  </a:cubicBezTo>
                  <a:cubicBezTo>
                    <a:pt x="1118259" y="358189"/>
                    <a:pt x="1330663" y="615879"/>
                    <a:pt x="1447547" y="894635"/>
                  </a:cubicBezTo>
                  <a:cubicBezTo>
                    <a:pt x="1564431" y="1173392"/>
                    <a:pt x="1581963" y="1534567"/>
                    <a:pt x="1530477" y="1870799"/>
                  </a:cubicBezTo>
                  <a:cubicBezTo>
                    <a:pt x="1478991" y="2207032"/>
                    <a:pt x="1256112" y="2664653"/>
                    <a:pt x="1138627" y="2912037"/>
                  </a:cubicBezTo>
                  <a:cubicBezTo>
                    <a:pt x="1021141" y="3159420"/>
                    <a:pt x="1018619" y="3229288"/>
                    <a:pt x="825568" y="3355102"/>
                  </a:cubicBezTo>
                  <a:cubicBezTo>
                    <a:pt x="671404" y="3376617"/>
                    <a:pt x="330292" y="3383931"/>
                    <a:pt x="26087" y="3386443"/>
                  </a:cubicBezTo>
                  <a:lnTo>
                    <a:pt x="0" y="3386592"/>
                  </a:lnTo>
                  <a:lnTo>
                    <a:pt x="0" y="3066486"/>
                  </a:lnTo>
                  <a:lnTo>
                    <a:pt x="3744" y="3066465"/>
                  </a:lnTo>
                  <a:cubicBezTo>
                    <a:pt x="250440" y="3064428"/>
                    <a:pt x="527066" y="3058496"/>
                    <a:pt x="652087" y="3041048"/>
                  </a:cubicBezTo>
                  <a:cubicBezTo>
                    <a:pt x="808642" y="2939019"/>
                    <a:pt x="810688" y="2882360"/>
                    <a:pt x="905963" y="2681744"/>
                  </a:cubicBezTo>
                  <a:cubicBezTo>
                    <a:pt x="1001238" y="2481127"/>
                    <a:pt x="1181983" y="2110018"/>
                    <a:pt x="1223736" y="1837349"/>
                  </a:cubicBezTo>
                  <a:cubicBezTo>
                    <a:pt x="1265488" y="1564680"/>
                    <a:pt x="1251271" y="1271784"/>
                    <a:pt x="1156483" y="1045725"/>
                  </a:cubicBezTo>
                  <a:cubicBezTo>
                    <a:pt x="1061695" y="819668"/>
                    <a:pt x="889446" y="610692"/>
                    <a:pt x="655013" y="481001"/>
                  </a:cubicBezTo>
                  <a:cubicBezTo>
                    <a:pt x="519650" y="414809"/>
                    <a:pt x="356991" y="358988"/>
                    <a:pt x="176073" y="334072"/>
                  </a:cubicBezTo>
                  <a:lnTo>
                    <a:pt x="0" y="321006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43922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7">
              <a:extLst>
                <a:ext uri="{FF2B5EF4-FFF2-40B4-BE49-F238E27FC236}">
                  <a16:creationId xmlns:a16="http://schemas.microsoft.com/office/drawing/2014/main" xmlns="" id="{9A7C7566-316F-4BDA-BCC0-67C2D5F4C044}"/>
                </a:ext>
              </a:extLst>
            </p:cNvPr>
            <p:cNvSpPr/>
            <p:nvPr/>
          </p:nvSpPr>
          <p:spPr>
            <a:xfrm flipH="1">
              <a:off x="6525490" y="1135117"/>
              <a:ext cx="1632134" cy="3386592"/>
            </a:xfrm>
            <a:custGeom>
              <a:avLst/>
              <a:gdLst>
                <a:gd name="connsiteX0" fmla="*/ 8401 w 1557875"/>
                <a:gd name="connsiteY0" fmla="*/ 0 h 3386592"/>
                <a:gd name="connsiteX1" fmla="*/ 829175 w 1557875"/>
                <a:gd name="connsiteY1" fmla="*/ 198264 h 3386592"/>
                <a:gd name="connsiteX2" fmla="*/ 1447547 w 1557875"/>
                <a:gd name="connsiteY2" fmla="*/ 894635 h 3386592"/>
                <a:gd name="connsiteX3" fmla="*/ 1530477 w 1557875"/>
                <a:gd name="connsiteY3" fmla="*/ 1870799 h 3386592"/>
                <a:gd name="connsiteX4" fmla="*/ 1138627 w 1557875"/>
                <a:gd name="connsiteY4" fmla="*/ 2912037 h 3386592"/>
                <a:gd name="connsiteX5" fmla="*/ 825568 w 1557875"/>
                <a:gd name="connsiteY5" fmla="*/ 3355102 h 3386592"/>
                <a:gd name="connsiteX6" fmla="*/ 26087 w 1557875"/>
                <a:gd name="connsiteY6" fmla="*/ 3386443 h 3386592"/>
                <a:gd name="connsiteX7" fmla="*/ 0 w 1557875"/>
                <a:gd name="connsiteY7" fmla="*/ 3386592 h 3386592"/>
                <a:gd name="connsiteX8" fmla="*/ 0 w 1557875"/>
                <a:gd name="connsiteY8" fmla="*/ 3066486 h 3386592"/>
                <a:gd name="connsiteX9" fmla="*/ 3744 w 1557875"/>
                <a:gd name="connsiteY9" fmla="*/ 3066465 h 3386592"/>
                <a:gd name="connsiteX10" fmla="*/ 652087 w 1557875"/>
                <a:gd name="connsiteY10" fmla="*/ 3041048 h 3386592"/>
                <a:gd name="connsiteX11" fmla="*/ 905963 w 1557875"/>
                <a:gd name="connsiteY11" fmla="*/ 2681744 h 3386592"/>
                <a:gd name="connsiteX12" fmla="*/ 1223736 w 1557875"/>
                <a:gd name="connsiteY12" fmla="*/ 1837349 h 3386592"/>
                <a:gd name="connsiteX13" fmla="*/ 1156483 w 1557875"/>
                <a:gd name="connsiteY13" fmla="*/ 1045725 h 3386592"/>
                <a:gd name="connsiteX14" fmla="*/ 655013 w 1557875"/>
                <a:gd name="connsiteY14" fmla="*/ 481001 h 3386592"/>
                <a:gd name="connsiteX15" fmla="*/ 176073 w 1557875"/>
                <a:gd name="connsiteY15" fmla="*/ 334072 h 3386592"/>
                <a:gd name="connsiteX16" fmla="*/ 0 w 1557875"/>
                <a:gd name="connsiteY16" fmla="*/ 321006 h 3386592"/>
                <a:gd name="connsiteX17" fmla="*/ 0 w 1557875"/>
                <a:gd name="connsiteY17" fmla="*/ 288 h 33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7875" h="3386592">
                  <a:moveTo>
                    <a:pt x="8401" y="0"/>
                  </a:moveTo>
                  <a:cubicBezTo>
                    <a:pt x="324225" y="3339"/>
                    <a:pt x="606618" y="89434"/>
                    <a:pt x="829175" y="198264"/>
                  </a:cubicBezTo>
                  <a:cubicBezTo>
                    <a:pt x="1118259" y="358189"/>
                    <a:pt x="1330663" y="615879"/>
                    <a:pt x="1447547" y="894635"/>
                  </a:cubicBezTo>
                  <a:cubicBezTo>
                    <a:pt x="1564431" y="1173392"/>
                    <a:pt x="1581963" y="1534567"/>
                    <a:pt x="1530477" y="1870799"/>
                  </a:cubicBezTo>
                  <a:cubicBezTo>
                    <a:pt x="1478991" y="2207032"/>
                    <a:pt x="1256112" y="2664653"/>
                    <a:pt x="1138627" y="2912037"/>
                  </a:cubicBezTo>
                  <a:cubicBezTo>
                    <a:pt x="1021141" y="3159420"/>
                    <a:pt x="1018619" y="3229288"/>
                    <a:pt x="825568" y="3355102"/>
                  </a:cubicBezTo>
                  <a:cubicBezTo>
                    <a:pt x="671404" y="3376617"/>
                    <a:pt x="330292" y="3383931"/>
                    <a:pt x="26087" y="3386443"/>
                  </a:cubicBezTo>
                  <a:lnTo>
                    <a:pt x="0" y="3386592"/>
                  </a:lnTo>
                  <a:lnTo>
                    <a:pt x="0" y="3066486"/>
                  </a:lnTo>
                  <a:lnTo>
                    <a:pt x="3744" y="3066465"/>
                  </a:lnTo>
                  <a:cubicBezTo>
                    <a:pt x="250440" y="3064428"/>
                    <a:pt x="527066" y="3058496"/>
                    <a:pt x="652087" y="3041048"/>
                  </a:cubicBezTo>
                  <a:cubicBezTo>
                    <a:pt x="808642" y="2939019"/>
                    <a:pt x="810688" y="2882360"/>
                    <a:pt x="905963" y="2681744"/>
                  </a:cubicBezTo>
                  <a:cubicBezTo>
                    <a:pt x="1001238" y="2481127"/>
                    <a:pt x="1181983" y="2110018"/>
                    <a:pt x="1223736" y="1837349"/>
                  </a:cubicBezTo>
                  <a:cubicBezTo>
                    <a:pt x="1265488" y="1564680"/>
                    <a:pt x="1251271" y="1271784"/>
                    <a:pt x="1156483" y="1045725"/>
                  </a:cubicBezTo>
                  <a:cubicBezTo>
                    <a:pt x="1061695" y="819668"/>
                    <a:pt x="889446" y="610692"/>
                    <a:pt x="655013" y="481001"/>
                  </a:cubicBezTo>
                  <a:cubicBezTo>
                    <a:pt x="519650" y="414809"/>
                    <a:pt x="356991" y="358988"/>
                    <a:pt x="176073" y="334072"/>
                  </a:cubicBezTo>
                  <a:lnTo>
                    <a:pt x="0" y="321006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8">
              <a:extLst>
                <a:ext uri="{FF2B5EF4-FFF2-40B4-BE49-F238E27FC236}">
                  <a16:creationId xmlns:a16="http://schemas.microsoft.com/office/drawing/2014/main" xmlns="" id="{5CE27B49-EEBB-42EC-81EE-05DD6735A867}"/>
                </a:ext>
              </a:extLst>
            </p:cNvPr>
            <p:cNvSpPr/>
            <p:nvPr/>
          </p:nvSpPr>
          <p:spPr>
            <a:xfrm rot="10800000">
              <a:off x="8401430" y="1624321"/>
              <a:ext cx="779318" cy="2408184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9318" h="2408184">
                  <a:moveTo>
                    <a:pt x="779318" y="2408184"/>
                  </a:moveTo>
                  <a:cubicBezTo>
                    <a:pt x="369695" y="2231539"/>
                    <a:pt x="0" y="1869094"/>
                    <a:pt x="0" y="1204092"/>
                  </a:cubicBezTo>
                  <a:cubicBezTo>
                    <a:pt x="0" y="539090"/>
                    <a:pt x="411258" y="145473"/>
                    <a:pt x="779318" y="0"/>
                  </a:cubicBezTo>
                  <a:cubicBezTo>
                    <a:pt x="478853" y="276460"/>
                    <a:pt x="246522" y="671422"/>
                    <a:pt x="246522" y="1204091"/>
                  </a:cubicBezTo>
                  <a:cubicBezTo>
                    <a:pt x="246522" y="1736760"/>
                    <a:pt x="458071" y="2214850"/>
                    <a:pt x="779318" y="2408182"/>
                  </a:cubicBezTo>
                  <a:lnTo>
                    <a:pt x="779318" y="240818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Freeform: Shape 9">
              <a:extLst>
                <a:ext uri="{FF2B5EF4-FFF2-40B4-BE49-F238E27FC236}">
                  <a16:creationId xmlns:a16="http://schemas.microsoft.com/office/drawing/2014/main" xmlns="" id="{05977420-B6E6-449E-9F2B-B7BF512F7F2C}"/>
                </a:ext>
              </a:extLst>
            </p:cNvPr>
            <p:cNvSpPr/>
            <p:nvPr/>
          </p:nvSpPr>
          <p:spPr>
            <a:xfrm>
              <a:off x="7087360" y="1624321"/>
              <a:ext cx="779318" cy="2408184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9318" h="2408184">
                  <a:moveTo>
                    <a:pt x="779318" y="2408184"/>
                  </a:moveTo>
                  <a:cubicBezTo>
                    <a:pt x="369695" y="2231539"/>
                    <a:pt x="0" y="1869094"/>
                    <a:pt x="0" y="1204092"/>
                  </a:cubicBezTo>
                  <a:cubicBezTo>
                    <a:pt x="0" y="539090"/>
                    <a:pt x="411258" y="145473"/>
                    <a:pt x="779318" y="0"/>
                  </a:cubicBezTo>
                  <a:cubicBezTo>
                    <a:pt x="478853" y="276460"/>
                    <a:pt x="246522" y="671422"/>
                    <a:pt x="246522" y="1204091"/>
                  </a:cubicBezTo>
                  <a:cubicBezTo>
                    <a:pt x="246522" y="1736760"/>
                    <a:pt x="458071" y="2214850"/>
                    <a:pt x="779318" y="2408182"/>
                  </a:cubicBezTo>
                  <a:lnTo>
                    <a:pt x="779318" y="240818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10">
              <a:extLst>
                <a:ext uri="{FF2B5EF4-FFF2-40B4-BE49-F238E27FC236}">
                  <a16:creationId xmlns:a16="http://schemas.microsoft.com/office/drawing/2014/main" xmlns="" id="{8011C65B-9FA0-4923-B55B-0B8FDE7F6E98}"/>
                </a:ext>
              </a:extLst>
            </p:cNvPr>
            <p:cNvSpPr/>
            <p:nvPr/>
          </p:nvSpPr>
          <p:spPr>
            <a:xfrm>
              <a:off x="7954889" y="1634154"/>
              <a:ext cx="363525" cy="2313432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208485 h 2208485"/>
                <a:gd name="connsiteX1" fmla="*/ 1 w 206361"/>
                <a:gd name="connsiteY1" fmla="*/ 1247255 h 2208485"/>
                <a:gd name="connsiteX2" fmla="*/ 104397 w 206361"/>
                <a:gd name="connsiteY2" fmla="*/ 0 h 2208485"/>
                <a:gd name="connsiteX3" fmla="*/ 205125 w 206361"/>
                <a:gd name="connsiteY3" fmla="*/ 1079089 h 2208485"/>
                <a:gd name="connsiteX4" fmla="*/ 102093 w 206361"/>
                <a:gd name="connsiteY4" fmla="*/ 2208485 h 2208485"/>
                <a:gd name="connsiteX0" fmla="*/ 102093 w 206313"/>
                <a:gd name="connsiteY0" fmla="*/ 2208485 h 2208485"/>
                <a:gd name="connsiteX1" fmla="*/ 1 w 206313"/>
                <a:gd name="connsiteY1" fmla="*/ 1247255 h 2208485"/>
                <a:gd name="connsiteX2" fmla="*/ 104397 w 206313"/>
                <a:gd name="connsiteY2" fmla="*/ 0 h 2208485"/>
                <a:gd name="connsiteX3" fmla="*/ 205125 w 206313"/>
                <a:gd name="connsiteY3" fmla="*/ 1079089 h 2208485"/>
                <a:gd name="connsiteX4" fmla="*/ 102093 w 206313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313" h="2208485">
                  <a:moveTo>
                    <a:pt x="102093" y="2208485"/>
                  </a:moveTo>
                  <a:cubicBezTo>
                    <a:pt x="118854" y="2118023"/>
                    <a:pt x="-383" y="1615336"/>
                    <a:pt x="1" y="1247255"/>
                  </a:cubicBezTo>
                  <a:cubicBezTo>
                    <a:pt x="385" y="879174"/>
                    <a:pt x="69353" y="237819"/>
                    <a:pt x="104397" y="0"/>
                  </a:cubicBezTo>
                  <a:cubicBezTo>
                    <a:pt x="121768" y="338398"/>
                    <a:pt x="205125" y="546420"/>
                    <a:pt x="205125" y="1079089"/>
                  </a:cubicBezTo>
                  <a:cubicBezTo>
                    <a:pt x="220029" y="1490963"/>
                    <a:pt x="89614" y="2140168"/>
                    <a:pt x="102093" y="22084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Rectangle: Rounded Corners 11">
              <a:extLst>
                <a:ext uri="{FF2B5EF4-FFF2-40B4-BE49-F238E27FC236}">
                  <a16:creationId xmlns:a16="http://schemas.microsoft.com/office/drawing/2014/main" xmlns="" id="{6C056133-2167-4A40-BA33-DF3825004851}"/>
                </a:ext>
              </a:extLst>
            </p:cNvPr>
            <p:cNvSpPr/>
            <p:nvPr/>
          </p:nvSpPr>
          <p:spPr>
            <a:xfrm>
              <a:off x="7477019" y="5010913"/>
              <a:ext cx="1133581" cy="85623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476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Freeform: Shape 12">
              <a:extLst>
                <a:ext uri="{FF2B5EF4-FFF2-40B4-BE49-F238E27FC236}">
                  <a16:creationId xmlns:a16="http://schemas.microsoft.com/office/drawing/2014/main" xmlns="" id="{2914EA2C-3FC1-4FC8-90C5-2085600F76C3}"/>
                </a:ext>
              </a:extLst>
            </p:cNvPr>
            <p:cNvSpPr/>
            <p:nvPr/>
          </p:nvSpPr>
          <p:spPr>
            <a:xfrm>
              <a:off x="7954784" y="5043279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Freeform: Shape 13">
              <a:extLst>
                <a:ext uri="{FF2B5EF4-FFF2-40B4-BE49-F238E27FC236}">
                  <a16:creationId xmlns:a16="http://schemas.microsoft.com/office/drawing/2014/main" xmlns="" id="{91494A68-EB18-4417-834D-5C4A0048C067}"/>
                </a:ext>
              </a:extLst>
            </p:cNvPr>
            <p:cNvSpPr/>
            <p:nvPr/>
          </p:nvSpPr>
          <p:spPr>
            <a:xfrm>
              <a:off x="8318500" y="5098665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14">
              <a:extLst>
                <a:ext uri="{FF2B5EF4-FFF2-40B4-BE49-F238E27FC236}">
                  <a16:creationId xmlns:a16="http://schemas.microsoft.com/office/drawing/2014/main" xmlns="" id="{0C7D6F1B-3DFD-4844-A4BC-932D3D645188}"/>
                </a:ext>
              </a:extLst>
            </p:cNvPr>
            <p:cNvSpPr/>
            <p:nvPr/>
          </p:nvSpPr>
          <p:spPr>
            <a:xfrm>
              <a:off x="7631094" y="5091665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15">
            <a:extLst>
              <a:ext uri="{FF2B5EF4-FFF2-40B4-BE49-F238E27FC236}">
                <a16:creationId xmlns:a16="http://schemas.microsoft.com/office/drawing/2014/main" xmlns="" id="{F2425502-83C7-4861-8741-8642933F90C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127928" y="2460258"/>
            <a:ext cx="1415408" cy="2097402"/>
            <a:chOff x="6525490" y="1135117"/>
            <a:chExt cx="3193353" cy="4732029"/>
          </a:xfrm>
        </p:grpSpPr>
        <p:sp>
          <p:nvSpPr>
            <p:cNvPr id="42" name="Parallelogram 16">
              <a:extLst>
                <a:ext uri="{FF2B5EF4-FFF2-40B4-BE49-F238E27FC236}">
                  <a16:creationId xmlns:a16="http://schemas.microsoft.com/office/drawing/2014/main" xmlns="" id="{E492112A-3D30-44F9-92AE-47D0E6A64B31}"/>
                </a:ext>
              </a:extLst>
            </p:cNvPr>
            <p:cNvSpPr/>
            <p:nvPr/>
          </p:nvSpPr>
          <p:spPr>
            <a:xfrm flipH="1">
              <a:off x="7565355" y="4304425"/>
              <a:ext cx="372709" cy="728681"/>
            </a:xfrm>
            <a:prstGeom prst="parallelogram">
              <a:avLst>
                <a:gd name="adj" fmla="val 62021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Parallelogram 17">
              <a:extLst>
                <a:ext uri="{FF2B5EF4-FFF2-40B4-BE49-F238E27FC236}">
                  <a16:creationId xmlns:a16="http://schemas.microsoft.com/office/drawing/2014/main" xmlns="" id="{50423C0B-2338-47C2-AF49-9C75DD701ED8}"/>
                </a:ext>
              </a:extLst>
            </p:cNvPr>
            <p:cNvSpPr/>
            <p:nvPr/>
          </p:nvSpPr>
          <p:spPr>
            <a:xfrm rot="661894">
              <a:off x="8245743" y="4484082"/>
              <a:ext cx="332215" cy="632352"/>
            </a:xfrm>
            <a:prstGeom prst="parallelogram">
              <a:avLst>
                <a:gd name="adj" fmla="val 62021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18">
              <a:extLst>
                <a:ext uri="{FF2B5EF4-FFF2-40B4-BE49-F238E27FC236}">
                  <a16:creationId xmlns:a16="http://schemas.microsoft.com/office/drawing/2014/main" xmlns="" id="{6C50128B-3C45-4363-9C09-7AF45BBF9B51}"/>
                </a:ext>
              </a:extLst>
            </p:cNvPr>
            <p:cNvSpPr/>
            <p:nvPr/>
          </p:nvSpPr>
          <p:spPr>
            <a:xfrm>
              <a:off x="8160968" y="1135117"/>
              <a:ext cx="1557875" cy="3386592"/>
            </a:xfrm>
            <a:custGeom>
              <a:avLst/>
              <a:gdLst>
                <a:gd name="connsiteX0" fmla="*/ 8401 w 1557875"/>
                <a:gd name="connsiteY0" fmla="*/ 0 h 3386592"/>
                <a:gd name="connsiteX1" fmla="*/ 829175 w 1557875"/>
                <a:gd name="connsiteY1" fmla="*/ 198264 h 3386592"/>
                <a:gd name="connsiteX2" fmla="*/ 1447547 w 1557875"/>
                <a:gd name="connsiteY2" fmla="*/ 894635 h 3386592"/>
                <a:gd name="connsiteX3" fmla="*/ 1530477 w 1557875"/>
                <a:gd name="connsiteY3" fmla="*/ 1870799 h 3386592"/>
                <a:gd name="connsiteX4" fmla="*/ 1138627 w 1557875"/>
                <a:gd name="connsiteY4" fmla="*/ 2912037 h 3386592"/>
                <a:gd name="connsiteX5" fmla="*/ 825568 w 1557875"/>
                <a:gd name="connsiteY5" fmla="*/ 3355102 h 3386592"/>
                <a:gd name="connsiteX6" fmla="*/ 26087 w 1557875"/>
                <a:gd name="connsiteY6" fmla="*/ 3386443 h 3386592"/>
                <a:gd name="connsiteX7" fmla="*/ 0 w 1557875"/>
                <a:gd name="connsiteY7" fmla="*/ 3386592 h 3386592"/>
                <a:gd name="connsiteX8" fmla="*/ 0 w 1557875"/>
                <a:gd name="connsiteY8" fmla="*/ 3066486 h 3386592"/>
                <a:gd name="connsiteX9" fmla="*/ 3744 w 1557875"/>
                <a:gd name="connsiteY9" fmla="*/ 3066465 h 3386592"/>
                <a:gd name="connsiteX10" fmla="*/ 652087 w 1557875"/>
                <a:gd name="connsiteY10" fmla="*/ 3041048 h 3386592"/>
                <a:gd name="connsiteX11" fmla="*/ 905963 w 1557875"/>
                <a:gd name="connsiteY11" fmla="*/ 2681744 h 3386592"/>
                <a:gd name="connsiteX12" fmla="*/ 1223736 w 1557875"/>
                <a:gd name="connsiteY12" fmla="*/ 1837349 h 3386592"/>
                <a:gd name="connsiteX13" fmla="*/ 1156483 w 1557875"/>
                <a:gd name="connsiteY13" fmla="*/ 1045725 h 3386592"/>
                <a:gd name="connsiteX14" fmla="*/ 655013 w 1557875"/>
                <a:gd name="connsiteY14" fmla="*/ 481001 h 3386592"/>
                <a:gd name="connsiteX15" fmla="*/ 176073 w 1557875"/>
                <a:gd name="connsiteY15" fmla="*/ 334072 h 3386592"/>
                <a:gd name="connsiteX16" fmla="*/ 0 w 1557875"/>
                <a:gd name="connsiteY16" fmla="*/ 321006 h 3386592"/>
                <a:gd name="connsiteX17" fmla="*/ 0 w 1557875"/>
                <a:gd name="connsiteY17" fmla="*/ 288 h 33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7875" h="3386592">
                  <a:moveTo>
                    <a:pt x="8401" y="0"/>
                  </a:moveTo>
                  <a:cubicBezTo>
                    <a:pt x="324225" y="3339"/>
                    <a:pt x="606618" y="89434"/>
                    <a:pt x="829175" y="198264"/>
                  </a:cubicBezTo>
                  <a:cubicBezTo>
                    <a:pt x="1118259" y="358189"/>
                    <a:pt x="1330663" y="615879"/>
                    <a:pt x="1447547" y="894635"/>
                  </a:cubicBezTo>
                  <a:cubicBezTo>
                    <a:pt x="1564431" y="1173392"/>
                    <a:pt x="1581963" y="1534567"/>
                    <a:pt x="1530477" y="1870799"/>
                  </a:cubicBezTo>
                  <a:cubicBezTo>
                    <a:pt x="1478991" y="2207032"/>
                    <a:pt x="1256112" y="2664653"/>
                    <a:pt x="1138627" y="2912037"/>
                  </a:cubicBezTo>
                  <a:cubicBezTo>
                    <a:pt x="1021141" y="3159420"/>
                    <a:pt x="1018619" y="3229288"/>
                    <a:pt x="825568" y="3355102"/>
                  </a:cubicBezTo>
                  <a:cubicBezTo>
                    <a:pt x="671404" y="3376617"/>
                    <a:pt x="330292" y="3383931"/>
                    <a:pt x="26087" y="3386443"/>
                  </a:cubicBezTo>
                  <a:lnTo>
                    <a:pt x="0" y="3386592"/>
                  </a:lnTo>
                  <a:lnTo>
                    <a:pt x="0" y="3066486"/>
                  </a:lnTo>
                  <a:lnTo>
                    <a:pt x="3744" y="3066465"/>
                  </a:lnTo>
                  <a:cubicBezTo>
                    <a:pt x="250440" y="3064428"/>
                    <a:pt x="527066" y="3058496"/>
                    <a:pt x="652087" y="3041048"/>
                  </a:cubicBezTo>
                  <a:cubicBezTo>
                    <a:pt x="808642" y="2939019"/>
                    <a:pt x="810688" y="2882360"/>
                    <a:pt x="905963" y="2681744"/>
                  </a:cubicBezTo>
                  <a:cubicBezTo>
                    <a:pt x="1001238" y="2481127"/>
                    <a:pt x="1181983" y="2110018"/>
                    <a:pt x="1223736" y="1837349"/>
                  </a:cubicBezTo>
                  <a:cubicBezTo>
                    <a:pt x="1265488" y="1564680"/>
                    <a:pt x="1251271" y="1271784"/>
                    <a:pt x="1156483" y="1045725"/>
                  </a:cubicBezTo>
                  <a:cubicBezTo>
                    <a:pt x="1061695" y="819668"/>
                    <a:pt x="889446" y="610692"/>
                    <a:pt x="655013" y="481001"/>
                  </a:cubicBezTo>
                  <a:cubicBezTo>
                    <a:pt x="519650" y="414809"/>
                    <a:pt x="356991" y="358988"/>
                    <a:pt x="176073" y="334072"/>
                  </a:cubicBezTo>
                  <a:lnTo>
                    <a:pt x="0" y="321006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43922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19">
              <a:extLst>
                <a:ext uri="{FF2B5EF4-FFF2-40B4-BE49-F238E27FC236}">
                  <a16:creationId xmlns:a16="http://schemas.microsoft.com/office/drawing/2014/main" xmlns="" id="{4635FB28-9C48-490F-A435-BA4A65C9408E}"/>
                </a:ext>
              </a:extLst>
            </p:cNvPr>
            <p:cNvSpPr/>
            <p:nvPr/>
          </p:nvSpPr>
          <p:spPr>
            <a:xfrm flipH="1">
              <a:off x="6525490" y="1135117"/>
              <a:ext cx="1632134" cy="3386592"/>
            </a:xfrm>
            <a:custGeom>
              <a:avLst/>
              <a:gdLst>
                <a:gd name="connsiteX0" fmla="*/ 8401 w 1557875"/>
                <a:gd name="connsiteY0" fmla="*/ 0 h 3386592"/>
                <a:gd name="connsiteX1" fmla="*/ 829175 w 1557875"/>
                <a:gd name="connsiteY1" fmla="*/ 198264 h 3386592"/>
                <a:gd name="connsiteX2" fmla="*/ 1447547 w 1557875"/>
                <a:gd name="connsiteY2" fmla="*/ 894635 h 3386592"/>
                <a:gd name="connsiteX3" fmla="*/ 1530477 w 1557875"/>
                <a:gd name="connsiteY3" fmla="*/ 1870799 h 3386592"/>
                <a:gd name="connsiteX4" fmla="*/ 1138627 w 1557875"/>
                <a:gd name="connsiteY4" fmla="*/ 2912037 h 3386592"/>
                <a:gd name="connsiteX5" fmla="*/ 825568 w 1557875"/>
                <a:gd name="connsiteY5" fmla="*/ 3355102 h 3386592"/>
                <a:gd name="connsiteX6" fmla="*/ 26087 w 1557875"/>
                <a:gd name="connsiteY6" fmla="*/ 3386443 h 3386592"/>
                <a:gd name="connsiteX7" fmla="*/ 0 w 1557875"/>
                <a:gd name="connsiteY7" fmla="*/ 3386592 h 3386592"/>
                <a:gd name="connsiteX8" fmla="*/ 0 w 1557875"/>
                <a:gd name="connsiteY8" fmla="*/ 3066486 h 3386592"/>
                <a:gd name="connsiteX9" fmla="*/ 3744 w 1557875"/>
                <a:gd name="connsiteY9" fmla="*/ 3066465 h 3386592"/>
                <a:gd name="connsiteX10" fmla="*/ 652087 w 1557875"/>
                <a:gd name="connsiteY10" fmla="*/ 3041048 h 3386592"/>
                <a:gd name="connsiteX11" fmla="*/ 905963 w 1557875"/>
                <a:gd name="connsiteY11" fmla="*/ 2681744 h 3386592"/>
                <a:gd name="connsiteX12" fmla="*/ 1223736 w 1557875"/>
                <a:gd name="connsiteY12" fmla="*/ 1837349 h 3386592"/>
                <a:gd name="connsiteX13" fmla="*/ 1156483 w 1557875"/>
                <a:gd name="connsiteY13" fmla="*/ 1045725 h 3386592"/>
                <a:gd name="connsiteX14" fmla="*/ 655013 w 1557875"/>
                <a:gd name="connsiteY14" fmla="*/ 481001 h 3386592"/>
                <a:gd name="connsiteX15" fmla="*/ 176073 w 1557875"/>
                <a:gd name="connsiteY15" fmla="*/ 334072 h 3386592"/>
                <a:gd name="connsiteX16" fmla="*/ 0 w 1557875"/>
                <a:gd name="connsiteY16" fmla="*/ 321006 h 3386592"/>
                <a:gd name="connsiteX17" fmla="*/ 0 w 1557875"/>
                <a:gd name="connsiteY17" fmla="*/ 288 h 33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7875" h="3386592">
                  <a:moveTo>
                    <a:pt x="8401" y="0"/>
                  </a:moveTo>
                  <a:cubicBezTo>
                    <a:pt x="324225" y="3339"/>
                    <a:pt x="606618" y="89434"/>
                    <a:pt x="829175" y="198264"/>
                  </a:cubicBezTo>
                  <a:cubicBezTo>
                    <a:pt x="1118259" y="358189"/>
                    <a:pt x="1330663" y="615879"/>
                    <a:pt x="1447547" y="894635"/>
                  </a:cubicBezTo>
                  <a:cubicBezTo>
                    <a:pt x="1564431" y="1173392"/>
                    <a:pt x="1581963" y="1534567"/>
                    <a:pt x="1530477" y="1870799"/>
                  </a:cubicBezTo>
                  <a:cubicBezTo>
                    <a:pt x="1478991" y="2207032"/>
                    <a:pt x="1256112" y="2664653"/>
                    <a:pt x="1138627" y="2912037"/>
                  </a:cubicBezTo>
                  <a:cubicBezTo>
                    <a:pt x="1021141" y="3159420"/>
                    <a:pt x="1018619" y="3229288"/>
                    <a:pt x="825568" y="3355102"/>
                  </a:cubicBezTo>
                  <a:cubicBezTo>
                    <a:pt x="671404" y="3376617"/>
                    <a:pt x="330292" y="3383931"/>
                    <a:pt x="26087" y="3386443"/>
                  </a:cubicBezTo>
                  <a:lnTo>
                    <a:pt x="0" y="3386592"/>
                  </a:lnTo>
                  <a:lnTo>
                    <a:pt x="0" y="3066486"/>
                  </a:lnTo>
                  <a:lnTo>
                    <a:pt x="3744" y="3066465"/>
                  </a:lnTo>
                  <a:cubicBezTo>
                    <a:pt x="250440" y="3064428"/>
                    <a:pt x="527066" y="3058496"/>
                    <a:pt x="652087" y="3041048"/>
                  </a:cubicBezTo>
                  <a:cubicBezTo>
                    <a:pt x="808642" y="2939019"/>
                    <a:pt x="810688" y="2882360"/>
                    <a:pt x="905963" y="2681744"/>
                  </a:cubicBezTo>
                  <a:cubicBezTo>
                    <a:pt x="1001238" y="2481127"/>
                    <a:pt x="1181983" y="2110018"/>
                    <a:pt x="1223736" y="1837349"/>
                  </a:cubicBezTo>
                  <a:cubicBezTo>
                    <a:pt x="1265488" y="1564680"/>
                    <a:pt x="1251271" y="1271784"/>
                    <a:pt x="1156483" y="1045725"/>
                  </a:cubicBezTo>
                  <a:cubicBezTo>
                    <a:pt x="1061695" y="819668"/>
                    <a:pt x="889446" y="610692"/>
                    <a:pt x="655013" y="481001"/>
                  </a:cubicBezTo>
                  <a:cubicBezTo>
                    <a:pt x="519650" y="414809"/>
                    <a:pt x="356991" y="358988"/>
                    <a:pt x="176073" y="334072"/>
                  </a:cubicBezTo>
                  <a:lnTo>
                    <a:pt x="0" y="321006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20">
              <a:extLst>
                <a:ext uri="{FF2B5EF4-FFF2-40B4-BE49-F238E27FC236}">
                  <a16:creationId xmlns:a16="http://schemas.microsoft.com/office/drawing/2014/main" xmlns="" id="{EEB912A9-137D-4FEF-9BAE-5951DE7C866A}"/>
                </a:ext>
              </a:extLst>
            </p:cNvPr>
            <p:cNvSpPr/>
            <p:nvPr/>
          </p:nvSpPr>
          <p:spPr>
            <a:xfrm rot="10800000">
              <a:off x="8401430" y="1624321"/>
              <a:ext cx="779318" cy="2408184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9318" h="2408184">
                  <a:moveTo>
                    <a:pt x="779318" y="2408184"/>
                  </a:moveTo>
                  <a:cubicBezTo>
                    <a:pt x="369695" y="2231539"/>
                    <a:pt x="0" y="1869094"/>
                    <a:pt x="0" y="1204092"/>
                  </a:cubicBezTo>
                  <a:cubicBezTo>
                    <a:pt x="0" y="539090"/>
                    <a:pt x="411258" y="145473"/>
                    <a:pt x="779318" y="0"/>
                  </a:cubicBezTo>
                  <a:cubicBezTo>
                    <a:pt x="478853" y="276460"/>
                    <a:pt x="246522" y="671422"/>
                    <a:pt x="246522" y="1204091"/>
                  </a:cubicBezTo>
                  <a:cubicBezTo>
                    <a:pt x="246522" y="1736760"/>
                    <a:pt x="458071" y="2214850"/>
                    <a:pt x="779318" y="2408182"/>
                  </a:cubicBezTo>
                  <a:lnTo>
                    <a:pt x="779318" y="240818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21">
              <a:extLst>
                <a:ext uri="{FF2B5EF4-FFF2-40B4-BE49-F238E27FC236}">
                  <a16:creationId xmlns:a16="http://schemas.microsoft.com/office/drawing/2014/main" xmlns="" id="{2FCB4FBF-22BD-4AB6-AD4D-E6F74697E868}"/>
                </a:ext>
              </a:extLst>
            </p:cNvPr>
            <p:cNvSpPr/>
            <p:nvPr/>
          </p:nvSpPr>
          <p:spPr>
            <a:xfrm>
              <a:off x="7087360" y="1624321"/>
              <a:ext cx="779318" cy="2408184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9318" h="2408184">
                  <a:moveTo>
                    <a:pt x="779318" y="2408184"/>
                  </a:moveTo>
                  <a:cubicBezTo>
                    <a:pt x="369695" y="2231539"/>
                    <a:pt x="0" y="1869094"/>
                    <a:pt x="0" y="1204092"/>
                  </a:cubicBezTo>
                  <a:cubicBezTo>
                    <a:pt x="0" y="539090"/>
                    <a:pt x="411258" y="145473"/>
                    <a:pt x="779318" y="0"/>
                  </a:cubicBezTo>
                  <a:cubicBezTo>
                    <a:pt x="478853" y="276460"/>
                    <a:pt x="246522" y="671422"/>
                    <a:pt x="246522" y="1204091"/>
                  </a:cubicBezTo>
                  <a:cubicBezTo>
                    <a:pt x="246522" y="1736760"/>
                    <a:pt x="458071" y="2214850"/>
                    <a:pt x="779318" y="2408182"/>
                  </a:cubicBezTo>
                  <a:lnTo>
                    <a:pt x="779318" y="240818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22">
              <a:extLst>
                <a:ext uri="{FF2B5EF4-FFF2-40B4-BE49-F238E27FC236}">
                  <a16:creationId xmlns:a16="http://schemas.microsoft.com/office/drawing/2014/main" xmlns="" id="{C090BA9D-A3D1-4809-8AEF-5CE127C8431B}"/>
                </a:ext>
              </a:extLst>
            </p:cNvPr>
            <p:cNvSpPr/>
            <p:nvPr/>
          </p:nvSpPr>
          <p:spPr>
            <a:xfrm>
              <a:off x="7954889" y="1634154"/>
              <a:ext cx="363525" cy="2313432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208485 h 2208485"/>
                <a:gd name="connsiteX1" fmla="*/ 1 w 206361"/>
                <a:gd name="connsiteY1" fmla="*/ 1247255 h 2208485"/>
                <a:gd name="connsiteX2" fmla="*/ 104397 w 206361"/>
                <a:gd name="connsiteY2" fmla="*/ 0 h 2208485"/>
                <a:gd name="connsiteX3" fmla="*/ 205125 w 206361"/>
                <a:gd name="connsiteY3" fmla="*/ 1079089 h 2208485"/>
                <a:gd name="connsiteX4" fmla="*/ 102093 w 206361"/>
                <a:gd name="connsiteY4" fmla="*/ 2208485 h 2208485"/>
                <a:gd name="connsiteX0" fmla="*/ 102093 w 206313"/>
                <a:gd name="connsiteY0" fmla="*/ 2208485 h 2208485"/>
                <a:gd name="connsiteX1" fmla="*/ 1 w 206313"/>
                <a:gd name="connsiteY1" fmla="*/ 1247255 h 2208485"/>
                <a:gd name="connsiteX2" fmla="*/ 104397 w 206313"/>
                <a:gd name="connsiteY2" fmla="*/ 0 h 2208485"/>
                <a:gd name="connsiteX3" fmla="*/ 205125 w 206313"/>
                <a:gd name="connsiteY3" fmla="*/ 1079089 h 2208485"/>
                <a:gd name="connsiteX4" fmla="*/ 102093 w 206313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313" h="2208485">
                  <a:moveTo>
                    <a:pt x="102093" y="2208485"/>
                  </a:moveTo>
                  <a:cubicBezTo>
                    <a:pt x="118854" y="2118023"/>
                    <a:pt x="-383" y="1615336"/>
                    <a:pt x="1" y="1247255"/>
                  </a:cubicBezTo>
                  <a:cubicBezTo>
                    <a:pt x="385" y="879174"/>
                    <a:pt x="69353" y="237819"/>
                    <a:pt x="104397" y="0"/>
                  </a:cubicBezTo>
                  <a:cubicBezTo>
                    <a:pt x="121768" y="338398"/>
                    <a:pt x="205125" y="546420"/>
                    <a:pt x="205125" y="1079089"/>
                  </a:cubicBezTo>
                  <a:cubicBezTo>
                    <a:pt x="220029" y="1490963"/>
                    <a:pt x="89614" y="2140168"/>
                    <a:pt x="102093" y="22084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Rectangle: Rounded Corners 23">
              <a:extLst>
                <a:ext uri="{FF2B5EF4-FFF2-40B4-BE49-F238E27FC236}">
                  <a16:creationId xmlns:a16="http://schemas.microsoft.com/office/drawing/2014/main" xmlns="" id="{EFC18896-419C-44B0-B295-BA7CA6ECF876}"/>
                </a:ext>
              </a:extLst>
            </p:cNvPr>
            <p:cNvSpPr/>
            <p:nvPr/>
          </p:nvSpPr>
          <p:spPr>
            <a:xfrm>
              <a:off x="7477019" y="5010913"/>
              <a:ext cx="1133581" cy="85623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476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24">
              <a:extLst>
                <a:ext uri="{FF2B5EF4-FFF2-40B4-BE49-F238E27FC236}">
                  <a16:creationId xmlns:a16="http://schemas.microsoft.com/office/drawing/2014/main" xmlns="" id="{13757AAD-A2DA-40AC-8124-A54ED42690CE}"/>
                </a:ext>
              </a:extLst>
            </p:cNvPr>
            <p:cNvSpPr/>
            <p:nvPr/>
          </p:nvSpPr>
          <p:spPr>
            <a:xfrm>
              <a:off x="7954784" y="5043279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25">
              <a:extLst>
                <a:ext uri="{FF2B5EF4-FFF2-40B4-BE49-F238E27FC236}">
                  <a16:creationId xmlns:a16="http://schemas.microsoft.com/office/drawing/2014/main" xmlns="" id="{EF048610-C5C5-4DFE-B444-515050380375}"/>
                </a:ext>
              </a:extLst>
            </p:cNvPr>
            <p:cNvSpPr/>
            <p:nvPr/>
          </p:nvSpPr>
          <p:spPr>
            <a:xfrm>
              <a:off x="8318500" y="5098665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Freeform: Shape 26">
              <a:extLst>
                <a:ext uri="{FF2B5EF4-FFF2-40B4-BE49-F238E27FC236}">
                  <a16:creationId xmlns:a16="http://schemas.microsoft.com/office/drawing/2014/main" xmlns="" id="{FB0487CF-F331-46AD-B860-E88999CEB67D}"/>
                </a:ext>
              </a:extLst>
            </p:cNvPr>
            <p:cNvSpPr/>
            <p:nvPr/>
          </p:nvSpPr>
          <p:spPr>
            <a:xfrm>
              <a:off x="7631094" y="5091665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千图PPT彼岸天：ID 8661124库_组合 27">
            <a:extLst>
              <a:ext uri="{FF2B5EF4-FFF2-40B4-BE49-F238E27FC236}">
                <a16:creationId xmlns:a16="http://schemas.microsoft.com/office/drawing/2014/main" xmlns="" id="{F23C7B48-1FCE-4496-9D0D-C14AEE33A54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738506" y="2742102"/>
            <a:ext cx="1208365" cy="1815558"/>
            <a:chOff x="6525490" y="1135117"/>
            <a:chExt cx="3193353" cy="4732029"/>
          </a:xfrm>
        </p:grpSpPr>
        <p:sp>
          <p:nvSpPr>
            <p:cNvPr id="31" name="Parallelogram 28">
              <a:extLst>
                <a:ext uri="{FF2B5EF4-FFF2-40B4-BE49-F238E27FC236}">
                  <a16:creationId xmlns:a16="http://schemas.microsoft.com/office/drawing/2014/main" xmlns="" id="{079FF2F5-F38E-4C35-BE7A-2D0B3C633D7B}"/>
                </a:ext>
              </a:extLst>
            </p:cNvPr>
            <p:cNvSpPr/>
            <p:nvPr/>
          </p:nvSpPr>
          <p:spPr>
            <a:xfrm flipH="1">
              <a:off x="7565355" y="4304425"/>
              <a:ext cx="372709" cy="728681"/>
            </a:xfrm>
            <a:prstGeom prst="parallelogram">
              <a:avLst>
                <a:gd name="adj" fmla="val 62021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Parallelogram 29">
              <a:extLst>
                <a:ext uri="{FF2B5EF4-FFF2-40B4-BE49-F238E27FC236}">
                  <a16:creationId xmlns:a16="http://schemas.microsoft.com/office/drawing/2014/main" xmlns="" id="{624B5A8B-3927-4C39-9D49-3177F692BD38}"/>
                </a:ext>
              </a:extLst>
            </p:cNvPr>
            <p:cNvSpPr/>
            <p:nvPr/>
          </p:nvSpPr>
          <p:spPr>
            <a:xfrm rot="661894">
              <a:off x="8245743" y="4484082"/>
              <a:ext cx="332215" cy="632352"/>
            </a:xfrm>
            <a:prstGeom prst="parallelogram">
              <a:avLst>
                <a:gd name="adj" fmla="val 62021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30">
              <a:extLst>
                <a:ext uri="{FF2B5EF4-FFF2-40B4-BE49-F238E27FC236}">
                  <a16:creationId xmlns:a16="http://schemas.microsoft.com/office/drawing/2014/main" xmlns="" id="{0C1F9BEA-C549-417A-8EAC-A1675EAAF317}"/>
                </a:ext>
              </a:extLst>
            </p:cNvPr>
            <p:cNvSpPr/>
            <p:nvPr/>
          </p:nvSpPr>
          <p:spPr>
            <a:xfrm>
              <a:off x="8160968" y="1135117"/>
              <a:ext cx="1557875" cy="3386592"/>
            </a:xfrm>
            <a:custGeom>
              <a:avLst/>
              <a:gdLst>
                <a:gd name="connsiteX0" fmla="*/ 8401 w 1557875"/>
                <a:gd name="connsiteY0" fmla="*/ 0 h 3386592"/>
                <a:gd name="connsiteX1" fmla="*/ 829175 w 1557875"/>
                <a:gd name="connsiteY1" fmla="*/ 198264 h 3386592"/>
                <a:gd name="connsiteX2" fmla="*/ 1447547 w 1557875"/>
                <a:gd name="connsiteY2" fmla="*/ 894635 h 3386592"/>
                <a:gd name="connsiteX3" fmla="*/ 1530477 w 1557875"/>
                <a:gd name="connsiteY3" fmla="*/ 1870799 h 3386592"/>
                <a:gd name="connsiteX4" fmla="*/ 1138627 w 1557875"/>
                <a:gd name="connsiteY4" fmla="*/ 2912037 h 3386592"/>
                <a:gd name="connsiteX5" fmla="*/ 825568 w 1557875"/>
                <a:gd name="connsiteY5" fmla="*/ 3355102 h 3386592"/>
                <a:gd name="connsiteX6" fmla="*/ 26087 w 1557875"/>
                <a:gd name="connsiteY6" fmla="*/ 3386443 h 3386592"/>
                <a:gd name="connsiteX7" fmla="*/ 0 w 1557875"/>
                <a:gd name="connsiteY7" fmla="*/ 3386592 h 3386592"/>
                <a:gd name="connsiteX8" fmla="*/ 0 w 1557875"/>
                <a:gd name="connsiteY8" fmla="*/ 3066486 h 3386592"/>
                <a:gd name="connsiteX9" fmla="*/ 3744 w 1557875"/>
                <a:gd name="connsiteY9" fmla="*/ 3066465 h 3386592"/>
                <a:gd name="connsiteX10" fmla="*/ 652087 w 1557875"/>
                <a:gd name="connsiteY10" fmla="*/ 3041048 h 3386592"/>
                <a:gd name="connsiteX11" fmla="*/ 905963 w 1557875"/>
                <a:gd name="connsiteY11" fmla="*/ 2681744 h 3386592"/>
                <a:gd name="connsiteX12" fmla="*/ 1223736 w 1557875"/>
                <a:gd name="connsiteY12" fmla="*/ 1837349 h 3386592"/>
                <a:gd name="connsiteX13" fmla="*/ 1156483 w 1557875"/>
                <a:gd name="connsiteY13" fmla="*/ 1045725 h 3386592"/>
                <a:gd name="connsiteX14" fmla="*/ 655013 w 1557875"/>
                <a:gd name="connsiteY14" fmla="*/ 481001 h 3386592"/>
                <a:gd name="connsiteX15" fmla="*/ 176073 w 1557875"/>
                <a:gd name="connsiteY15" fmla="*/ 334072 h 3386592"/>
                <a:gd name="connsiteX16" fmla="*/ 0 w 1557875"/>
                <a:gd name="connsiteY16" fmla="*/ 321006 h 3386592"/>
                <a:gd name="connsiteX17" fmla="*/ 0 w 1557875"/>
                <a:gd name="connsiteY17" fmla="*/ 288 h 33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7875" h="3386592">
                  <a:moveTo>
                    <a:pt x="8401" y="0"/>
                  </a:moveTo>
                  <a:cubicBezTo>
                    <a:pt x="324225" y="3339"/>
                    <a:pt x="606618" y="89434"/>
                    <a:pt x="829175" y="198264"/>
                  </a:cubicBezTo>
                  <a:cubicBezTo>
                    <a:pt x="1118259" y="358189"/>
                    <a:pt x="1330663" y="615879"/>
                    <a:pt x="1447547" y="894635"/>
                  </a:cubicBezTo>
                  <a:cubicBezTo>
                    <a:pt x="1564431" y="1173392"/>
                    <a:pt x="1581963" y="1534567"/>
                    <a:pt x="1530477" y="1870799"/>
                  </a:cubicBezTo>
                  <a:cubicBezTo>
                    <a:pt x="1478991" y="2207032"/>
                    <a:pt x="1256112" y="2664653"/>
                    <a:pt x="1138627" y="2912037"/>
                  </a:cubicBezTo>
                  <a:cubicBezTo>
                    <a:pt x="1021141" y="3159420"/>
                    <a:pt x="1018619" y="3229288"/>
                    <a:pt x="825568" y="3355102"/>
                  </a:cubicBezTo>
                  <a:cubicBezTo>
                    <a:pt x="671404" y="3376617"/>
                    <a:pt x="330292" y="3383931"/>
                    <a:pt x="26087" y="3386443"/>
                  </a:cubicBezTo>
                  <a:lnTo>
                    <a:pt x="0" y="3386592"/>
                  </a:lnTo>
                  <a:lnTo>
                    <a:pt x="0" y="3066486"/>
                  </a:lnTo>
                  <a:lnTo>
                    <a:pt x="3744" y="3066465"/>
                  </a:lnTo>
                  <a:cubicBezTo>
                    <a:pt x="250440" y="3064428"/>
                    <a:pt x="527066" y="3058496"/>
                    <a:pt x="652087" y="3041048"/>
                  </a:cubicBezTo>
                  <a:cubicBezTo>
                    <a:pt x="808642" y="2939019"/>
                    <a:pt x="810688" y="2882360"/>
                    <a:pt x="905963" y="2681744"/>
                  </a:cubicBezTo>
                  <a:cubicBezTo>
                    <a:pt x="1001238" y="2481127"/>
                    <a:pt x="1181983" y="2110018"/>
                    <a:pt x="1223736" y="1837349"/>
                  </a:cubicBezTo>
                  <a:cubicBezTo>
                    <a:pt x="1265488" y="1564680"/>
                    <a:pt x="1251271" y="1271784"/>
                    <a:pt x="1156483" y="1045725"/>
                  </a:cubicBezTo>
                  <a:cubicBezTo>
                    <a:pt x="1061695" y="819668"/>
                    <a:pt x="889446" y="610692"/>
                    <a:pt x="655013" y="481001"/>
                  </a:cubicBezTo>
                  <a:cubicBezTo>
                    <a:pt x="519650" y="414809"/>
                    <a:pt x="356991" y="358988"/>
                    <a:pt x="176073" y="334072"/>
                  </a:cubicBezTo>
                  <a:lnTo>
                    <a:pt x="0" y="321006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43922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31">
              <a:extLst>
                <a:ext uri="{FF2B5EF4-FFF2-40B4-BE49-F238E27FC236}">
                  <a16:creationId xmlns:a16="http://schemas.microsoft.com/office/drawing/2014/main" xmlns="" id="{854B6A33-1296-40C2-A489-81F5CDC6FCA9}"/>
                </a:ext>
              </a:extLst>
            </p:cNvPr>
            <p:cNvSpPr/>
            <p:nvPr/>
          </p:nvSpPr>
          <p:spPr>
            <a:xfrm flipH="1">
              <a:off x="6525490" y="1135117"/>
              <a:ext cx="1632134" cy="3386592"/>
            </a:xfrm>
            <a:custGeom>
              <a:avLst/>
              <a:gdLst>
                <a:gd name="connsiteX0" fmla="*/ 8401 w 1557875"/>
                <a:gd name="connsiteY0" fmla="*/ 0 h 3386592"/>
                <a:gd name="connsiteX1" fmla="*/ 829175 w 1557875"/>
                <a:gd name="connsiteY1" fmla="*/ 198264 h 3386592"/>
                <a:gd name="connsiteX2" fmla="*/ 1447547 w 1557875"/>
                <a:gd name="connsiteY2" fmla="*/ 894635 h 3386592"/>
                <a:gd name="connsiteX3" fmla="*/ 1530477 w 1557875"/>
                <a:gd name="connsiteY3" fmla="*/ 1870799 h 3386592"/>
                <a:gd name="connsiteX4" fmla="*/ 1138627 w 1557875"/>
                <a:gd name="connsiteY4" fmla="*/ 2912037 h 3386592"/>
                <a:gd name="connsiteX5" fmla="*/ 825568 w 1557875"/>
                <a:gd name="connsiteY5" fmla="*/ 3355102 h 3386592"/>
                <a:gd name="connsiteX6" fmla="*/ 26087 w 1557875"/>
                <a:gd name="connsiteY6" fmla="*/ 3386443 h 3386592"/>
                <a:gd name="connsiteX7" fmla="*/ 0 w 1557875"/>
                <a:gd name="connsiteY7" fmla="*/ 3386592 h 3386592"/>
                <a:gd name="connsiteX8" fmla="*/ 0 w 1557875"/>
                <a:gd name="connsiteY8" fmla="*/ 3066486 h 3386592"/>
                <a:gd name="connsiteX9" fmla="*/ 3744 w 1557875"/>
                <a:gd name="connsiteY9" fmla="*/ 3066465 h 3386592"/>
                <a:gd name="connsiteX10" fmla="*/ 652087 w 1557875"/>
                <a:gd name="connsiteY10" fmla="*/ 3041048 h 3386592"/>
                <a:gd name="connsiteX11" fmla="*/ 905963 w 1557875"/>
                <a:gd name="connsiteY11" fmla="*/ 2681744 h 3386592"/>
                <a:gd name="connsiteX12" fmla="*/ 1223736 w 1557875"/>
                <a:gd name="connsiteY12" fmla="*/ 1837349 h 3386592"/>
                <a:gd name="connsiteX13" fmla="*/ 1156483 w 1557875"/>
                <a:gd name="connsiteY13" fmla="*/ 1045725 h 3386592"/>
                <a:gd name="connsiteX14" fmla="*/ 655013 w 1557875"/>
                <a:gd name="connsiteY14" fmla="*/ 481001 h 3386592"/>
                <a:gd name="connsiteX15" fmla="*/ 176073 w 1557875"/>
                <a:gd name="connsiteY15" fmla="*/ 334072 h 3386592"/>
                <a:gd name="connsiteX16" fmla="*/ 0 w 1557875"/>
                <a:gd name="connsiteY16" fmla="*/ 321006 h 3386592"/>
                <a:gd name="connsiteX17" fmla="*/ 0 w 1557875"/>
                <a:gd name="connsiteY17" fmla="*/ 288 h 33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7875" h="3386592">
                  <a:moveTo>
                    <a:pt x="8401" y="0"/>
                  </a:moveTo>
                  <a:cubicBezTo>
                    <a:pt x="324225" y="3339"/>
                    <a:pt x="606618" y="89434"/>
                    <a:pt x="829175" y="198264"/>
                  </a:cubicBezTo>
                  <a:cubicBezTo>
                    <a:pt x="1118259" y="358189"/>
                    <a:pt x="1330663" y="615879"/>
                    <a:pt x="1447547" y="894635"/>
                  </a:cubicBezTo>
                  <a:cubicBezTo>
                    <a:pt x="1564431" y="1173392"/>
                    <a:pt x="1581963" y="1534567"/>
                    <a:pt x="1530477" y="1870799"/>
                  </a:cubicBezTo>
                  <a:cubicBezTo>
                    <a:pt x="1478991" y="2207032"/>
                    <a:pt x="1256112" y="2664653"/>
                    <a:pt x="1138627" y="2912037"/>
                  </a:cubicBezTo>
                  <a:cubicBezTo>
                    <a:pt x="1021141" y="3159420"/>
                    <a:pt x="1018619" y="3229288"/>
                    <a:pt x="825568" y="3355102"/>
                  </a:cubicBezTo>
                  <a:cubicBezTo>
                    <a:pt x="671404" y="3376617"/>
                    <a:pt x="330292" y="3383931"/>
                    <a:pt x="26087" y="3386443"/>
                  </a:cubicBezTo>
                  <a:lnTo>
                    <a:pt x="0" y="3386592"/>
                  </a:lnTo>
                  <a:lnTo>
                    <a:pt x="0" y="3066486"/>
                  </a:lnTo>
                  <a:lnTo>
                    <a:pt x="3744" y="3066465"/>
                  </a:lnTo>
                  <a:cubicBezTo>
                    <a:pt x="250440" y="3064428"/>
                    <a:pt x="527066" y="3058496"/>
                    <a:pt x="652087" y="3041048"/>
                  </a:cubicBezTo>
                  <a:cubicBezTo>
                    <a:pt x="808642" y="2939019"/>
                    <a:pt x="810688" y="2882360"/>
                    <a:pt x="905963" y="2681744"/>
                  </a:cubicBezTo>
                  <a:cubicBezTo>
                    <a:pt x="1001238" y="2481127"/>
                    <a:pt x="1181983" y="2110018"/>
                    <a:pt x="1223736" y="1837349"/>
                  </a:cubicBezTo>
                  <a:cubicBezTo>
                    <a:pt x="1265488" y="1564680"/>
                    <a:pt x="1251271" y="1271784"/>
                    <a:pt x="1156483" y="1045725"/>
                  </a:cubicBezTo>
                  <a:cubicBezTo>
                    <a:pt x="1061695" y="819668"/>
                    <a:pt x="889446" y="610692"/>
                    <a:pt x="655013" y="481001"/>
                  </a:cubicBezTo>
                  <a:cubicBezTo>
                    <a:pt x="519650" y="414809"/>
                    <a:pt x="356991" y="358988"/>
                    <a:pt x="176073" y="334072"/>
                  </a:cubicBezTo>
                  <a:lnTo>
                    <a:pt x="0" y="321006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32">
              <a:extLst>
                <a:ext uri="{FF2B5EF4-FFF2-40B4-BE49-F238E27FC236}">
                  <a16:creationId xmlns:a16="http://schemas.microsoft.com/office/drawing/2014/main" xmlns="" id="{04728C8D-56F4-4859-850A-680D39AC83F6}"/>
                </a:ext>
              </a:extLst>
            </p:cNvPr>
            <p:cNvSpPr/>
            <p:nvPr/>
          </p:nvSpPr>
          <p:spPr>
            <a:xfrm rot="10800000">
              <a:off x="8401430" y="1624321"/>
              <a:ext cx="779318" cy="2408184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9318" h="2408184">
                  <a:moveTo>
                    <a:pt x="779318" y="2408184"/>
                  </a:moveTo>
                  <a:cubicBezTo>
                    <a:pt x="369695" y="2231539"/>
                    <a:pt x="0" y="1869094"/>
                    <a:pt x="0" y="1204092"/>
                  </a:cubicBezTo>
                  <a:cubicBezTo>
                    <a:pt x="0" y="539090"/>
                    <a:pt x="411258" y="145473"/>
                    <a:pt x="779318" y="0"/>
                  </a:cubicBezTo>
                  <a:cubicBezTo>
                    <a:pt x="478853" y="276460"/>
                    <a:pt x="246522" y="671422"/>
                    <a:pt x="246522" y="1204091"/>
                  </a:cubicBezTo>
                  <a:cubicBezTo>
                    <a:pt x="246522" y="1736760"/>
                    <a:pt x="458071" y="2214850"/>
                    <a:pt x="779318" y="2408182"/>
                  </a:cubicBezTo>
                  <a:lnTo>
                    <a:pt x="779318" y="24081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33">
              <a:extLst>
                <a:ext uri="{FF2B5EF4-FFF2-40B4-BE49-F238E27FC236}">
                  <a16:creationId xmlns:a16="http://schemas.microsoft.com/office/drawing/2014/main" xmlns="" id="{0A683413-A14C-4F6F-A69B-8092D8BA2862}"/>
                </a:ext>
              </a:extLst>
            </p:cNvPr>
            <p:cNvSpPr/>
            <p:nvPr/>
          </p:nvSpPr>
          <p:spPr>
            <a:xfrm>
              <a:off x="7087360" y="1624321"/>
              <a:ext cx="779318" cy="2408184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9318" h="2408184">
                  <a:moveTo>
                    <a:pt x="779318" y="2408184"/>
                  </a:moveTo>
                  <a:cubicBezTo>
                    <a:pt x="369695" y="2231539"/>
                    <a:pt x="0" y="1869094"/>
                    <a:pt x="0" y="1204092"/>
                  </a:cubicBezTo>
                  <a:cubicBezTo>
                    <a:pt x="0" y="539090"/>
                    <a:pt x="411258" y="145473"/>
                    <a:pt x="779318" y="0"/>
                  </a:cubicBezTo>
                  <a:cubicBezTo>
                    <a:pt x="478853" y="276460"/>
                    <a:pt x="246522" y="671422"/>
                    <a:pt x="246522" y="1204091"/>
                  </a:cubicBezTo>
                  <a:cubicBezTo>
                    <a:pt x="246522" y="1736760"/>
                    <a:pt x="458071" y="2214850"/>
                    <a:pt x="779318" y="2408182"/>
                  </a:cubicBezTo>
                  <a:lnTo>
                    <a:pt x="779318" y="24081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34">
              <a:extLst>
                <a:ext uri="{FF2B5EF4-FFF2-40B4-BE49-F238E27FC236}">
                  <a16:creationId xmlns:a16="http://schemas.microsoft.com/office/drawing/2014/main" xmlns="" id="{385BDA00-4D7D-4C4A-AD34-FBACFC4CEA00}"/>
                </a:ext>
              </a:extLst>
            </p:cNvPr>
            <p:cNvSpPr/>
            <p:nvPr/>
          </p:nvSpPr>
          <p:spPr>
            <a:xfrm>
              <a:off x="7954889" y="1634154"/>
              <a:ext cx="363525" cy="2313432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208485 h 2208485"/>
                <a:gd name="connsiteX1" fmla="*/ 1 w 206361"/>
                <a:gd name="connsiteY1" fmla="*/ 1247255 h 2208485"/>
                <a:gd name="connsiteX2" fmla="*/ 104397 w 206361"/>
                <a:gd name="connsiteY2" fmla="*/ 0 h 2208485"/>
                <a:gd name="connsiteX3" fmla="*/ 205125 w 206361"/>
                <a:gd name="connsiteY3" fmla="*/ 1079089 h 2208485"/>
                <a:gd name="connsiteX4" fmla="*/ 102093 w 206361"/>
                <a:gd name="connsiteY4" fmla="*/ 2208485 h 2208485"/>
                <a:gd name="connsiteX0" fmla="*/ 102093 w 206313"/>
                <a:gd name="connsiteY0" fmla="*/ 2208485 h 2208485"/>
                <a:gd name="connsiteX1" fmla="*/ 1 w 206313"/>
                <a:gd name="connsiteY1" fmla="*/ 1247255 h 2208485"/>
                <a:gd name="connsiteX2" fmla="*/ 104397 w 206313"/>
                <a:gd name="connsiteY2" fmla="*/ 0 h 2208485"/>
                <a:gd name="connsiteX3" fmla="*/ 205125 w 206313"/>
                <a:gd name="connsiteY3" fmla="*/ 1079089 h 2208485"/>
                <a:gd name="connsiteX4" fmla="*/ 102093 w 206313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313" h="2208485">
                  <a:moveTo>
                    <a:pt x="102093" y="2208485"/>
                  </a:moveTo>
                  <a:cubicBezTo>
                    <a:pt x="118854" y="2118023"/>
                    <a:pt x="-383" y="1615336"/>
                    <a:pt x="1" y="1247255"/>
                  </a:cubicBezTo>
                  <a:cubicBezTo>
                    <a:pt x="385" y="879174"/>
                    <a:pt x="69353" y="237819"/>
                    <a:pt x="104397" y="0"/>
                  </a:cubicBezTo>
                  <a:cubicBezTo>
                    <a:pt x="121768" y="338398"/>
                    <a:pt x="205125" y="546420"/>
                    <a:pt x="205125" y="1079089"/>
                  </a:cubicBezTo>
                  <a:cubicBezTo>
                    <a:pt x="220029" y="1490963"/>
                    <a:pt x="89614" y="2140168"/>
                    <a:pt x="102093" y="22084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Rectangle: Rounded Corners 35">
              <a:extLst>
                <a:ext uri="{FF2B5EF4-FFF2-40B4-BE49-F238E27FC236}">
                  <a16:creationId xmlns:a16="http://schemas.microsoft.com/office/drawing/2014/main" xmlns="" id="{CAFD124F-4DE9-4999-B257-197C6C8E9D1A}"/>
                </a:ext>
              </a:extLst>
            </p:cNvPr>
            <p:cNvSpPr/>
            <p:nvPr/>
          </p:nvSpPr>
          <p:spPr>
            <a:xfrm>
              <a:off x="7477019" y="5010913"/>
              <a:ext cx="1133581" cy="85623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476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36">
              <a:extLst>
                <a:ext uri="{FF2B5EF4-FFF2-40B4-BE49-F238E27FC236}">
                  <a16:creationId xmlns:a16="http://schemas.microsoft.com/office/drawing/2014/main" xmlns="" id="{BCDD0935-1028-43E1-BF4F-DD66F0B62F48}"/>
                </a:ext>
              </a:extLst>
            </p:cNvPr>
            <p:cNvSpPr/>
            <p:nvPr/>
          </p:nvSpPr>
          <p:spPr>
            <a:xfrm>
              <a:off x="7954784" y="5043279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37">
              <a:extLst>
                <a:ext uri="{FF2B5EF4-FFF2-40B4-BE49-F238E27FC236}">
                  <a16:creationId xmlns:a16="http://schemas.microsoft.com/office/drawing/2014/main" xmlns="" id="{C28CE86A-AA8C-41E2-A605-3123BE90B805}"/>
                </a:ext>
              </a:extLst>
            </p:cNvPr>
            <p:cNvSpPr/>
            <p:nvPr/>
          </p:nvSpPr>
          <p:spPr>
            <a:xfrm>
              <a:off x="8318500" y="5098665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38">
              <a:extLst>
                <a:ext uri="{FF2B5EF4-FFF2-40B4-BE49-F238E27FC236}">
                  <a16:creationId xmlns:a16="http://schemas.microsoft.com/office/drawing/2014/main" xmlns="" id="{757397D8-C788-4E51-AB2B-46F47A3BD6B8}"/>
                </a:ext>
              </a:extLst>
            </p:cNvPr>
            <p:cNvSpPr/>
            <p:nvPr/>
          </p:nvSpPr>
          <p:spPr>
            <a:xfrm>
              <a:off x="7631094" y="5091665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千图PPT彼岸天：ID 8661124库_组合 39">
            <a:extLst>
              <a:ext uri="{FF2B5EF4-FFF2-40B4-BE49-F238E27FC236}">
                <a16:creationId xmlns:a16="http://schemas.microsoft.com/office/drawing/2014/main" xmlns="" id="{E3B52DE6-6654-4FA1-A85B-C8C854EFE3E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393013" y="3185119"/>
            <a:ext cx="913515" cy="1372542"/>
            <a:chOff x="6525490" y="1135117"/>
            <a:chExt cx="3193353" cy="4732029"/>
          </a:xfrm>
        </p:grpSpPr>
        <p:sp>
          <p:nvSpPr>
            <p:cNvPr id="20" name="Parallelogram 40">
              <a:extLst>
                <a:ext uri="{FF2B5EF4-FFF2-40B4-BE49-F238E27FC236}">
                  <a16:creationId xmlns:a16="http://schemas.microsoft.com/office/drawing/2014/main" xmlns="" id="{3C2AC6B9-03E4-4C58-8756-DB3FD673E7C3}"/>
                </a:ext>
              </a:extLst>
            </p:cNvPr>
            <p:cNvSpPr/>
            <p:nvPr/>
          </p:nvSpPr>
          <p:spPr>
            <a:xfrm flipH="1">
              <a:off x="7565355" y="4304425"/>
              <a:ext cx="372709" cy="728681"/>
            </a:xfrm>
            <a:prstGeom prst="parallelogram">
              <a:avLst>
                <a:gd name="adj" fmla="val 62021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Parallelogram 41">
              <a:extLst>
                <a:ext uri="{FF2B5EF4-FFF2-40B4-BE49-F238E27FC236}">
                  <a16:creationId xmlns:a16="http://schemas.microsoft.com/office/drawing/2014/main" xmlns="" id="{3F9D40AA-AD7C-4D20-A1FC-16605797C618}"/>
                </a:ext>
              </a:extLst>
            </p:cNvPr>
            <p:cNvSpPr/>
            <p:nvPr/>
          </p:nvSpPr>
          <p:spPr>
            <a:xfrm rot="661894">
              <a:off x="8245743" y="4484082"/>
              <a:ext cx="332215" cy="632352"/>
            </a:xfrm>
            <a:prstGeom prst="parallelogram">
              <a:avLst>
                <a:gd name="adj" fmla="val 62021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42">
              <a:extLst>
                <a:ext uri="{FF2B5EF4-FFF2-40B4-BE49-F238E27FC236}">
                  <a16:creationId xmlns:a16="http://schemas.microsoft.com/office/drawing/2014/main" xmlns="" id="{A0D5BF21-3C7A-44F7-A2A6-02C6745F9B73}"/>
                </a:ext>
              </a:extLst>
            </p:cNvPr>
            <p:cNvSpPr/>
            <p:nvPr/>
          </p:nvSpPr>
          <p:spPr>
            <a:xfrm>
              <a:off x="8160968" y="1135117"/>
              <a:ext cx="1557875" cy="3386592"/>
            </a:xfrm>
            <a:custGeom>
              <a:avLst/>
              <a:gdLst>
                <a:gd name="connsiteX0" fmla="*/ 8401 w 1557875"/>
                <a:gd name="connsiteY0" fmla="*/ 0 h 3386592"/>
                <a:gd name="connsiteX1" fmla="*/ 829175 w 1557875"/>
                <a:gd name="connsiteY1" fmla="*/ 198264 h 3386592"/>
                <a:gd name="connsiteX2" fmla="*/ 1447547 w 1557875"/>
                <a:gd name="connsiteY2" fmla="*/ 894635 h 3386592"/>
                <a:gd name="connsiteX3" fmla="*/ 1530477 w 1557875"/>
                <a:gd name="connsiteY3" fmla="*/ 1870799 h 3386592"/>
                <a:gd name="connsiteX4" fmla="*/ 1138627 w 1557875"/>
                <a:gd name="connsiteY4" fmla="*/ 2912037 h 3386592"/>
                <a:gd name="connsiteX5" fmla="*/ 825568 w 1557875"/>
                <a:gd name="connsiteY5" fmla="*/ 3355102 h 3386592"/>
                <a:gd name="connsiteX6" fmla="*/ 26087 w 1557875"/>
                <a:gd name="connsiteY6" fmla="*/ 3386443 h 3386592"/>
                <a:gd name="connsiteX7" fmla="*/ 0 w 1557875"/>
                <a:gd name="connsiteY7" fmla="*/ 3386592 h 3386592"/>
                <a:gd name="connsiteX8" fmla="*/ 0 w 1557875"/>
                <a:gd name="connsiteY8" fmla="*/ 3066486 h 3386592"/>
                <a:gd name="connsiteX9" fmla="*/ 3744 w 1557875"/>
                <a:gd name="connsiteY9" fmla="*/ 3066465 h 3386592"/>
                <a:gd name="connsiteX10" fmla="*/ 652087 w 1557875"/>
                <a:gd name="connsiteY10" fmla="*/ 3041048 h 3386592"/>
                <a:gd name="connsiteX11" fmla="*/ 905963 w 1557875"/>
                <a:gd name="connsiteY11" fmla="*/ 2681744 h 3386592"/>
                <a:gd name="connsiteX12" fmla="*/ 1223736 w 1557875"/>
                <a:gd name="connsiteY12" fmla="*/ 1837349 h 3386592"/>
                <a:gd name="connsiteX13" fmla="*/ 1156483 w 1557875"/>
                <a:gd name="connsiteY13" fmla="*/ 1045725 h 3386592"/>
                <a:gd name="connsiteX14" fmla="*/ 655013 w 1557875"/>
                <a:gd name="connsiteY14" fmla="*/ 481001 h 3386592"/>
                <a:gd name="connsiteX15" fmla="*/ 176073 w 1557875"/>
                <a:gd name="connsiteY15" fmla="*/ 334072 h 3386592"/>
                <a:gd name="connsiteX16" fmla="*/ 0 w 1557875"/>
                <a:gd name="connsiteY16" fmla="*/ 321006 h 3386592"/>
                <a:gd name="connsiteX17" fmla="*/ 0 w 1557875"/>
                <a:gd name="connsiteY17" fmla="*/ 288 h 33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7875" h="3386592">
                  <a:moveTo>
                    <a:pt x="8401" y="0"/>
                  </a:moveTo>
                  <a:cubicBezTo>
                    <a:pt x="324225" y="3339"/>
                    <a:pt x="606618" y="89434"/>
                    <a:pt x="829175" y="198264"/>
                  </a:cubicBezTo>
                  <a:cubicBezTo>
                    <a:pt x="1118259" y="358189"/>
                    <a:pt x="1330663" y="615879"/>
                    <a:pt x="1447547" y="894635"/>
                  </a:cubicBezTo>
                  <a:cubicBezTo>
                    <a:pt x="1564431" y="1173392"/>
                    <a:pt x="1581963" y="1534567"/>
                    <a:pt x="1530477" y="1870799"/>
                  </a:cubicBezTo>
                  <a:cubicBezTo>
                    <a:pt x="1478991" y="2207032"/>
                    <a:pt x="1256112" y="2664653"/>
                    <a:pt x="1138627" y="2912037"/>
                  </a:cubicBezTo>
                  <a:cubicBezTo>
                    <a:pt x="1021141" y="3159420"/>
                    <a:pt x="1018619" y="3229288"/>
                    <a:pt x="825568" y="3355102"/>
                  </a:cubicBezTo>
                  <a:cubicBezTo>
                    <a:pt x="671404" y="3376617"/>
                    <a:pt x="330292" y="3383931"/>
                    <a:pt x="26087" y="3386443"/>
                  </a:cubicBezTo>
                  <a:lnTo>
                    <a:pt x="0" y="3386592"/>
                  </a:lnTo>
                  <a:lnTo>
                    <a:pt x="0" y="3066486"/>
                  </a:lnTo>
                  <a:lnTo>
                    <a:pt x="3744" y="3066465"/>
                  </a:lnTo>
                  <a:cubicBezTo>
                    <a:pt x="250440" y="3064428"/>
                    <a:pt x="527066" y="3058496"/>
                    <a:pt x="652087" y="3041048"/>
                  </a:cubicBezTo>
                  <a:cubicBezTo>
                    <a:pt x="808642" y="2939019"/>
                    <a:pt x="810688" y="2882360"/>
                    <a:pt x="905963" y="2681744"/>
                  </a:cubicBezTo>
                  <a:cubicBezTo>
                    <a:pt x="1001238" y="2481127"/>
                    <a:pt x="1181983" y="2110018"/>
                    <a:pt x="1223736" y="1837349"/>
                  </a:cubicBezTo>
                  <a:cubicBezTo>
                    <a:pt x="1265488" y="1564680"/>
                    <a:pt x="1251271" y="1271784"/>
                    <a:pt x="1156483" y="1045725"/>
                  </a:cubicBezTo>
                  <a:cubicBezTo>
                    <a:pt x="1061695" y="819668"/>
                    <a:pt x="889446" y="610692"/>
                    <a:pt x="655013" y="481001"/>
                  </a:cubicBezTo>
                  <a:cubicBezTo>
                    <a:pt x="519650" y="414809"/>
                    <a:pt x="356991" y="358988"/>
                    <a:pt x="176073" y="334072"/>
                  </a:cubicBezTo>
                  <a:lnTo>
                    <a:pt x="0" y="321006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43922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43">
              <a:extLst>
                <a:ext uri="{FF2B5EF4-FFF2-40B4-BE49-F238E27FC236}">
                  <a16:creationId xmlns:a16="http://schemas.microsoft.com/office/drawing/2014/main" xmlns="" id="{C4E69AD4-B050-4BE5-A54A-BF005B02C6A2}"/>
                </a:ext>
              </a:extLst>
            </p:cNvPr>
            <p:cNvSpPr/>
            <p:nvPr/>
          </p:nvSpPr>
          <p:spPr>
            <a:xfrm flipH="1">
              <a:off x="6525490" y="1135117"/>
              <a:ext cx="1632134" cy="3386592"/>
            </a:xfrm>
            <a:custGeom>
              <a:avLst/>
              <a:gdLst>
                <a:gd name="connsiteX0" fmla="*/ 8401 w 1557875"/>
                <a:gd name="connsiteY0" fmla="*/ 0 h 3386592"/>
                <a:gd name="connsiteX1" fmla="*/ 829175 w 1557875"/>
                <a:gd name="connsiteY1" fmla="*/ 198264 h 3386592"/>
                <a:gd name="connsiteX2" fmla="*/ 1447547 w 1557875"/>
                <a:gd name="connsiteY2" fmla="*/ 894635 h 3386592"/>
                <a:gd name="connsiteX3" fmla="*/ 1530477 w 1557875"/>
                <a:gd name="connsiteY3" fmla="*/ 1870799 h 3386592"/>
                <a:gd name="connsiteX4" fmla="*/ 1138627 w 1557875"/>
                <a:gd name="connsiteY4" fmla="*/ 2912037 h 3386592"/>
                <a:gd name="connsiteX5" fmla="*/ 825568 w 1557875"/>
                <a:gd name="connsiteY5" fmla="*/ 3355102 h 3386592"/>
                <a:gd name="connsiteX6" fmla="*/ 26087 w 1557875"/>
                <a:gd name="connsiteY6" fmla="*/ 3386443 h 3386592"/>
                <a:gd name="connsiteX7" fmla="*/ 0 w 1557875"/>
                <a:gd name="connsiteY7" fmla="*/ 3386592 h 3386592"/>
                <a:gd name="connsiteX8" fmla="*/ 0 w 1557875"/>
                <a:gd name="connsiteY8" fmla="*/ 3066486 h 3386592"/>
                <a:gd name="connsiteX9" fmla="*/ 3744 w 1557875"/>
                <a:gd name="connsiteY9" fmla="*/ 3066465 h 3386592"/>
                <a:gd name="connsiteX10" fmla="*/ 652087 w 1557875"/>
                <a:gd name="connsiteY10" fmla="*/ 3041048 h 3386592"/>
                <a:gd name="connsiteX11" fmla="*/ 905963 w 1557875"/>
                <a:gd name="connsiteY11" fmla="*/ 2681744 h 3386592"/>
                <a:gd name="connsiteX12" fmla="*/ 1223736 w 1557875"/>
                <a:gd name="connsiteY12" fmla="*/ 1837349 h 3386592"/>
                <a:gd name="connsiteX13" fmla="*/ 1156483 w 1557875"/>
                <a:gd name="connsiteY13" fmla="*/ 1045725 h 3386592"/>
                <a:gd name="connsiteX14" fmla="*/ 655013 w 1557875"/>
                <a:gd name="connsiteY14" fmla="*/ 481001 h 3386592"/>
                <a:gd name="connsiteX15" fmla="*/ 176073 w 1557875"/>
                <a:gd name="connsiteY15" fmla="*/ 334072 h 3386592"/>
                <a:gd name="connsiteX16" fmla="*/ 0 w 1557875"/>
                <a:gd name="connsiteY16" fmla="*/ 321006 h 3386592"/>
                <a:gd name="connsiteX17" fmla="*/ 0 w 1557875"/>
                <a:gd name="connsiteY17" fmla="*/ 288 h 338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7875" h="3386592">
                  <a:moveTo>
                    <a:pt x="8401" y="0"/>
                  </a:moveTo>
                  <a:cubicBezTo>
                    <a:pt x="324225" y="3339"/>
                    <a:pt x="606618" y="89434"/>
                    <a:pt x="829175" y="198264"/>
                  </a:cubicBezTo>
                  <a:cubicBezTo>
                    <a:pt x="1118259" y="358189"/>
                    <a:pt x="1330663" y="615879"/>
                    <a:pt x="1447547" y="894635"/>
                  </a:cubicBezTo>
                  <a:cubicBezTo>
                    <a:pt x="1564431" y="1173392"/>
                    <a:pt x="1581963" y="1534567"/>
                    <a:pt x="1530477" y="1870799"/>
                  </a:cubicBezTo>
                  <a:cubicBezTo>
                    <a:pt x="1478991" y="2207032"/>
                    <a:pt x="1256112" y="2664653"/>
                    <a:pt x="1138627" y="2912037"/>
                  </a:cubicBezTo>
                  <a:cubicBezTo>
                    <a:pt x="1021141" y="3159420"/>
                    <a:pt x="1018619" y="3229288"/>
                    <a:pt x="825568" y="3355102"/>
                  </a:cubicBezTo>
                  <a:cubicBezTo>
                    <a:pt x="671404" y="3376617"/>
                    <a:pt x="330292" y="3383931"/>
                    <a:pt x="26087" y="3386443"/>
                  </a:cubicBezTo>
                  <a:lnTo>
                    <a:pt x="0" y="3386592"/>
                  </a:lnTo>
                  <a:lnTo>
                    <a:pt x="0" y="3066486"/>
                  </a:lnTo>
                  <a:lnTo>
                    <a:pt x="3744" y="3066465"/>
                  </a:lnTo>
                  <a:cubicBezTo>
                    <a:pt x="250440" y="3064428"/>
                    <a:pt x="527066" y="3058496"/>
                    <a:pt x="652087" y="3041048"/>
                  </a:cubicBezTo>
                  <a:cubicBezTo>
                    <a:pt x="808642" y="2939019"/>
                    <a:pt x="810688" y="2882360"/>
                    <a:pt x="905963" y="2681744"/>
                  </a:cubicBezTo>
                  <a:cubicBezTo>
                    <a:pt x="1001238" y="2481127"/>
                    <a:pt x="1181983" y="2110018"/>
                    <a:pt x="1223736" y="1837349"/>
                  </a:cubicBezTo>
                  <a:cubicBezTo>
                    <a:pt x="1265488" y="1564680"/>
                    <a:pt x="1251271" y="1271784"/>
                    <a:pt x="1156483" y="1045725"/>
                  </a:cubicBezTo>
                  <a:cubicBezTo>
                    <a:pt x="1061695" y="819668"/>
                    <a:pt x="889446" y="610692"/>
                    <a:pt x="655013" y="481001"/>
                  </a:cubicBezTo>
                  <a:cubicBezTo>
                    <a:pt x="519650" y="414809"/>
                    <a:pt x="356991" y="358988"/>
                    <a:pt x="176073" y="334072"/>
                  </a:cubicBezTo>
                  <a:lnTo>
                    <a:pt x="0" y="321006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44">
              <a:extLst>
                <a:ext uri="{FF2B5EF4-FFF2-40B4-BE49-F238E27FC236}">
                  <a16:creationId xmlns:a16="http://schemas.microsoft.com/office/drawing/2014/main" xmlns="" id="{8D8B4869-DA18-40E6-A9E5-E720CA074C76}"/>
                </a:ext>
              </a:extLst>
            </p:cNvPr>
            <p:cNvSpPr/>
            <p:nvPr/>
          </p:nvSpPr>
          <p:spPr>
            <a:xfrm rot="10800000">
              <a:off x="8401430" y="1624321"/>
              <a:ext cx="779318" cy="2408184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9318" h="2408184">
                  <a:moveTo>
                    <a:pt x="779318" y="2408184"/>
                  </a:moveTo>
                  <a:cubicBezTo>
                    <a:pt x="369695" y="2231539"/>
                    <a:pt x="0" y="1869094"/>
                    <a:pt x="0" y="1204092"/>
                  </a:cubicBezTo>
                  <a:cubicBezTo>
                    <a:pt x="0" y="539090"/>
                    <a:pt x="411258" y="145473"/>
                    <a:pt x="779318" y="0"/>
                  </a:cubicBezTo>
                  <a:cubicBezTo>
                    <a:pt x="478853" y="276460"/>
                    <a:pt x="246522" y="671422"/>
                    <a:pt x="246522" y="1204091"/>
                  </a:cubicBezTo>
                  <a:cubicBezTo>
                    <a:pt x="246522" y="1736760"/>
                    <a:pt x="458071" y="2214850"/>
                    <a:pt x="779318" y="2408182"/>
                  </a:cubicBezTo>
                  <a:lnTo>
                    <a:pt x="779318" y="240818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45">
              <a:extLst>
                <a:ext uri="{FF2B5EF4-FFF2-40B4-BE49-F238E27FC236}">
                  <a16:creationId xmlns:a16="http://schemas.microsoft.com/office/drawing/2014/main" xmlns="" id="{07D45BD0-6683-4722-9816-E84A05B60BD9}"/>
                </a:ext>
              </a:extLst>
            </p:cNvPr>
            <p:cNvSpPr/>
            <p:nvPr/>
          </p:nvSpPr>
          <p:spPr>
            <a:xfrm>
              <a:off x="7087360" y="1624321"/>
              <a:ext cx="779318" cy="2408184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9318" h="2408184">
                  <a:moveTo>
                    <a:pt x="779318" y="2408184"/>
                  </a:moveTo>
                  <a:cubicBezTo>
                    <a:pt x="369695" y="2231539"/>
                    <a:pt x="0" y="1869094"/>
                    <a:pt x="0" y="1204092"/>
                  </a:cubicBezTo>
                  <a:cubicBezTo>
                    <a:pt x="0" y="539090"/>
                    <a:pt x="411258" y="145473"/>
                    <a:pt x="779318" y="0"/>
                  </a:cubicBezTo>
                  <a:cubicBezTo>
                    <a:pt x="478853" y="276460"/>
                    <a:pt x="246522" y="671422"/>
                    <a:pt x="246522" y="1204091"/>
                  </a:cubicBezTo>
                  <a:cubicBezTo>
                    <a:pt x="246522" y="1736760"/>
                    <a:pt x="458071" y="2214850"/>
                    <a:pt x="779318" y="2408182"/>
                  </a:cubicBezTo>
                  <a:lnTo>
                    <a:pt x="779318" y="240818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46">
              <a:extLst>
                <a:ext uri="{FF2B5EF4-FFF2-40B4-BE49-F238E27FC236}">
                  <a16:creationId xmlns:a16="http://schemas.microsoft.com/office/drawing/2014/main" xmlns="" id="{58A61BC2-B1EE-478C-A847-5608E22FCB02}"/>
                </a:ext>
              </a:extLst>
            </p:cNvPr>
            <p:cNvSpPr/>
            <p:nvPr/>
          </p:nvSpPr>
          <p:spPr>
            <a:xfrm>
              <a:off x="7954889" y="1634154"/>
              <a:ext cx="363525" cy="2313432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199099 h 2199099"/>
                <a:gd name="connsiteX1" fmla="*/ 1 w 206361"/>
                <a:gd name="connsiteY1" fmla="*/ 1247255 h 2199099"/>
                <a:gd name="connsiteX2" fmla="*/ 104397 w 206361"/>
                <a:gd name="connsiteY2" fmla="*/ 0 h 2199099"/>
                <a:gd name="connsiteX3" fmla="*/ 205125 w 206361"/>
                <a:gd name="connsiteY3" fmla="*/ 1079089 h 2199099"/>
                <a:gd name="connsiteX4" fmla="*/ 102093 w 206361"/>
                <a:gd name="connsiteY4" fmla="*/ 2199099 h 2199099"/>
                <a:gd name="connsiteX0" fmla="*/ 102093 w 206361"/>
                <a:gd name="connsiteY0" fmla="*/ 2208485 h 2208485"/>
                <a:gd name="connsiteX1" fmla="*/ 1 w 206361"/>
                <a:gd name="connsiteY1" fmla="*/ 1247255 h 2208485"/>
                <a:gd name="connsiteX2" fmla="*/ 104397 w 206361"/>
                <a:gd name="connsiteY2" fmla="*/ 0 h 2208485"/>
                <a:gd name="connsiteX3" fmla="*/ 205125 w 206361"/>
                <a:gd name="connsiteY3" fmla="*/ 1079089 h 2208485"/>
                <a:gd name="connsiteX4" fmla="*/ 102093 w 206361"/>
                <a:gd name="connsiteY4" fmla="*/ 2208485 h 2208485"/>
                <a:gd name="connsiteX0" fmla="*/ 102093 w 206313"/>
                <a:gd name="connsiteY0" fmla="*/ 2208485 h 2208485"/>
                <a:gd name="connsiteX1" fmla="*/ 1 w 206313"/>
                <a:gd name="connsiteY1" fmla="*/ 1247255 h 2208485"/>
                <a:gd name="connsiteX2" fmla="*/ 104397 w 206313"/>
                <a:gd name="connsiteY2" fmla="*/ 0 h 2208485"/>
                <a:gd name="connsiteX3" fmla="*/ 205125 w 206313"/>
                <a:gd name="connsiteY3" fmla="*/ 1079089 h 2208485"/>
                <a:gd name="connsiteX4" fmla="*/ 102093 w 206313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313" h="2208485">
                  <a:moveTo>
                    <a:pt x="102093" y="2208485"/>
                  </a:moveTo>
                  <a:cubicBezTo>
                    <a:pt x="118854" y="2118023"/>
                    <a:pt x="-383" y="1615336"/>
                    <a:pt x="1" y="1247255"/>
                  </a:cubicBezTo>
                  <a:cubicBezTo>
                    <a:pt x="385" y="879174"/>
                    <a:pt x="69353" y="237819"/>
                    <a:pt x="104397" y="0"/>
                  </a:cubicBezTo>
                  <a:cubicBezTo>
                    <a:pt x="121768" y="338398"/>
                    <a:pt x="205125" y="546420"/>
                    <a:pt x="205125" y="1079089"/>
                  </a:cubicBezTo>
                  <a:cubicBezTo>
                    <a:pt x="220029" y="1490963"/>
                    <a:pt x="89614" y="2140168"/>
                    <a:pt x="102093" y="220848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Rectangle: Rounded Corners 47">
              <a:extLst>
                <a:ext uri="{FF2B5EF4-FFF2-40B4-BE49-F238E27FC236}">
                  <a16:creationId xmlns:a16="http://schemas.microsoft.com/office/drawing/2014/main" xmlns="" id="{81837BAD-218F-4DBD-BE98-BE1F978FD9AF}"/>
                </a:ext>
              </a:extLst>
            </p:cNvPr>
            <p:cNvSpPr/>
            <p:nvPr/>
          </p:nvSpPr>
          <p:spPr>
            <a:xfrm>
              <a:off x="7477019" y="5010913"/>
              <a:ext cx="1133581" cy="85623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476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48">
              <a:extLst>
                <a:ext uri="{FF2B5EF4-FFF2-40B4-BE49-F238E27FC236}">
                  <a16:creationId xmlns:a16="http://schemas.microsoft.com/office/drawing/2014/main" xmlns="" id="{E966EEED-21C6-4C3A-984B-871BBE27E7C1}"/>
                </a:ext>
              </a:extLst>
            </p:cNvPr>
            <p:cNvSpPr/>
            <p:nvPr/>
          </p:nvSpPr>
          <p:spPr>
            <a:xfrm>
              <a:off x="7954784" y="5043279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49">
              <a:extLst>
                <a:ext uri="{FF2B5EF4-FFF2-40B4-BE49-F238E27FC236}">
                  <a16:creationId xmlns:a16="http://schemas.microsoft.com/office/drawing/2014/main" xmlns="" id="{4E46CDB8-4504-432D-8179-D8BA0F6552D0}"/>
                </a:ext>
              </a:extLst>
            </p:cNvPr>
            <p:cNvSpPr/>
            <p:nvPr/>
          </p:nvSpPr>
          <p:spPr>
            <a:xfrm>
              <a:off x="8318500" y="5098665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50">
              <a:extLst>
                <a:ext uri="{FF2B5EF4-FFF2-40B4-BE49-F238E27FC236}">
                  <a16:creationId xmlns:a16="http://schemas.microsoft.com/office/drawing/2014/main" xmlns="" id="{412E6243-D591-4071-B27E-A331D9B2024B}"/>
                </a:ext>
              </a:extLst>
            </p:cNvPr>
            <p:cNvSpPr/>
            <p:nvPr/>
          </p:nvSpPr>
          <p:spPr>
            <a:xfrm>
              <a:off x="7631094" y="5091665"/>
              <a:ext cx="120616" cy="680729"/>
            </a:xfrm>
            <a:custGeom>
              <a:avLst/>
              <a:gdLst>
                <a:gd name="connsiteX0" fmla="*/ 779318 w 779318"/>
                <a:gd name="connsiteY0" fmla="*/ 2408183 h 2408183"/>
                <a:gd name="connsiteX1" fmla="*/ 0 w 779318"/>
                <a:gd name="connsiteY1" fmla="*/ 1204091 h 2408183"/>
                <a:gd name="connsiteX2" fmla="*/ 779318 w 779318"/>
                <a:gd name="connsiteY2" fmla="*/ -1 h 2408183"/>
                <a:gd name="connsiteX3" fmla="*/ 246522 w 779318"/>
                <a:gd name="connsiteY3" fmla="*/ 1204090 h 2408183"/>
                <a:gd name="connsiteX4" fmla="*/ 779318 w 779318"/>
                <a:gd name="connsiteY4" fmla="*/ 2408181 h 2408183"/>
                <a:gd name="connsiteX5" fmla="*/ 779318 w 779318"/>
                <a:gd name="connsiteY5" fmla="*/ 2408183 h 2408183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246522 w 779318"/>
                <a:gd name="connsiteY3" fmla="*/ 1204091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779318 w 779318"/>
                <a:gd name="connsiteY0" fmla="*/ 2408184 h 2408184"/>
                <a:gd name="connsiteX1" fmla="*/ 0 w 779318"/>
                <a:gd name="connsiteY1" fmla="*/ 1204092 h 2408184"/>
                <a:gd name="connsiteX2" fmla="*/ 779318 w 779318"/>
                <a:gd name="connsiteY2" fmla="*/ 0 h 2408184"/>
                <a:gd name="connsiteX3" fmla="*/ 693643 w 779318"/>
                <a:gd name="connsiteY3" fmla="*/ 1309195 h 2408184"/>
                <a:gd name="connsiteX4" fmla="*/ 779318 w 779318"/>
                <a:gd name="connsiteY4" fmla="*/ 2408182 h 2408184"/>
                <a:gd name="connsiteX5" fmla="*/ 779318 w 779318"/>
                <a:gd name="connsiteY5" fmla="*/ 2408184 h 2408184"/>
                <a:gd name="connsiteX0" fmla="*/ 399289 w 399289"/>
                <a:gd name="connsiteY0" fmla="*/ 2408184 h 2408184"/>
                <a:gd name="connsiteX1" fmla="*/ 23 w 399289"/>
                <a:gd name="connsiteY1" fmla="*/ 1214602 h 2408184"/>
                <a:gd name="connsiteX2" fmla="*/ 399289 w 399289"/>
                <a:gd name="connsiteY2" fmla="*/ 0 h 2408184"/>
                <a:gd name="connsiteX3" fmla="*/ 313614 w 399289"/>
                <a:gd name="connsiteY3" fmla="*/ 1309195 h 2408184"/>
                <a:gd name="connsiteX4" fmla="*/ 399289 w 399289"/>
                <a:gd name="connsiteY4" fmla="*/ 2408182 h 2408184"/>
                <a:gd name="connsiteX5" fmla="*/ 399289 w 399289"/>
                <a:gd name="connsiteY5" fmla="*/ 2408184 h 2408184"/>
                <a:gd name="connsiteX0" fmla="*/ 440915 w 440915"/>
                <a:gd name="connsiteY0" fmla="*/ 2429204 h 2429204"/>
                <a:gd name="connsiteX1" fmla="*/ 41649 w 440915"/>
                <a:gd name="connsiteY1" fmla="*/ 1235622 h 2429204"/>
                <a:gd name="connsiteX2" fmla="*/ 262069 w 440915"/>
                <a:gd name="connsiteY2" fmla="*/ 0 h 2429204"/>
                <a:gd name="connsiteX3" fmla="*/ 355240 w 440915"/>
                <a:gd name="connsiteY3" fmla="*/ 1330215 h 2429204"/>
                <a:gd name="connsiteX4" fmla="*/ 440915 w 440915"/>
                <a:gd name="connsiteY4" fmla="*/ 2429202 h 2429204"/>
                <a:gd name="connsiteX5" fmla="*/ 440915 w 440915"/>
                <a:gd name="connsiteY5" fmla="*/ 2429204 h 2429204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89378 w 489378"/>
                <a:gd name="connsiteY0" fmla="*/ 2597369 h 2597369"/>
                <a:gd name="connsiteX1" fmla="*/ 90112 w 489378"/>
                <a:gd name="connsiteY1" fmla="*/ 1403787 h 2597369"/>
                <a:gd name="connsiteX2" fmla="*/ 221109 w 489378"/>
                <a:gd name="connsiteY2" fmla="*/ 0 h 2597369"/>
                <a:gd name="connsiteX3" fmla="*/ 403703 w 489378"/>
                <a:gd name="connsiteY3" fmla="*/ 1498380 h 2597369"/>
                <a:gd name="connsiteX4" fmla="*/ 489378 w 489378"/>
                <a:gd name="connsiteY4" fmla="*/ 2597367 h 2597369"/>
                <a:gd name="connsiteX5" fmla="*/ 489378 w 489378"/>
                <a:gd name="connsiteY5" fmla="*/ 2597369 h 2597369"/>
                <a:gd name="connsiteX0" fmla="*/ 440135 w 440135"/>
                <a:gd name="connsiteY0" fmla="*/ 2597369 h 2597369"/>
                <a:gd name="connsiteX1" fmla="*/ 40869 w 440135"/>
                <a:gd name="connsiteY1" fmla="*/ 1403787 h 2597369"/>
                <a:gd name="connsiteX2" fmla="*/ 171866 w 440135"/>
                <a:gd name="connsiteY2" fmla="*/ 0 h 2597369"/>
                <a:gd name="connsiteX3" fmla="*/ 354460 w 440135"/>
                <a:gd name="connsiteY3" fmla="*/ 1498380 h 2597369"/>
                <a:gd name="connsiteX4" fmla="*/ 440135 w 440135"/>
                <a:gd name="connsiteY4" fmla="*/ 2597367 h 2597369"/>
                <a:gd name="connsiteX5" fmla="*/ 440135 w 440135"/>
                <a:gd name="connsiteY5" fmla="*/ 2597369 h 2597369"/>
                <a:gd name="connsiteX0" fmla="*/ 412392 w 412392"/>
                <a:gd name="connsiteY0" fmla="*/ 2597369 h 2597369"/>
                <a:gd name="connsiteX1" fmla="*/ 13126 w 412392"/>
                <a:gd name="connsiteY1" fmla="*/ 1403787 h 2597369"/>
                <a:gd name="connsiteX2" fmla="*/ 144123 w 412392"/>
                <a:gd name="connsiteY2" fmla="*/ 0 h 2597369"/>
                <a:gd name="connsiteX3" fmla="*/ 326717 w 412392"/>
                <a:gd name="connsiteY3" fmla="*/ 1498380 h 2597369"/>
                <a:gd name="connsiteX4" fmla="*/ 412392 w 412392"/>
                <a:gd name="connsiteY4" fmla="*/ 2597367 h 2597369"/>
                <a:gd name="connsiteX5" fmla="*/ 412392 w 412392"/>
                <a:gd name="connsiteY5" fmla="*/ 2597369 h 2597369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388612 w 410967"/>
                <a:gd name="connsiteY0" fmla="*/ 2744513 h 2744513"/>
                <a:gd name="connsiteX1" fmla="*/ 11701 w 410967"/>
                <a:gd name="connsiteY1" fmla="*/ 1403787 h 2744513"/>
                <a:gd name="connsiteX2" fmla="*/ 142698 w 410967"/>
                <a:gd name="connsiteY2" fmla="*/ 0 h 2744513"/>
                <a:gd name="connsiteX3" fmla="*/ 325292 w 410967"/>
                <a:gd name="connsiteY3" fmla="*/ 1498380 h 2744513"/>
                <a:gd name="connsiteX4" fmla="*/ 410967 w 410967"/>
                <a:gd name="connsiteY4" fmla="*/ 2597367 h 2744513"/>
                <a:gd name="connsiteX5" fmla="*/ 388612 w 410967"/>
                <a:gd name="connsiteY5" fmla="*/ 2744513 h 2744513"/>
                <a:gd name="connsiteX0" fmla="*/ 228631 w 407477"/>
                <a:gd name="connsiteY0" fmla="*/ 2471244 h 2597367"/>
                <a:gd name="connsiteX1" fmla="*/ 8211 w 407477"/>
                <a:gd name="connsiteY1" fmla="*/ 1403787 h 2597367"/>
                <a:gd name="connsiteX2" fmla="*/ 139208 w 407477"/>
                <a:gd name="connsiteY2" fmla="*/ 0 h 2597367"/>
                <a:gd name="connsiteX3" fmla="*/ 321802 w 407477"/>
                <a:gd name="connsiteY3" fmla="*/ 1498380 h 2597367"/>
                <a:gd name="connsiteX4" fmla="*/ 407477 w 407477"/>
                <a:gd name="connsiteY4" fmla="*/ 2597367 h 2597367"/>
                <a:gd name="connsiteX5" fmla="*/ 228631 w 407477"/>
                <a:gd name="connsiteY5" fmla="*/ 2471244 h 2597367"/>
                <a:gd name="connsiteX0" fmla="*/ 223164 w 318785"/>
                <a:gd name="connsiteY0" fmla="*/ 2471244 h 2471560"/>
                <a:gd name="connsiteX1" fmla="*/ 2744 w 318785"/>
                <a:gd name="connsiteY1" fmla="*/ 1403787 h 2471560"/>
                <a:gd name="connsiteX2" fmla="*/ 133741 w 318785"/>
                <a:gd name="connsiteY2" fmla="*/ 0 h 2471560"/>
                <a:gd name="connsiteX3" fmla="*/ 316335 w 318785"/>
                <a:gd name="connsiteY3" fmla="*/ 1498380 h 2471560"/>
                <a:gd name="connsiteX4" fmla="*/ 223164 w 318785"/>
                <a:gd name="connsiteY4" fmla="*/ 2471244 h 2471560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220502 w 316123"/>
                <a:gd name="connsiteY0" fmla="*/ 2523795 h 2524111"/>
                <a:gd name="connsiteX1" fmla="*/ 82 w 316123"/>
                <a:gd name="connsiteY1" fmla="*/ 1456338 h 2524111"/>
                <a:gd name="connsiteX2" fmla="*/ 200104 w 316123"/>
                <a:gd name="connsiteY2" fmla="*/ 0 h 2524111"/>
                <a:gd name="connsiteX3" fmla="*/ 313673 w 316123"/>
                <a:gd name="connsiteY3" fmla="*/ 1550931 h 2524111"/>
                <a:gd name="connsiteX4" fmla="*/ 220502 w 316123"/>
                <a:gd name="connsiteY4" fmla="*/ 2523795 h 2524111"/>
                <a:gd name="connsiteX0" fmla="*/ 161437 w 257058"/>
                <a:gd name="connsiteY0" fmla="*/ 2523795 h 2524111"/>
                <a:gd name="connsiteX1" fmla="*/ 181 w 257058"/>
                <a:gd name="connsiteY1" fmla="*/ 1445828 h 2524111"/>
                <a:gd name="connsiteX2" fmla="*/ 141039 w 257058"/>
                <a:gd name="connsiteY2" fmla="*/ 0 h 2524111"/>
                <a:gd name="connsiteX3" fmla="*/ 254608 w 257058"/>
                <a:gd name="connsiteY3" fmla="*/ 1550931 h 2524111"/>
                <a:gd name="connsiteX4" fmla="*/ 161437 w 257058"/>
                <a:gd name="connsiteY4" fmla="*/ 2523795 h 2524111"/>
                <a:gd name="connsiteX0" fmla="*/ 112207 w 256113"/>
                <a:gd name="connsiteY0" fmla="*/ 2513285 h 2513607"/>
                <a:gd name="connsiteX1" fmla="*/ 254 w 256113"/>
                <a:gd name="connsiteY1" fmla="*/ 1445828 h 2513607"/>
                <a:gd name="connsiteX2" fmla="*/ 141112 w 256113"/>
                <a:gd name="connsiteY2" fmla="*/ 0 h 2513607"/>
                <a:gd name="connsiteX3" fmla="*/ 254681 w 256113"/>
                <a:gd name="connsiteY3" fmla="*/ 1550931 h 2513607"/>
                <a:gd name="connsiteX4" fmla="*/ 112207 w 256113"/>
                <a:gd name="connsiteY4" fmla="*/ 2513285 h 2513607"/>
                <a:gd name="connsiteX0" fmla="*/ 112207 w 209853"/>
                <a:gd name="connsiteY0" fmla="*/ 2513285 h 2513503"/>
                <a:gd name="connsiteX1" fmla="*/ 254 w 209853"/>
                <a:gd name="connsiteY1" fmla="*/ 1445828 h 2513503"/>
                <a:gd name="connsiteX2" fmla="*/ 141112 w 209853"/>
                <a:gd name="connsiteY2" fmla="*/ 0 h 2513503"/>
                <a:gd name="connsiteX3" fmla="*/ 205378 w 209853"/>
                <a:gd name="connsiteY3" fmla="*/ 1277662 h 2513503"/>
                <a:gd name="connsiteX4" fmla="*/ 112207 w 209853"/>
                <a:gd name="connsiteY4" fmla="*/ 2513285 h 2513503"/>
                <a:gd name="connsiteX0" fmla="*/ 112236 w 207857"/>
                <a:gd name="connsiteY0" fmla="*/ 2502774 h 2502992"/>
                <a:gd name="connsiteX1" fmla="*/ 283 w 207857"/>
                <a:gd name="connsiteY1" fmla="*/ 1435317 h 2502992"/>
                <a:gd name="connsiteX2" fmla="*/ 101699 w 207857"/>
                <a:gd name="connsiteY2" fmla="*/ 0 h 2502992"/>
                <a:gd name="connsiteX3" fmla="*/ 205407 w 207857"/>
                <a:gd name="connsiteY3" fmla="*/ 1267151 h 2502992"/>
                <a:gd name="connsiteX4" fmla="*/ 112236 w 207857"/>
                <a:gd name="connsiteY4" fmla="*/ 2502774 h 2502992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8518 w 214139"/>
                <a:gd name="connsiteY0" fmla="*/ 3206967 h 3207185"/>
                <a:gd name="connsiteX1" fmla="*/ 6565 w 214139"/>
                <a:gd name="connsiteY1" fmla="*/ 2139510 h 3207185"/>
                <a:gd name="connsiteX2" fmla="*/ 78399 w 214139"/>
                <a:gd name="connsiteY2" fmla="*/ 0 h 3207185"/>
                <a:gd name="connsiteX3" fmla="*/ 211689 w 214139"/>
                <a:gd name="connsiteY3" fmla="*/ 1971344 h 3207185"/>
                <a:gd name="connsiteX4" fmla="*/ 118518 w 214139"/>
                <a:gd name="connsiteY4" fmla="*/ 3206967 h 3207185"/>
                <a:gd name="connsiteX0" fmla="*/ 112724 w 208345"/>
                <a:gd name="connsiteY0" fmla="*/ 3206967 h 3207185"/>
                <a:gd name="connsiteX1" fmla="*/ 771 w 208345"/>
                <a:gd name="connsiteY1" fmla="*/ 2139510 h 3207185"/>
                <a:gd name="connsiteX2" fmla="*/ 72605 w 208345"/>
                <a:gd name="connsiteY2" fmla="*/ 0 h 3207185"/>
                <a:gd name="connsiteX3" fmla="*/ 205895 w 208345"/>
                <a:gd name="connsiteY3" fmla="*/ 1971344 h 3207185"/>
                <a:gd name="connsiteX4" fmla="*/ 112724 w 208345"/>
                <a:gd name="connsiteY4" fmla="*/ 3206967 h 3207185"/>
                <a:gd name="connsiteX0" fmla="*/ 112333 w 207954"/>
                <a:gd name="connsiteY0" fmla="*/ 2555326 h 2555544"/>
                <a:gd name="connsiteX1" fmla="*/ 380 w 207954"/>
                <a:gd name="connsiteY1" fmla="*/ 1487869 h 2555544"/>
                <a:gd name="connsiteX2" fmla="*/ 82074 w 207954"/>
                <a:gd name="connsiteY2" fmla="*/ 0 h 2555544"/>
                <a:gd name="connsiteX3" fmla="*/ 205504 w 207954"/>
                <a:gd name="connsiteY3" fmla="*/ 1319703 h 2555544"/>
                <a:gd name="connsiteX4" fmla="*/ 112333 w 207954"/>
                <a:gd name="connsiteY4" fmla="*/ 2555326 h 2555544"/>
                <a:gd name="connsiteX0" fmla="*/ 113360 w 208981"/>
                <a:gd name="connsiteY0" fmla="*/ 2250526 h 2250744"/>
                <a:gd name="connsiteX1" fmla="*/ 1407 w 208981"/>
                <a:gd name="connsiteY1" fmla="*/ 1183069 h 2250744"/>
                <a:gd name="connsiteX2" fmla="*/ 63380 w 208981"/>
                <a:gd name="connsiteY2" fmla="*/ 0 h 2250744"/>
                <a:gd name="connsiteX3" fmla="*/ 206531 w 208981"/>
                <a:gd name="connsiteY3" fmla="*/ 1014903 h 2250744"/>
                <a:gd name="connsiteX4" fmla="*/ 113360 w 208981"/>
                <a:gd name="connsiteY4" fmla="*/ 2250526 h 2250744"/>
                <a:gd name="connsiteX0" fmla="*/ 117785 w 294603"/>
                <a:gd name="connsiteY0" fmla="*/ 2271546 h 2271764"/>
                <a:gd name="connsiteX1" fmla="*/ 5832 w 294603"/>
                <a:gd name="connsiteY1" fmla="*/ 1204089 h 2271764"/>
                <a:gd name="connsiteX2" fmla="*/ 294602 w 294603"/>
                <a:gd name="connsiteY2" fmla="*/ 0 h 2271764"/>
                <a:gd name="connsiteX3" fmla="*/ 210956 w 294603"/>
                <a:gd name="connsiteY3" fmla="*/ 1035923 h 2271764"/>
                <a:gd name="connsiteX4" fmla="*/ 117785 w 294603"/>
                <a:gd name="connsiteY4" fmla="*/ 2271546 h 2271764"/>
                <a:gd name="connsiteX0" fmla="*/ 112877 w 208498"/>
                <a:gd name="connsiteY0" fmla="*/ 2303077 h 2303295"/>
                <a:gd name="connsiteX1" fmla="*/ 924 w 208498"/>
                <a:gd name="connsiteY1" fmla="*/ 1235620 h 2303295"/>
                <a:gd name="connsiteX2" fmla="*/ 171365 w 208498"/>
                <a:gd name="connsiteY2" fmla="*/ 0 h 2303295"/>
                <a:gd name="connsiteX3" fmla="*/ 206048 w 208498"/>
                <a:gd name="connsiteY3" fmla="*/ 1067454 h 2303295"/>
                <a:gd name="connsiteX4" fmla="*/ 112877 w 208498"/>
                <a:gd name="connsiteY4" fmla="*/ 2303077 h 2303295"/>
                <a:gd name="connsiteX0" fmla="*/ 111982 w 207603"/>
                <a:gd name="connsiteY0" fmla="*/ 2324098 h 2324316"/>
                <a:gd name="connsiteX1" fmla="*/ 29 w 207603"/>
                <a:gd name="connsiteY1" fmla="*/ 1256641 h 2324316"/>
                <a:gd name="connsiteX2" fmla="*/ 121166 w 207603"/>
                <a:gd name="connsiteY2" fmla="*/ 0 h 2324316"/>
                <a:gd name="connsiteX3" fmla="*/ 205153 w 207603"/>
                <a:gd name="connsiteY3" fmla="*/ 1088475 h 2324316"/>
                <a:gd name="connsiteX4" fmla="*/ 111982 w 207603"/>
                <a:gd name="connsiteY4" fmla="*/ 2324098 h 2324316"/>
                <a:gd name="connsiteX0" fmla="*/ 111982 w 207603"/>
                <a:gd name="connsiteY0" fmla="*/ 2197974 h 2198230"/>
                <a:gd name="connsiteX1" fmla="*/ 29 w 207603"/>
                <a:gd name="connsiteY1" fmla="*/ 1256641 h 2198230"/>
                <a:gd name="connsiteX2" fmla="*/ 121166 w 207603"/>
                <a:gd name="connsiteY2" fmla="*/ 0 h 2198230"/>
                <a:gd name="connsiteX3" fmla="*/ 205153 w 207603"/>
                <a:gd name="connsiteY3" fmla="*/ 1088475 h 2198230"/>
                <a:gd name="connsiteX4" fmla="*/ 111982 w 207603"/>
                <a:gd name="connsiteY4" fmla="*/ 2197974 h 2198230"/>
                <a:gd name="connsiteX0" fmla="*/ 111982 w 206487"/>
                <a:gd name="connsiteY0" fmla="*/ 2197974 h 2197974"/>
                <a:gd name="connsiteX1" fmla="*/ 29 w 206487"/>
                <a:gd name="connsiteY1" fmla="*/ 1256641 h 2197974"/>
                <a:gd name="connsiteX2" fmla="*/ 121166 w 206487"/>
                <a:gd name="connsiteY2" fmla="*/ 0 h 2197974"/>
                <a:gd name="connsiteX3" fmla="*/ 205153 w 206487"/>
                <a:gd name="connsiteY3" fmla="*/ 1088475 h 2197974"/>
                <a:gd name="connsiteX4" fmla="*/ 111982 w 206487"/>
                <a:gd name="connsiteY4" fmla="*/ 2197974 h 2197974"/>
                <a:gd name="connsiteX0" fmla="*/ 283728 w 283728"/>
                <a:gd name="connsiteY0" fmla="*/ 2124402 h 2124402"/>
                <a:gd name="connsiteX1" fmla="*/ 4142 w 283728"/>
                <a:gd name="connsiteY1" fmla="*/ 1256641 h 2124402"/>
                <a:gd name="connsiteX2" fmla="*/ 125279 w 283728"/>
                <a:gd name="connsiteY2" fmla="*/ 0 h 2124402"/>
                <a:gd name="connsiteX3" fmla="*/ 209266 w 283728"/>
                <a:gd name="connsiteY3" fmla="*/ 1088475 h 2124402"/>
                <a:gd name="connsiteX4" fmla="*/ 283728 w 283728"/>
                <a:gd name="connsiteY4" fmla="*/ 2124402 h 2124402"/>
                <a:gd name="connsiteX0" fmla="*/ 283728 w 284476"/>
                <a:gd name="connsiteY0" fmla="*/ 2124402 h 2124402"/>
                <a:gd name="connsiteX1" fmla="*/ 4142 w 284476"/>
                <a:gd name="connsiteY1" fmla="*/ 1256641 h 2124402"/>
                <a:gd name="connsiteX2" fmla="*/ 125279 w 284476"/>
                <a:gd name="connsiteY2" fmla="*/ 0 h 2124402"/>
                <a:gd name="connsiteX3" fmla="*/ 209266 w 284476"/>
                <a:gd name="connsiteY3" fmla="*/ 1088475 h 2124402"/>
                <a:gd name="connsiteX4" fmla="*/ 283728 w 284476"/>
                <a:gd name="connsiteY4" fmla="*/ 2124402 h 2124402"/>
                <a:gd name="connsiteX0" fmla="*/ 102153 w 206421"/>
                <a:gd name="connsiteY0" fmla="*/ 2208485 h 2208485"/>
                <a:gd name="connsiteX1" fmla="*/ 61 w 206421"/>
                <a:gd name="connsiteY1" fmla="*/ 1256641 h 2208485"/>
                <a:gd name="connsiteX2" fmla="*/ 121198 w 206421"/>
                <a:gd name="connsiteY2" fmla="*/ 0 h 2208485"/>
                <a:gd name="connsiteX3" fmla="*/ 205185 w 206421"/>
                <a:gd name="connsiteY3" fmla="*/ 1088475 h 2208485"/>
                <a:gd name="connsiteX4" fmla="*/ 102153 w 206421"/>
                <a:gd name="connsiteY4" fmla="*/ 2208485 h 2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21" h="2208485">
                  <a:moveTo>
                    <a:pt x="102153" y="2208485"/>
                  </a:moveTo>
                  <a:cubicBezTo>
                    <a:pt x="118914" y="2108637"/>
                    <a:pt x="-3113" y="1624722"/>
                    <a:pt x="61" y="1256641"/>
                  </a:cubicBezTo>
                  <a:cubicBezTo>
                    <a:pt x="3235" y="888560"/>
                    <a:pt x="80574" y="219046"/>
                    <a:pt x="121198" y="0"/>
                  </a:cubicBezTo>
                  <a:cubicBezTo>
                    <a:pt x="77188" y="329012"/>
                    <a:pt x="205185" y="555806"/>
                    <a:pt x="205185" y="1088475"/>
                  </a:cubicBezTo>
                  <a:cubicBezTo>
                    <a:pt x="220089" y="1500349"/>
                    <a:pt x="95254" y="2140168"/>
                    <a:pt x="102153" y="220848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千图PPT彼岸天：ID 8661124库_组合 63">
            <a:extLst>
              <a:ext uri="{FF2B5EF4-FFF2-40B4-BE49-F238E27FC236}">
                <a16:creationId xmlns:a16="http://schemas.microsoft.com/office/drawing/2014/main" xmlns="" id="{BC41224F-91BE-49AB-AABA-88F7F9D2397C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310050" y="4557656"/>
            <a:ext cx="2233754" cy="1082518"/>
            <a:chOff x="1762632" y="1197195"/>
            <a:chExt cx="2549181" cy="1082518"/>
          </a:xfrm>
        </p:grpSpPr>
        <p:sp>
          <p:nvSpPr>
            <p:cNvPr id="18" name="TextBox 64">
              <a:extLst>
                <a:ext uri="{FF2B5EF4-FFF2-40B4-BE49-F238E27FC236}">
                  <a16:creationId xmlns:a16="http://schemas.microsoft.com/office/drawing/2014/main" xmlns="" id="{33B01A6E-F075-46BB-A482-FB08811CDD2A}"/>
                </a:ext>
              </a:extLst>
            </p:cNvPr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9" name="TextBox 65">
              <a:extLst>
                <a:ext uri="{FF2B5EF4-FFF2-40B4-BE49-F238E27FC236}">
                  <a16:creationId xmlns:a16="http://schemas.microsoft.com/office/drawing/2014/main" xmlns="" id="{BBD2850E-9ADC-4B17-A666-56271AAA229A}"/>
                </a:ext>
              </a:extLst>
            </p:cNvPr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9" name="千图PPT彼岸天：ID 8661124库_组合 66">
            <a:extLst>
              <a:ext uri="{FF2B5EF4-FFF2-40B4-BE49-F238E27FC236}">
                <a16:creationId xmlns:a16="http://schemas.microsoft.com/office/drawing/2014/main" xmlns="" id="{2F851667-BC42-43A8-9393-FCE30A697BBC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718750" y="4557656"/>
            <a:ext cx="2233754" cy="1082518"/>
            <a:chOff x="1762632" y="1197195"/>
            <a:chExt cx="2549181" cy="1082518"/>
          </a:xfrm>
        </p:grpSpPr>
        <p:sp>
          <p:nvSpPr>
            <p:cNvPr id="16" name="TextBox 67">
              <a:extLst>
                <a:ext uri="{FF2B5EF4-FFF2-40B4-BE49-F238E27FC236}">
                  <a16:creationId xmlns:a16="http://schemas.microsoft.com/office/drawing/2014/main" xmlns="" id="{EB52075C-7736-4BC5-8256-96895A1B4D56}"/>
                </a:ext>
              </a:extLst>
            </p:cNvPr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7" name="TextBox 68">
              <a:extLst>
                <a:ext uri="{FF2B5EF4-FFF2-40B4-BE49-F238E27FC236}">
                  <a16:creationId xmlns:a16="http://schemas.microsoft.com/office/drawing/2014/main" xmlns="" id="{F3CEFD1C-88E1-4A0C-A88B-63A7B85AFDCD}"/>
                </a:ext>
              </a:extLst>
            </p:cNvPr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0" name="千图PPT彼岸天：ID 8661124库_组合 69">
            <a:extLst>
              <a:ext uri="{FF2B5EF4-FFF2-40B4-BE49-F238E27FC236}">
                <a16:creationId xmlns:a16="http://schemas.microsoft.com/office/drawing/2014/main" xmlns="" id="{66C0560D-DE5A-4A1A-8C71-AF61531CCF5A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6225819" y="4557656"/>
            <a:ext cx="2233754" cy="1082518"/>
            <a:chOff x="1762632" y="1197195"/>
            <a:chExt cx="2549181" cy="1082518"/>
          </a:xfrm>
        </p:grpSpPr>
        <p:sp>
          <p:nvSpPr>
            <p:cNvPr id="14" name="TextBox 70">
              <a:extLst>
                <a:ext uri="{FF2B5EF4-FFF2-40B4-BE49-F238E27FC236}">
                  <a16:creationId xmlns:a16="http://schemas.microsoft.com/office/drawing/2014/main" xmlns="" id="{1C5B99F6-4F01-4701-B6C5-F878D94C8CD4}"/>
                </a:ext>
              </a:extLst>
            </p:cNvPr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5" name="TextBox 71">
              <a:extLst>
                <a:ext uri="{FF2B5EF4-FFF2-40B4-BE49-F238E27FC236}">
                  <a16:creationId xmlns:a16="http://schemas.microsoft.com/office/drawing/2014/main" xmlns="" id="{D6352015-63FE-485F-A289-04D5818EBA9E}"/>
                </a:ext>
              </a:extLst>
            </p:cNvPr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1" name="千图PPT彼岸天：ID 8661124库_组合 72">
            <a:extLst>
              <a:ext uri="{FF2B5EF4-FFF2-40B4-BE49-F238E27FC236}">
                <a16:creationId xmlns:a16="http://schemas.microsoft.com/office/drawing/2014/main" xmlns="" id="{C6E6BDD2-0B6F-4593-80E8-DAE4B5240FFD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732888" y="4557656"/>
            <a:ext cx="2233754" cy="1082518"/>
            <a:chOff x="1762632" y="1197195"/>
            <a:chExt cx="2549181" cy="1082518"/>
          </a:xfrm>
        </p:grpSpPr>
        <p:sp>
          <p:nvSpPr>
            <p:cNvPr id="12" name="TextBox 73">
              <a:extLst>
                <a:ext uri="{FF2B5EF4-FFF2-40B4-BE49-F238E27FC236}">
                  <a16:creationId xmlns:a16="http://schemas.microsoft.com/office/drawing/2014/main" xmlns="" id="{E935456E-0FC3-47BB-A3AA-C425E6B7DBED}"/>
                </a:ext>
              </a:extLst>
            </p:cNvPr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3" name="TextBox 74">
              <a:extLst>
                <a:ext uri="{FF2B5EF4-FFF2-40B4-BE49-F238E27FC236}">
                  <a16:creationId xmlns:a16="http://schemas.microsoft.com/office/drawing/2014/main" xmlns="" id="{0CAC8C3E-1296-4D73-9990-4927832A2C8D}"/>
                </a:ext>
              </a:extLst>
            </p:cNvPr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17341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3">
            <a:extLst>
              <a:ext uri="{FF2B5EF4-FFF2-40B4-BE49-F238E27FC236}">
                <a16:creationId xmlns:a16="http://schemas.microsoft.com/office/drawing/2014/main" xmlns="" id="{3F116F3F-6E8A-43D0-B665-BC0BC484F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3897" y="3918786"/>
            <a:ext cx="56749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请输入您的标题</a:t>
            </a:r>
          </a:p>
        </p:txBody>
      </p:sp>
      <p:sp>
        <p:nvSpPr>
          <p:cNvPr id="3" name="文本框 6">
            <a:extLst>
              <a:ext uri="{FF2B5EF4-FFF2-40B4-BE49-F238E27FC236}">
                <a16:creationId xmlns:a16="http://schemas.microsoft.com/office/drawing/2014/main" xmlns="" id="{539EBDCC-EB57-4FD2-A071-2D68F12C45BF}"/>
              </a:ext>
            </a:extLst>
          </p:cNvPr>
          <p:cNvSpPr txBox="1"/>
          <p:nvPr/>
        </p:nvSpPr>
        <p:spPr>
          <a:xfrm>
            <a:off x="3938907" y="2441458"/>
            <a:ext cx="176277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9B050E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9600" dirty="0">
              <a:solidFill>
                <a:srgbClr val="9B050E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6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74DE974-7327-477C-82FF-D5071D9A89CE}"/>
              </a:ext>
            </a:extLst>
          </p:cNvPr>
          <p:cNvSpPr txBox="1"/>
          <p:nvPr/>
        </p:nvSpPr>
        <p:spPr>
          <a:xfrm>
            <a:off x="4586815" y="2909156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目录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E2BDE48-1A59-4D85-B2D3-870E334D7290}"/>
              </a:ext>
            </a:extLst>
          </p:cNvPr>
          <p:cNvSpPr txBox="1"/>
          <p:nvPr/>
        </p:nvSpPr>
        <p:spPr>
          <a:xfrm>
            <a:off x="7460591" y="2324443"/>
            <a:ext cx="36663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01</a:t>
            </a:r>
            <a:r>
              <a:rPr lang="zh-CN" altLang="en-US" sz="4400" dirty="0"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、添加标题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23046FC-EC0B-455F-82E4-07039300F007}"/>
              </a:ext>
            </a:extLst>
          </p:cNvPr>
          <p:cNvSpPr txBox="1"/>
          <p:nvPr/>
        </p:nvSpPr>
        <p:spPr>
          <a:xfrm>
            <a:off x="7460591" y="3173871"/>
            <a:ext cx="36952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02</a:t>
            </a:r>
            <a:r>
              <a:rPr lang="zh-CN" altLang="en-US" sz="4400" dirty="0"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、添加标题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4949607-3382-478F-B3D0-7E4F585FEBCE}"/>
              </a:ext>
            </a:extLst>
          </p:cNvPr>
          <p:cNvSpPr txBox="1"/>
          <p:nvPr/>
        </p:nvSpPr>
        <p:spPr>
          <a:xfrm>
            <a:off x="7460591" y="4023299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03</a:t>
            </a:r>
            <a:r>
              <a:rPr lang="zh-CN" altLang="en-US" sz="4400" dirty="0"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、添加标题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ADDC287-F47C-46A4-9105-C07CADF4D85E}"/>
              </a:ext>
            </a:extLst>
          </p:cNvPr>
          <p:cNvSpPr txBox="1"/>
          <p:nvPr/>
        </p:nvSpPr>
        <p:spPr>
          <a:xfrm>
            <a:off x="7460591" y="4872728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04</a:t>
            </a:r>
            <a:r>
              <a:rPr lang="zh-CN" altLang="en-US" sz="4400" dirty="0"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、添加标题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AA40854-C3A7-45FA-8786-6096594AA3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1645" y="736600"/>
            <a:ext cx="1752600" cy="17526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458AB66-0623-456E-86A1-16789D0399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015" y="4586340"/>
            <a:ext cx="1153585" cy="103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xmlns="" id="{6E5AACE7-FA43-4F23-859F-6A61C6B253DD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642859" y="1232756"/>
            <a:ext cx="2917667" cy="4392488"/>
            <a:chOff x="4642859" y="1232756"/>
            <a:chExt cx="2917667" cy="4392488"/>
          </a:xfrm>
        </p:grpSpPr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="" id="{F047D628-00DA-4DA3-9BAC-CDC9303A1108}"/>
                </a:ext>
              </a:extLst>
            </p:cNvPr>
            <p:cNvSpPr/>
            <p:nvPr/>
          </p:nvSpPr>
          <p:spPr bwMode="auto">
            <a:xfrm rot="6138628">
              <a:off x="5626785" y="3101231"/>
              <a:ext cx="2930337" cy="6137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100000"/>
              </a:schemeClr>
            </a:solidFill>
            <a:ln w="762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矩形: 圆角 17">
              <a:extLst>
                <a:ext uri="{FF2B5EF4-FFF2-40B4-BE49-F238E27FC236}">
                  <a16:creationId xmlns:a16="http://schemas.microsoft.com/office/drawing/2014/main" xmlns="" id="{EABE8336-0604-4C23-A2F1-F2CDF9EBF8AC}"/>
                </a:ext>
              </a:extLst>
            </p:cNvPr>
            <p:cNvSpPr/>
            <p:nvPr/>
          </p:nvSpPr>
          <p:spPr bwMode="auto">
            <a:xfrm rot="5200262">
              <a:off x="5190746" y="2802065"/>
              <a:ext cx="3154900" cy="6137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 w="762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xmlns="" id="{8AB15B48-D627-42F3-8614-32AE069FCD1E}"/>
                </a:ext>
              </a:extLst>
            </p:cNvPr>
            <p:cNvSpPr/>
            <p:nvPr/>
          </p:nvSpPr>
          <p:spPr bwMode="auto">
            <a:xfrm rot="4124492">
              <a:off x="4719111" y="2563264"/>
              <a:ext cx="3274766" cy="6137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100000"/>
              </a:schemeClr>
            </a:solidFill>
            <a:ln w="762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xmlns="" id="{E2290F05-2362-4CC9-A298-B9A8D94FBA32}"/>
                </a:ext>
              </a:extLst>
            </p:cNvPr>
            <p:cNvSpPr/>
            <p:nvPr/>
          </p:nvSpPr>
          <p:spPr bwMode="auto">
            <a:xfrm>
              <a:off x="4642859" y="3101922"/>
              <a:ext cx="2523295" cy="2523322"/>
            </a:xfrm>
            <a:custGeom>
              <a:avLst/>
              <a:gdLst>
                <a:gd name="connsiteX0" fmla="*/ 1104687 w 2232362"/>
                <a:gd name="connsiteY0" fmla="*/ 54 h 2232385"/>
                <a:gd name="connsiteX1" fmla="*/ 1945531 w 2232362"/>
                <a:gd name="connsiteY1" fmla="*/ 369173 h 2232385"/>
                <a:gd name="connsiteX2" fmla="*/ 2019450 w 2232362"/>
                <a:gd name="connsiteY2" fmla="*/ 1771858 h 2232385"/>
                <a:gd name="connsiteX3" fmla="*/ 662856 w 2232362"/>
                <a:gd name="connsiteY3" fmla="*/ 2136059 h 2232385"/>
                <a:gd name="connsiteX4" fmla="*/ 8215 w 2232362"/>
                <a:gd name="connsiteY4" fmla="*/ 981601 h 2232385"/>
                <a:gd name="connsiteX5" fmla="*/ 20002 w 2232362"/>
                <a:gd name="connsiteY5" fmla="*/ 910872 h 2232385"/>
                <a:gd name="connsiteX6" fmla="*/ 22287 w 2232362"/>
                <a:gd name="connsiteY6" fmla="*/ 888201 h 2232385"/>
                <a:gd name="connsiteX7" fmla="*/ 295712 w 2232362"/>
                <a:gd name="connsiteY7" fmla="*/ 665353 h 2232385"/>
                <a:gd name="connsiteX8" fmla="*/ 574807 w 2232362"/>
                <a:gd name="connsiteY8" fmla="*/ 944448 h 2232385"/>
                <a:gd name="connsiteX9" fmla="*/ 569174 w 2232362"/>
                <a:gd name="connsiteY9" fmla="*/ 1000327 h 2232385"/>
                <a:gd name="connsiteX10" fmla="*/ 570277 w 2232362"/>
                <a:gd name="connsiteY10" fmla="*/ 1000560 h 2232385"/>
                <a:gd name="connsiteX11" fmla="*/ 889545 w 2232362"/>
                <a:gd name="connsiteY11" fmla="*/ 1626112 h 2232385"/>
                <a:gd name="connsiteX12" fmla="*/ 1567842 w 2232362"/>
                <a:gd name="connsiteY12" fmla="*/ 1444012 h 2232385"/>
                <a:gd name="connsiteX13" fmla="*/ 1530882 w 2232362"/>
                <a:gd name="connsiteY13" fmla="*/ 742669 h 2232385"/>
                <a:gd name="connsiteX14" fmla="*/ 837202 w 2232362"/>
                <a:gd name="connsiteY14" fmla="*/ 632870 h 2232385"/>
                <a:gd name="connsiteX15" fmla="*/ 836586 w 2232362"/>
                <a:gd name="connsiteY15" fmla="*/ 631802 h 2232385"/>
                <a:gd name="connsiteX16" fmla="*/ 822840 w 2232362"/>
                <a:gd name="connsiteY16" fmla="*/ 639264 h 2232385"/>
                <a:gd name="connsiteX17" fmla="*/ 714203 w 2232362"/>
                <a:gd name="connsiteY17" fmla="*/ 661196 h 2232385"/>
                <a:gd name="connsiteX18" fmla="*/ 435108 w 2232362"/>
                <a:gd name="connsiteY18" fmla="*/ 382101 h 2232385"/>
                <a:gd name="connsiteX19" fmla="*/ 558158 w 2232362"/>
                <a:gd name="connsiteY19" fmla="*/ 150671 h 2232385"/>
                <a:gd name="connsiteX20" fmla="*/ 558650 w 2232362"/>
                <a:gd name="connsiteY20" fmla="*/ 150404 h 2232385"/>
                <a:gd name="connsiteX21" fmla="*/ 558171 w 2232362"/>
                <a:gd name="connsiteY21" fmla="*/ 149574 h 2232385"/>
                <a:gd name="connsiteX22" fmla="*/ 1104687 w 2232362"/>
                <a:gd name="connsiteY22" fmla="*/ 54 h 223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32362" h="2232385">
                  <a:moveTo>
                    <a:pt x="1104687" y="54"/>
                  </a:moveTo>
                  <a:cubicBezTo>
                    <a:pt x="1416539" y="-3035"/>
                    <a:pt x="1725128" y="124486"/>
                    <a:pt x="1945531" y="369173"/>
                  </a:cubicBezTo>
                  <a:cubicBezTo>
                    <a:pt x="2298176" y="760672"/>
                    <a:pt x="2328993" y="1345463"/>
                    <a:pt x="2019450" y="1771858"/>
                  </a:cubicBezTo>
                  <a:cubicBezTo>
                    <a:pt x="1709907" y="2198254"/>
                    <a:pt x="1144333" y="2350092"/>
                    <a:pt x="662856" y="2136059"/>
                  </a:cubicBezTo>
                  <a:cubicBezTo>
                    <a:pt x="211471" y="1935403"/>
                    <a:pt x="-50714" y="1464429"/>
                    <a:pt x="8215" y="981601"/>
                  </a:cubicBezTo>
                  <a:lnTo>
                    <a:pt x="20002" y="910872"/>
                  </a:lnTo>
                  <a:lnTo>
                    <a:pt x="22287" y="888201"/>
                  </a:lnTo>
                  <a:cubicBezTo>
                    <a:pt x="48312" y="761022"/>
                    <a:pt x="160840" y="665353"/>
                    <a:pt x="295712" y="665353"/>
                  </a:cubicBezTo>
                  <a:cubicBezTo>
                    <a:pt x="449852" y="665353"/>
                    <a:pt x="574807" y="790308"/>
                    <a:pt x="574807" y="944448"/>
                  </a:cubicBezTo>
                  <a:lnTo>
                    <a:pt x="569174" y="1000327"/>
                  </a:lnTo>
                  <a:lnTo>
                    <a:pt x="570277" y="1000560"/>
                  </a:lnTo>
                  <a:cubicBezTo>
                    <a:pt x="515701" y="1258298"/>
                    <a:pt x="648806" y="1519096"/>
                    <a:pt x="889545" y="1626112"/>
                  </a:cubicBezTo>
                  <a:cubicBezTo>
                    <a:pt x="1130283" y="1733129"/>
                    <a:pt x="1413071" y="1657210"/>
                    <a:pt x="1567842" y="1444012"/>
                  </a:cubicBezTo>
                  <a:cubicBezTo>
                    <a:pt x="1722613" y="1230814"/>
                    <a:pt x="1707205" y="938419"/>
                    <a:pt x="1530882" y="742669"/>
                  </a:cubicBezTo>
                  <a:cubicBezTo>
                    <a:pt x="1354560" y="546919"/>
                    <a:pt x="1065359" y="501143"/>
                    <a:pt x="837202" y="632870"/>
                  </a:cubicBezTo>
                  <a:lnTo>
                    <a:pt x="836586" y="631802"/>
                  </a:lnTo>
                  <a:lnTo>
                    <a:pt x="822840" y="639264"/>
                  </a:lnTo>
                  <a:cubicBezTo>
                    <a:pt x="789449" y="653386"/>
                    <a:pt x="752738" y="661196"/>
                    <a:pt x="714203" y="661196"/>
                  </a:cubicBezTo>
                  <a:cubicBezTo>
                    <a:pt x="560063" y="661196"/>
                    <a:pt x="435108" y="536241"/>
                    <a:pt x="435108" y="382101"/>
                  </a:cubicBezTo>
                  <a:cubicBezTo>
                    <a:pt x="435108" y="285764"/>
                    <a:pt x="483919" y="200827"/>
                    <a:pt x="558158" y="150671"/>
                  </a:cubicBezTo>
                  <a:lnTo>
                    <a:pt x="558650" y="150404"/>
                  </a:lnTo>
                  <a:lnTo>
                    <a:pt x="558171" y="149574"/>
                  </a:lnTo>
                  <a:cubicBezTo>
                    <a:pt x="729289" y="50779"/>
                    <a:pt x="917575" y="1907"/>
                    <a:pt x="1104687" y="54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xmlns="" id="{34ACAFAC-9F0A-4A5B-B8A6-50E46BC3E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6720" y="4125796"/>
              <a:ext cx="475573" cy="475574"/>
            </a:xfrm>
            <a:custGeom>
              <a:avLst/>
              <a:gdLst>
                <a:gd name="T0" fmla="+- 0 10800 98"/>
                <a:gd name="T1" fmla="*/ T0 w 21404"/>
                <a:gd name="T2" fmla="+- 0 10864 128"/>
                <a:gd name="T3" fmla="*/ 10864 h 21472"/>
                <a:gd name="T4" fmla="+- 0 10800 98"/>
                <a:gd name="T5" fmla="*/ T4 w 21404"/>
                <a:gd name="T6" fmla="+- 0 10864 128"/>
                <a:gd name="T7" fmla="*/ 10864 h 21472"/>
                <a:gd name="T8" fmla="+- 0 10800 98"/>
                <a:gd name="T9" fmla="*/ T8 w 21404"/>
                <a:gd name="T10" fmla="+- 0 10864 128"/>
                <a:gd name="T11" fmla="*/ 10864 h 21472"/>
                <a:gd name="T12" fmla="+- 0 10800 98"/>
                <a:gd name="T13" fmla="*/ T12 w 21404"/>
                <a:gd name="T14" fmla="+- 0 10864 128"/>
                <a:gd name="T15" fmla="*/ 10864 h 2147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04" h="21472">
                  <a:moveTo>
                    <a:pt x="3386" y="13932"/>
                  </a:moveTo>
                  <a:cubicBezTo>
                    <a:pt x="4126" y="16483"/>
                    <a:pt x="4518" y="17503"/>
                    <a:pt x="6826" y="18467"/>
                  </a:cubicBezTo>
                  <a:cubicBezTo>
                    <a:pt x="8742" y="19998"/>
                    <a:pt x="9918" y="21472"/>
                    <a:pt x="10702" y="21472"/>
                  </a:cubicBezTo>
                  <a:cubicBezTo>
                    <a:pt x="11486" y="21472"/>
                    <a:pt x="12662" y="19998"/>
                    <a:pt x="14578" y="18978"/>
                  </a:cubicBezTo>
                  <a:cubicBezTo>
                    <a:pt x="16886" y="17503"/>
                    <a:pt x="16102" y="17503"/>
                    <a:pt x="16886" y="14499"/>
                  </a:cubicBezTo>
                  <a:cubicBezTo>
                    <a:pt x="10702" y="18467"/>
                    <a:pt x="10702" y="18467"/>
                    <a:pt x="10702" y="18467"/>
                  </a:cubicBezTo>
                  <a:lnTo>
                    <a:pt x="3386" y="13932"/>
                  </a:lnTo>
                  <a:close/>
                  <a:moveTo>
                    <a:pt x="21110" y="6902"/>
                  </a:moveTo>
                  <a:cubicBezTo>
                    <a:pt x="11834" y="382"/>
                    <a:pt x="11834" y="382"/>
                    <a:pt x="11834" y="382"/>
                  </a:cubicBezTo>
                  <a:cubicBezTo>
                    <a:pt x="11486" y="-128"/>
                    <a:pt x="10310" y="-128"/>
                    <a:pt x="9526" y="382"/>
                  </a:cubicBezTo>
                  <a:cubicBezTo>
                    <a:pt x="294" y="6902"/>
                    <a:pt x="294" y="6902"/>
                    <a:pt x="294" y="6902"/>
                  </a:cubicBezTo>
                  <a:cubicBezTo>
                    <a:pt x="-98" y="7412"/>
                    <a:pt x="-98" y="7922"/>
                    <a:pt x="294" y="8943"/>
                  </a:cubicBezTo>
                  <a:cubicBezTo>
                    <a:pt x="9526" y="15463"/>
                    <a:pt x="9526" y="15463"/>
                    <a:pt x="9526" y="15463"/>
                  </a:cubicBezTo>
                  <a:cubicBezTo>
                    <a:pt x="10310" y="15973"/>
                    <a:pt x="11486" y="15973"/>
                    <a:pt x="11834" y="15463"/>
                  </a:cubicBezTo>
                  <a:cubicBezTo>
                    <a:pt x="17670" y="10927"/>
                    <a:pt x="17670" y="10927"/>
                    <a:pt x="17670" y="10927"/>
                  </a:cubicBezTo>
                  <a:cubicBezTo>
                    <a:pt x="11486" y="8943"/>
                    <a:pt x="11486" y="8943"/>
                    <a:pt x="11486" y="8943"/>
                  </a:cubicBezTo>
                  <a:cubicBezTo>
                    <a:pt x="11094" y="8943"/>
                    <a:pt x="11094" y="9396"/>
                    <a:pt x="10702" y="9396"/>
                  </a:cubicBezTo>
                  <a:cubicBezTo>
                    <a:pt x="9526" y="9396"/>
                    <a:pt x="8742" y="8433"/>
                    <a:pt x="8742" y="7412"/>
                  </a:cubicBezTo>
                  <a:cubicBezTo>
                    <a:pt x="8742" y="6902"/>
                    <a:pt x="9526" y="5938"/>
                    <a:pt x="10702" y="5938"/>
                  </a:cubicBezTo>
                  <a:cubicBezTo>
                    <a:pt x="11486" y="5938"/>
                    <a:pt x="12270" y="6392"/>
                    <a:pt x="12662" y="6902"/>
                  </a:cubicBezTo>
                  <a:cubicBezTo>
                    <a:pt x="19194" y="9907"/>
                    <a:pt x="19194" y="9907"/>
                    <a:pt x="19194" y="9907"/>
                  </a:cubicBezTo>
                  <a:cubicBezTo>
                    <a:pt x="21110" y="8943"/>
                    <a:pt x="21110" y="8943"/>
                    <a:pt x="21110" y="8943"/>
                  </a:cubicBezTo>
                  <a:cubicBezTo>
                    <a:pt x="21502" y="7922"/>
                    <a:pt x="21502" y="7412"/>
                    <a:pt x="21110" y="6902"/>
                  </a:cubicBezTo>
                  <a:close/>
                  <a:moveTo>
                    <a:pt x="18410" y="19488"/>
                  </a:moveTo>
                  <a:cubicBezTo>
                    <a:pt x="18018" y="19998"/>
                    <a:pt x="19586" y="20508"/>
                    <a:pt x="19978" y="18978"/>
                  </a:cubicBezTo>
                  <a:cubicBezTo>
                    <a:pt x="20326" y="11948"/>
                    <a:pt x="19194" y="9907"/>
                    <a:pt x="19194" y="9907"/>
                  </a:cubicBezTo>
                  <a:cubicBezTo>
                    <a:pt x="17670" y="10927"/>
                    <a:pt x="17670" y="10927"/>
                    <a:pt x="17670" y="10927"/>
                  </a:cubicBezTo>
                  <a:cubicBezTo>
                    <a:pt x="17670" y="10927"/>
                    <a:pt x="19194" y="12458"/>
                    <a:pt x="18410" y="1948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70FA31D4-E3C3-45C5-9EAD-A6475603CEBE}"/>
                </a:ext>
              </a:extLst>
            </p:cNvPr>
            <p:cNvSpPr/>
            <p:nvPr/>
          </p:nvSpPr>
          <p:spPr bwMode="auto">
            <a:xfrm>
              <a:off x="4764465" y="3959892"/>
              <a:ext cx="405597" cy="403691"/>
            </a:xfrm>
            <a:custGeom>
              <a:avLst/>
              <a:gdLst>
                <a:gd name="connsiteX0" fmla="*/ 106363 w 338138"/>
                <a:gd name="connsiteY0" fmla="*/ 188912 h 336550"/>
                <a:gd name="connsiteX1" fmla="*/ 106363 w 338138"/>
                <a:gd name="connsiteY1" fmla="*/ 190500 h 336550"/>
                <a:gd name="connsiteX2" fmla="*/ 107951 w 338138"/>
                <a:gd name="connsiteY2" fmla="*/ 190500 h 336550"/>
                <a:gd name="connsiteX3" fmla="*/ 107951 w 338138"/>
                <a:gd name="connsiteY3" fmla="*/ 188912 h 336550"/>
                <a:gd name="connsiteX4" fmla="*/ 169863 w 338138"/>
                <a:gd name="connsiteY4" fmla="*/ 96837 h 336550"/>
                <a:gd name="connsiteX5" fmla="*/ 98425 w 338138"/>
                <a:gd name="connsiteY5" fmla="*/ 168275 h 336550"/>
                <a:gd name="connsiteX6" fmla="*/ 115888 w 338138"/>
                <a:gd name="connsiteY6" fmla="*/ 168275 h 336550"/>
                <a:gd name="connsiteX7" fmla="*/ 115888 w 338138"/>
                <a:gd name="connsiteY7" fmla="*/ 242887 h 336550"/>
                <a:gd name="connsiteX8" fmla="*/ 222251 w 338138"/>
                <a:gd name="connsiteY8" fmla="*/ 242887 h 336550"/>
                <a:gd name="connsiteX9" fmla="*/ 222251 w 338138"/>
                <a:gd name="connsiteY9" fmla="*/ 168275 h 336550"/>
                <a:gd name="connsiteX10" fmla="*/ 239713 w 338138"/>
                <a:gd name="connsiteY10" fmla="*/ 168275 h 336550"/>
                <a:gd name="connsiteX11" fmla="*/ 166416 w 338138"/>
                <a:gd name="connsiteY11" fmla="*/ 85183 h 336550"/>
                <a:gd name="connsiteX12" fmla="*/ 171724 w 338138"/>
                <a:gd name="connsiteY12" fmla="*/ 85183 h 336550"/>
                <a:gd name="connsiteX13" fmla="*/ 246039 w 338138"/>
                <a:gd name="connsiteY13" fmla="*/ 157606 h 336550"/>
                <a:gd name="connsiteX14" fmla="*/ 254001 w 338138"/>
                <a:gd name="connsiteY14" fmla="*/ 168140 h 336550"/>
                <a:gd name="connsiteX15" fmla="*/ 243385 w 338138"/>
                <a:gd name="connsiteY15" fmla="*/ 178674 h 336550"/>
                <a:gd name="connsiteX16" fmla="*/ 232768 w 338138"/>
                <a:gd name="connsiteY16" fmla="*/ 178674 h 336550"/>
                <a:gd name="connsiteX17" fmla="*/ 232768 w 338138"/>
                <a:gd name="connsiteY17" fmla="*/ 241879 h 336550"/>
                <a:gd name="connsiteX18" fmla="*/ 222152 w 338138"/>
                <a:gd name="connsiteY18" fmla="*/ 252413 h 336550"/>
                <a:gd name="connsiteX19" fmla="*/ 115987 w 338138"/>
                <a:gd name="connsiteY19" fmla="*/ 252413 h 336550"/>
                <a:gd name="connsiteX20" fmla="*/ 105371 w 338138"/>
                <a:gd name="connsiteY20" fmla="*/ 241879 h 336550"/>
                <a:gd name="connsiteX21" fmla="*/ 105371 w 338138"/>
                <a:gd name="connsiteY21" fmla="*/ 178674 h 336550"/>
                <a:gd name="connsiteX22" fmla="*/ 94754 w 338138"/>
                <a:gd name="connsiteY22" fmla="*/ 178674 h 336550"/>
                <a:gd name="connsiteX23" fmla="*/ 84138 w 338138"/>
                <a:gd name="connsiteY23" fmla="*/ 168140 h 336550"/>
                <a:gd name="connsiteX24" fmla="*/ 84138 w 338138"/>
                <a:gd name="connsiteY24" fmla="*/ 166823 h 336550"/>
                <a:gd name="connsiteX25" fmla="*/ 92100 w 338138"/>
                <a:gd name="connsiteY25" fmla="*/ 157606 h 336550"/>
                <a:gd name="connsiteX26" fmla="*/ 166416 w 338138"/>
                <a:gd name="connsiteY26" fmla="*/ 85183 h 336550"/>
                <a:gd name="connsiteX27" fmla="*/ 169070 w 338138"/>
                <a:gd name="connsiteY27" fmla="*/ 11112 h 336550"/>
                <a:gd name="connsiteX28" fmla="*/ 11113 w 338138"/>
                <a:gd name="connsiteY28" fmla="*/ 169069 h 336550"/>
                <a:gd name="connsiteX29" fmla="*/ 169070 w 338138"/>
                <a:gd name="connsiteY29" fmla="*/ 327026 h 336550"/>
                <a:gd name="connsiteX30" fmla="*/ 327027 w 338138"/>
                <a:gd name="connsiteY30" fmla="*/ 169069 h 336550"/>
                <a:gd name="connsiteX31" fmla="*/ 169070 w 338138"/>
                <a:gd name="connsiteY31" fmla="*/ 11112 h 336550"/>
                <a:gd name="connsiteX32" fmla="*/ 169069 w 338138"/>
                <a:gd name="connsiteY32" fmla="*/ 0 h 336550"/>
                <a:gd name="connsiteX33" fmla="*/ 338138 w 338138"/>
                <a:gd name="connsiteY33" fmla="*/ 168275 h 336550"/>
                <a:gd name="connsiteX34" fmla="*/ 169069 w 338138"/>
                <a:gd name="connsiteY34" fmla="*/ 336550 h 336550"/>
                <a:gd name="connsiteX35" fmla="*/ 0 w 338138"/>
                <a:gd name="connsiteY35" fmla="*/ 168275 h 336550"/>
                <a:gd name="connsiteX36" fmla="*/ 169069 w 338138"/>
                <a:gd name="connsiteY3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38138" h="336550">
                  <a:moveTo>
                    <a:pt x="106363" y="188912"/>
                  </a:moveTo>
                  <a:lnTo>
                    <a:pt x="106363" y="190500"/>
                  </a:lnTo>
                  <a:lnTo>
                    <a:pt x="107951" y="190500"/>
                  </a:lnTo>
                  <a:lnTo>
                    <a:pt x="107951" y="188912"/>
                  </a:lnTo>
                  <a:close/>
                  <a:moveTo>
                    <a:pt x="169863" y="96837"/>
                  </a:moveTo>
                  <a:lnTo>
                    <a:pt x="98425" y="168275"/>
                  </a:lnTo>
                  <a:lnTo>
                    <a:pt x="115888" y="168275"/>
                  </a:lnTo>
                  <a:lnTo>
                    <a:pt x="115888" y="242887"/>
                  </a:lnTo>
                  <a:lnTo>
                    <a:pt x="222251" y="242887"/>
                  </a:lnTo>
                  <a:lnTo>
                    <a:pt x="222251" y="168275"/>
                  </a:lnTo>
                  <a:lnTo>
                    <a:pt x="239713" y="168275"/>
                  </a:lnTo>
                  <a:close/>
                  <a:moveTo>
                    <a:pt x="166416" y="85183"/>
                  </a:moveTo>
                  <a:cubicBezTo>
                    <a:pt x="167743" y="82550"/>
                    <a:pt x="170397" y="82550"/>
                    <a:pt x="171724" y="85183"/>
                  </a:cubicBezTo>
                  <a:cubicBezTo>
                    <a:pt x="171724" y="85183"/>
                    <a:pt x="171724" y="85183"/>
                    <a:pt x="246039" y="157606"/>
                  </a:cubicBezTo>
                  <a:cubicBezTo>
                    <a:pt x="250020" y="158923"/>
                    <a:pt x="254001" y="162873"/>
                    <a:pt x="254001" y="168140"/>
                  </a:cubicBezTo>
                  <a:cubicBezTo>
                    <a:pt x="254001" y="173407"/>
                    <a:pt x="248693" y="178674"/>
                    <a:pt x="243385" y="178674"/>
                  </a:cubicBezTo>
                  <a:cubicBezTo>
                    <a:pt x="243385" y="178674"/>
                    <a:pt x="243385" y="178674"/>
                    <a:pt x="232768" y="178674"/>
                  </a:cubicBezTo>
                  <a:cubicBezTo>
                    <a:pt x="232768" y="178674"/>
                    <a:pt x="232768" y="178674"/>
                    <a:pt x="232768" y="241879"/>
                  </a:cubicBezTo>
                  <a:cubicBezTo>
                    <a:pt x="232768" y="247146"/>
                    <a:pt x="227460" y="252413"/>
                    <a:pt x="222152" y="252413"/>
                  </a:cubicBezTo>
                  <a:cubicBezTo>
                    <a:pt x="222152" y="252413"/>
                    <a:pt x="222152" y="252413"/>
                    <a:pt x="115987" y="252413"/>
                  </a:cubicBezTo>
                  <a:cubicBezTo>
                    <a:pt x="110679" y="252413"/>
                    <a:pt x="105371" y="247146"/>
                    <a:pt x="105371" y="241879"/>
                  </a:cubicBezTo>
                  <a:cubicBezTo>
                    <a:pt x="105371" y="241879"/>
                    <a:pt x="105371" y="241879"/>
                    <a:pt x="105371" y="178674"/>
                  </a:cubicBezTo>
                  <a:cubicBezTo>
                    <a:pt x="105371" y="178674"/>
                    <a:pt x="105371" y="178674"/>
                    <a:pt x="94754" y="178674"/>
                  </a:cubicBezTo>
                  <a:cubicBezTo>
                    <a:pt x="89446" y="178674"/>
                    <a:pt x="84138" y="173407"/>
                    <a:pt x="84138" y="168140"/>
                  </a:cubicBezTo>
                  <a:cubicBezTo>
                    <a:pt x="84138" y="168140"/>
                    <a:pt x="84138" y="166823"/>
                    <a:pt x="84138" y="166823"/>
                  </a:cubicBezTo>
                  <a:cubicBezTo>
                    <a:pt x="85465" y="162873"/>
                    <a:pt x="88119" y="158923"/>
                    <a:pt x="92100" y="157606"/>
                  </a:cubicBezTo>
                  <a:cubicBezTo>
                    <a:pt x="92100" y="157606"/>
                    <a:pt x="92100" y="157606"/>
                    <a:pt x="166416" y="85183"/>
                  </a:cubicBezTo>
                  <a:close/>
                  <a:moveTo>
                    <a:pt x="169070" y="11112"/>
                  </a:moveTo>
                  <a:cubicBezTo>
                    <a:pt x="81833" y="11112"/>
                    <a:pt x="11113" y="81832"/>
                    <a:pt x="11113" y="169069"/>
                  </a:cubicBezTo>
                  <a:cubicBezTo>
                    <a:pt x="11113" y="256306"/>
                    <a:pt x="81833" y="327026"/>
                    <a:pt x="169070" y="327026"/>
                  </a:cubicBezTo>
                  <a:cubicBezTo>
                    <a:pt x="256307" y="327026"/>
                    <a:pt x="327027" y="256306"/>
                    <a:pt x="327027" y="169069"/>
                  </a:cubicBezTo>
                  <a:cubicBezTo>
                    <a:pt x="327027" y="81832"/>
                    <a:pt x="256307" y="11112"/>
                    <a:pt x="169070" y="11112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xmlns="" id="{6ADA0AC4-5139-4FFA-83C8-535244157A59}"/>
                </a:ext>
              </a:extLst>
            </p:cNvPr>
            <p:cNvSpPr/>
            <p:nvPr/>
          </p:nvSpPr>
          <p:spPr bwMode="auto">
            <a:xfrm>
              <a:off x="5248995" y="3318823"/>
              <a:ext cx="405597" cy="405597"/>
            </a:xfrm>
            <a:custGeom>
              <a:avLst/>
              <a:gdLst>
                <a:gd name="connsiteX0" fmla="*/ 165894 w 331788"/>
                <a:gd name="connsiteY0" fmla="*/ 145113 h 331788"/>
                <a:gd name="connsiteX1" fmla="*/ 151827 w 331788"/>
                <a:gd name="connsiteY1" fmla="*/ 151827 h 331788"/>
                <a:gd name="connsiteX2" fmla="*/ 151827 w 331788"/>
                <a:gd name="connsiteY2" fmla="*/ 179961 h 331788"/>
                <a:gd name="connsiteX3" fmla="*/ 179961 w 331788"/>
                <a:gd name="connsiteY3" fmla="*/ 179961 h 331788"/>
                <a:gd name="connsiteX4" fmla="*/ 179961 w 331788"/>
                <a:gd name="connsiteY4" fmla="*/ 151827 h 331788"/>
                <a:gd name="connsiteX5" fmla="*/ 165894 w 331788"/>
                <a:gd name="connsiteY5" fmla="*/ 145113 h 331788"/>
                <a:gd name="connsiteX6" fmla="*/ 103187 w 331788"/>
                <a:gd name="connsiteY6" fmla="*/ 103187 h 331788"/>
                <a:gd name="connsiteX7" fmla="*/ 147604 w 331788"/>
                <a:gd name="connsiteY7" fmla="*/ 111025 h 331788"/>
                <a:gd name="connsiteX8" fmla="*/ 133234 w 331788"/>
                <a:gd name="connsiteY8" fmla="*/ 125395 h 331788"/>
                <a:gd name="connsiteX9" fmla="*/ 147604 w 331788"/>
                <a:gd name="connsiteY9" fmla="*/ 139766 h 331788"/>
                <a:gd name="connsiteX10" fmla="*/ 184183 w 331788"/>
                <a:gd name="connsiteY10" fmla="*/ 139766 h 331788"/>
                <a:gd name="connsiteX11" fmla="*/ 198553 w 331788"/>
                <a:gd name="connsiteY11" fmla="*/ 125395 h 331788"/>
                <a:gd name="connsiteX12" fmla="*/ 184183 w 331788"/>
                <a:gd name="connsiteY12" fmla="*/ 111025 h 331788"/>
                <a:gd name="connsiteX13" fmla="*/ 228600 w 331788"/>
                <a:gd name="connsiteY13" fmla="*/ 103187 h 331788"/>
                <a:gd name="connsiteX14" fmla="*/ 220762 w 331788"/>
                <a:gd name="connsiteY14" fmla="*/ 147604 h 331788"/>
                <a:gd name="connsiteX15" fmla="*/ 206392 w 331788"/>
                <a:gd name="connsiteY15" fmla="*/ 133234 h 331788"/>
                <a:gd name="connsiteX16" fmla="*/ 192021 w 331788"/>
                <a:gd name="connsiteY16" fmla="*/ 147604 h 331788"/>
                <a:gd name="connsiteX17" fmla="*/ 192021 w 331788"/>
                <a:gd name="connsiteY17" fmla="*/ 184183 h 331788"/>
                <a:gd name="connsiteX18" fmla="*/ 206392 w 331788"/>
                <a:gd name="connsiteY18" fmla="*/ 198553 h 331788"/>
                <a:gd name="connsiteX19" fmla="*/ 220762 w 331788"/>
                <a:gd name="connsiteY19" fmla="*/ 184183 h 331788"/>
                <a:gd name="connsiteX20" fmla="*/ 228600 w 331788"/>
                <a:gd name="connsiteY20" fmla="*/ 228600 h 331788"/>
                <a:gd name="connsiteX21" fmla="*/ 184183 w 331788"/>
                <a:gd name="connsiteY21" fmla="*/ 220762 h 331788"/>
                <a:gd name="connsiteX22" fmla="*/ 198553 w 331788"/>
                <a:gd name="connsiteY22" fmla="*/ 206392 h 331788"/>
                <a:gd name="connsiteX23" fmla="*/ 184183 w 331788"/>
                <a:gd name="connsiteY23" fmla="*/ 192021 h 331788"/>
                <a:gd name="connsiteX24" fmla="*/ 147604 w 331788"/>
                <a:gd name="connsiteY24" fmla="*/ 192021 h 331788"/>
                <a:gd name="connsiteX25" fmla="*/ 133234 w 331788"/>
                <a:gd name="connsiteY25" fmla="*/ 206392 h 331788"/>
                <a:gd name="connsiteX26" fmla="*/ 147604 w 331788"/>
                <a:gd name="connsiteY26" fmla="*/ 220762 h 331788"/>
                <a:gd name="connsiteX27" fmla="*/ 103187 w 331788"/>
                <a:gd name="connsiteY27" fmla="*/ 228600 h 331788"/>
                <a:gd name="connsiteX28" fmla="*/ 111025 w 331788"/>
                <a:gd name="connsiteY28" fmla="*/ 184183 h 331788"/>
                <a:gd name="connsiteX29" fmla="*/ 125395 w 331788"/>
                <a:gd name="connsiteY29" fmla="*/ 198553 h 331788"/>
                <a:gd name="connsiteX30" fmla="*/ 139766 w 331788"/>
                <a:gd name="connsiteY30" fmla="*/ 184183 h 331788"/>
                <a:gd name="connsiteX31" fmla="*/ 139766 w 331788"/>
                <a:gd name="connsiteY31" fmla="*/ 147604 h 331788"/>
                <a:gd name="connsiteX32" fmla="*/ 125395 w 331788"/>
                <a:gd name="connsiteY32" fmla="*/ 133234 h 331788"/>
                <a:gd name="connsiteX33" fmla="*/ 111025 w 331788"/>
                <a:gd name="connsiteY33" fmla="*/ 147604 h 331788"/>
                <a:gd name="connsiteX34" fmla="*/ 103187 w 331788"/>
                <a:gd name="connsiteY34" fmla="*/ 103187 h 331788"/>
                <a:gd name="connsiteX35" fmla="*/ 165894 w 331788"/>
                <a:gd name="connsiteY35" fmla="*/ 11112 h 331788"/>
                <a:gd name="connsiteX36" fmla="*/ 11112 w 331788"/>
                <a:gd name="connsiteY36" fmla="*/ 165894 h 331788"/>
                <a:gd name="connsiteX37" fmla="*/ 165894 w 331788"/>
                <a:gd name="connsiteY37" fmla="*/ 320676 h 331788"/>
                <a:gd name="connsiteX38" fmla="*/ 320676 w 331788"/>
                <a:gd name="connsiteY38" fmla="*/ 165894 h 331788"/>
                <a:gd name="connsiteX39" fmla="*/ 165894 w 331788"/>
                <a:gd name="connsiteY39" fmla="*/ 11112 h 331788"/>
                <a:gd name="connsiteX40" fmla="*/ 165894 w 331788"/>
                <a:gd name="connsiteY40" fmla="*/ 0 h 331788"/>
                <a:gd name="connsiteX41" fmla="*/ 331788 w 331788"/>
                <a:gd name="connsiteY41" fmla="*/ 165894 h 331788"/>
                <a:gd name="connsiteX42" fmla="*/ 165894 w 331788"/>
                <a:gd name="connsiteY42" fmla="*/ 331788 h 331788"/>
                <a:gd name="connsiteX43" fmla="*/ 0 w 331788"/>
                <a:gd name="connsiteY43" fmla="*/ 165894 h 331788"/>
                <a:gd name="connsiteX44" fmla="*/ 165894 w 331788"/>
                <a:gd name="connsiteY44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31788" h="331788">
                  <a:moveTo>
                    <a:pt x="165894" y="145113"/>
                  </a:moveTo>
                  <a:cubicBezTo>
                    <a:pt x="160779" y="145113"/>
                    <a:pt x="155664" y="147351"/>
                    <a:pt x="151827" y="151827"/>
                  </a:cubicBezTo>
                  <a:cubicBezTo>
                    <a:pt x="142875" y="159500"/>
                    <a:pt x="142875" y="172288"/>
                    <a:pt x="151827" y="179961"/>
                  </a:cubicBezTo>
                  <a:cubicBezTo>
                    <a:pt x="159500" y="188913"/>
                    <a:pt x="172288" y="188913"/>
                    <a:pt x="179961" y="179961"/>
                  </a:cubicBezTo>
                  <a:cubicBezTo>
                    <a:pt x="188913" y="172288"/>
                    <a:pt x="188913" y="159500"/>
                    <a:pt x="179961" y="151827"/>
                  </a:cubicBezTo>
                  <a:cubicBezTo>
                    <a:pt x="176125" y="147351"/>
                    <a:pt x="171010" y="145113"/>
                    <a:pt x="165894" y="145113"/>
                  </a:cubicBezTo>
                  <a:close/>
                  <a:moveTo>
                    <a:pt x="103187" y="103187"/>
                  </a:moveTo>
                  <a:cubicBezTo>
                    <a:pt x="103187" y="103187"/>
                    <a:pt x="103187" y="103187"/>
                    <a:pt x="147604" y="111025"/>
                  </a:cubicBezTo>
                  <a:cubicBezTo>
                    <a:pt x="147604" y="111025"/>
                    <a:pt x="147604" y="111025"/>
                    <a:pt x="133234" y="125395"/>
                  </a:cubicBezTo>
                  <a:cubicBezTo>
                    <a:pt x="133234" y="125395"/>
                    <a:pt x="133234" y="125395"/>
                    <a:pt x="147604" y="139766"/>
                  </a:cubicBezTo>
                  <a:cubicBezTo>
                    <a:pt x="158055" y="133234"/>
                    <a:pt x="173732" y="133234"/>
                    <a:pt x="184183" y="139766"/>
                  </a:cubicBezTo>
                  <a:cubicBezTo>
                    <a:pt x="184183" y="139766"/>
                    <a:pt x="184183" y="139766"/>
                    <a:pt x="198553" y="125395"/>
                  </a:cubicBezTo>
                  <a:cubicBezTo>
                    <a:pt x="198553" y="125395"/>
                    <a:pt x="198553" y="125395"/>
                    <a:pt x="184183" y="111025"/>
                  </a:cubicBezTo>
                  <a:cubicBezTo>
                    <a:pt x="184183" y="111025"/>
                    <a:pt x="184183" y="111025"/>
                    <a:pt x="228600" y="103187"/>
                  </a:cubicBezTo>
                  <a:cubicBezTo>
                    <a:pt x="228600" y="103187"/>
                    <a:pt x="228600" y="103187"/>
                    <a:pt x="220762" y="147604"/>
                  </a:cubicBezTo>
                  <a:cubicBezTo>
                    <a:pt x="220762" y="147604"/>
                    <a:pt x="220762" y="147604"/>
                    <a:pt x="206392" y="133234"/>
                  </a:cubicBezTo>
                  <a:cubicBezTo>
                    <a:pt x="206392" y="133234"/>
                    <a:pt x="206392" y="133234"/>
                    <a:pt x="192021" y="147604"/>
                  </a:cubicBezTo>
                  <a:cubicBezTo>
                    <a:pt x="198553" y="158055"/>
                    <a:pt x="198553" y="173732"/>
                    <a:pt x="192021" y="184183"/>
                  </a:cubicBezTo>
                  <a:cubicBezTo>
                    <a:pt x="192021" y="184183"/>
                    <a:pt x="192021" y="184183"/>
                    <a:pt x="206392" y="198553"/>
                  </a:cubicBezTo>
                  <a:lnTo>
                    <a:pt x="220762" y="184183"/>
                  </a:lnTo>
                  <a:cubicBezTo>
                    <a:pt x="220762" y="184183"/>
                    <a:pt x="220762" y="184183"/>
                    <a:pt x="228600" y="228600"/>
                  </a:cubicBezTo>
                  <a:cubicBezTo>
                    <a:pt x="228600" y="228600"/>
                    <a:pt x="228600" y="228600"/>
                    <a:pt x="184183" y="220762"/>
                  </a:cubicBezTo>
                  <a:cubicBezTo>
                    <a:pt x="184183" y="220762"/>
                    <a:pt x="184183" y="220762"/>
                    <a:pt x="198553" y="206392"/>
                  </a:cubicBezTo>
                  <a:cubicBezTo>
                    <a:pt x="198553" y="206392"/>
                    <a:pt x="198553" y="206392"/>
                    <a:pt x="184183" y="192021"/>
                  </a:cubicBezTo>
                  <a:cubicBezTo>
                    <a:pt x="173732" y="198553"/>
                    <a:pt x="158055" y="198553"/>
                    <a:pt x="147604" y="192021"/>
                  </a:cubicBezTo>
                  <a:cubicBezTo>
                    <a:pt x="147604" y="192021"/>
                    <a:pt x="147604" y="192021"/>
                    <a:pt x="133234" y="206392"/>
                  </a:cubicBezTo>
                  <a:cubicBezTo>
                    <a:pt x="133234" y="206392"/>
                    <a:pt x="133234" y="206392"/>
                    <a:pt x="147604" y="220762"/>
                  </a:cubicBezTo>
                  <a:cubicBezTo>
                    <a:pt x="147604" y="220762"/>
                    <a:pt x="147604" y="220762"/>
                    <a:pt x="103187" y="228600"/>
                  </a:cubicBezTo>
                  <a:cubicBezTo>
                    <a:pt x="103187" y="228600"/>
                    <a:pt x="103187" y="228600"/>
                    <a:pt x="111025" y="184183"/>
                  </a:cubicBezTo>
                  <a:cubicBezTo>
                    <a:pt x="111025" y="184183"/>
                    <a:pt x="111025" y="184183"/>
                    <a:pt x="125395" y="198553"/>
                  </a:cubicBezTo>
                  <a:cubicBezTo>
                    <a:pt x="125395" y="198553"/>
                    <a:pt x="125395" y="198553"/>
                    <a:pt x="139766" y="184183"/>
                  </a:cubicBezTo>
                  <a:cubicBezTo>
                    <a:pt x="133234" y="173732"/>
                    <a:pt x="133234" y="158055"/>
                    <a:pt x="139766" y="147604"/>
                  </a:cubicBezTo>
                  <a:cubicBezTo>
                    <a:pt x="139766" y="147604"/>
                    <a:pt x="139766" y="147604"/>
                    <a:pt x="125395" y="133234"/>
                  </a:cubicBezTo>
                  <a:cubicBezTo>
                    <a:pt x="125395" y="133234"/>
                    <a:pt x="125395" y="133234"/>
                    <a:pt x="111025" y="147604"/>
                  </a:cubicBezTo>
                  <a:cubicBezTo>
                    <a:pt x="111025" y="147604"/>
                    <a:pt x="111025" y="147604"/>
                    <a:pt x="103187" y="103187"/>
                  </a:cubicBezTo>
                  <a:close/>
                  <a:moveTo>
                    <a:pt x="165894" y="11112"/>
                  </a:moveTo>
                  <a:cubicBezTo>
                    <a:pt x="80410" y="11112"/>
                    <a:pt x="11112" y="80410"/>
                    <a:pt x="11112" y="165894"/>
                  </a:cubicBezTo>
                  <a:cubicBezTo>
                    <a:pt x="11112" y="251378"/>
                    <a:pt x="80410" y="320676"/>
                    <a:pt x="165894" y="320676"/>
                  </a:cubicBezTo>
                  <a:cubicBezTo>
                    <a:pt x="251378" y="320676"/>
                    <a:pt x="320676" y="251378"/>
                    <a:pt x="320676" y="165894"/>
                  </a:cubicBezTo>
                  <a:cubicBezTo>
                    <a:pt x="320676" y="80410"/>
                    <a:pt x="251378" y="11112"/>
                    <a:pt x="165894" y="11112"/>
                  </a:cubicBezTo>
                  <a:close/>
                  <a:moveTo>
                    <a:pt x="165894" y="0"/>
                  </a:moveTo>
                  <a:cubicBezTo>
                    <a:pt x="257515" y="0"/>
                    <a:pt x="331788" y="74273"/>
                    <a:pt x="331788" y="165894"/>
                  </a:cubicBezTo>
                  <a:cubicBezTo>
                    <a:pt x="331788" y="257515"/>
                    <a:pt x="257515" y="331788"/>
                    <a:pt x="165894" y="331788"/>
                  </a:cubicBezTo>
                  <a:cubicBezTo>
                    <a:pt x="74273" y="331788"/>
                    <a:pt x="0" y="257515"/>
                    <a:pt x="0" y="165894"/>
                  </a:cubicBezTo>
                  <a:cubicBezTo>
                    <a:pt x="0" y="74273"/>
                    <a:pt x="74273" y="0"/>
                    <a:pt x="165894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文本框 12">
              <a:extLst>
                <a:ext uri="{FF2B5EF4-FFF2-40B4-BE49-F238E27FC236}">
                  <a16:creationId xmlns:a16="http://schemas.microsoft.com/office/drawing/2014/main" xmlns="" id="{9E2DE099-BC10-4590-B679-29C0815AE865}"/>
                </a:ext>
              </a:extLst>
            </p:cNvPr>
            <p:cNvSpPr txBox="1"/>
            <p:nvPr/>
          </p:nvSpPr>
          <p:spPr>
            <a:xfrm>
              <a:off x="5682858" y="1506552"/>
              <a:ext cx="396263" cy="36933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25" name="文本框 13">
              <a:extLst>
                <a:ext uri="{FF2B5EF4-FFF2-40B4-BE49-F238E27FC236}">
                  <a16:creationId xmlns:a16="http://schemas.microsoft.com/office/drawing/2014/main" xmlns="" id="{EE4FC809-F417-4300-999D-C32888B00BB5}"/>
                </a:ext>
              </a:extLst>
            </p:cNvPr>
            <p:cNvSpPr txBox="1"/>
            <p:nvPr/>
          </p:nvSpPr>
          <p:spPr>
            <a:xfrm>
              <a:off x="6503198" y="1726531"/>
              <a:ext cx="423514" cy="36933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26" name="文本框 14">
              <a:extLst>
                <a:ext uri="{FF2B5EF4-FFF2-40B4-BE49-F238E27FC236}">
                  <a16:creationId xmlns:a16="http://schemas.microsoft.com/office/drawing/2014/main" xmlns="" id="{25F8C33A-374D-40B2-9473-9E16E9C26920}"/>
                </a:ext>
              </a:extLst>
            </p:cNvPr>
            <p:cNvSpPr txBox="1"/>
            <p:nvPr/>
          </p:nvSpPr>
          <p:spPr>
            <a:xfrm>
              <a:off x="7130600" y="2120060"/>
              <a:ext cx="429926" cy="36933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</p:grpSp>
      <p:grpSp>
        <p:nvGrpSpPr>
          <p:cNvPr id="5" name="千图PPT彼岸天：ID 8661124库_组合 4">
            <a:extLst>
              <a:ext uri="{FF2B5EF4-FFF2-40B4-BE49-F238E27FC236}">
                <a16:creationId xmlns:a16="http://schemas.microsoft.com/office/drawing/2014/main" xmlns="" id="{DDCA72E6-15B1-41C3-A4D6-0C15DD62F25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579741" y="2810985"/>
            <a:ext cx="2587220" cy="782232"/>
            <a:chOff x="1579741" y="1924553"/>
            <a:chExt cx="2587220" cy="782232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0BDB8530-0FA5-4B2C-9472-A7EDA349D71D}"/>
                </a:ext>
              </a:extLst>
            </p:cNvPr>
            <p:cNvSpPr/>
            <p:nvPr/>
          </p:nvSpPr>
          <p:spPr>
            <a:xfrm>
              <a:off x="1579741" y="1924553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3434EBCD-945A-4838-AB03-8E22C7D75A94}"/>
                </a:ext>
              </a:extLst>
            </p:cNvPr>
            <p:cNvSpPr/>
            <p:nvPr/>
          </p:nvSpPr>
          <p:spPr>
            <a:xfrm>
              <a:off x="1579741" y="2170774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6" name="千图PPT彼岸天：ID 8661124库_组合 5">
            <a:extLst>
              <a:ext uri="{FF2B5EF4-FFF2-40B4-BE49-F238E27FC236}">
                <a16:creationId xmlns:a16="http://schemas.microsoft.com/office/drawing/2014/main" xmlns="" id="{CCCDDC25-6D51-4B12-BF78-AE40E8DDA91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579741" y="4522659"/>
            <a:ext cx="2587220" cy="782232"/>
            <a:chOff x="1579741" y="4151215"/>
            <a:chExt cx="2587220" cy="78223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4336F6D4-6A30-44C4-8A76-F5A12950A83A}"/>
                </a:ext>
              </a:extLst>
            </p:cNvPr>
            <p:cNvSpPr/>
            <p:nvPr/>
          </p:nvSpPr>
          <p:spPr>
            <a:xfrm>
              <a:off x="1579741" y="4151215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9B90A3D0-824D-4C38-9D83-56035E28F982}"/>
                </a:ext>
              </a:extLst>
            </p:cNvPr>
            <p:cNvSpPr/>
            <p:nvPr/>
          </p:nvSpPr>
          <p:spPr>
            <a:xfrm>
              <a:off x="1579741" y="4397436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7" name="千图PPT彼岸天：ID 8661124库_组合 6">
            <a:extLst>
              <a:ext uri="{FF2B5EF4-FFF2-40B4-BE49-F238E27FC236}">
                <a16:creationId xmlns:a16="http://schemas.microsoft.com/office/drawing/2014/main" xmlns="" id="{4C1A2003-0B20-486E-ADF9-A7644C2B12B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025039" y="2816157"/>
            <a:ext cx="2587220" cy="782232"/>
            <a:chOff x="8025039" y="1924553"/>
            <a:chExt cx="2587220" cy="78223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2D5D7DE3-B457-4444-A822-3AB883F4E097}"/>
                </a:ext>
              </a:extLst>
            </p:cNvPr>
            <p:cNvSpPr/>
            <p:nvPr/>
          </p:nvSpPr>
          <p:spPr>
            <a:xfrm>
              <a:off x="8025039" y="1924553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6B394D5E-8074-4D52-9847-13FB36C61725}"/>
                </a:ext>
              </a:extLst>
            </p:cNvPr>
            <p:cNvSpPr/>
            <p:nvPr/>
          </p:nvSpPr>
          <p:spPr>
            <a:xfrm>
              <a:off x="8025039" y="2170774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8" name="千图PPT彼岸天：ID 8661124库_组合 7">
            <a:extLst>
              <a:ext uri="{FF2B5EF4-FFF2-40B4-BE49-F238E27FC236}">
                <a16:creationId xmlns:a16="http://schemas.microsoft.com/office/drawing/2014/main" xmlns="" id="{6A404F79-C2C8-4CBC-8113-55B6150A677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025039" y="4522659"/>
            <a:ext cx="2587220" cy="782232"/>
            <a:chOff x="8025039" y="4151215"/>
            <a:chExt cx="2587220" cy="782232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752197BF-8295-4476-A9DC-72417C9A2471}"/>
                </a:ext>
              </a:extLst>
            </p:cNvPr>
            <p:cNvSpPr/>
            <p:nvPr/>
          </p:nvSpPr>
          <p:spPr>
            <a:xfrm>
              <a:off x="8025039" y="4151215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E70AB99-941D-496F-A50A-8FFC4637E2F5}"/>
                </a:ext>
              </a:extLst>
            </p:cNvPr>
            <p:cNvSpPr/>
            <p:nvPr/>
          </p:nvSpPr>
          <p:spPr>
            <a:xfrm>
              <a:off x="8025039" y="4397436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38668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AAAE7DBB-99B4-4D10-ACD7-C47E2DFF2D3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227944" y="1743582"/>
            <a:ext cx="4353269" cy="3949225"/>
            <a:chOff x="4227944" y="1743582"/>
            <a:chExt cx="4353269" cy="3949225"/>
          </a:xfrm>
        </p:grpSpPr>
        <p:grpSp>
          <p:nvGrpSpPr>
            <p:cNvPr id="4" name="Group 85">
              <a:extLst>
                <a:ext uri="{FF2B5EF4-FFF2-40B4-BE49-F238E27FC236}">
                  <a16:creationId xmlns:a16="http://schemas.microsoft.com/office/drawing/2014/main" xmlns="" id="{6EC67316-4C1D-4B99-BBA6-7942022A2008}"/>
                </a:ext>
              </a:extLst>
            </p:cNvPr>
            <p:cNvGrpSpPr/>
            <p:nvPr/>
          </p:nvGrpSpPr>
          <p:grpSpPr>
            <a:xfrm>
              <a:off x="5091097" y="3392998"/>
              <a:ext cx="2429184" cy="2299809"/>
              <a:chOff x="3567113" y="2686050"/>
              <a:chExt cx="1997075" cy="1890713"/>
            </a:xfrm>
            <a:effectLst/>
          </p:grpSpPr>
          <p:sp>
            <p:nvSpPr>
              <p:cNvPr id="63" name="Freeform: Shape 86">
                <a:extLst>
                  <a:ext uri="{FF2B5EF4-FFF2-40B4-BE49-F238E27FC236}">
                    <a16:creationId xmlns:a16="http://schemas.microsoft.com/office/drawing/2014/main" xmlns="" id="{0C72FBF2-CD86-4089-97B5-70F99C00F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113" y="3463925"/>
                <a:ext cx="1003300" cy="1112838"/>
              </a:xfrm>
              <a:custGeom>
                <a:avLst/>
                <a:gdLst/>
                <a:ahLst/>
                <a:cxnLst>
                  <a:cxn ang="0">
                    <a:pos x="632" y="504"/>
                  </a:cxn>
                  <a:cxn ang="0">
                    <a:pos x="0" y="0"/>
                  </a:cxn>
                  <a:cxn ang="0">
                    <a:pos x="632" y="701"/>
                  </a:cxn>
                  <a:cxn ang="0">
                    <a:pos x="632" y="504"/>
                  </a:cxn>
                  <a:cxn ang="0">
                    <a:pos x="632" y="504"/>
                  </a:cxn>
                  <a:cxn ang="0">
                    <a:pos x="632" y="504"/>
                  </a:cxn>
                </a:cxnLst>
                <a:rect l="0" t="0" r="r" b="b"/>
                <a:pathLst>
                  <a:path w="632" h="701">
                    <a:moveTo>
                      <a:pt x="632" y="504"/>
                    </a:moveTo>
                    <a:lnTo>
                      <a:pt x="0" y="0"/>
                    </a:lnTo>
                    <a:lnTo>
                      <a:pt x="632" y="701"/>
                    </a:lnTo>
                    <a:lnTo>
                      <a:pt x="632" y="504"/>
                    </a:lnTo>
                    <a:lnTo>
                      <a:pt x="632" y="504"/>
                    </a:lnTo>
                    <a:lnTo>
                      <a:pt x="632" y="50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Freeform: Shape 87">
                <a:extLst>
                  <a:ext uri="{FF2B5EF4-FFF2-40B4-BE49-F238E27FC236}">
                    <a16:creationId xmlns:a16="http://schemas.microsoft.com/office/drawing/2014/main" xmlns="" id="{7C3F66E5-2461-400E-B807-76E5BEC94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0413" y="3473450"/>
                <a:ext cx="993775" cy="1103313"/>
              </a:xfrm>
              <a:custGeom>
                <a:avLst/>
                <a:gdLst/>
                <a:ahLst/>
                <a:cxnLst>
                  <a:cxn ang="0">
                    <a:pos x="0" y="498"/>
                  </a:cxn>
                  <a:cxn ang="0">
                    <a:pos x="626" y="0"/>
                  </a:cxn>
                  <a:cxn ang="0">
                    <a:pos x="0" y="695"/>
                  </a:cxn>
                  <a:cxn ang="0">
                    <a:pos x="0" y="498"/>
                  </a:cxn>
                  <a:cxn ang="0">
                    <a:pos x="0" y="498"/>
                  </a:cxn>
                  <a:cxn ang="0">
                    <a:pos x="0" y="498"/>
                  </a:cxn>
                </a:cxnLst>
                <a:rect l="0" t="0" r="r" b="b"/>
                <a:pathLst>
                  <a:path w="626" h="695">
                    <a:moveTo>
                      <a:pt x="0" y="498"/>
                    </a:moveTo>
                    <a:lnTo>
                      <a:pt x="626" y="0"/>
                    </a:lnTo>
                    <a:lnTo>
                      <a:pt x="0" y="695"/>
                    </a:lnTo>
                    <a:lnTo>
                      <a:pt x="0" y="498"/>
                    </a:lnTo>
                    <a:lnTo>
                      <a:pt x="0" y="498"/>
                    </a:lnTo>
                    <a:lnTo>
                      <a:pt x="0" y="49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Freeform: Shape 88">
                <a:extLst>
                  <a:ext uri="{FF2B5EF4-FFF2-40B4-BE49-F238E27FC236}">
                    <a16:creationId xmlns:a16="http://schemas.microsoft.com/office/drawing/2014/main" xmlns="" id="{EB36F0F1-8413-4F19-998D-17501B400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113" y="2686050"/>
                <a:ext cx="1997075" cy="1577975"/>
              </a:xfrm>
              <a:custGeom>
                <a:avLst/>
                <a:gdLst/>
                <a:ahLst/>
                <a:cxnLst>
                  <a:cxn ang="0">
                    <a:pos x="0" y="490"/>
                  </a:cxn>
                  <a:cxn ang="0">
                    <a:pos x="632" y="0"/>
                  </a:cxn>
                  <a:cxn ang="0">
                    <a:pos x="1258" y="496"/>
                  </a:cxn>
                  <a:cxn ang="0">
                    <a:pos x="632" y="994"/>
                  </a:cxn>
                  <a:cxn ang="0">
                    <a:pos x="33" y="518"/>
                  </a:cxn>
                  <a:cxn ang="0">
                    <a:pos x="0" y="490"/>
                  </a:cxn>
                </a:cxnLst>
                <a:rect l="0" t="0" r="r" b="b"/>
                <a:pathLst>
                  <a:path w="1258" h="994">
                    <a:moveTo>
                      <a:pt x="0" y="490"/>
                    </a:moveTo>
                    <a:lnTo>
                      <a:pt x="632" y="0"/>
                    </a:lnTo>
                    <a:lnTo>
                      <a:pt x="1258" y="496"/>
                    </a:lnTo>
                    <a:lnTo>
                      <a:pt x="632" y="994"/>
                    </a:lnTo>
                    <a:lnTo>
                      <a:pt x="33" y="518"/>
                    </a:lnTo>
                    <a:lnTo>
                      <a:pt x="0" y="49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Group 89">
              <a:extLst>
                <a:ext uri="{FF2B5EF4-FFF2-40B4-BE49-F238E27FC236}">
                  <a16:creationId xmlns:a16="http://schemas.microsoft.com/office/drawing/2014/main" xmlns="" id="{867FC7AC-8F37-4CFB-A399-20DFCE8204E3}"/>
                </a:ext>
              </a:extLst>
            </p:cNvPr>
            <p:cNvGrpSpPr/>
            <p:nvPr/>
          </p:nvGrpSpPr>
          <p:grpSpPr>
            <a:xfrm>
              <a:off x="4870964" y="3411939"/>
              <a:ext cx="2881035" cy="1793888"/>
              <a:chOff x="3386138" y="2730500"/>
              <a:chExt cx="2368550" cy="1474788"/>
            </a:xfrm>
            <a:effectLst/>
          </p:grpSpPr>
          <p:sp>
            <p:nvSpPr>
              <p:cNvPr id="60" name="Freeform: Shape 90">
                <a:extLst>
                  <a:ext uri="{FF2B5EF4-FFF2-40B4-BE49-F238E27FC236}">
                    <a16:creationId xmlns:a16="http://schemas.microsoft.com/office/drawing/2014/main" xmlns="" id="{D94B3550-FBFC-437E-B542-3DB879019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6138" y="2730500"/>
                <a:ext cx="2368550" cy="1135063"/>
              </a:xfrm>
              <a:custGeom>
                <a:avLst/>
                <a:gdLst/>
                <a:ahLst/>
                <a:cxnLst>
                  <a:cxn ang="0">
                    <a:pos x="1492" y="214"/>
                  </a:cxn>
                  <a:cxn ang="0">
                    <a:pos x="745" y="0"/>
                  </a:cxn>
                  <a:cxn ang="0">
                    <a:pos x="0" y="215"/>
                  </a:cxn>
                  <a:cxn ang="0">
                    <a:pos x="746" y="715"/>
                  </a:cxn>
                  <a:cxn ang="0">
                    <a:pos x="1492" y="214"/>
                  </a:cxn>
                  <a:cxn ang="0">
                    <a:pos x="1492" y="214"/>
                  </a:cxn>
                  <a:cxn ang="0">
                    <a:pos x="1492" y="214"/>
                  </a:cxn>
                </a:cxnLst>
                <a:rect l="0" t="0" r="r" b="b"/>
                <a:pathLst>
                  <a:path w="1492" h="715">
                    <a:moveTo>
                      <a:pt x="1492" y="214"/>
                    </a:moveTo>
                    <a:lnTo>
                      <a:pt x="745" y="0"/>
                    </a:lnTo>
                    <a:lnTo>
                      <a:pt x="0" y="215"/>
                    </a:lnTo>
                    <a:lnTo>
                      <a:pt x="746" y="715"/>
                    </a:lnTo>
                    <a:lnTo>
                      <a:pt x="1492" y="214"/>
                    </a:lnTo>
                    <a:lnTo>
                      <a:pt x="1492" y="214"/>
                    </a:lnTo>
                    <a:lnTo>
                      <a:pt x="1492" y="214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Freeform: Shape 91">
                <a:extLst>
                  <a:ext uri="{FF2B5EF4-FFF2-40B4-BE49-F238E27FC236}">
                    <a16:creationId xmlns:a16="http://schemas.microsoft.com/office/drawing/2014/main" xmlns="" id="{2478D51B-8038-4ED8-AEB8-B3E1CB013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6138" y="3071813"/>
                <a:ext cx="1195388" cy="1133475"/>
              </a:xfrm>
              <a:custGeom>
                <a:avLst/>
                <a:gdLst/>
                <a:ahLst/>
                <a:cxnLst>
                  <a:cxn ang="0">
                    <a:pos x="746" y="714"/>
                  </a:cxn>
                  <a:cxn ang="0">
                    <a:pos x="753" y="451"/>
                  </a:cxn>
                  <a:cxn ang="0">
                    <a:pos x="0" y="0"/>
                  </a:cxn>
                  <a:cxn ang="0">
                    <a:pos x="101" y="201"/>
                  </a:cxn>
                  <a:cxn ang="0">
                    <a:pos x="746" y="714"/>
                  </a:cxn>
                  <a:cxn ang="0">
                    <a:pos x="746" y="714"/>
                  </a:cxn>
                  <a:cxn ang="0">
                    <a:pos x="746" y="714"/>
                  </a:cxn>
                </a:cxnLst>
                <a:rect l="0" t="0" r="r" b="b"/>
                <a:pathLst>
                  <a:path w="753" h="714">
                    <a:moveTo>
                      <a:pt x="746" y="714"/>
                    </a:moveTo>
                    <a:lnTo>
                      <a:pt x="753" y="451"/>
                    </a:lnTo>
                    <a:lnTo>
                      <a:pt x="0" y="0"/>
                    </a:lnTo>
                    <a:lnTo>
                      <a:pt x="101" y="201"/>
                    </a:lnTo>
                    <a:lnTo>
                      <a:pt x="746" y="714"/>
                    </a:lnTo>
                    <a:lnTo>
                      <a:pt x="746" y="714"/>
                    </a:lnTo>
                    <a:lnTo>
                      <a:pt x="746" y="71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92">
                <a:extLst>
                  <a:ext uri="{FF2B5EF4-FFF2-40B4-BE49-F238E27FC236}">
                    <a16:creationId xmlns:a16="http://schemas.microsoft.com/office/drawing/2014/main" xmlns="" id="{351D3720-EEF0-4C53-B65C-E5EC0AAEED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0413" y="3071813"/>
                <a:ext cx="1184275" cy="1133475"/>
              </a:xfrm>
              <a:custGeom>
                <a:avLst/>
                <a:gdLst/>
                <a:ahLst/>
                <a:cxnLst>
                  <a:cxn ang="0">
                    <a:pos x="0" y="714"/>
                  </a:cxn>
                  <a:cxn ang="0">
                    <a:pos x="7" y="451"/>
                  </a:cxn>
                  <a:cxn ang="0">
                    <a:pos x="746" y="0"/>
                  </a:cxn>
                  <a:cxn ang="0">
                    <a:pos x="644" y="195"/>
                  </a:cxn>
                  <a:cxn ang="0">
                    <a:pos x="0" y="714"/>
                  </a:cxn>
                  <a:cxn ang="0">
                    <a:pos x="0" y="714"/>
                  </a:cxn>
                  <a:cxn ang="0">
                    <a:pos x="0" y="714"/>
                  </a:cxn>
                </a:cxnLst>
                <a:rect l="0" t="0" r="r" b="b"/>
                <a:pathLst>
                  <a:path w="746" h="714">
                    <a:moveTo>
                      <a:pt x="0" y="714"/>
                    </a:moveTo>
                    <a:lnTo>
                      <a:pt x="7" y="451"/>
                    </a:lnTo>
                    <a:lnTo>
                      <a:pt x="746" y="0"/>
                    </a:lnTo>
                    <a:lnTo>
                      <a:pt x="644" y="195"/>
                    </a:lnTo>
                    <a:lnTo>
                      <a:pt x="0" y="714"/>
                    </a:lnTo>
                    <a:lnTo>
                      <a:pt x="0" y="714"/>
                    </a:lnTo>
                    <a:lnTo>
                      <a:pt x="0" y="71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93">
              <a:extLst>
                <a:ext uri="{FF2B5EF4-FFF2-40B4-BE49-F238E27FC236}">
                  <a16:creationId xmlns:a16="http://schemas.microsoft.com/office/drawing/2014/main" xmlns="" id="{527FF805-B859-4C38-B142-F0B94B2BEEC8}"/>
                </a:ext>
              </a:extLst>
            </p:cNvPr>
            <p:cNvGrpSpPr/>
            <p:nvPr/>
          </p:nvGrpSpPr>
          <p:grpSpPr>
            <a:xfrm>
              <a:off x="4870965" y="2705197"/>
              <a:ext cx="2881036" cy="1805474"/>
              <a:chOff x="3386138" y="2149475"/>
              <a:chExt cx="2368550" cy="1484313"/>
            </a:xfrm>
            <a:effectLst/>
          </p:grpSpPr>
          <p:sp>
            <p:nvSpPr>
              <p:cNvPr id="57" name="Freeform: Shape 94">
                <a:extLst>
                  <a:ext uri="{FF2B5EF4-FFF2-40B4-BE49-F238E27FC236}">
                    <a16:creationId xmlns:a16="http://schemas.microsoft.com/office/drawing/2014/main" xmlns="" id="{D952E598-6981-4364-B901-549A55825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6138" y="2579688"/>
                <a:ext cx="1184275" cy="1054100"/>
              </a:xfrm>
              <a:custGeom>
                <a:avLst/>
                <a:gdLst/>
                <a:ahLst/>
                <a:cxnLst>
                  <a:cxn ang="0">
                    <a:pos x="746" y="266"/>
                  </a:cxn>
                  <a:cxn ang="0">
                    <a:pos x="743" y="664"/>
                  </a:cxn>
                  <a:cxn ang="0">
                    <a:pos x="0" y="266"/>
                  </a:cxn>
                  <a:cxn ang="0">
                    <a:pos x="190" y="0"/>
                  </a:cxn>
                  <a:cxn ang="0">
                    <a:pos x="746" y="266"/>
                  </a:cxn>
                  <a:cxn ang="0">
                    <a:pos x="746" y="266"/>
                  </a:cxn>
                  <a:cxn ang="0">
                    <a:pos x="746" y="266"/>
                  </a:cxn>
                </a:cxnLst>
                <a:rect l="0" t="0" r="r" b="b"/>
                <a:pathLst>
                  <a:path w="746" h="664">
                    <a:moveTo>
                      <a:pt x="746" y="266"/>
                    </a:moveTo>
                    <a:lnTo>
                      <a:pt x="743" y="664"/>
                    </a:lnTo>
                    <a:lnTo>
                      <a:pt x="0" y="266"/>
                    </a:lnTo>
                    <a:lnTo>
                      <a:pt x="190" y="0"/>
                    </a:lnTo>
                    <a:lnTo>
                      <a:pt x="746" y="266"/>
                    </a:lnTo>
                    <a:lnTo>
                      <a:pt x="746" y="266"/>
                    </a:lnTo>
                    <a:lnTo>
                      <a:pt x="746" y="266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95">
                <a:extLst>
                  <a:ext uri="{FF2B5EF4-FFF2-40B4-BE49-F238E27FC236}">
                    <a16:creationId xmlns:a16="http://schemas.microsoft.com/office/drawing/2014/main" xmlns="" id="{EB4AAE2B-F6C0-44DB-9735-B5C9D87BF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0413" y="2579688"/>
                <a:ext cx="1184275" cy="1054100"/>
              </a:xfrm>
              <a:custGeom>
                <a:avLst/>
                <a:gdLst/>
                <a:ahLst/>
                <a:cxnLst>
                  <a:cxn ang="0">
                    <a:pos x="3" y="266"/>
                  </a:cxn>
                  <a:cxn ang="0">
                    <a:pos x="0" y="664"/>
                  </a:cxn>
                  <a:cxn ang="0">
                    <a:pos x="746" y="266"/>
                  </a:cxn>
                  <a:cxn ang="0">
                    <a:pos x="555" y="0"/>
                  </a:cxn>
                  <a:cxn ang="0">
                    <a:pos x="3" y="266"/>
                  </a:cxn>
                  <a:cxn ang="0">
                    <a:pos x="3" y="266"/>
                  </a:cxn>
                  <a:cxn ang="0">
                    <a:pos x="3" y="266"/>
                  </a:cxn>
                </a:cxnLst>
                <a:rect l="0" t="0" r="r" b="b"/>
                <a:pathLst>
                  <a:path w="746" h="664">
                    <a:moveTo>
                      <a:pt x="3" y="266"/>
                    </a:moveTo>
                    <a:lnTo>
                      <a:pt x="0" y="664"/>
                    </a:lnTo>
                    <a:lnTo>
                      <a:pt x="746" y="266"/>
                    </a:lnTo>
                    <a:lnTo>
                      <a:pt x="555" y="0"/>
                    </a:lnTo>
                    <a:lnTo>
                      <a:pt x="3" y="266"/>
                    </a:lnTo>
                    <a:lnTo>
                      <a:pt x="3" y="266"/>
                    </a:lnTo>
                    <a:lnTo>
                      <a:pt x="3" y="26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96">
                <a:extLst>
                  <a:ext uri="{FF2B5EF4-FFF2-40B4-BE49-F238E27FC236}">
                    <a16:creationId xmlns:a16="http://schemas.microsoft.com/office/drawing/2014/main" xmlns="" id="{8BB7E055-278F-421A-89D9-753CB2109B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763" y="2149475"/>
                <a:ext cx="1766888" cy="852488"/>
              </a:xfrm>
              <a:custGeom>
                <a:avLst/>
                <a:gdLst/>
                <a:ahLst/>
                <a:cxnLst>
                  <a:cxn ang="0">
                    <a:pos x="0" y="268"/>
                  </a:cxn>
                  <a:cxn ang="0">
                    <a:pos x="556" y="0"/>
                  </a:cxn>
                  <a:cxn ang="0">
                    <a:pos x="1113" y="268"/>
                  </a:cxn>
                  <a:cxn ang="0">
                    <a:pos x="556" y="537"/>
                  </a:cxn>
                  <a:cxn ang="0">
                    <a:pos x="0" y="268"/>
                  </a:cxn>
                  <a:cxn ang="0">
                    <a:pos x="0" y="268"/>
                  </a:cxn>
                </a:cxnLst>
                <a:rect l="0" t="0" r="r" b="b"/>
                <a:pathLst>
                  <a:path w="1113" h="537">
                    <a:moveTo>
                      <a:pt x="0" y="268"/>
                    </a:moveTo>
                    <a:lnTo>
                      <a:pt x="556" y="0"/>
                    </a:lnTo>
                    <a:lnTo>
                      <a:pt x="1113" y="268"/>
                    </a:lnTo>
                    <a:lnTo>
                      <a:pt x="556" y="537"/>
                    </a:lnTo>
                    <a:lnTo>
                      <a:pt x="0" y="268"/>
                    </a:lnTo>
                    <a:lnTo>
                      <a:pt x="0" y="26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Group 97">
              <a:extLst>
                <a:ext uri="{FF2B5EF4-FFF2-40B4-BE49-F238E27FC236}">
                  <a16:creationId xmlns:a16="http://schemas.microsoft.com/office/drawing/2014/main" xmlns="" id="{65985B19-030F-4807-8894-9EC5AD4F5FE7}"/>
                </a:ext>
              </a:extLst>
            </p:cNvPr>
            <p:cNvGrpSpPr/>
            <p:nvPr/>
          </p:nvGrpSpPr>
          <p:grpSpPr>
            <a:xfrm>
              <a:off x="5334401" y="1874874"/>
              <a:ext cx="1954162" cy="1647134"/>
              <a:chOff x="3767138" y="1466850"/>
              <a:chExt cx="1606551" cy="1354138"/>
            </a:xfrm>
            <a:effectLst/>
          </p:grpSpPr>
          <p:sp>
            <p:nvSpPr>
              <p:cNvPr id="55" name="Freeform: Shape 98">
                <a:extLst>
                  <a:ext uri="{FF2B5EF4-FFF2-40B4-BE49-F238E27FC236}">
                    <a16:creationId xmlns:a16="http://schemas.microsoft.com/office/drawing/2014/main" xmlns="" id="{5EE9539B-60DF-4C52-9906-A8EEC235F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7138" y="1466850"/>
                <a:ext cx="823913" cy="1354138"/>
              </a:xfrm>
              <a:custGeom>
                <a:avLst/>
                <a:gdLst/>
                <a:ahLst/>
                <a:cxnLst>
                  <a:cxn ang="0">
                    <a:pos x="519" y="853"/>
                  </a:cxn>
                  <a:cxn ang="0">
                    <a:pos x="0" y="621"/>
                  </a:cxn>
                  <a:cxn ang="0">
                    <a:pos x="516" y="0"/>
                  </a:cxn>
                  <a:cxn ang="0">
                    <a:pos x="519" y="853"/>
                  </a:cxn>
                  <a:cxn ang="0">
                    <a:pos x="519" y="853"/>
                  </a:cxn>
                  <a:cxn ang="0">
                    <a:pos x="519" y="853"/>
                  </a:cxn>
                </a:cxnLst>
                <a:rect l="0" t="0" r="r" b="b"/>
                <a:pathLst>
                  <a:path w="519" h="853">
                    <a:moveTo>
                      <a:pt x="519" y="853"/>
                    </a:moveTo>
                    <a:lnTo>
                      <a:pt x="0" y="621"/>
                    </a:lnTo>
                    <a:lnTo>
                      <a:pt x="516" y="0"/>
                    </a:lnTo>
                    <a:lnTo>
                      <a:pt x="519" y="853"/>
                    </a:lnTo>
                    <a:lnTo>
                      <a:pt x="519" y="853"/>
                    </a:lnTo>
                    <a:lnTo>
                      <a:pt x="519" y="853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99">
                <a:extLst>
                  <a:ext uri="{FF2B5EF4-FFF2-40B4-BE49-F238E27FC236}">
                    <a16:creationId xmlns:a16="http://schemas.microsoft.com/office/drawing/2014/main" xmlns="" id="{F0AE28FD-1861-4968-A24B-D3DBDB497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1526" y="1466850"/>
                <a:ext cx="792163" cy="1354138"/>
              </a:xfrm>
              <a:custGeom>
                <a:avLst/>
                <a:gdLst/>
                <a:ahLst/>
                <a:cxnLst>
                  <a:cxn ang="0">
                    <a:pos x="1" y="853"/>
                  </a:cxn>
                  <a:cxn ang="0">
                    <a:pos x="499" y="632"/>
                  </a:cxn>
                  <a:cxn ang="0">
                    <a:pos x="0" y="0"/>
                  </a:cxn>
                  <a:cxn ang="0">
                    <a:pos x="1" y="853"/>
                  </a:cxn>
                  <a:cxn ang="0">
                    <a:pos x="1" y="853"/>
                  </a:cxn>
                  <a:cxn ang="0">
                    <a:pos x="1" y="853"/>
                  </a:cxn>
                </a:cxnLst>
                <a:rect l="0" t="0" r="r" b="b"/>
                <a:pathLst>
                  <a:path w="499" h="853">
                    <a:moveTo>
                      <a:pt x="1" y="853"/>
                    </a:moveTo>
                    <a:lnTo>
                      <a:pt x="499" y="632"/>
                    </a:lnTo>
                    <a:lnTo>
                      <a:pt x="0" y="0"/>
                    </a:lnTo>
                    <a:lnTo>
                      <a:pt x="1" y="853"/>
                    </a:lnTo>
                    <a:lnTo>
                      <a:pt x="1" y="853"/>
                    </a:lnTo>
                    <a:lnTo>
                      <a:pt x="1" y="85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8" name="Straight Arrow Connector 100">
              <a:extLst>
                <a:ext uri="{FF2B5EF4-FFF2-40B4-BE49-F238E27FC236}">
                  <a16:creationId xmlns:a16="http://schemas.microsoft.com/office/drawing/2014/main" xmlns="" id="{F606FBDC-55F6-4406-AF78-D682E3E116B4}"/>
                </a:ext>
              </a:extLst>
            </p:cNvPr>
            <p:cNvCxnSpPr/>
            <p:nvPr/>
          </p:nvCxnSpPr>
          <p:spPr>
            <a:xfrm rot="10800000" flipV="1">
              <a:off x="6869537" y="2141715"/>
              <a:ext cx="345390" cy="299524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101">
              <a:extLst>
                <a:ext uri="{FF2B5EF4-FFF2-40B4-BE49-F238E27FC236}">
                  <a16:creationId xmlns:a16="http://schemas.microsoft.com/office/drawing/2014/main" xmlns="" id="{84DCC1B8-10BF-4B49-91AE-441E52EAB34B}"/>
                </a:ext>
              </a:extLst>
            </p:cNvPr>
            <p:cNvGrpSpPr/>
            <p:nvPr/>
          </p:nvGrpSpPr>
          <p:grpSpPr>
            <a:xfrm>
              <a:off x="4227944" y="2830265"/>
              <a:ext cx="328918" cy="506029"/>
              <a:chOff x="6486526" y="4619625"/>
              <a:chExt cx="103188" cy="158750"/>
            </a:xfrm>
            <a:solidFill>
              <a:schemeClr val="accent3"/>
            </a:solidFill>
          </p:grpSpPr>
          <p:sp>
            <p:nvSpPr>
              <p:cNvPr id="52" name="Freeform: Shape 102">
                <a:extLst>
                  <a:ext uri="{FF2B5EF4-FFF2-40B4-BE49-F238E27FC236}">
                    <a16:creationId xmlns:a16="http://schemas.microsoft.com/office/drawing/2014/main" xmlns="" id="{6A87F9E1-548E-4AC3-A555-8B5EBE909E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4756150"/>
                <a:ext cx="58738" cy="2222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10" y="8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8" y="4"/>
                  </a:cxn>
                  <a:cxn ang="0">
                    <a:pos x="20" y="2"/>
                  </a:cxn>
                  <a:cxn ang="0">
                    <a:pos x="18" y="0"/>
                  </a:cxn>
                </a:cxnLst>
                <a:rect l="0" t="0" r="r" b="b"/>
                <a:pathLst>
                  <a:path w="20" h="8">
                    <a:moveTo>
                      <a:pt x="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6"/>
                      <a:pt x="7" y="8"/>
                      <a:pt x="10" y="8"/>
                    </a:cubicBezTo>
                    <a:cubicBezTo>
                      <a:pt x="13" y="8"/>
                      <a:pt x="15" y="6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9" y="4"/>
                      <a:pt x="20" y="3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103">
                <a:extLst>
                  <a:ext uri="{FF2B5EF4-FFF2-40B4-BE49-F238E27FC236}">
                    <a16:creationId xmlns:a16="http://schemas.microsoft.com/office/drawing/2014/main" xmlns="" id="{4039ED2A-2257-43D1-AC56-FC43BF3F9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526" y="4619625"/>
                <a:ext cx="103188" cy="115887"/>
              </a:xfrm>
              <a:custGeom>
                <a:avLst/>
                <a:gdLst/>
                <a:ahLst/>
                <a:cxnLst>
                  <a:cxn ang="0">
                    <a:pos x="36" y="18"/>
                  </a:cxn>
                  <a:cxn ang="0">
                    <a:pos x="18" y="0"/>
                  </a:cxn>
                  <a:cxn ang="0">
                    <a:pos x="0" y="18"/>
                  </a:cxn>
                  <a:cxn ang="0">
                    <a:pos x="8" y="40"/>
                  </a:cxn>
                  <a:cxn ang="0">
                    <a:pos x="29" y="40"/>
                  </a:cxn>
                  <a:cxn ang="0">
                    <a:pos x="36" y="18"/>
                  </a:cxn>
                  <a:cxn ang="0">
                    <a:pos x="18" y="4"/>
                  </a:cxn>
                  <a:cxn ang="0">
                    <a:pos x="22" y="8"/>
                  </a:cxn>
                  <a:cxn ang="0">
                    <a:pos x="18" y="11"/>
                  </a:cxn>
                  <a:cxn ang="0">
                    <a:pos x="14" y="8"/>
                  </a:cxn>
                  <a:cxn ang="0">
                    <a:pos x="18" y="4"/>
                  </a:cxn>
                  <a:cxn ang="0">
                    <a:pos x="25" y="23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22" y="37"/>
                  </a:cxn>
                  <a:cxn ang="0">
                    <a:pos x="20" y="39"/>
                  </a:cxn>
                  <a:cxn ang="0">
                    <a:pos x="18" y="37"/>
                  </a:cxn>
                  <a:cxn ang="0">
                    <a:pos x="16" y="39"/>
                  </a:cxn>
                  <a:cxn ang="0">
                    <a:pos x="14" y="37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11" y="23"/>
                  </a:cxn>
                  <a:cxn ang="0">
                    <a:pos x="11" y="16"/>
                  </a:cxn>
                  <a:cxn ang="0">
                    <a:pos x="14" y="13"/>
                  </a:cxn>
                  <a:cxn ang="0">
                    <a:pos x="15" y="13"/>
                  </a:cxn>
                  <a:cxn ang="0">
                    <a:pos x="18" y="16"/>
                  </a:cxn>
                  <a:cxn ang="0">
                    <a:pos x="21" y="13"/>
                  </a:cxn>
                  <a:cxn ang="0">
                    <a:pos x="22" y="13"/>
                  </a:cxn>
                  <a:cxn ang="0">
                    <a:pos x="25" y="16"/>
                  </a:cxn>
                  <a:cxn ang="0">
                    <a:pos x="25" y="23"/>
                  </a:cxn>
                </a:cxnLst>
                <a:rect l="0" t="0" r="r" b="b"/>
                <a:pathLst>
                  <a:path w="36" h="40">
                    <a:moveTo>
                      <a:pt x="36" y="18"/>
                    </a:moveTo>
                    <a:cubicBezTo>
                      <a:pt x="36" y="8"/>
                      <a:pt x="2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7"/>
                      <a:pt x="8" y="31"/>
                      <a:pt x="8" y="40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9" y="31"/>
                      <a:pt x="36" y="27"/>
                      <a:pt x="36" y="18"/>
                    </a:cubicBezTo>
                    <a:close/>
                    <a:moveTo>
                      <a:pt x="18" y="4"/>
                    </a:moveTo>
                    <a:cubicBezTo>
                      <a:pt x="20" y="4"/>
                      <a:pt x="22" y="6"/>
                      <a:pt x="22" y="8"/>
                    </a:cubicBezTo>
                    <a:cubicBezTo>
                      <a:pt x="22" y="10"/>
                      <a:pt x="20" y="11"/>
                      <a:pt x="18" y="11"/>
                    </a:cubicBezTo>
                    <a:cubicBezTo>
                      <a:pt x="16" y="11"/>
                      <a:pt x="14" y="10"/>
                      <a:pt x="14" y="8"/>
                    </a:cubicBezTo>
                    <a:cubicBezTo>
                      <a:pt x="14" y="6"/>
                      <a:pt x="16" y="4"/>
                      <a:pt x="18" y="4"/>
                    </a:cubicBezTo>
                    <a:close/>
                    <a:moveTo>
                      <a:pt x="25" y="23"/>
                    </a:moveTo>
                    <a:cubicBezTo>
                      <a:pt x="25" y="24"/>
                      <a:pt x="24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2" y="38"/>
                      <a:pt x="21" y="39"/>
                      <a:pt x="20" y="39"/>
                    </a:cubicBezTo>
                    <a:cubicBezTo>
                      <a:pt x="19" y="39"/>
                      <a:pt x="18" y="38"/>
                      <a:pt x="18" y="37"/>
                    </a:cubicBezTo>
                    <a:cubicBezTo>
                      <a:pt x="18" y="38"/>
                      <a:pt x="17" y="39"/>
                      <a:pt x="16" y="39"/>
                    </a:cubicBezTo>
                    <a:cubicBezTo>
                      <a:pt x="15" y="39"/>
                      <a:pt x="14" y="38"/>
                      <a:pt x="14" y="3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6"/>
                      <a:pt x="11" y="24"/>
                      <a:pt x="11" y="23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4"/>
                      <a:pt x="12" y="13"/>
                      <a:pt x="14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4" y="13"/>
                      <a:pt x="25" y="14"/>
                      <a:pt x="25" y="16"/>
                    </a:cubicBezTo>
                    <a:lnTo>
                      <a:pt x="25" y="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104">
                <a:extLst>
                  <a:ext uri="{FF2B5EF4-FFF2-40B4-BE49-F238E27FC236}">
                    <a16:creationId xmlns:a16="http://schemas.microsoft.com/office/drawing/2014/main" xmlns="" id="{E9C8733A-5EFD-4D5D-9788-B79EE2F23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4741863"/>
                <a:ext cx="58738" cy="7937"/>
              </a:xfrm>
              <a:custGeom>
                <a:avLst/>
                <a:gdLst/>
                <a:ahLst/>
                <a:cxnLst>
                  <a:cxn ang="0">
                    <a:pos x="20" y="2"/>
                  </a:cxn>
                  <a:cxn ang="0">
                    <a:pos x="19" y="3"/>
                  </a:cxn>
                  <a:cxn ang="0">
                    <a:pos x="1" y="3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19" y="0"/>
                  </a:cxn>
                  <a:cxn ang="0">
                    <a:pos x="20" y="2"/>
                  </a:cxn>
                </a:cxnLst>
                <a:rect l="0" t="0" r="r" b="b"/>
                <a:pathLst>
                  <a:path w="20" h="3">
                    <a:moveTo>
                      <a:pt x="20" y="2"/>
                    </a:moveTo>
                    <a:cubicBezTo>
                      <a:pt x="20" y="2"/>
                      <a:pt x="20" y="3"/>
                      <a:pt x="19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0" y="1"/>
                      <a:pt x="2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105">
              <a:extLst>
                <a:ext uri="{FF2B5EF4-FFF2-40B4-BE49-F238E27FC236}">
                  <a16:creationId xmlns:a16="http://schemas.microsoft.com/office/drawing/2014/main" xmlns="" id="{CAA5761D-8398-43AB-8CF2-924C10B87C60}"/>
                </a:ext>
              </a:extLst>
            </p:cNvPr>
            <p:cNvGrpSpPr/>
            <p:nvPr/>
          </p:nvGrpSpPr>
          <p:grpSpPr>
            <a:xfrm>
              <a:off x="8120731" y="4289742"/>
              <a:ext cx="460482" cy="607225"/>
              <a:chOff x="6221413" y="4573588"/>
              <a:chExt cx="144463" cy="190499"/>
            </a:xfrm>
            <a:solidFill>
              <a:schemeClr val="accent2"/>
            </a:solidFill>
          </p:grpSpPr>
          <p:sp>
            <p:nvSpPr>
              <p:cNvPr id="44" name="Oval 106">
                <a:extLst>
                  <a:ext uri="{FF2B5EF4-FFF2-40B4-BE49-F238E27FC236}">
                    <a16:creationId xmlns:a16="http://schemas.microsoft.com/office/drawing/2014/main" xmlns="" id="{C678C0E1-5F1C-44CA-BC85-8DED07516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2526" y="4683125"/>
                <a:ext cx="34925" cy="349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107">
                <a:extLst>
                  <a:ext uri="{FF2B5EF4-FFF2-40B4-BE49-F238E27FC236}">
                    <a16:creationId xmlns:a16="http://schemas.microsoft.com/office/drawing/2014/main" xmlns="" id="{48AC8631-B9E8-493E-A608-38882D74A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1413" y="4718050"/>
                <a:ext cx="57150" cy="4603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0" y="6"/>
                  </a:cxn>
                  <a:cxn ang="0">
                    <a:pos x="5" y="0"/>
                  </a:cxn>
                  <a:cxn ang="0">
                    <a:pos x="0" y="11"/>
                  </a:cxn>
                  <a:cxn ang="0">
                    <a:pos x="0" y="15"/>
                  </a:cxn>
                  <a:cxn ang="0">
                    <a:pos x="10" y="16"/>
                  </a:cxn>
                  <a:cxn ang="0">
                    <a:pos x="20" y="15"/>
                  </a:cxn>
                  <a:cxn ang="0">
                    <a:pos x="20" y="11"/>
                  </a:cxn>
                  <a:cxn ang="0">
                    <a:pos x="15" y="0"/>
                  </a:cxn>
                </a:cxnLst>
                <a:rect l="0" t="0" r="r" b="b"/>
                <a:pathLst>
                  <a:path w="20" h="16">
                    <a:moveTo>
                      <a:pt x="15" y="0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2"/>
                      <a:pt x="0" y="6"/>
                      <a:pt x="0" y="11"/>
                    </a:cubicBezTo>
                    <a:cubicBezTo>
                      <a:pt x="0" y="12"/>
                      <a:pt x="0" y="13"/>
                      <a:pt x="0" y="15"/>
                    </a:cubicBezTo>
                    <a:cubicBezTo>
                      <a:pt x="3" y="15"/>
                      <a:pt x="7" y="16"/>
                      <a:pt x="10" y="16"/>
                    </a:cubicBezTo>
                    <a:cubicBezTo>
                      <a:pt x="14" y="16"/>
                      <a:pt x="17" y="15"/>
                      <a:pt x="20" y="15"/>
                    </a:cubicBezTo>
                    <a:cubicBezTo>
                      <a:pt x="20" y="13"/>
                      <a:pt x="20" y="12"/>
                      <a:pt x="20" y="11"/>
                    </a:cubicBezTo>
                    <a:cubicBezTo>
                      <a:pt x="20" y="6"/>
                      <a:pt x="18" y="2"/>
                      <a:pt x="1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Oval 108">
                <a:extLst>
                  <a:ext uri="{FF2B5EF4-FFF2-40B4-BE49-F238E27FC236}">
                    <a16:creationId xmlns:a16="http://schemas.microsoft.com/office/drawing/2014/main" xmlns="" id="{DCA758CA-7717-44FC-99AB-8ABDFAFFC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9838" y="4683125"/>
                <a:ext cx="31750" cy="349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109">
                <a:extLst>
                  <a:ext uri="{FF2B5EF4-FFF2-40B4-BE49-F238E27FC236}">
                    <a16:creationId xmlns:a16="http://schemas.microsoft.com/office/drawing/2014/main" xmlns="" id="{BF10E50E-CE11-45ED-8648-882AAC1A5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5551" y="4718050"/>
                <a:ext cx="60325" cy="4603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1" y="6"/>
                  </a:cxn>
                  <a:cxn ang="0">
                    <a:pos x="5" y="0"/>
                  </a:cxn>
                  <a:cxn ang="0">
                    <a:pos x="0" y="11"/>
                  </a:cxn>
                  <a:cxn ang="0">
                    <a:pos x="1" y="15"/>
                  </a:cxn>
                  <a:cxn ang="0">
                    <a:pos x="11" y="16"/>
                  </a:cxn>
                  <a:cxn ang="0">
                    <a:pos x="20" y="15"/>
                  </a:cxn>
                  <a:cxn ang="0">
                    <a:pos x="21" y="11"/>
                  </a:cxn>
                  <a:cxn ang="0">
                    <a:pos x="16" y="0"/>
                  </a:cxn>
                </a:cxnLst>
                <a:rect l="0" t="0" r="r" b="b"/>
                <a:pathLst>
                  <a:path w="21" h="16">
                    <a:moveTo>
                      <a:pt x="16" y="0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2"/>
                      <a:pt x="0" y="6"/>
                      <a:pt x="0" y="11"/>
                    </a:cubicBezTo>
                    <a:cubicBezTo>
                      <a:pt x="0" y="12"/>
                      <a:pt x="0" y="13"/>
                      <a:pt x="1" y="15"/>
                    </a:cubicBezTo>
                    <a:cubicBezTo>
                      <a:pt x="4" y="15"/>
                      <a:pt x="7" y="16"/>
                      <a:pt x="11" y="16"/>
                    </a:cubicBezTo>
                    <a:cubicBezTo>
                      <a:pt x="14" y="16"/>
                      <a:pt x="17" y="15"/>
                      <a:pt x="20" y="15"/>
                    </a:cubicBezTo>
                    <a:cubicBezTo>
                      <a:pt x="21" y="13"/>
                      <a:pt x="21" y="12"/>
                      <a:pt x="21" y="11"/>
                    </a:cubicBezTo>
                    <a:cubicBezTo>
                      <a:pt x="21" y="6"/>
                      <a:pt x="19" y="2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110">
                <a:extLst>
                  <a:ext uri="{FF2B5EF4-FFF2-40B4-BE49-F238E27FC236}">
                    <a16:creationId xmlns:a16="http://schemas.microsoft.com/office/drawing/2014/main" xmlns="" id="{FFC51785-B648-4E24-9F8C-D49FAAF6F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276" y="4605338"/>
                <a:ext cx="60325" cy="6350"/>
              </a:xfrm>
              <a:custGeom>
                <a:avLst/>
                <a:gdLst/>
                <a:ahLst/>
                <a:cxnLst>
                  <a:cxn ang="0">
                    <a:pos x="21" y="1"/>
                  </a:cxn>
                  <a:cxn ang="0">
                    <a:pos x="19" y="2"/>
                  </a:cxn>
                  <a:cxn ang="0">
                    <a:pos x="1" y="2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9" y="0"/>
                  </a:cxn>
                  <a:cxn ang="0">
                    <a:pos x="21" y="1"/>
                  </a:cxn>
                </a:cxnLst>
                <a:rect l="0" t="0" r="r" b="b"/>
                <a:pathLst>
                  <a:path w="21" h="2">
                    <a:moveTo>
                      <a:pt x="21" y="1"/>
                    </a:moveTo>
                    <a:cubicBezTo>
                      <a:pt x="21" y="2"/>
                      <a:pt x="20" y="2"/>
                      <a:pt x="19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1" y="1"/>
                      <a:pt x="21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111">
                <a:extLst>
                  <a:ext uri="{FF2B5EF4-FFF2-40B4-BE49-F238E27FC236}">
                    <a16:creationId xmlns:a16="http://schemas.microsoft.com/office/drawing/2014/main" xmlns="" id="{CA989F21-69F8-4202-B36F-A579FD2E2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276" y="4619625"/>
                <a:ext cx="60325" cy="6350"/>
              </a:xfrm>
              <a:custGeom>
                <a:avLst/>
                <a:gdLst/>
                <a:ahLst/>
                <a:cxnLst>
                  <a:cxn ang="0">
                    <a:pos x="21" y="1"/>
                  </a:cxn>
                  <a:cxn ang="0">
                    <a:pos x="19" y="2"/>
                  </a:cxn>
                  <a:cxn ang="0">
                    <a:pos x="1" y="2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9" y="0"/>
                  </a:cxn>
                  <a:cxn ang="0">
                    <a:pos x="21" y="1"/>
                  </a:cxn>
                </a:cxnLst>
                <a:rect l="0" t="0" r="r" b="b"/>
                <a:pathLst>
                  <a:path w="21" h="2">
                    <a:moveTo>
                      <a:pt x="21" y="1"/>
                    </a:moveTo>
                    <a:cubicBezTo>
                      <a:pt x="21" y="2"/>
                      <a:pt x="20" y="2"/>
                      <a:pt x="19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1" y="1"/>
                      <a:pt x="21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112">
                <a:extLst>
                  <a:ext uri="{FF2B5EF4-FFF2-40B4-BE49-F238E27FC236}">
                    <a16:creationId xmlns:a16="http://schemas.microsoft.com/office/drawing/2014/main" xmlns="" id="{D844C9C3-5679-4FAE-B4A5-C9026C124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276" y="4633913"/>
                <a:ext cx="60325" cy="6350"/>
              </a:xfrm>
              <a:custGeom>
                <a:avLst/>
                <a:gdLst/>
                <a:ahLst/>
                <a:cxnLst>
                  <a:cxn ang="0">
                    <a:pos x="21" y="1"/>
                  </a:cxn>
                  <a:cxn ang="0">
                    <a:pos x="19" y="2"/>
                  </a:cxn>
                  <a:cxn ang="0">
                    <a:pos x="1" y="2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9" y="0"/>
                  </a:cxn>
                  <a:cxn ang="0">
                    <a:pos x="21" y="1"/>
                  </a:cxn>
                </a:cxnLst>
                <a:rect l="0" t="0" r="r" b="b"/>
                <a:pathLst>
                  <a:path w="21" h="2">
                    <a:moveTo>
                      <a:pt x="21" y="1"/>
                    </a:moveTo>
                    <a:cubicBezTo>
                      <a:pt x="21" y="2"/>
                      <a:pt x="20" y="2"/>
                      <a:pt x="19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1" y="1"/>
                      <a:pt x="21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113">
                <a:extLst>
                  <a:ext uri="{FF2B5EF4-FFF2-40B4-BE49-F238E27FC236}">
                    <a16:creationId xmlns:a16="http://schemas.microsoft.com/office/drawing/2014/main" xmlns="" id="{8465DEE2-1C4E-4687-89D8-DD42F9644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701" y="4573588"/>
                <a:ext cx="115888" cy="130175"/>
              </a:xfrm>
              <a:custGeom>
                <a:avLst/>
                <a:gdLst/>
                <a:ahLst/>
                <a:cxnLst>
                  <a:cxn ang="0">
                    <a:pos x="20" y="45"/>
                  </a:cxn>
                  <a:cxn ang="0">
                    <a:pos x="15" y="33"/>
                  </a:cxn>
                  <a:cxn ang="0">
                    <a:pos x="0" y="17"/>
                  </a:cxn>
                  <a:cxn ang="0">
                    <a:pos x="20" y="0"/>
                  </a:cxn>
                  <a:cxn ang="0">
                    <a:pos x="40" y="17"/>
                  </a:cxn>
                  <a:cxn ang="0">
                    <a:pos x="25" y="33"/>
                  </a:cxn>
                  <a:cxn ang="0">
                    <a:pos x="20" y="45"/>
                  </a:cxn>
                  <a:cxn ang="0">
                    <a:pos x="20" y="4"/>
                  </a:cxn>
                  <a:cxn ang="0">
                    <a:pos x="3" y="17"/>
                  </a:cxn>
                  <a:cxn ang="0">
                    <a:pos x="17" y="30"/>
                  </a:cxn>
                  <a:cxn ang="0">
                    <a:pos x="18" y="30"/>
                  </a:cxn>
                  <a:cxn ang="0">
                    <a:pos x="20" y="36"/>
                  </a:cxn>
                  <a:cxn ang="0">
                    <a:pos x="22" y="30"/>
                  </a:cxn>
                  <a:cxn ang="0">
                    <a:pos x="23" y="30"/>
                  </a:cxn>
                  <a:cxn ang="0">
                    <a:pos x="36" y="17"/>
                  </a:cxn>
                  <a:cxn ang="0">
                    <a:pos x="20" y="4"/>
                  </a:cxn>
                </a:cxnLst>
                <a:rect l="0" t="0" r="r" b="b"/>
                <a:pathLst>
                  <a:path w="40" h="45">
                    <a:moveTo>
                      <a:pt x="20" y="45"/>
                    </a:moveTo>
                    <a:cubicBezTo>
                      <a:pt x="15" y="33"/>
                      <a:pt x="15" y="33"/>
                      <a:pt x="15" y="33"/>
                    </a:cubicBezTo>
                    <a:cubicBezTo>
                      <a:pt x="6" y="31"/>
                      <a:pt x="0" y="24"/>
                      <a:pt x="0" y="17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31" y="0"/>
                      <a:pt x="40" y="8"/>
                      <a:pt x="40" y="17"/>
                    </a:cubicBezTo>
                    <a:cubicBezTo>
                      <a:pt x="40" y="24"/>
                      <a:pt x="34" y="31"/>
                      <a:pt x="25" y="33"/>
                    </a:cubicBezTo>
                    <a:lnTo>
                      <a:pt x="20" y="45"/>
                    </a:lnTo>
                    <a:close/>
                    <a:moveTo>
                      <a:pt x="20" y="4"/>
                    </a:moveTo>
                    <a:cubicBezTo>
                      <a:pt x="11" y="4"/>
                      <a:pt x="3" y="9"/>
                      <a:pt x="3" y="17"/>
                    </a:cubicBezTo>
                    <a:cubicBezTo>
                      <a:pt x="3" y="23"/>
                      <a:pt x="9" y="28"/>
                      <a:pt x="17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31" y="28"/>
                      <a:pt x="36" y="23"/>
                      <a:pt x="36" y="17"/>
                    </a:cubicBezTo>
                    <a:cubicBezTo>
                      <a:pt x="36" y="9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114">
              <a:extLst>
                <a:ext uri="{FF2B5EF4-FFF2-40B4-BE49-F238E27FC236}">
                  <a16:creationId xmlns:a16="http://schemas.microsoft.com/office/drawing/2014/main" xmlns="" id="{EED0AAD4-7CC0-441B-848A-132AF15E95B4}"/>
                </a:ext>
              </a:extLst>
            </p:cNvPr>
            <p:cNvGrpSpPr/>
            <p:nvPr/>
          </p:nvGrpSpPr>
          <p:grpSpPr>
            <a:xfrm>
              <a:off x="7255864" y="1743582"/>
              <a:ext cx="586993" cy="556627"/>
              <a:chOff x="5937251" y="4586288"/>
              <a:chExt cx="184150" cy="174624"/>
            </a:xfrm>
            <a:solidFill>
              <a:schemeClr val="accent4"/>
            </a:solidFill>
          </p:grpSpPr>
          <p:sp>
            <p:nvSpPr>
              <p:cNvPr id="33" name="Freeform: Shape 115">
                <a:extLst>
                  <a:ext uri="{FF2B5EF4-FFF2-40B4-BE49-F238E27FC236}">
                    <a16:creationId xmlns:a16="http://schemas.microsoft.com/office/drawing/2014/main" xmlns="" id="{87717912-F40F-4D5E-B234-8CB0C5C81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726" y="4597400"/>
                <a:ext cx="52388" cy="53975"/>
              </a:xfrm>
              <a:custGeom>
                <a:avLst/>
                <a:gdLst/>
                <a:ahLst/>
                <a:cxnLst>
                  <a:cxn ang="0">
                    <a:pos x="18" y="1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8" y="19"/>
                  </a:cxn>
                  <a:cxn ang="0">
                    <a:pos x="18" y="18"/>
                  </a:cxn>
                </a:cxnLst>
                <a:rect l="0" t="0" r="r" b="b"/>
                <a:pathLst>
                  <a:path w="18" h="19">
                    <a:moveTo>
                      <a:pt x="18" y="18"/>
                    </a:moveTo>
                    <a:cubicBezTo>
                      <a:pt x="18" y="8"/>
                      <a:pt x="1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8"/>
                      <a:pt x="18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116">
                <a:extLst>
                  <a:ext uri="{FF2B5EF4-FFF2-40B4-BE49-F238E27FC236}">
                    <a16:creationId xmlns:a16="http://schemas.microsoft.com/office/drawing/2014/main" xmlns="" id="{0B1877C4-93F1-4205-B487-B21A23EDB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5201" y="4654550"/>
                <a:ext cx="61913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1" y="1"/>
                  </a:cxn>
                  <a:cxn ang="0">
                    <a:pos x="21" y="0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r" b="b"/>
                <a:pathLst>
                  <a:path w="21" h="1">
                    <a:moveTo>
                      <a:pt x="0" y="1"/>
                    </a:move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117">
                <a:extLst>
                  <a:ext uri="{FF2B5EF4-FFF2-40B4-BE49-F238E27FC236}">
                    <a16:creationId xmlns:a16="http://schemas.microsoft.com/office/drawing/2014/main" xmlns="" id="{5A52B62F-C408-48A8-AEFD-3278AE04A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263" y="4664075"/>
                <a:ext cx="69850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3" y="1"/>
                  </a:cxn>
                  <a:cxn ang="0">
                    <a:pos x="24" y="0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r" b="b"/>
                <a:pathLst>
                  <a:path w="24" h="1">
                    <a:moveTo>
                      <a:pt x="0" y="1"/>
                    </a:move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4" y="0"/>
                      <a:pt x="24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118">
                <a:extLst>
                  <a:ext uri="{FF2B5EF4-FFF2-40B4-BE49-F238E27FC236}">
                    <a16:creationId xmlns:a16="http://schemas.microsoft.com/office/drawing/2014/main" xmlns="" id="{EDA2D0FA-D2B6-4D95-AC6D-E0A13578B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326" y="4668838"/>
                <a:ext cx="74613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5" y="1"/>
                  </a:cxn>
                  <a:cxn ang="0">
                    <a:pos x="26" y="0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r" b="b"/>
                <a:pathLst>
                  <a:path w="26" h="1">
                    <a:moveTo>
                      <a:pt x="0" y="1"/>
                    </a:move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6" y="1"/>
                      <a:pt x="26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119">
                <a:extLst>
                  <a:ext uri="{FF2B5EF4-FFF2-40B4-BE49-F238E27FC236}">
                    <a16:creationId xmlns:a16="http://schemas.microsoft.com/office/drawing/2014/main" xmlns="" id="{41F2220B-6C66-45A2-8989-CCD5A8B05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801" y="4678363"/>
                <a:ext cx="777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7" y="1"/>
                  </a:cxn>
                  <a:cxn ang="0">
                    <a:pos x="27" y="0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r" b="b"/>
                <a:pathLst>
                  <a:path w="27" h="1">
                    <a:moveTo>
                      <a:pt x="0" y="1"/>
                    </a:move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0"/>
                      <a:pt x="27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120">
                <a:extLst>
                  <a:ext uri="{FF2B5EF4-FFF2-40B4-BE49-F238E27FC236}">
                    <a16:creationId xmlns:a16="http://schemas.microsoft.com/office/drawing/2014/main" xmlns="" id="{74D6EB25-D293-4B58-AA19-0070E081D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2976" y="4692650"/>
                <a:ext cx="63500" cy="31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0"/>
                  </a:cxn>
                  <a:cxn ang="0">
                    <a:pos x="2" y="1"/>
                  </a:cxn>
                  <a:cxn ang="0">
                    <a:pos x="20" y="1"/>
                  </a:cxn>
                  <a:cxn ang="0">
                    <a:pos x="22" y="0"/>
                  </a:cxn>
                </a:cxnLst>
                <a:rect l="0" t="0" r="r" b="b"/>
                <a:pathLst>
                  <a:path w="22" h="1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1" y="1"/>
                      <a:pt x="21" y="0"/>
                      <a:pt x="2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121">
                <a:extLst>
                  <a:ext uri="{FF2B5EF4-FFF2-40B4-BE49-F238E27FC236}">
                    <a16:creationId xmlns:a16="http://schemas.microsoft.com/office/drawing/2014/main" xmlns="" id="{220C4C4D-8673-4604-BBE9-F2A0DBA17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626" y="4683125"/>
                <a:ext cx="74613" cy="63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25" y="2"/>
                  </a:cxn>
                  <a:cxn ang="0">
                    <a:pos x="26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2">
                    <a:moveTo>
                      <a:pt x="0" y="0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1"/>
                      <a:pt x="26" y="1"/>
                      <a:pt x="26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122">
                <a:extLst>
                  <a:ext uri="{FF2B5EF4-FFF2-40B4-BE49-F238E27FC236}">
                    <a16:creationId xmlns:a16="http://schemas.microsoft.com/office/drawing/2014/main" xmlns="" id="{24E9A73A-368A-48F5-BAC9-5C81A3425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263" y="4700588"/>
                <a:ext cx="34925" cy="31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5" y="1"/>
                  </a:cxn>
                  <a:cxn ang="0">
                    <a:pos x="12" y="0"/>
                  </a:cxn>
                </a:cxnLst>
                <a:rect l="0" t="0" r="r" b="b"/>
                <a:pathLst>
                  <a:path w="12" h="1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0"/>
                      <a:pt x="5" y="1"/>
                    </a:cubicBezTo>
                    <a:cubicBezTo>
                      <a:pt x="8" y="1"/>
                      <a:pt x="10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200">
                <a:extLst>
                  <a:ext uri="{FF2B5EF4-FFF2-40B4-BE49-F238E27FC236}">
                    <a16:creationId xmlns:a16="http://schemas.microsoft.com/office/drawing/2014/main" xmlns="" id="{96F42A28-F87B-4B68-8777-917E3CD60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051" y="4586288"/>
                <a:ext cx="133350" cy="128587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2"/>
                  </a:cxn>
                  <a:cxn ang="0">
                    <a:pos x="1" y="28"/>
                  </a:cxn>
                  <a:cxn ang="0">
                    <a:pos x="4" y="27"/>
                  </a:cxn>
                  <a:cxn ang="0">
                    <a:pos x="3" y="22"/>
                  </a:cxn>
                  <a:cxn ang="0">
                    <a:pos x="23" y="3"/>
                  </a:cxn>
                  <a:cxn ang="0">
                    <a:pos x="43" y="22"/>
                  </a:cxn>
                  <a:cxn ang="0">
                    <a:pos x="23" y="42"/>
                  </a:cxn>
                  <a:cxn ang="0">
                    <a:pos x="7" y="34"/>
                  </a:cxn>
                  <a:cxn ang="0">
                    <a:pos x="4" y="35"/>
                  </a:cxn>
                  <a:cxn ang="0">
                    <a:pos x="23" y="45"/>
                  </a:cxn>
                  <a:cxn ang="0">
                    <a:pos x="46" y="22"/>
                  </a:cxn>
                  <a:cxn ang="0">
                    <a:pos x="23" y="0"/>
                  </a:cxn>
                </a:cxnLst>
                <a:rect l="0" t="0" r="r" b="b"/>
                <a:pathLst>
                  <a:path w="46" h="45">
                    <a:moveTo>
                      <a:pt x="23" y="0"/>
                    </a:moveTo>
                    <a:cubicBezTo>
                      <a:pt x="11" y="0"/>
                      <a:pt x="0" y="10"/>
                      <a:pt x="0" y="22"/>
                    </a:cubicBezTo>
                    <a:cubicBezTo>
                      <a:pt x="0" y="24"/>
                      <a:pt x="1" y="26"/>
                      <a:pt x="1" y="28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6"/>
                      <a:pt x="3" y="24"/>
                      <a:pt x="3" y="22"/>
                    </a:cubicBezTo>
                    <a:cubicBezTo>
                      <a:pt x="3" y="12"/>
                      <a:pt x="12" y="3"/>
                      <a:pt x="23" y="3"/>
                    </a:cubicBezTo>
                    <a:cubicBezTo>
                      <a:pt x="34" y="3"/>
                      <a:pt x="43" y="12"/>
                      <a:pt x="43" y="22"/>
                    </a:cubicBezTo>
                    <a:cubicBezTo>
                      <a:pt x="43" y="33"/>
                      <a:pt x="34" y="42"/>
                      <a:pt x="23" y="42"/>
                    </a:cubicBezTo>
                    <a:cubicBezTo>
                      <a:pt x="17" y="42"/>
                      <a:pt x="11" y="39"/>
                      <a:pt x="7" y="34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8" y="41"/>
                      <a:pt x="15" y="45"/>
                      <a:pt x="23" y="45"/>
                    </a:cubicBezTo>
                    <a:cubicBezTo>
                      <a:pt x="36" y="45"/>
                      <a:pt x="46" y="35"/>
                      <a:pt x="46" y="22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Oval 201">
                <a:extLst>
                  <a:ext uri="{FF2B5EF4-FFF2-40B4-BE49-F238E27FC236}">
                    <a16:creationId xmlns:a16="http://schemas.microsoft.com/office/drawing/2014/main" xmlns="" id="{7269B5C6-6425-4297-AA76-B15025709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8363" y="4637088"/>
                <a:ext cx="25400" cy="26987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202">
                <a:extLst>
                  <a:ext uri="{FF2B5EF4-FFF2-40B4-BE49-F238E27FC236}">
                    <a16:creationId xmlns:a16="http://schemas.microsoft.com/office/drawing/2014/main" xmlns="" id="{6B14E326-3FD4-4956-B91E-D391E6D31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7251" y="4657725"/>
                <a:ext cx="76200" cy="103187"/>
              </a:xfrm>
              <a:custGeom>
                <a:avLst/>
                <a:gdLst/>
                <a:ahLst/>
                <a:cxnLst>
                  <a:cxn ang="0">
                    <a:pos x="27" y="3"/>
                  </a:cxn>
                  <a:cxn ang="0">
                    <a:pos x="23" y="1"/>
                  </a:cxn>
                  <a:cxn ang="0">
                    <a:pos x="13" y="4"/>
                  </a:cxn>
                  <a:cxn ang="0">
                    <a:pos x="12" y="4"/>
                  </a:cxn>
                  <a:cxn ang="0">
                    <a:pos x="9" y="7"/>
                  </a:cxn>
                  <a:cxn ang="0">
                    <a:pos x="9" y="7"/>
                  </a:cxn>
                  <a:cxn ang="0">
                    <a:pos x="5" y="4"/>
                  </a:cxn>
                  <a:cxn ang="0">
                    <a:pos x="4" y="4"/>
                  </a:cxn>
                  <a:cxn ang="0">
                    <a:pos x="0" y="7"/>
                  </a:cxn>
                  <a:cxn ang="0">
                    <a:pos x="0" y="15"/>
                  </a:cxn>
                  <a:cxn ang="0">
                    <a:pos x="4" y="19"/>
                  </a:cxn>
                  <a:cxn ang="0">
                    <a:pos x="4" y="19"/>
                  </a:cxn>
                  <a:cxn ang="0">
                    <a:pos x="4" y="20"/>
                  </a:cxn>
                  <a:cxn ang="0">
                    <a:pos x="4" y="33"/>
                  </a:cxn>
                  <a:cxn ang="0">
                    <a:pos x="6" y="36"/>
                  </a:cxn>
                  <a:cxn ang="0">
                    <a:pos x="9" y="33"/>
                  </a:cxn>
                  <a:cxn ang="0">
                    <a:pos x="12" y="36"/>
                  </a:cxn>
                  <a:cxn ang="0">
                    <a:pos x="14" y="33"/>
                  </a:cxn>
                  <a:cxn ang="0">
                    <a:pos x="14" y="9"/>
                  </a:cxn>
                  <a:cxn ang="0">
                    <a:pos x="24" y="6"/>
                  </a:cxn>
                  <a:cxn ang="0">
                    <a:pos x="27" y="3"/>
                  </a:cxn>
                </a:cxnLst>
                <a:rect l="0" t="0" r="r" b="b"/>
                <a:pathLst>
                  <a:path w="27" h="36">
                    <a:moveTo>
                      <a:pt x="27" y="3"/>
                    </a:moveTo>
                    <a:cubicBezTo>
                      <a:pt x="26" y="1"/>
                      <a:pt x="25" y="0"/>
                      <a:pt x="23" y="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4"/>
                      <a:pt x="0" y="5"/>
                      <a:pt x="0" y="7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20"/>
                      <a:pt x="4" y="20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5"/>
                      <a:pt x="5" y="36"/>
                      <a:pt x="6" y="36"/>
                    </a:cubicBezTo>
                    <a:cubicBezTo>
                      <a:pt x="8" y="36"/>
                      <a:pt x="9" y="35"/>
                      <a:pt x="9" y="33"/>
                    </a:cubicBezTo>
                    <a:cubicBezTo>
                      <a:pt x="9" y="35"/>
                      <a:pt x="10" y="36"/>
                      <a:pt x="12" y="36"/>
                    </a:cubicBezTo>
                    <a:cubicBezTo>
                      <a:pt x="13" y="36"/>
                      <a:pt x="14" y="35"/>
                      <a:pt x="14" y="33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6" y="6"/>
                      <a:pt x="27" y="4"/>
                      <a:pt x="2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203">
              <a:extLst>
                <a:ext uri="{FF2B5EF4-FFF2-40B4-BE49-F238E27FC236}">
                  <a16:creationId xmlns:a16="http://schemas.microsoft.com/office/drawing/2014/main" xmlns="" id="{4CCBE396-0B19-4398-9408-F00B2C3292BD}"/>
                </a:ext>
              </a:extLst>
            </p:cNvPr>
            <p:cNvGrpSpPr/>
            <p:nvPr/>
          </p:nvGrpSpPr>
          <p:grpSpPr>
            <a:xfrm>
              <a:off x="4645038" y="5272277"/>
              <a:ext cx="607229" cy="384576"/>
              <a:chOff x="5613401" y="4637088"/>
              <a:chExt cx="190500" cy="120649"/>
            </a:xfrm>
            <a:solidFill>
              <a:schemeClr val="accent1"/>
            </a:solidFill>
          </p:grpSpPr>
          <p:sp>
            <p:nvSpPr>
              <p:cNvPr id="28" name="Freeform: Shape 204">
                <a:extLst>
                  <a:ext uri="{FF2B5EF4-FFF2-40B4-BE49-F238E27FC236}">
                    <a16:creationId xmlns:a16="http://schemas.microsoft.com/office/drawing/2014/main" xmlns="" id="{916311B7-3798-4D29-B3F6-DC4D90CC3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3401" y="4664075"/>
                <a:ext cx="98425" cy="93662"/>
              </a:xfrm>
              <a:custGeom>
                <a:avLst/>
                <a:gdLst/>
                <a:ahLst/>
                <a:cxnLst>
                  <a:cxn ang="0">
                    <a:pos x="14" y="10"/>
                  </a:cxn>
                  <a:cxn ang="0">
                    <a:pos x="17" y="0"/>
                  </a:cxn>
                  <a:cxn ang="0">
                    <a:pos x="1" y="15"/>
                  </a:cxn>
                  <a:cxn ang="0">
                    <a:pos x="4" y="24"/>
                  </a:cxn>
                  <a:cxn ang="0">
                    <a:pos x="0" y="33"/>
                  </a:cxn>
                  <a:cxn ang="0">
                    <a:pos x="13" y="30"/>
                  </a:cxn>
                  <a:cxn ang="0">
                    <a:pos x="22" y="32"/>
                  </a:cxn>
                  <a:cxn ang="0">
                    <a:pos x="34" y="29"/>
                  </a:cxn>
                  <a:cxn ang="0">
                    <a:pos x="14" y="10"/>
                  </a:cxn>
                </a:cxnLst>
                <a:rect l="0" t="0" r="r" b="b"/>
                <a:pathLst>
                  <a:path w="34" h="33">
                    <a:moveTo>
                      <a:pt x="14" y="10"/>
                    </a:moveTo>
                    <a:cubicBezTo>
                      <a:pt x="14" y="6"/>
                      <a:pt x="15" y="3"/>
                      <a:pt x="17" y="0"/>
                    </a:cubicBezTo>
                    <a:cubicBezTo>
                      <a:pt x="8" y="1"/>
                      <a:pt x="1" y="8"/>
                      <a:pt x="1" y="15"/>
                    </a:cubicBezTo>
                    <a:cubicBezTo>
                      <a:pt x="1" y="18"/>
                      <a:pt x="2" y="21"/>
                      <a:pt x="4" y="2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6" y="31"/>
                      <a:pt x="19" y="32"/>
                      <a:pt x="22" y="32"/>
                    </a:cubicBezTo>
                    <a:cubicBezTo>
                      <a:pt x="27" y="32"/>
                      <a:pt x="31" y="31"/>
                      <a:pt x="34" y="29"/>
                    </a:cubicBezTo>
                    <a:cubicBezTo>
                      <a:pt x="22" y="28"/>
                      <a:pt x="14" y="20"/>
                      <a:pt x="14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205">
                <a:extLst>
                  <a:ext uri="{FF2B5EF4-FFF2-40B4-BE49-F238E27FC236}">
                    <a16:creationId xmlns:a16="http://schemas.microsoft.com/office/drawing/2014/main" xmlns="" id="{C238587E-D504-4381-80B3-12A2D78CE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613" y="4637088"/>
                <a:ext cx="141288" cy="109537"/>
              </a:xfrm>
              <a:custGeom>
                <a:avLst/>
                <a:gdLst/>
                <a:ahLst/>
                <a:cxnLst>
                  <a:cxn ang="0">
                    <a:pos x="49" y="38"/>
                  </a:cxn>
                  <a:cxn ang="0">
                    <a:pos x="33" y="35"/>
                  </a:cxn>
                  <a:cxn ang="0">
                    <a:pos x="23" y="37"/>
                  </a:cxn>
                  <a:cxn ang="0">
                    <a:pos x="0" y="18"/>
                  </a:cxn>
                  <a:cxn ang="0">
                    <a:pos x="23" y="0"/>
                  </a:cxn>
                  <a:cxn ang="0">
                    <a:pos x="46" y="18"/>
                  </a:cxn>
                  <a:cxn ang="0">
                    <a:pos x="44" y="27"/>
                  </a:cxn>
                  <a:cxn ang="0">
                    <a:pos x="49" y="38"/>
                  </a:cxn>
                  <a:cxn ang="0">
                    <a:pos x="33" y="31"/>
                  </a:cxn>
                  <a:cxn ang="0">
                    <a:pos x="43" y="33"/>
                  </a:cxn>
                  <a:cxn ang="0">
                    <a:pos x="40" y="26"/>
                  </a:cxn>
                  <a:cxn ang="0">
                    <a:pos x="40" y="25"/>
                  </a:cxn>
                  <a:cxn ang="0">
                    <a:pos x="43" y="18"/>
                  </a:cxn>
                  <a:cxn ang="0">
                    <a:pos x="23" y="4"/>
                  </a:cxn>
                  <a:cxn ang="0">
                    <a:pos x="4" y="18"/>
                  </a:cxn>
                  <a:cxn ang="0">
                    <a:pos x="23" y="33"/>
                  </a:cxn>
                  <a:cxn ang="0">
                    <a:pos x="32" y="31"/>
                  </a:cxn>
                  <a:cxn ang="0">
                    <a:pos x="33" y="31"/>
                  </a:cxn>
                </a:cxnLst>
                <a:rect l="0" t="0" r="r" b="b"/>
                <a:pathLst>
                  <a:path w="49" h="38">
                    <a:moveTo>
                      <a:pt x="49" y="38"/>
                    </a:moveTo>
                    <a:cubicBezTo>
                      <a:pt x="33" y="35"/>
                      <a:pt x="33" y="35"/>
                      <a:pt x="33" y="35"/>
                    </a:cubicBezTo>
                    <a:cubicBezTo>
                      <a:pt x="30" y="36"/>
                      <a:pt x="27" y="37"/>
                      <a:pt x="23" y="37"/>
                    </a:cubicBezTo>
                    <a:cubicBezTo>
                      <a:pt x="10" y="37"/>
                      <a:pt x="0" y="28"/>
                      <a:pt x="0" y="18"/>
                    </a:cubicBezTo>
                    <a:cubicBezTo>
                      <a:pt x="0" y="8"/>
                      <a:pt x="10" y="0"/>
                      <a:pt x="23" y="0"/>
                    </a:cubicBezTo>
                    <a:cubicBezTo>
                      <a:pt x="36" y="0"/>
                      <a:pt x="46" y="8"/>
                      <a:pt x="46" y="18"/>
                    </a:cubicBezTo>
                    <a:cubicBezTo>
                      <a:pt x="46" y="21"/>
                      <a:pt x="46" y="24"/>
                      <a:pt x="44" y="27"/>
                    </a:cubicBezTo>
                    <a:lnTo>
                      <a:pt x="49" y="38"/>
                    </a:lnTo>
                    <a:close/>
                    <a:moveTo>
                      <a:pt x="33" y="31"/>
                    </a:moveTo>
                    <a:cubicBezTo>
                      <a:pt x="43" y="33"/>
                      <a:pt x="43" y="33"/>
                      <a:pt x="43" y="33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2" y="23"/>
                      <a:pt x="43" y="21"/>
                      <a:pt x="43" y="18"/>
                    </a:cubicBezTo>
                    <a:cubicBezTo>
                      <a:pt x="43" y="10"/>
                      <a:pt x="34" y="4"/>
                      <a:pt x="23" y="4"/>
                    </a:cubicBezTo>
                    <a:cubicBezTo>
                      <a:pt x="12" y="4"/>
                      <a:pt x="4" y="10"/>
                      <a:pt x="4" y="18"/>
                    </a:cubicBezTo>
                    <a:cubicBezTo>
                      <a:pt x="4" y="26"/>
                      <a:pt x="12" y="33"/>
                      <a:pt x="23" y="33"/>
                    </a:cubicBezTo>
                    <a:cubicBezTo>
                      <a:pt x="26" y="33"/>
                      <a:pt x="30" y="32"/>
                      <a:pt x="32" y="31"/>
                    </a:cubicBezTo>
                    <a:lnTo>
                      <a:pt x="33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206">
                <a:extLst>
                  <a:ext uri="{FF2B5EF4-FFF2-40B4-BE49-F238E27FC236}">
                    <a16:creationId xmlns:a16="http://schemas.microsoft.com/office/drawing/2014/main" xmlns="" id="{2A562963-5CE6-4CDC-82B6-FD9F091C5E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363" y="4665663"/>
                <a:ext cx="69850" cy="9525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3" y="3"/>
                  </a:cxn>
                  <a:cxn ang="0">
                    <a:pos x="1" y="3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23" y="0"/>
                  </a:cxn>
                  <a:cxn ang="0">
                    <a:pos x="24" y="2"/>
                  </a:cxn>
                </a:cxnLst>
                <a:rect l="0" t="0" r="r" b="b"/>
                <a:pathLst>
                  <a:path w="24" h="3">
                    <a:moveTo>
                      <a:pt x="24" y="2"/>
                    </a:moveTo>
                    <a:cubicBezTo>
                      <a:pt x="24" y="3"/>
                      <a:pt x="23" y="3"/>
                      <a:pt x="23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4" y="1"/>
                      <a:pt x="24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207">
                <a:extLst>
                  <a:ext uri="{FF2B5EF4-FFF2-40B4-BE49-F238E27FC236}">
                    <a16:creationId xmlns:a16="http://schemas.microsoft.com/office/drawing/2014/main" xmlns="" id="{EE2F9876-F669-4C47-A6CE-79AAE5F26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363" y="4683125"/>
                <a:ext cx="69850" cy="9525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3" y="3"/>
                  </a:cxn>
                  <a:cxn ang="0">
                    <a:pos x="1" y="3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23" y="0"/>
                  </a:cxn>
                  <a:cxn ang="0">
                    <a:pos x="24" y="2"/>
                  </a:cxn>
                </a:cxnLst>
                <a:rect l="0" t="0" r="r" b="b"/>
                <a:pathLst>
                  <a:path w="24" h="3">
                    <a:moveTo>
                      <a:pt x="24" y="2"/>
                    </a:moveTo>
                    <a:cubicBezTo>
                      <a:pt x="24" y="2"/>
                      <a:pt x="23" y="3"/>
                      <a:pt x="23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4" y="1"/>
                      <a:pt x="24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208">
                <a:extLst>
                  <a:ext uri="{FF2B5EF4-FFF2-40B4-BE49-F238E27FC236}">
                    <a16:creationId xmlns:a16="http://schemas.microsoft.com/office/drawing/2014/main" xmlns="" id="{2B5CDC29-9204-41C0-A2C7-AEC78C9BF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363" y="4700588"/>
                <a:ext cx="69850" cy="9525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3" y="3"/>
                  </a:cxn>
                  <a:cxn ang="0">
                    <a:pos x="1" y="3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23" y="0"/>
                  </a:cxn>
                  <a:cxn ang="0">
                    <a:pos x="24" y="2"/>
                  </a:cxn>
                </a:cxnLst>
                <a:rect l="0" t="0" r="r" b="b"/>
                <a:pathLst>
                  <a:path w="24" h="3">
                    <a:moveTo>
                      <a:pt x="24" y="2"/>
                    </a:moveTo>
                    <a:cubicBezTo>
                      <a:pt x="24" y="2"/>
                      <a:pt x="23" y="3"/>
                      <a:pt x="23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4" y="1"/>
                      <a:pt x="24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3" name="Straight Arrow Connector 209">
              <a:extLst>
                <a:ext uri="{FF2B5EF4-FFF2-40B4-BE49-F238E27FC236}">
                  <a16:creationId xmlns:a16="http://schemas.microsoft.com/office/drawing/2014/main" xmlns="" id="{8D60831C-98B9-40C1-AFE3-CEEEF638F364}"/>
                </a:ext>
              </a:extLst>
            </p:cNvPr>
            <p:cNvCxnSpPr/>
            <p:nvPr/>
          </p:nvCxnSpPr>
          <p:spPr>
            <a:xfrm rot="10800000" flipH="1" flipV="1">
              <a:off x="4660486" y="3145830"/>
              <a:ext cx="345390" cy="299524"/>
            </a:xfrm>
            <a:prstGeom prst="straightConnector1">
              <a:avLst/>
            </a:prstGeom>
            <a:ln w="38100">
              <a:solidFill>
                <a:schemeClr val="accent3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210">
              <a:extLst>
                <a:ext uri="{FF2B5EF4-FFF2-40B4-BE49-F238E27FC236}">
                  <a16:creationId xmlns:a16="http://schemas.microsoft.com/office/drawing/2014/main" xmlns="" id="{6A2AE9C4-2743-4FA9-AA99-B86A154F5584}"/>
                </a:ext>
              </a:extLst>
            </p:cNvPr>
            <p:cNvCxnSpPr/>
            <p:nvPr/>
          </p:nvCxnSpPr>
          <p:spPr>
            <a:xfrm rot="10800000">
              <a:off x="7703724" y="4088152"/>
              <a:ext cx="345390" cy="299524"/>
            </a:xfrm>
            <a:prstGeom prst="straightConnector1">
              <a:avLst/>
            </a:prstGeom>
            <a:ln w="3810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211">
              <a:extLst>
                <a:ext uri="{FF2B5EF4-FFF2-40B4-BE49-F238E27FC236}">
                  <a16:creationId xmlns:a16="http://schemas.microsoft.com/office/drawing/2014/main" xmlns="" id="{ECE73CB6-3289-46FC-85AF-3DD01A2CE773}"/>
                </a:ext>
              </a:extLst>
            </p:cNvPr>
            <p:cNvCxnSpPr/>
            <p:nvPr/>
          </p:nvCxnSpPr>
          <p:spPr>
            <a:xfrm rot="10800000" flipH="1">
              <a:off x="5247506" y="4960959"/>
              <a:ext cx="345390" cy="299524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千图PPT彼岸天：ID 8661124库_组合 65">
            <a:extLst>
              <a:ext uri="{FF2B5EF4-FFF2-40B4-BE49-F238E27FC236}">
                <a16:creationId xmlns:a16="http://schemas.microsoft.com/office/drawing/2014/main" xmlns="" id="{F31424B0-6E6C-4F84-94D3-F1D2E02DA84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581301" y="4160311"/>
            <a:ext cx="2879569" cy="866137"/>
            <a:chOff x="8601584" y="1451933"/>
            <a:chExt cx="2196245" cy="866137"/>
          </a:xfrm>
        </p:grpSpPr>
        <p:sp>
          <p:nvSpPr>
            <p:cNvPr id="26" name="TextBox 66">
              <a:extLst>
                <a:ext uri="{FF2B5EF4-FFF2-40B4-BE49-F238E27FC236}">
                  <a16:creationId xmlns:a16="http://schemas.microsoft.com/office/drawing/2014/main" xmlns="" id="{D7C309A6-F155-4227-9766-3734DA599A2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216000" tIns="0" rIns="28800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27" name="TextBox 72">
              <a:extLst>
                <a:ext uri="{FF2B5EF4-FFF2-40B4-BE49-F238E27FC236}">
                  <a16:creationId xmlns:a16="http://schemas.microsoft.com/office/drawing/2014/main" xmlns="" id="{136AA0EA-E064-4E4A-A93C-9E21D911641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216000" tIns="0" rIns="288000" bIns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千图</a:t>
              </a:r>
              <a:r>
                <a:rPr lang="zh-CN" altLang="en-US" sz="1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网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17" name="千图PPT彼岸天：ID 8661124库_组合 3">
            <a:extLst>
              <a:ext uri="{FF2B5EF4-FFF2-40B4-BE49-F238E27FC236}">
                <a16:creationId xmlns:a16="http://schemas.microsoft.com/office/drawing/2014/main" xmlns="" id="{2E838858-4784-4EB6-AAFE-ECCE4262B59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878696" y="5031458"/>
            <a:ext cx="2766342" cy="866137"/>
            <a:chOff x="1410832" y="5175632"/>
            <a:chExt cx="2766342" cy="866137"/>
          </a:xfrm>
        </p:grpSpPr>
        <p:sp>
          <p:nvSpPr>
            <p:cNvPr id="24" name="TextBox 74">
              <a:extLst>
                <a:ext uri="{FF2B5EF4-FFF2-40B4-BE49-F238E27FC236}">
                  <a16:creationId xmlns:a16="http://schemas.microsoft.com/office/drawing/2014/main" xmlns="" id="{5CC8CB74-D2BB-4E83-98E9-8271E8AB735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0832" y="5175632"/>
              <a:ext cx="2766342" cy="309958"/>
            </a:xfrm>
            <a:prstGeom prst="rect">
              <a:avLst/>
            </a:prstGeom>
            <a:noFill/>
            <a:extLst/>
          </p:spPr>
          <p:txBody>
            <a:bodyPr wrap="none" lIns="288000" tIns="0" rIns="288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25" name="TextBox 75">
              <a:extLst>
                <a:ext uri="{FF2B5EF4-FFF2-40B4-BE49-F238E27FC236}">
                  <a16:creationId xmlns:a16="http://schemas.microsoft.com/office/drawing/2014/main" xmlns="" id="{469BBF6E-1516-4324-A247-552E86AAE02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0832" y="5485590"/>
              <a:ext cx="2766342" cy="556179"/>
            </a:xfrm>
            <a:prstGeom prst="rect">
              <a:avLst/>
            </a:prstGeom>
            <a:noFill/>
            <a:extLst/>
          </p:spPr>
          <p:txBody>
            <a:bodyPr wrap="square" lIns="288000" tIns="0" rIns="288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千图</a:t>
              </a:r>
              <a:r>
                <a:rPr lang="zh-CN" altLang="en-US" sz="1000" b="0" dirty="0" smtClean="0">
                  <a:solidFill>
                    <a:schemeClr val="tx1"/>
                  </a:solidFill>
                  <a:effectLst/>
                </a:rPr>
                <a:t>网</a:t>
              </a:r>
              <a:endParaRPr lang="zh-CN" altLang="en-US" sz="1000" b="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8" name="千图PPT彼岸天：ID 8661124库_组合 76">
            <a:extLst>
              <a:ext uri="{FF2B5EF4-FFF2-40B4-BE49-F238E27FC236}">
                <a16:creationId xmlns:a16="http://schemas.microsoft.com/office/drawing/2014/main" xmlns="" id="{192D5386-A85A-470B-9CEC-E465D1BB859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842723" y="1588772"/>
            <a:ext cx="2879569" cy="866137"/>
            <a:chOff x="8601584" y="1451933"/>
            <a:chExt cx="2196245" cy="866137"/>
          </a:xfrm>
        </p:grpSpPr>
        <p:sp>
          <p:nvSpPr>
            <p:cNvPr id="22" name="TextBox 77">
              <a:extLst>
                <a:ext uri="{FF2B5EF4-FFF2-40B4-BE49-F238E27FC236}">
                  <a16:creationId xmlns:a16="http://schemas.microsoft.com/office/drawing/2014/main" xmlns="" id="{671BA2A9-DC60-4B45-8369-4C93ACD4205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216000" tIns="0" rIns="28800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23" name="TextBox 78">
              <a:extLst>
                <a:ext uri="{FF2B5EF4-FFF2-40B4-BE49-F238E27FC236}">
                  <a16:creationId xmlns:a16="http://schemas.microsoft.com/office/drawing/2014/main" xmlns="" id="{84A00CC0-9110-4AF4-8B7D-CF267401D37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216000" tIns="0" rIns="288000" bIns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千图</a:t>
              </a:r>
              <a:r>
                <a:rPr lang="zh-CN" altLang="en-US" sz="1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网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19" name="千图PPT彼岸天：ID 8661124库_组合 79">
            <a:extLst>
              <a:ext uri="{FF2B5EF4-FFF2-40B4-BE49-F238E27FC236}">
                <a16:creationId xmlns:a16="http://schemas.microsoft.com/office/drawing/2014/main" xmlns="" id="{CAB352E7-EF5B-47F8-B84B-97F23268A15C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461602" y="2650092"/>
            <a:ext cx="2766342" cy="866137"/>
            <a:chOff x="1410832" y="5175632"/>
            <a:chExt cx="2766342" cy="866137"/>
          </a:xfrm>
        </p:grpSpPr>
        <p:sp>
          <p:nvSpPr>
            <p:cNvPr id="20" name="TextBox 80">
              <a:extLst>
                <a:ext uri="{FF2B5EF4-FFF2-40B4-BE49-F238E27FC236}">
                  <a16:creationId xmlns:a16="http://schemas.microsoft.com/office/drawing/2014/main" xmlns="" id="{78F79854-259D-4743-BD06-239A5745966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0832" y="5175632"/>
              <a:ext cx="2766342" cy="309958"/>
            </a:xfrm>
            <a:prstGeom prst="rect">
              <a:avLst/>
            </a:prstGeom>
            <a:noFill/>
            <a:extLst/>
          </p:spPr>
          <p:txBody>
            <a:bodyPr wrap="none" lIns="288000" tIns="0" rIns="288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21" name="TextBox 81">
              <a:extLst>
                <a:ext uri="{FF2B5EF4-FFF2-40B4-BE49-F238E27FC236}">
                  <a16:creationId xmlns:a16="http://schemas.microsoft.com/office/drawing/2014/main" xmlns="" id="{5523C8D9-E372-4C0F-BBC7-EAEEA307385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0832" y="5485590"/>
              <a:ext cx="2766342" cy="556179"/>
            </a:xfrm>
            <a:prstGeom prst="rect">
              <a:avLst/>
            </a:prstGeom>
            <a:noFill/>
            <a:extLst/>
          </p:spPr>
          <p:txBody>
            <a:bodyPr wrap="square" lIns="288000" tIns="0" rIns="288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千图</a:t>
              </a:r>
              <a:r>
                <a:rPr lang="zh-CN" altLang="en-US" sz="1000" b="0" dirty="0" smtClean="0">
                  <a:solidFill>
                    <a:schemeClr val="tx1"/>
                  </a:solidFill>
                  <a:effectLst/>
                </a:rPr>
                <a:t>网</a:t>
              </a:r>
              <a:endParaRPr lang="zh-CN" altLang="en-US" sz="1000" b="0" dirty="0"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20984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3">
            <a:extLst>
              <a:ext uri="{FF2B5EF4-FFF2-40B4-BE49-F238E27FC236}">
                <a16:creationId xmlns:a16="http://schemas.microsoft.com/office/drawing/2014/main" xmlns="" id="{88BAFACB-10E6-4266-B071-F38A3F82B780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982845" y="1838548"/>
            <a:ext cx="3198566" cy="3180904"/>
            <a:chOff x="683334" y="727843"/>
            <a:chExt cx="8681958" cy="8634019"/>
          </a:xfrm>
        </p:grpSpPr>
        <p:grpSp>
          <p:nvGrpSpPr>
            <p:cNvPr id="34" name="Group 14">
              <a:extLst>
                <a:ext uri="{FF2B5EF4-FFF2-40B4-BE49-F238E27FC236}">
                  <a16:creationId xmlns:a16="http://schemas.microsoft.com/office/drawing/2014/main" xmlns="" id="{F47ADD88-9781-49CE-A424-2A36FFF43AB8}"/>
                </a:ext>
              </a:extLst>
            </p:cNvPr>
            <p:cNvGrpSpPr/>
            <p:nvPr/>
          </p:nvGrpSpPr>
          <p:grpSpPr>
            <a:xfrm>
              <a:off x="683334" y="727843"/>
              <a:ext cx="8681958" cy="8634019"/>
              <a:chOff x="683334" y="727843"/>
              <a:chExt cx="8681958" cy="8634019"/>
            </a:xfrm>
            <a:effectLst>
              <a:outerShdw blurRad="469900" dir="5400000" sx="90000" sy="-19000" rotWithShape="0">
                <a:prstClr val="black">
                  <a:alpha val="18000"/>
                </a:prstClr>
              </a:outerShdw>
            </a:effectLst>
          </p:grpSpPr>
          <p:sp>
            <p:nvSpPr>
              <p:cNvPr id="39" name="Rectangle: Rounded Corners 19">
                <a:extLst>
                  <a:ext uri="{FF2B5EF4-FFF2-40B4-BE49-F238E27FC236}">
                    <a16:creationId xmlns:a16="http://schemas.microsoft.com/office/drawing/2014/main" xmlns="" id="{B138B2CE-CFB6-41D1-B58C-F2266A260A74}"/>
                  </a:ext>
                </a:extLst>
              </p:cNvPr>
              <p:cNvSpPr/>
              <p:nvPr/>
            </p:nvSpPr>
            <p:spPr>
              <a:xfrm rot="18533054">
                <a:off x="4841520" y="860847"/>
                <a:ext cx="2094808" cy="18288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Rectangle: Rounded Corners 20">
                <a:extLst>
                  <a:ext uri="{FF2B5EF4-FFF2-40B4-BE49-F238E27FC236}">
                    <a16:creationId xmlns:a16="http://schemas.microsoft.com/office/drawing/2014/main" xmlns="" id="{66EDB7DC-8B1C-4957-8304-735B4AD853DB}"/>
                  </a:ext>
                </a:extLst>
              </p:cNvPr>
              <p:cNvSpPr/>
              <p:nvPr/>
            </p:nvSpPr>
            <p:spPr>
              <a:xfrm rot="18533054">
                <a:off x="7336985" y="4723701"/>
                <a:ext cx="1828801" cy="2227812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Rectangle: Rounded Corners 21">
                <a:extLst>
                  <a:ext uri="{FF2B5EF4-FFF2-40B4-BE49-F238E27FC236}">
                    <a16:creationId xmlns:a16="http://schemas.microsoft.com/office/drawing/2014/main" xmlns="" id="{A5B9565C-0CF3-4918-8924-928317168ED3}"/>
                  </a:ext>
                </a:extLst>
              </p:cNvPr>
              <p:cNvSpPr/>
              <p:nvPr/>
            </p:nvSpPr>
            <p:spPr>
              <a:xfrm rot="18533054">
                <a:off x="3086095" y="7258742"/>
                <a:ext cx="2377440" cy="1828800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Rectangle: Rounded Corners 22">
                <a:extLst>
                  <a:ext uri="{FF2B5EF4-FFF2-40B4-BE49-F238E27FC236}">
                    <a16:creationId xmlns:a16="http://schemas.microsoft.com/office/drawing/2014/main" xmlns="" id="{BE99CA60-742B-432A-94C3-DE2206A194BD}"/>
                  </a:ext>
                </a:extLst>
              </p:cNvPr>
              <p:cNvSpPr/>
              <p:nvPr/>
            </p:nvSpPr>
            <p:spPr>
              <a:xfrm rot="18533054">
                <a:off x="1049093" y="3032053"/>
                <a:ext cx="1828800" cy="2560318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23">
                <a:extLst>
                  <a:ext uri="{FF2B5EF4-FFF2-40B4-BE49-F238E27FC236}">
                    <a16:creationId xmlns:a16="http://schemas.microsoft.com/office/drawing/2014/main" xmlns="" id="{7F49439F-34E9-4967-825D-32BEFFBBB6B4}"/>
                  </a:ext>
                </a:extLst>
              </p:cNvPr>
              <p:cNvSpPr/>
              <p:nvPr/>
            </p:nvSpPr>
            <p:spPr>
              <a:xfrm rot="18533054">
                <a:off x="4973687" y="3557468"/>
                <a:ext cx="4572001" cy="1828800"/>
              </a:xfrm>
              <a:custGeom>
                <a:avLst/>
                <a:gdLst>
                  <a:gd name="connsiteX0" fmla="*/ 4572001 w 4572001"/>
                  <a:gd name="connsiteY0" fmla="*/ 304806 h 1828800"/>
                  <a:gd name="connsiteX1" fmla="*/ 4572001 w 4572001"/>
                  <a:gd name="connsiteY1" fmla="*/ 1523994 h 1828800"/>
                  <a:gd name="connsiteX2" fmla="*/ 4267195 w 4572001"/>
                  <a:gd name="connsiteY2" fmla="*/ 1828800 h 1828800"/>
                  <a:gd name="connsiteX3" fmla="*/ 2759825 w 4572001"/>
                  <a:gd name="connsiteY3" fmla="*/ 1828800 h 1828800"/>
                  <a:gd name="connsiteX4" fmla="*/ 2549242 w 4572001"/>
                  <a:gd name="connsiteY4" fmla="*/ 1828800 h 1828800"/>
                  <a:gd name="connsiteX5" fmla="*/ 931025 w 4572001"/>
                  <a:gd name="connsiteY5" fmla="*/ 1828800 h 1828800"/>
                  <a:gd name="connsiteX6" fmla="*/ 931024 w 4572001"/>
                  <a:gd name="connsiteY6" fmla="*/ 1828800 h 1828800"/>
                  <a:gd name="connsiteX7" fmla="*/ 0 w 4572001"/>
                  <a:gd name="connsiteY7" fmla="*/ 1828800 h 1828800"/>
                  <a:gd name="connsiteX8" fmla="*/ 0 w 4572001"/>
                  <a:gd name="connsiteY8" fmla="*/ 0 h 1828800"/>
                  <a:gd name="connsiteX9" fmla="*/ 931024 w 4572001"/>
                  <a:gd name="connsiteY9" fmla="*/ 0 h 1828800"/>
                  <a:gd name="connsiteX10" fmla="*/ 931025 w 4572001"/>
                  <a:gd name="connsiteY10" fmla="*/ 0 h 1828800"/>
                  <a:gd name="connsiteX11" fmla="*/ 2549242 w 4572001"/>
                  <a:gd name="connsiteY11" fmla="*/ 0 h 1828800"/>
                  <a:gd name="connsiteX12" fmla="*/ 2759825 w 4572001"/>
                  <a:gd name="connsiteY12" fmla="*/ 0 h 1828800"/>
                  <a:gd name="connsiteX13" fmla="*/ 4267195 w 4572001"/>
                  <a:gd name="connsiteY13" fmla="*/ 0 h 1828800"/>
                  <a:gd name="connsiteX14" fmla="*/ 4572001 w 4572001"/>
                  <a:gd name="connsiteY14" fmla="*/ 304806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72001" h="1828800">
                    <a:moveTo>
                      <a:pt x="4572001" y="304806"/>
                    </a:moveTo>
                    <a:lnTo>
                      <a:pt x="4572001" y="1523994"/>
                    </a:lnTo>
                    <a:cubicBezTo>
                      <a:pt x="4572001" y="1692334"/>
                      <a:pt x="4435535" y="1828800"/>
                      <a:pt x="4267195" y="1828800"/>
                    </a:cubicBezTo>
                    <a:lnTo>
                      <a:pt x="2759825" y="1828800"/>
                    </a:lnTo>
                    <a:lnTo>
                      <a:pt x="2549242" y="1828800"/>
                    </a:lnTo>
                    <a:lnTo>
                      <a:pt x="931025" y="1828800"/>
                    </a:lnTo>
                    <a:lnTo>
                      <a:pt x="931024" y="1828800"/>
                    </a:lnTo>
                    <a:lnTo>
                      <a:pt x="0" y="1828800"/>
                    </a:lnTo>
                    <a:lnTo>
                      <a:pt x="0" y="0"/>
                    </a:lnTo>
                    <a:lnTo>
                      <a:pt x="931024" y="0"/>
                    </a:lnTo>
                    <a:lnTo>
                      <a:pt x="931025" y="0"/>
                    </a:lnTo>
                    <a:lnTo>
                      <a:pt x="2549242" y="0"/>
                    </a:lnTo>
                    <a:lnTo>
                      <a:pt x="2759825" y="0"/>
                    </a:lnTo>
                    <a:lnTo>
                      <a:pt x="4267195" y="0"/>
                    </a:lnTo>
                    <a:cubicBezTo>
                      <a:pt x="4435535" y="0"/>
                      <a:pt x="4572001" y="136466"/>
                      <a:pt x="4572001" y="30480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24">
                <a:extLst>
                  <a:ext uri="{FF2B5EF4-FFF2-40B4-BE49-F238E27FC236}">
                    <a16:creationId xmlns:a16="http://schemas.microsoft.com/office/drawing/2014/main" xmlns="" id="{86427148-94A6-4D01-A871-88C56B2AF112}"/>
                  </a:ext>
                </a:extLst>
              </p:cNvPr>
              <p:cNvSpPr/>
              <p:nvPr/>
            </p:nvSpPr>
            <p:spPr>
              <a:xfrm rot="18533054">
                <a:off x="3571001" y="506240"/>
                <a:ext cx="1828802" cy="4588625"/>
              </a:xfrm>
              <a:custGeom>
                <a:avLst/>
                <a:gdLst>
                  <a:gd name="connsiteX0" fmla="*/ 1828802 w 1828802"/>
                  <a:gd name="connsiteY0" fmla="*/ 304806 h 4588625"/>
                  <a:gd name="connsiteX1" fmla="*/ 1828802 w 1828802"/>
                  <a:gd name="connsiteY1" fmla="*/ 1828801 h 4588625"/>
                  <a:gd name="connsiteX2" fmla="*/ 1828802 w 1828802"/>
                  <a:gd name="connsiteY2" fmla="*/ 2255512 h 4588625"/>
                  <a:gd name="connsiteX3" fmla="*/ 1828802 w 1828802"/>
                  <a:gd name="connsiteY3" fmla="*/ 3657601 h 4588625"/>
                  <a:gd name="connsiteX4" fmla="*/ 1828801 w 1828802"/>
                  <a:gd name="connsiteY4" fmla="*/ 3657601 h 4588625"/>
                  <a:gd name="connsiteX5" fmla="*/ 1828801 w 1828802"/>
                  <a:gd name="connsiteY5" fmla="*/ 4588625 h 4588625"/>
                  <a:gd name="connsiteX6" fmla="*/ 0 w 1828802"/>
                  <a:gd name="connsiteY6" fmla="*/ 4588625 h 4588625"/>
                  <a:gd name="connsiteX7" fmla="*/ 0 w 1828802"/>
                  <a:gd name="connsiteY7" fmla="*/ 3657600 h 4588625"/>
                  <a:gd name="connsiteX8" fmla="*/ 1 w 1828802"/>
                  <a:gd name="connsiteY8" fmla="*/ 3657600 h 4588625"/>
                  <a:gd name="connsiteX9" fmla="*/ 1 w 1828802"/>
                  <a:gd name="connsiteY9" fmla="*/ 2255512 h 4588625"/>
                  <a:gd name="connsiteX10" fmla="*/ 1 w 1828802"/>
                  <a:gd name="connsiteY10" fmla="*/ 1828801 h 4588625"/>
                  <a:gd name="connsiteX11" fmla="*/ 1 w 1828802"/>
                  <a:gd name="connsiteY11" fmla="*/ 304806 h 4588625"/>
                  <a:gd name="connsiteX12" fmla="*/ 304807 w 1828802"/>
                  <a:gd name="connsiteY12" fmla="*/ 0 h 4588625"/>
                  <a:gd name="connsiteX13" fmla="*/ 1523996 w 1828802"/>
                  <a:gd name="connsiteY13" fmla="*/ 0 h 4588625"/>
                  <a:gd name="connsiteX14" fmla="*/ 1828802 w 1828802"/>
                  <a:gd name="connsiteY14" fmla="*/ 304806 h 458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28802" h="4588625">
                    <a:moveTo>
                      <a:pt x="1828802" y="304806"/>
                    </a:moveTo>
                    <a:lnTo>
                      <a:pt x="1828802" y="1828801"/>
                    </a:lnTo>
                    <a:lnTo>
                      <a:pt x="1828802" y="2255512"/>
                    </a:lnTo>
                    <a:lnTo>
                      <a:pt x="1828802" y="3657601"/>
                    </a:lnTo>
                    <a:lnTo>
                      <a:pt x="1828801" y="3657601"/>
                    </a:lnTo>
                    <a:lnTo>
                      <a:pt x="1828801" y="4588625"/>
                    </a:lnTo>
                    <a:lnTo>
                      <a:pt x="0" y="4588625"/>
                    </a:lnTo>
                    <a:lnTo>
                      <a:pt x="0" y="3657600"/>
                    </a:lnTo>
                    <a:lnTo>
                      <a:pt x="1" y="3657600"/>
                    </a:lnTo>
                    <a:lnTo>
                      <a:pt x="1" y="2255512"/>
                    </a:lnTo>
                    <a:lnTo>
                      <a:pt x="1" y="1828801"/>
                    </a:lnTo>
                    <a:lnTo>
                      <a:pt x="1" y="304806"/>
                    </a:lnTo>
                    <a:cubicBezTo>
                      <a:pt x="1" y="136466"/>
                      <a:pt x="136467" y="0"/>
                      <a:pt x="304807" y="0"/>
                    </a:cubicBezTo>
                    <a:lnTo>
                      <a:pt x="1523996" y="0"/>
                    </a:lnTo>
                    <a:cubicBezTo>
                      <a:pt x="1692336" y="0"/>
                      <a:pt x="1828802" y="136466"/>
                      <a:pt x="1828802" y="30480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25">
                <a:extLst>
                  <a:ext uri="{FF2B5EF4-FFF2-40B4-BE49-F238E27FC236}">
                    <a16:creationId xmlns:a16="http://schemas.microsoft.com/office/drawing/2014/main" xmlns="" id="{D99D44F7-64B5-466B-B2EA-B018F69D9A49}"/>
                  </a:ext>
                </a:extLst>
              </p:cNvPr>
              <p:cNvSpPr/>
              <p:nvPr/>
            </p:nvSpPr>
            <p:spPr>
              <a:xfrm rot="18533054">
                <a:off x="526243" y="4665656"/>
                <a:ext cx="4588628" cy="1828800"/>
              </a:xfrm>
              <a:custGeom>
                <a:avLst/>
                <a:gdLst>
                  <a:gd name="connsiteX0" fmla="*/ 3657602 w 4588628"/>
                  <a:gd name="connsiteY0" fmla="*/ 0 h 1828800"/>
                  <a:gd name="connsiteX1" fmla="*/ 3657602 w 4588628"/>
                  <a:gd name="connsiteY1" fmla="*/ 1828800 h 1828800"/>
                  <a:gd name="connsiteX2" fmla="*/ 1939629 w 4588628"/>
                  <a:gd name="connsiteY2" fmla="*/ 1828800 h 1828800"/>
                  <a:gd name="connsiteX3" fmla="*/ 1828802 w 4588628"/>
                  <a:gd name="connsiteY3" fmla="*/ 1828800 h 1828800"/>
                  <a:gd name="connsiteX4" fmla="*/ 304806 w 4588628"/>
                  <a:gd name="connsiteY4" fmla="*/ 1828800 h 1828800"/>
                  <a:gd name="connsiteX5" fmla="*/ 0 w 4588628"/>
                  <a:gd name="connsiteY5" fmla="*/ 1523994 h 1828800"/>
                  <a:gd name="connsiteX6" fmla="*/ 0 w 4588628"/>
                  <a:gd name="connsiteY6" fmla="*/ 304806 h 1828800"/>
                  <a:gd name="connsiteX7" fmla="*/ 304806 w 4588628"/>
                  <a:gd name="connsiteY7" fmla="*/ 0 h 1828800"/>
                  <a:gd name="connsiteX8" fmla="*/ 1828802 w 4588628"/>
                  <a:gd name="connsiteY8" fmla="*/ 0 h 1828800"/>
                  <a:gd name="connsiteX9" fmla="*/ 1939629 w 4588628"/>
                  <a:gd name="connsiteY9" fmla="*/ 0 h 1828800"/>
                  <a:gd name="connsiteX10" fmla="*/ 4588628 w 4588628"/>
                  <a:gd name="connsiteY10" fmla="*/ 0 h 1828800"/>
                  <a:gd name="connsiteX11" fmla="*/ 4588628 w 4588628"/>
                  <a:gd name="connsiteY11" fmla="*/ 1828800 h 1828800"/>
                  <a:gd name="connsiteX12" fmla="*/ 3657603 w 4588628"/>
                  <a:gd name="connsiteY12" fmla="*/ 1828800 h 1828800"/>
                  <a:gd name="connsiteX13" fmla="*/ 3657603 w 4588628"/>
                  <a:gd name="connsiteY13" fmla="*/ 0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88628" h="1828800">
                    <a:moveTo>
                      <a:pt x="3657602" y="0"/>
                    </a:moveTo>
                    <a:lnTo>
                      <a:pt x="3657602" y="1828800"/>
                    </a:lnTo>
                    <a:lnTo>
                      <a:pt x="1939629" y="1828800"/>
                    </a:lnTo>
                    <a:lnTo>
                      <a:pt x="1828802" y="1828800"/>
                    </a:lnTo>
                    <a:lnTo>
                      <a:pt x="304806" y="1828800"/>
                    </a:lnTo>
                    <a:cubicBezTo>
                      <a:pt x="136466" y="1828800"/>
                      <a:pt x="0" y="1692334"/>
                      <a:pt x="0" y="1523994"/>
                    </a:cubicBezTo>
                    <a:lnTo>
                      <a:pt x="0" y="304806"/>
                    </a:lnTo>
                    <a:cubicBezTo>
                      <a:pt x="0" y="136466"/>
                      <a:pt x="136466" y="0"/>
                      <a:pt x="304806" y="0"/>
                    </a:cubicBezTo>
                    <a:lnTo>
                      <a:pt x="1828802" y="0"/>
                    </a:lnTo>
                    <a:lnTo>
                      <a:pt x="1939629" y="0"/>
                    </a:lnTo>
                    <a:close/>
                    <a:moveTo>
                      <a:pt x="4588628" y="0"/>
                    </a:moveTo>
                    <a:lnTo>
                      <a:pt x="4588628" y="1828800"/>
                    </a:lnTo>
                    <a:lnTo>
                      <a:pt x="3657603" y="1828800"/>
                    </a:lnTo>
                    <a:lnTo>
                      <a:pt x="365760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26">
                <a:extLst>
                  <a:ext uri="{FF2B5EF4-FFF2-40B4-BE49-F238E27FC236}">
                    <a16:creationId xmlns:a16="http://schemas.microsoft.com/office/drawing/2014/main" xmlns="" id="{4695D8E5-3F16-4B7B-AA2E-95933FEEADF5}"/>
                  </a:ext>
                </a:extLst>
              </p:cNvPr>
              <p:cNvSpPr/>
              <p:nvPr/>
            </p:nvSpPr>
            <p:spPr>
              <a:xfrm rot="18533054">
                <a:off x="4685659" y="4950586"/>
                <a:ext cx="1828801" cy="4588628"/>
              </a:xfrm>
              <a:custGeom>
                <a:avLst/>
                <a:gdLst>
                  <a:gd name="connsiteX0" fmla="*/ 1828801 w 1828801"/>
                  <a:gd name="connsiteY0" fmla="*/ 931026 h 4588628"/>
                  <a:gd name="connsiteX1" fmla="*/ 1828801 w 1828801"/>
                  <a:gd name="connsiteY1" fmla="*/ 2759826 h 4588628"/>
                  <a:gd name="connsiteX2" fmla="*/ 1828800 w 1828801"/>
                  <a:gd name="connsiteY2" fmla="*/ 2759826 h 4588628"/>
                  <a:gd name="connsiteX3" fmla="*/ 1828800 w 1828801"/>
                  <a:gd name="connsiteY3" fmla="*/ 4283822 h 4588628"/>
                  <a:gd name="connsiteX4" fmla="*/ 1523994 w 1828801"/>
                  <a:gd name="connsiteY4" fmla="*/ 4588628 h 4588628"/>
                  <a:gd name="connsiteX5" fmla="*/ 304806 w 1828801"/>
                  <a:gd name="connsiteY5" fmla="*/ 4588628 h 4588628"/>
                  <a:gd name="connsiteX6" fmla="*/ 0 w 1828801"/>
                  <a:gd name="connsiteY6" fmla="*/ 4283822 h 4588628"/>
                  <a:gd name="connsiteX7" fmla="*/ 0 w 1828801"/>
                  <a:gd name="connsiteY7" fmla="*/ 2665624 h 4588628"/>
                  <a:gd name="connsiteX8" fmla="*/ 1 w 1828801"/>
                  <a:gd name="connsiteY8" fmla="*/ 2665614 h 4588628"/>
                  <a:gd name="connsiteX9" fmla="*/ 1 w 1828801"/>
                  <a:gd name="connsiteY9" fmla="*/ 931026 h 4588628"/>
                  <a:gd name="connsiteX10" fmla="*/ 1828801 w 1828801"/>
                  <a:gd name="connsiteY10" fmla="*/ 0 h 4588628"/>
                  <a:gd name="connsiteX11" fmla="*/ 1828801 w 1828801"/>
                  <a:gd name="connsiteY11" fmla="*/ 931025 h 4588628"/>
                  <a:gd name="connsiteX12" fmla="*/ 1 w 1828801"/>
                  <a:gd name="connsiteY12" fmla="*/ 931025 h 4588628"/>
                  <a:gd name="connsiteX13" fmla="*/ 1 w 1828801"/>
                  <a:gd name="connsiteY13" fmla="*/ 0 h 458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28801" h="4588628">
                    <a:moveTo>
                      <a:pt x="1828801" y="931026"/>
                    </a:moveTo>
                    <a:lnTo>
                      <a:pt x="1828801" y="2759826"/>
                    </a:lnTo>
                    <a:lnTo>
                      <a:pt x="1828800" y="2759826"/>
                    </a:lnTo>
                    <a:lnTo>
                      <a:pt x="1828800" y="4283822"/>
                    </a:lnTo>
                    <a:cubicBezTo>
                      <a:pt x="1828800" y="4452162"/>
                      <a:pt x="1692334" y="4588628"/>
                      <a:pt x="1523994" y="4588628"/>
                    </a:cubicBezTo>
                    <a:lnTo>
                      <a:pt x="304806" y="4588628"/>
                    </a:lnTo>
                    <a:cubicBezTo>
                      <a:pt x="136466" y="4588628"/>
                      <a:pt x="0" y="4452162"/>
                      <a:pt x="0" y="4283822"/>
                    </a:cubicBezTo>
                    <a:lnTo>
                      <a:pt x="0" y="2665624"/>
                    </a:lnTo>
                    <a:lnTo>
                      <a:pt x="1" y="2665614"/>
                    </a:lnTo>
                    <a:lnTo>
                      <a:pt x="1" y="931026"/>
                    </a:lnTo>
                    <a:close/>
                    <a:moveTo>
                      <a:pt x="1828801" y="0"/>
                    </a:moveTo>
                    <a:lnTo>
                      <a:pt x="1828801" y="931025"/>
                    </a:lnTo>
                    <a:lnTo>
                      <a:pt x="1" y="93102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5" name="TextBox 15">
              <a:extLst>
                <a:ext uri="{FF2B5EF4-FFF2-40B4-BE49-F238E27FC236}">
                  <a16:creationId xmlns:a16="http://schemas.microsoft.com/office/drawing/2014/main" xmlns="" id="{C265EA9A-A3A8-481F-A2D7-D1CFB0AF16F4}"/>
                </a:ext>
              </a:extLst>
            </p:cNvPr>
            <p:cNvSpPr txBox="1"/>
            <p:nvPr/>
          </p:nvSpPr>
          <p:spPr>
            <a:xfrm>
              <a:off x="4112437" y="2238676"/>
              <a:ext cx="1428024" cy="192143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4000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36" name="TextBox 16">
              <a:extLst>
                <a:ext uri="{FF2B5EF4-FFF2-40B4-BE49-F238E27FC236}">
                  <a16:creationId xmlns:a16="http://schemas.microsoft.com/office/drawing/2014/main" xmlns="" id="{B5BD4DCE-91BE-4EDF-B5F7-6FC8FAD3BB14}"/>
                </a:ext>
              </a:extLst>
            </p:cNvPr>
            <p:cNvSpPr txBox="1"/>
            <p:nvPr/>
          </p:nvSpPr>
          <p:spPr>
            <a:xfrm>
              <a:off x="6092360" y="4032495"/>
              <a:ext cx="1815269" cy="192143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</a:rPr>
                <a:t>W</a:t>
              </a:r>
            </a:p>
          </p:txBody>
        </p:sp>
        <p:sp>
          <p:nvSpPr>
            <p:cNvPr id="37" name="TextBox 17">
              <a:extLst>
                <a:ext uri="{FF2B5EF4-FFF2-40B4-BE49-F238E27FC236}">
                  <a16:creationId xmlns:a16="http://schemas.microsoft.com/office/drawing/2014/main" xmlns="" id="{7A2FD87F-AC11-49F1-BE30-FE1D21C33F57}"/>
                </a:ext>
              </a:extLst>
            </p:cNvPr>
            <p:cNvSpPr txBox="1"/>
            <p:nvPr/>
          </p:nvSpPr>
          <p:spPr>
            <a:xfrm>
              <a:off x="2278433" y="4471869"/>
              <a:ext cx="1584663" cy="192143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4000">
                  <a:solidFill>
                    <a:schemeClr val="bg1"/>
                  </a:solidFill>
                </a:rPr>
                <a:t>O</a:t>
              </a:r>
            </a:p>
          </p:txBody>
        </p:sp>
        <p:sp>
          <p:nvSpPr>
            <p:cNvPr id="38" name="TextBox 18">
              <a:extLst>
                <a:ext uri="{FF2B5EF4-FFF2-40B4-BE49-F238E27FC236}">
                  <a16:creationId xmlns:a16="http://schemas.microsoft.com/office/drawing/2014/main" xmlns="" id="{7F9328DC-F9DD-4E52-8663-65C54892E18B}"/>
                </a:ext>
              </a:extLst>
            </p:cNvPr>
            <p:cNvSpPr txBox="1"/>
            <p:nvPr/>
          </p:nvSpPr>
          <p:spPr>
            <a:xfrm>
              <a:off x="4706701" y="6252164"/>
              <a:ext cx="888489" cy="192143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4000">
                  <a:solidFill>
                    <a:schemeClr val="bg1"/>
                  </a:solidFill>
                </a:rPr>
                <a:t>t</a:t>
              </a:r>
            </a:p>
          </p:txBody>
        </p:sp>
      </p:grpSp>
      <p:grpSp>
        <p:nvGrpSpPr>
          <p:cNvPr id="6" name="千图PPT彼岸天：ID 8661124库_组合 36">
            <a:extLst>
              <a:ext uri="{FF2B5EF4-FFF2-40B4-BE49-F238E27FC236}">
                <a16:creationId xmlns:a16="http://schemas.microsoft.com/office/drawing/2014/main" xmlns="" id="{52F421CF-CBF6-462E-BCB0-34FF5CE8928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312024" y="2081184"/>
            <a:ext cx="3960440" cy="700515"/>
            <a:chOff x="5403632" y="1998273"/>
            <a:chExt cx="3960440" cy="700515"/>
          </a:xfrm>
        </p:grpSpPr>
        <p:grpSp>
          <p:nvGrpSpPr>
            <p:cNvPr id="28" name="Group 58">
              <a:extLst>
                <a:ext uri="{FF2B5EF4-FFF2-40B4-BE49-F238E27FC236}">
                  <a16:creationId xmlns:a16="http://schemas.microsoft.com/office/drawing/2014/main" xmlns="" id="{0B3B7229-8C9F-4186-8E61-B5DE947993AE}"/>
                </a:ext>
              </a:extLst>
            </p:cNvPr>
            <p:cNvGrpSpPr/>
            <p:nvPr/>
          </p:nvGrpSpPr>
          <p:grpSpPr>
            <a:xfrm>
              <a:off x="5403632" y="2028913"/>
              <a:ext cx="399214" cy="399214"/>
              <a:chOff x="0" y="0"/>
              <a:chExt cx="767929" cy="767929"/>
            </a:xfrm>
          </p:grpSpPr>
          <p:sp>
            <p:nvSpPr>
              <p:cNvPr id="32" name="Freeform: Shape 62">
                <a:extLst>
                  <a:ext uri="{FF2B5EF4-FFF2-40B4-BE49-F238E27FC236}">
                    <a16:creationId xmlns:a16="http://schemas.microsoft.com/office/drawing/2014/main" xmlns="" id="{26F18F36-62F7-4EBF-861D-FEC4D95045C7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63">
                <a:extLst>
                  <a:ext uri="{FF2B5EF4-FFF2-40B4-BE49-F238E27FC236}">
                    <a16:creationId xmlns:a16="http://schemas.microsoft.com/office/drawing/2014/main" xmlns="" id="{98FB1D84-6625-4C2B-A706-532112E4EEBA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9" name="Group 59">
              <a:extLst>
                <a:ext uri="{FF2B5EF4-FFF2-40B4-BE49-F238E27FC236}">
                  <a16:creationId xmlns:a16="http://schemas.microsoft.com/office/drawing/2014/main" xmlns="" id="{F2830CEF-D221-4A74-A8A0-0E739E1E2ED3}"/>
                </a:ext>
              </a:extLst>
            </p:cNvPr>
            <p:cNvGrpSpPr/>
            <p:nvPr/>
          </p:nvGrpSpPr>
          <p:grpSpPr>
            <a:xfrm>
              <a:off x="5802845" y="1998273"/>
              <a:ext cx="3561227" cy="700515"/>
              <a:chOff x="6729846" y="3935367"/>
              <a:chExt cx="3561227" cy="700515"/>
            </a:xfrm>
          </p:grpSpPr>
          <p:sp>
            <p:nvSpPr>
              <p:cNvPr id="30" name="Rectangle 60">
                <a:extLst>
                  <a:ext uri="{FF2B5EF4-FFF2-40B4-BE49-F238E27FC236}">
                    <a16:creationId xmlns:a16="http://schemas.microsoft.com/office/drawing/2014/main" xmlns="" id="{AB63A5E6-5D1F-46B5-B693-24D194F793B1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31" name="Rectangle 61">
                <a:extLst>
                  <a:ext uri="{FF2B5EF4-FFF2-40B4-BE49-F238E27FC236}">
                    <a16:creationId xmlns:a16="http://schemas.microsoft.com/office/drawing/2014/main" xmlns="" id="{D27A1F1B-006C-4674-8A2A-8D998B61F2FC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3561227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请替换文字内容复制你的内容到</a:t>
                </a:r>
                <a:r>
                  <a:rPr lang="zh-CN" altLang="en-US" sz="1050" dirty="0" smtClean="0">
                    <a:solidFill>
                      <a:srgbClr val="000000"/>
                    </a:solidFill>
                  </a:rPr>
                  <a:t>此</a:t>
                </a:r>
                <a:endParaRPr lang="zh-CN" altLang="en-US" sz="105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" name="千图PPT彼岸天：ID 8661124库_组合 37">
            <a:extLst>
              <a:ext uri="{FF2B5EF4-FFF2-40B4-BE49-F238E27FC236}">
                <a16:creationId xmlns:a16="http://schemas.microsoft.com/office/drawing/2014/main" xmlns="" id="{43ABE07D-559E-4423-98C5-A50106DDF95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312024" y="2969502"/>
            <a:ext cx="3971468" cy="700515"/>
            <a:chOff x="5403632" y="2988092"/>
            <a:chExt cx="3971468" cy="700515"/>
          </a:xfrm>
        </p:grpSpPr>
        <p:grpSp>
          <p:nvGrpSpPr>
            <p:cNvPr id="22" name="Group 52">
              <a:extLst>
                <a:ext uri="{FF2B5EF4-FFF2-40B4-BE49-F238E27FC236}">
                  <a16:creationId xmlns:a16="http://schemas.microsoft.com/office/drawing/2014/main" xmlns="" id="{5BDD4FFF-3F9E-4B1E-BBEC-368FA651D25B}"/>
                </a:ext>
              </a:extLst>
            </p:cNvPr>
            <p:cNvGrpSpPr/>
            <p:nvPr/>
          </p:nvGrpSpPr>
          <p:grpSpPr>
            <a:xfrm>
              <a:off x="5403632" y="3066578"/>
              <a:ext cx="399214" cy="399214"/>
              <a:chOff x="0" y="0"/>
              <a:chExt cx="767929" cy="767929"/>
            </a:xfrm>
          </p:grpSpPr>
          <p:sp>
            <p:nvSpPr>
              <p:cNvPr id="26" name="Freeform: Shape 56">
                <a:extLst>
                  <a:ext uri="{FF2B5EF4-FFF2-40B4-BE49-F238E27FC236}">
                    <a16:creationId xmlns:a16="http://schemas.microsoft.com/office/drawing/2014/main" xmlns="" id="{B8DC9F6E-A9CF-47E2-A886-8592FE41618B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57">
                <a:extLst>
                  <a:ext uri="{FF2B5EF4-FFF2-40B4-BE49-F238E27FC236}">
                    <a16:creationId xmlns:a16="http://schemas.microsoft.com/office/drawing/2014/main" xmlns="" id="{80C6F6A7-70BE-457E-B1C7-71AE65DFCD0A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53">
              <a:extLst>
                <a:ext uri="{FF2B5EF4-FFF2-40B4-BE49-F238E27FC236}">
                  <a16:creationId xmlns:a16="http://schemas.microsoft.com/office/drawing/2014/main" xmlns="" id="{B4FB8755-146B-4C8A-9E42-BEDD91FF6F1C}"/>
                </a:ext>
              </a:extLst>
            </p:cNvPr>
            <p:cNvGrpSpPr/>
            <p:nvPr/>
          </p:nvGrpSpPr>
          <p:grpSpPr>
            <a:xfrm>
              <a:off x="5813873" y="2988092"/>
              <a:ext cx="3561227" cy="700515"/>
              <a:chOff x="6729846" y="3935367"/>
              <a:chExt cx="3561227" cy="700515"/>
            </a:xfrm>
          </p:grpSpPr>
          <p:sp>
            <p:nvSpPr>
              <p:cNvPr id="24" name="Rectangle 54">
                <a:extLst>
                  <a:ext uri="{FF2B5EF4-FFF2-40B4-BE49-F238E27FC236}">
                    <a16:creationId xmlns:a16="http://schemas.microsoft.com/office/drawing/2014/main" xmlns="" id="{3F0AC4B6-C7CF-444C-B68A-7D09388B32A4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25" name="Rectangle 55">
                <a:extLst>
                  <a:ext uri="{FF2B5EF4-FFF2-40B4-BE49-F238E27FC236}">
                    <a16:creationId xmlns:a16="http://schemas.microsoft.com/office/drawing/2014/main" xmlns="" id="{103DE9E6-1B63-404A-9C67-D82983AE3A46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3561227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请替换文字内容复制你的内容到</a:t>
                </a:r>
                <a:r>
                  <a:rPr lang="zh-CN" altLang="en-US" sz="1050" dirty="0" smtClean="0">
                    <a:solidFill>
                      <a:srgbClr val="000000"/>
                    </a:solidFill>
                  </a:rPr>
                  <a:t>此</a:t>
                </a:r>
                <a:endParaRPr lang="zh-CN" altLang="en-US" sz="105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" name="千图PPT彼岸天：ID 8661124库_组合 38">
            <a:extLst>
              <a:ext uri="{FF2B5EF4-FFF2-40B4-BE49-F238E27FC236}">
                <a16:creationId xmlns:a16="http://schemas.microsoft.com/office/drawing/2014/main" xmlns="" id="{459838AA-6400-4F76-AD5A-7CEF9AFF8C8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312024" y="3857820"/>
            <a:ext cx="3960440" cy="700515"/>
            <a:chOff x="5403632" y="4279235"/>
            <a:chExt cx="3960440" cy="700515"/>
          </a:xfrm>
        </p:grpSpPr>
        <p:grpSp>
          <p:nvGrpSpPr>
            <p:cNvPr id="16" name="Group 46">
              <a:extLst>
                <a:ext uri="{FF2B5EF4-FFF2-40B4-BE49-F238E27FC236}">
                  <a16:creationId xmlns:a16="http://schemas.microsoft.com/office/drawing/2014/main" xmlns="" id="{14314D14-6B7D-4CBC-AF3D-EDA303146483}"/>
                </a:ext>
              </a:extLst>
            </p:cNvPr>
            <p:cNvGrpSpPr/>
            <p:nvPr/>
          </p:nvGrpSpPr>
          <p:grpSpPr>
            <a:xfrm>
              <a:off x="5403632" y="4279235"/>
              <a:ext cx="399214" cy="399214"/>
              <a:chOff x="0" y="0"/>
              <a:chExt cx="767929" cy="767929"/>
            </a:xfrm>
          </p:grpSpPr>
          <p:sp>
            <p:nvSpPr>
              <p:cNvPr id="20" name="Freeform: Shape 50">
                <a:extLst>
                  <a:ext uri="{FF2B5EF4-FFF2-40B4-BE49-F238E27FC236}">
                    <a16:creationId xmlns:a16="http://schemas.microsoft.com/office/drawing/2014/main" xmlns="" id="{46A59095-3178-48BB-B5A3-DB922850E6A4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51">
                <a:extLst>
                  <a:ext uri="{FF2B5EF4-FFF2-40B4-BE49-F238E27FC236}">
                    <a16:creationId xmlns:a16="http://schemas.microsoft.com/office/drawing/2014/main" xmlns="" id="{A59E778C-D582-4C82-A320-4C9D9FEA394E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47">
              <a:extLst>
                <a:ext uri="{FF2B5EF4-FFF2-40B4-BE49-F238E27FC236}">
                  <a16:creationId xmlns:a16="http://schemas.microsoft.com/office/drawing/2014/main" xmlns="" id="{CA74C240-85C0-462C-AB03-43B0BAADFE31}"/>
                </a:ext>
              </a:extLst>
            </p:cNvPr>
            <p:cNvGrpSpPr/>
            <p:nvPr/>
          </p:nvGrpSpPr>
          <p:grpSpPr>
            <a:xfrm>
              <a:off x="5802845" y="4279235"/>
              <a:ext cx="3561227" cy="700515"/>
              <a:chOff x="6729846" y="3935367"/>
              <a:chExt cx="3561227" cy="700515"/>
            </a:xfrm>
          </p:grpSpPr>
          <p:sp>
            <p:nvSpPr>
              <p:cNvPr id="18" name="Rectangle 48">
                <a:extLst>
                  <a:ext uri="{FF2B5EF4-FFF2-40B4-BE49-F238E27FC236}">
                    <a16:creationId xmlns:a16="http://schemas.microsoft.com/office/drawing/2014/main" xmlns="" id="{5FE0A184-2D33-456E-AFF9-2139A6BF7F53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19" name="Rectangle 49">
                <a:extLst>
                  <a:ext uri="{FF2B5EF4-FFF2-40B4-BE49-F238E27FC236}">
                    <a16:creationId xmlns:a16="http://schemas.microsoft.com/office/drawing/2014/main" xmlns="" id="{A391B7EF-07E6-4A40-93DA-9214CFE5C2EB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3561227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请替换文字内容复制你的内容到</a:t>
                </a:r>
                <a:r>
                  <a:rPr lang="zh-CN" altLang="en-US" sz="1050" dirty="0" smtClean="0">
                    <a:solidFill>
                      <a:srgbClr val="000000"/>
                    </a:solidFill>
                  </a:rPr>
                  <a:t>此</a:t>
                </a:r>
                <a:endParaRPr lang="zh-CN" altLang="en-US" sz="105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9" name="千图PPT彼岸天：ID 8661124库_组合 39">
            <a:extLst>
              <a:ext uri="{FF2B5EF4-FFF2-40B4-BE49-F238E27FC236}">
                <a16:creationId xmlns:a16="http://schemas.microsoft.com/office/drawing/2014/main" xmlns="" id="{8492AF5F-CD37-4387-9D83-09EAFA41134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312024" y="4746137"/>
            <a:ext cx="3960440" cy="700515"/>
            <a:chOff x="5403632" y="4279235"/>
            <a:chExt cx="3960440" cy="700515"/>
          </a:xfrm>
        </p:grpSpPr>
        <p:grpSp>
          <p:nvGrpSpPr>
            <p:cNvPr id="10" name="Group 40">
              <a:extLst>
                <a:ext uri="{FF2B5EF4-FFF2-40B4-BE49-F238E27FC236}">
                  <a16:creationId xmlns:a16="http://schemas.microsoft.com/office/drawing/2014/main" xmlns="" id="{3FCDCE36-1A31-43AC-B799-2DEEFDB04E7F}"/>
                </a:ext>
              </a:extLst>
            </p:cNvPr>
            <p:cNvGrpSpPr/>
            <p:nvPr/>
          </p:nvGrpSpPr>
          <p:grpSpPr>
            <a:xfrm>
              <a:off x="5403632" y="4279235"/>
              <a:ext cx="399214" cy="399214"/>
              <a:chOff x="0" y="0"/>
              <a:chExt cx="767929" cy="767929"/>
            </a:xfrm>
          </p:grpSpPr>
          <p:sp>
            <p:nvSpPr>
              <p:cNvPr id="14" name="Freeform: Shape 44">
                <a:extLst>
                  <a:ext uri="{FF2B5EF4-FFF2-40B4-BE49-F238E27FC236}">
                    <a16:creationId xmlns:a16="http://schemas.microsoft.com/office/drawing/2014/main" xmlns="" id="{61FD82CD-C053-45C4-848E-EF3AA99E3D4C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Freeform: Shape 45">
                <a:extLst>
                  <a:ext uri="{FF2B5EF4-FFF2-40B4-BE49-F238E27FC236}">
                    <a16:creationId xmlns:a16="http://schemas.microsoft.com/office/drawing/2014/main" xmlns="" id="{B505B6E8-7C3E-496A-BDFB-D271A16707B0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41">
              <a:extLst>
                <a:ext uri="{FF2B5EF4-FFF2-40B4-BE49-F238E27FC236}">
                  <a16:creationId xmlns:a16="http://schemas.microsoft.com/office/drawing/2014/main" xmlns="" id="{49BECB12-742C-48CF-AD88-9D0B48B7F9A4}"/>
                </a:ext>
              </a:extLst>
            </p:cNvPr>
            <p:cNvGrpSpPr/>
            <p:nvPr/>
          </p:nvGrpSpPr>
          <p:grpSpPr>
            <a:xfrm>
              <a:off x="5802845" y="4279235"/>
              <a:ext cx="3561227" cy="700515"/>
              <a:chOff x="6729846" y="3935367"/>
              <a:chExt cx="3561227" cy="700515"/>
            </a:xfrm>
          </p:grpSpPr>
          <p:sp>
            <p:nvSpPr>
              <p:cNvPr id="12" name="Rectangle 42">
                <a:extLst>
                  <a:ext uri="{FF2B5EF4-FFF2-40B4-BE49-F238E27FC236}">
                    <a16:creationId xmlns:a16="http://schemas.microsoft.com/office/drawing/2014/main" xmlns="" id="{FB659423-EA20-405C-9D44-1A17D445D351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  <p:sp>
            <p:nvSpPr>
              <p:cNvPr id="13" name="Rectangle 43">
                <a:extLst>
                  <a:ext uri="{FF2B5EF4-FFF2-40B4-BE49-F238E27FC236}">
                    <a16:creationId xmlns:a16="http://schemas.microsoft.com/office/drawing/2014/main" xmlns="" id="{61BEB086-CB45-403E-92B4-A424C7B09C0E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3561227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</a:rPr>
                  <a:t>请替换文字内容复制你的内容到</a:t>
                </a:r>
                <a:r>
                  <a:rPr lang="zh-CN" altLang="en-US" sz="1050" dirty="0" smtClean="0">
                    <a:solidFill>
                      <a:srgbClr val="000000"/>
                    </a:solidFill>
                  </a:rPr>
                  <a:t>此</a:t>
                </a:r>
                <a:endParaRPr lang="zh-CN" altLang="en-US" sz="105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09290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xmlns="" id="{47EB511E-463E-4C54-BDC9-F7BBD8D0330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1106760" y="2063839"/>
            <a:ext cx="3478787" cy="3695080"/>
            <a:chOff x="2469" y="1167"/>
            <a:chExt cx="2509" cy="2665"/>
          </a:xfrm>
        </p:grpSpPr>
        <p:sp>
          <p:nvSpPr>
            <p:cNvPr id="33" name="Freeform: Shape 4">
              <a:extLst>
                <a:ext uri="{FF2B5EF4-FFF2-40B4-BE49-F238E27FC236}">
                  <a16:creationId xmlns:a16="http://schemas.microsoft.com/office/drawing/2014/main" xmlns="" id="{5D47E315-4BB8-41F1-9B7D-E1D19D6A7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6" y="2445"/>
              <a:ext cx="720" cy="330"/>
            </a:xfrm>
            <a:custGeom>
              <a:avLst/>
              <a:gdLst>
                <a:gd name="T0" fmla="*/ 720 w 720"/>
                <a:gd name="T1" fmla="*/ 0 h 330"/>
                <a:gd name="T2" fmla="*/ 430 w 720"/>
                <a:gd name="T3" fmla="*/ 117 h 330"/>
                <a:gd name="T4" fmla="*/ 189 w 720"/>
                <a:gd name="T5" fmla="*/ 295 h 330"/>
                <a:gd name="T6" fmla="*/ 87 w 720"/>
                <a:gd name="T7" fmla="*/ 148 h 330"/>
                <a:gd name="T8" fmla="*/ 0 w 720"/>
                <a:gd name="T9" fmla="*/ 233 h 330"/>
                <a:gd name="T10" fmla="*/ 160 w 720"/>
                <a:gd name="T11" fmla="*/ 330 h 330"/>
                <a:gd name="T12" fmla="*/ 297 w 720"/>
                <a:gd name="T13" fmla="*/ 319 h 330"/>
                <a:gd name="T14" fmla="*/ 720 w 720"/>
                <a:gd name="T1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0" h="330">
                  <a:moveTo>
                    <a:pt x="720" y="0"/>
                  </a:moveTo>
                  <a:lnTo>
                    <a:pt x="430" y="117"/>
                  </a:lnTo>
                  <a:lnTo>
                    <a:pt x="189" y="295"/>
                  </a:lnTo>
                  <a:lnTo>
                    <a:pt x="87" y="148"/>
                  </a:lnTo>
                  <a:lnTo>
                    <a:pt x="0" y="233"/>
                  </a:lnTo>
                  <a:lnTo>
                    <a:pt x="160" y="330"/>
                  </a:lnTo>
                  <a:lnTo>
                    <a:pt x="297" y="319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32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5">
              <a:extLst>
                <a:ext uri="{FF2B5EF4-FFF2-40B4-BE49-F238E27FC236}">
                  <a16:creationId xmlns:a16="http://schemas.microsoft.com/office/drawing/2014/main" xmlns="" id="{2674DDD5-1311-4DCF-86C0-4E394C924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1375"/>
              <a:ext cx="557" cy="377"/>
            </a:xfrm>
            <a:custGeom>
              <a:avLst/>
              <a:gdLst>
                <a:gd name="T0" fmla="*/ 0 w 557"/>
                <a:gd name="T1" fmla="*/ 0 h 377"/>
                <a:gd name="T2" fmla="*/ 0 w 557"/>
                <a:gd name="T3" fmla="*/ 87 h 377"/>
                <a:gd name="T4" fmla="*/ 384 w 557"/>
                <a:gd name="T5" fmla="*/ 259 h 377"/>
                <a:gd name="T6" fmla="*/ 404 w 557"/>
                <a:gd name="T7" fmla="*/ 377 h 377"/>
                <a:gd name="T8" fmla="*/ 557 w 557"/>
                <a:gd name="T9" fmla="*/ 306 h 377"/>
                <a:gd name="T10" fmla="*/ 556 w 557"/>
                <a:gd name="T11" fmla="*/ 235 h 377"/>
                <a:gd name="T12" fmla="*/ 0 w 557"/>
                <a:gd name="T13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7" h="377">
                  <a:moveTo>
                    <a:pt x="0" y="0"/>
                  </a:moveTo>
                  <a:lnTo>
                    <a:pt x="0" y="87"/>
                  </a:lnTo>
                  <a:lnTo>
                    <a:pt x="384" y="259"/>
                  </a:lnTo>
                  <a:lnTo>
                    <a:pt x="404" y="377"/>
                  </a:lnTo>
                  <a:lnTo>
                    <a:pt x="557" y="306"/>
                  </a:lnTo>
                  <a:lnTo>
                    <a:pt x="556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6">
              <a:extLst>
                <a:ext uri="{FF2B5EF4-FFF2-40B4-BE49-F238E27FC236}">
                  <a16:creationId xmlns:a16="http://schemas.microsoft.com/office/drawing/2014/main" xmlns="" id="{6E885CD4-9B00-4D8F-86E9-3FC0F9B7A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5" y="2649"/>
              <a:ext cx="212" cy="784"/>
            </a:xfrm>
            <a:custGeom>
              <a:avLst/>
              <a:gdLst>
                <a:gd name="T0" fmla="*/ 24 w 212"/>
                <a:gd name="T1" fmla="*/ 784 h 784"/>
                <a:gd name="T2" fmla="*/ 212 w 212"/>
                <a:gd name="T3" fmla="*/ 685 h 784"/>
                <a:gd name="T4" fmla="*/ 170 w 212"/>
                <a:gd name="T5" fmla="*/ 0 h 784"/>
                <a:gd name="T6" fmla="*/ 0 w 212"/>
                <a:gd name="T7" fmla="*/ 97 h 784"/>
                <a:gd name="T8" fmla="*/ 24 w 212"/>
                <a:gd name="T9" fmla="*/ 78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784">
                  <a:moveTo>
                    <a:pt x="24" y="784"/>
                  </a:moveTo>
                  <a:lnTo>
                    <a:pt x="212" y="685"/>
                  </a:lnTo>
                  <a:lnTo>
                    <a:pt x="170" y="0"/>
                  </a:lnTo>
                  <a:lnTo>
                    <a:pt x="0" y="97"/>
                  </a:lnTo>
                  <a:lnTo>
                    <a:pt x="24" y="78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7">
              <a:extLst>
                <a:ext uri="{FF2B5EF4-FFF2-40B4-BE49-F238E27FC236}">
                  <a16:creationId xmlns:a16="http://schemas.microsoft.com/office/drawing/2014/main" xmlns="" id="{6D5978EA-547F-4982-961D-FBC537DE7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" y="1634"/>
              <a:ext cx="638" cy="1033"/>
            </a:xfrm>
            <a:custGeom>
              <a:avLst/>
              <a:gdLst>
                <a:gd name="T0" fmla="*/ 35 w 638"/>
                <a:gd name="T1" fmla="*/ 1033 h 1033"/>
                <a:gd name="T2" fmla="*/ 164 w 638"/>
                <a:gd name="T3" fmla="*/ 973 h 1033"/>
                <a:gd name="T4" fmla="*/ 150 w 638"/>
                <a:gd name="T5" fmla="*/ 366 h 1033"/>
                <a:gd name="T6" fmla="*/ 638 w 638"/>
                <a:gd name="T7" fmla="*/ 85 h 1033"/>
                <a:gd name="T8" fmla="*/ 638 w 638"/>
                <a:gd name="T9" fmla="*/ 0 h 1033"/>
                <a:gd name="T10" fmla="*/ 0 w 638"/>
                <a:gd name="T11" fmla="*/ 268 h 1033"/>
                <a:gd name="T12" fmla="*/ 35 w 638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1033">
                  <a:moveTo>
                    <a:pt x="35" y="1033"/>
                  </a:moveTo>
                  <a:lnTo>
                    <a:pt x="164" y="973"/>
                  </a:lnTo>
                  <a:lnTo>
                    <a:pt x="150" y="366"/>
                  </a:lnTo>
                  <a:lnTo>
                    <a:pt x="638" y="85"/>
                  </a:lnTo>
                  <a:lnTo>
                    <a:pt x="638" y="0"/>
                  </a:lnTo>
                  <a:lnTo>
                    <a:pt x="0" y="268"/>
                  </a:lnTo>
                  <a:lnTo>
                    <a:pt x="35" y="103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8">
              <a:extLst>
                <a:ext uri="{FF2B5EF4-FFF2-40B4-BE49-F238E27FC236}">
                  <a16:creationId xmlns:a16="http://schemas.microsoft.com/office/drawing/2014/main" xmlns="" id="{6DD9356C-0631-4A58-8F14-E3720DC9D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" y="2740"/>
              <a:ext cx="95" cy="693"/>
            </a:xfrm>
            <a:custGeom>
              <a:avLst/>
              <a:gdLst>
                <a:gd name="T0" fmla="*/ 58 w 95"/>
                <a:gd name="T1" fmla="*/ 0 h 693"/>
                <a:gd name="T2" fmla="*/ 0 w 95"/>
                <a:gd name="T3" fmla="*/ 275 h 693"/>
                <a:gd name="T4" fmla="*/ 29 w 95"/>
                <a:gd name="T5" fmla="*/ 693 h 693"/>
                <a:gd name="T6" fmla="*/ 95 w 95"/>
                <a:gd name="T7" fmla="*/ 275 h 693"/>
                <a:gd name="T8" fmla="*/ 58 w 95"/>
                <a:gd name="T9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93">
                  <a:moveTo>
                    <a:pt x="58" y="0"/>
                  </a:moveTo>
                  <a:lnTo>
                    <a:pt x="0" y="275"/>
                  </a:lnTo>
                  <a:lnTo>
                    <a:pt x="29" y="693"/>
                  </a:lnTo>
                  <a:lnTo>
                    <a:pt x="95" y="275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B81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9">
              <a:extLst>
                <a:ext uri="{FF2B5EF4-FFF2-40B4-BE49-F238E27FC236}">
                  <a16:creationId xmlns:a16="http://schemas.microsoft.com/office/drawing/2014/main" xmlns="" id="{7DE156E0-88C8-42AC-9B8D-864153A4A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2638"/>
              <a:ext cx="279" cy="795"/>
            </a:xfrm>
            <a:custGeom>
              <a:avLst/>
              <a:gdLst>
                <a:gd name="T0" fmla="*/ 279 w 279"/>
                <a:gd name="T1" fmla="*/ 102 h 795"/>
                <a:gd name="T2" fmla="*/ 82 w 279"/>
                <a:gd name="T3" fmla="*/ 0 h 795"/>
                <a:gd name="T4" fmla="*/ 0 w 279"/>
                <a:gd name="T5" fmla="*/ 29 h 795"/>
                <a:gd name="T6" fmla="*/ 24 w 279"/>
                <a:gd name="T7" fmla="*/ 151 h 795"/>
                <a:gd name="T8" fmla="*/ 113 w 279"/>
                <a:gd name="T9" fmla="*/ 199 h 795"/>
                <a:gd name="T10" fmla="*/ 199 w 279"/>
                <a:gd name="T11" fmla="*/ 769 h 795"/>
                <a:gd name="T12" fmla="*/ 250 w 279"/>
                <a:gd name="T13" fmla="*/ 795 h 795"/>
                <a:gd name="T14" fmla="*/ 279 w 279"/>
                <a:gd name="T15" fmla="*/ 102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" h="795">
                  <a:moveTo>
                    <a:pt x="279" y="102"/>
                  </a:moveTo>
                  <a:lnTo>
                    <a:pt x="82" y="0"/>
                  </a:lnTo>
                  <a:lnTo>
                    <a:pt x="0" y="29"/>
                  </a:lnTo>
                  <a:lnTo>
                    <a:pt x="24" y="151"/>
                  </a:lnTo>
                  <a:lnTo>
                    <a:pt x="113" y="199"/>
                  </a:lnTo>
                  <a:lnTo>
                    <a:pt x="199" y="769"/>
                  </a:lnTo>
                  <a:lnTo>
                    <a:pt x="250" y="795"/>
                  </a:lnTo>
                  <a:lnTo>
                    <a:pt x="279" y="10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10">
              <a:extLst>
                <a:ext uri="{FF2B5EF4-FFF2-40B4-BE49-F238E27FC236}">
                  <a16:creationId xmlns:a16="http://schemas.microsoft.com/office/drawing/2014/main" xmlns="" id="{58C53C12-DCF8-4FF5-9504-1004D684C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8" y="1375"/>
              <a:ext cx="562" cy="361"/>
            </a:xfrm>
            <a:custGeom>
              <a:avLst/>
              <a:gdLst>
                <a:gd name="T0" fmla="*/ 4 w 562"/>
                <a:gd name="T1" fmla="*/ 235 h 361"/>
                <a:gd name="T2" fmla="*/ 562 w 562"/>
                <a:gd name="T3" fmla="*/ 0 h 361"/>
                <a:gd name="T4" fmla="*/ 562 w 562"/>
                <a:gd name="T5" fmla="*/ 66 h 361"/>
                <a:gd name="T6" fmla="*/ 111 w 562"/>
                <a:gd name="T7" fmla="*/ 259 h 361"/>
                <a:gd name="T8" fmla="*/ 115 w 562"/>
                <a:gd name="T9" fmla="*/ 361 h 361"/>
                <a:gd name="T10" fmla="*/ 0 w 562"/>
                <a:gd name="T11" fmla="*/ 335 h 361"/>
                <a:gd name="T12" fmla="*/ 4 w 562"/>
                <a:gd name="T13" fmla="*/ 235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2" h="361">
                  <a:moveTo>
                    <a:pt x="4" y="235"/>
                  </a:moveTo>
                  <a:lnTo>
                    <a:pt x="562" y="0"/>
                  </a:lnTo>
                  <a:lnTo>
                    <a:pt x="562" y="66"/>
                  </a:lnTo>
                  <a:lnTo>
                    <a:pt x="111" y="259"/>
                  </a:lnTo>
                  <a:lnTo>
                    <a:pt x="115" y="361"/>
                  </a:lnTo>
                  <a:lnTo>
                    <a:pt x="0" y="335"/>
                  </a:lnTo>
                  <a:lnTo>
                    <a:pt x="4" y="23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11">
              <a:extLst>
                <a:ext uri="{FF2B5EF4-FFF2-40B4-BE49-F238E27FC236}">
                  <a16:creationId xmlns:a16="http://schemas.microsoft.com/office/drawing/2014/main" xmlns="" id="{7996BD13-85B4-4619-9FB4-141957CA1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" y="2689"/>
              <a:ext cx="1211" cy="427"/>
            </a:xfrm>
            <a:custGeom>
              <a:avLst/>
              <a:gdLst>
                <a:gd name="T0" fmla="*/ 0 w 1211"/>
                <a:gd name="T1" fmla="*/ 86 h 427"/>
                <a:gd name="T2" fmla="*/ 148 w 1211"/>
                <a:gd name="T3" fmla="*/ 0 h 427"/>
                <a:gd name="T4" fmla="*/ 1131 w 1211"/>
                <a:gd name="T5" fmla="*/ 44 h 427"/>
                <a:gd name="T6" fmla="*/ 1211 w 1211"/>
                <a:gd name="T7" fmla="*/ 86 h 427"/>
                <a:gd name="T8" fmla="*/ 607 w 1211"/>
                <a:gd name="T9" fmla="*/ 427 h 427"/>
                <a:gd name="T10" fmla="*/ 0 w 1211"/>
                <a:gd name="T11" fmla="*/ 86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1" h="427">
                  <a:moveTo>
                    <a:pt x="0" y="86"/>
                  </a:moveTo>
                  <a:lnTo>
                    <a:pt x="148" y="0"/>
                  </a:lnTo>
                  <a:lnTo>
                    <a:pt x="1131" y="44"/>
                  </a:lnTo>
                  <a:lnTo>
                    <a:pt x="1211" y="86"/>
                  </a:lnTo>
                  <a:lnTo>
                    <a:pt x="607" y="427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12">
              <a:extLst>
                <a:ext uri="{FF2B5EF4-FFF2-40B4-BE49-F238E27FC236}">
                  <a16:creationId xmlns:a16="http://schemas.microsoft.com/office/drawing/2014/main" xmlns="" id="{184A4ABC-C838-4BE4-940A-574A3F040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8" y="2328"/>
              <a:ext cx="658" cy="412"/>
            </a:xfrm>
            <a:custGeom>
              <a:avLst/>
              <a:gdLst>
                <a:gd name="T0" fmla="*/ 658 w 658"/>
                <a:gd name="T1" fmla="*/ 117 h 412"/>
                <a:gd name="T2" fmla="*/ 445 w 658"/>
                <a:gd name="T3" fmla="*/ 0 h 412"/>
                <a:gd name="T4" fmla="*/ 0 w 658"/>
                <a:gd name="T5" fmla="*/ 175 h 412"/>
                <a:gd name="T6" fmla="*/ 58 w 658"/>
                <a:gd name="T7" fmla="*/ 378 h 412"/>
                <a:gd name="T8" fmla="*/ 127 w 658"/>
                <a:gd name="T9" fmla="*/ 412 h 412"/>
                <a:gd name="T10" fmla="*/ 658 w 658"/>
                <a:gd name="T11" fmla="*/ 1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8" h="412">
                  <a:moveTo>
                    <a:pt x="658" y="117"/>
                  </a:moveTo>
                  <a:lnTo>
                    <a:pt x="445" y="0"/>
                  </a:lnTo>
                  <a:lnTo>
                    <a:pt x="0" y="175"/>
                  </a:lnTo>
                  <a:lnTo>
                    <a:pt x="58" y="378"/>
                  </a:lnTo>
                  <a:lnTo>
                    <a:pt x="127" y="412"/>
                  </a:lnTo>
                  <a:lnTo>
                    <a:pt x="658" y="11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13">
              <a:extLst>
                <a:ext uri="{FF2B5EF4-FFF2-40B4-BE49-F238E27FC236}">
                  <a16:creationId xmlns:a16="http://schemas.microsoft.com/office/drawing/2014/main" xmlns="" id="{10A73E7D-98E1-4017-ABEC-41267F98D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" y="2330"/>
              <a:ext cx="598" cy="410"/>
            </a:xfrm>
            <a:custGeom>
              <a:avLst/>
              <a:gdLst>
                <a:gd name="T0" fmla="*/ 0 w 598"/>
                <a:gd name="T1" fmla="*/ 109 h 410"/>
                <a:gd name="T2" fmla="*/ 204 w 598"/>
                <a:gd name="T3" fmla="*/ 0 h 410"/>
                <a:gd name="T4" fmla="*/ 525 w 598"/>
                <a:gd name="T5" fmla="*/ 331 h 410"/>
                <a:gd name="T6" fmla="*/ 598 w 598"/>
                <a:gd name="T7" fmla="*/ 297 h 410"/>
                <a:gd name="T8" fmla="*/ 598 w 598"/>
                <a:gd name="T9" fmla="*/ 371 h 410"/>
                <a:gd name="T10" fmla="*/ 530 w 598"/>
                <a:gd name="T11" fmla="*/ 410 h 410"/>
                <a:gd name="T12" fmla="*/ 0 w 598"/>
                <a:gd name="T13" fmla="*/ 109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8" h="410">
                  <a:moveTo>
                    <a:pt x="0" y="109"/>
                  </a:moveTo>
                  <a:lnTo>
                    <a:pt x="204" y="0"/>
                  </a:lnTo>
                  <a:lnTo>
                    <a:pt x="525" y="331"/>
                  </a:lnTo>
                  <a:lnTo>
                    <a:pt x="598" y="297"/>
                  </a:lnTo>
                  <a:lnTo>
                    <a:pt x="598" y="371"/>
                  </a:lnTo>
                  <a:lnTo>
                    <a:pt x="530" y="41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14">
              <a:extLst>
                <a:ext uri="{FF2B5EF4-FFF2-40B4-BE49-F238E27FC236}">
                  <a16:creationId xmlns:a16="http://schemas.microsoft.com/office/drawing/2014/main" xmlns="" id="{5AB14918-3C7E-4A20-917C-863FA51BC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" y="2441"/>
              <a:ext cx="554" cy="988"/>
            </a:xfrm>
            <a:custGeom>
              <a:avLst/>
              <a:gdLst>
                <a:gd name="T0" fmla="*/ 45 w 554"/>
                <a:gd name="T1" fmla="*/ 669 h 988"/>
                <a:gd name="T2" fmla="*/ 554 w 554"/>
                <a:gd name="T3" fmla="*/ 988 h 988"/>
                <a:gd name="T4" fmla="*/ 530 w 554"/>
                <a:gd name="T5" fmla="*/ 301 h 988"/>
                <a:gd name="T6" fmla="*/ 0 w 554"/>
                <a:gd name="T7" fmla="*/ 0 h 988"/>
                <a:gd name="T8" fmla="*/ 45 w 554"/>
                <a:gd name="T9" fmla="*/ 669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988">
                  <a:moveTo>
                    <a:pt x="45" y="669"/>
                  </a:moveTo>
                  <a:lnTo>
                    <a:pt x="554" y="988"/>
                  </a:lnTo>
                  <a:lnTo>
                    <a:pt x="530" y="301"/>
                  </a:lnTo>
                  <a:lnTo>
                    <a:pt x="0" y="0"/>
                  </a:lnTo>
                  <a:lnTo>
                    <a:pt x="45" y="66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15">
              <a:extLst>
                <a:ext uri="{FF2B5EF4-FFF2-40B4-BE49-F238E27FC236}">
                  <a16:creationId xmlns:a16="http://schemas.microsoft.com/office/drawing/2014/main" xmlns="" id="{7C8C8B54-0AA1-4447-AF7C-113CDAF54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" y="1630"/>
              <a:ext cx="591" cy="1028"/>
            </a:xfrm>
            <a:custGeom>
              <a:avLst/>
              <a:gdLst>
                <a:gd name="T0" fmla="*/ 53 w 591"/>
                <a:gd name="T1" fmla="*/ 731 h 1028"/>
                <a:gd name="T2" fmla="*/ 591 w 591"/>
                <a:gd name="T3" fmla="*/ 1028 h 1028"/>
                <a:gd name="T4" fmla="*/ 556 w 591"/>
                <a:gd name="T5" fmla="*/ 263 h 1028"/>
                <a:gd name="T6" fmla="*/ 0 w 591"/>
                <a:gd name="T7" fmla="*/ 0 h 1028"/>
                <a:gd name="T8" fmla="*/ 53 w 591"/>
                <a:gd name="T9" fmla="*/ 73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028">
                  <a:moveTo>
                    <a:pt x="53" y="731"/>
                  </a:moveTo>
                  <a:lnTo>
                    <a:pt x="591" y="1028"/>
                  </a:lnTo>
                  <a:lnTo>
                    <a:pt x="556" y="263"/>
                  </a:lnTo>
                  <a:lnTo>
                    <a:pt x="0" y="0"/>
                  </a:lnTo>
                  <a:lnTo>
                    <a:pt x="53" y="73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16">
              <a:extLst>
                <a:ext uri="{FF2B5EF4-FFF2-40B4-BE49-F238E27FC236}">
                  <a16:creationId xmlns:a16="http://schemas.microsoft.com/office/drawing/2014/main" xmlns="" id="{FD581F9D-5878-4B92-9025-C06ECE16F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" y="1639"/>
              <a:ext cx="635" cy="1028"/>
            </a:xfrm>
            <a:custGeom>
              <a:avLst/>
              <a:gdLst>
                <a:gd name="T0" fmla="*/ 0 w 635"/>
                <a:gd name="T1" fmla="*/ 0 h 1028"/>
                <a:gd name="T2" fmla="*/ 0 w 635"/>
                <a:gd name="T3" fmla="*/ 88 h 1028"/>
                <a:gd name="T4" fmla="*/ 503 w 635"/>
                <a:gd name="T5" fmla="*/ 310 h 1028"/>
                <a:gd name="T6" fmla="*/ 503 w 635"/>
                <a:gd name="T7" fmla="*/ 988 h 1028"/>
                <a:gd name="T8" fmla="*/ 598 w 635"/>
                <a:gd name="T9" fmla="*/ 1028 h 1028"/>
                <a:gd name="T10" fmla="*/ 635 w 635"/>
                <a:gd name="T11" fmla="*/ 265 h 1028"/>
                <a:gd name="T12" fmla="*/ 0 w 635"/>
                <a:gd name="T1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28">
                  <a:moveTo>
                    <a:pt x="0" y="0"/>
                  </a:moveTo>
                  <a:lnTo>
                    <a:pt x="0" y="88"/>
                  </a:lnTo>
                  <a:lnTo>
                    <a:pt x="503" y="310"/>
                  </a:lnTo>
                  <a:lnTo>
                    <a:pt x="503" y="988"/>
                  </a:lnTo>
                  <a:lnTo>
                    <a:pt x="598" y="1028"/>
                  </a:lnTo>
                  <a:lnTo>
                    <a:pt x="635" y="2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17">
              <a:extLst>
                <a:ext uri="{FF2B5EF4-FFF2-40B4-BE49-F238E27FC236}">
                  <a16:creationId xmlns:a16="http://schemas.microsoft.com/office/drawing/2014/main" xmlns="" id="{3A164DED-FEF6-498E-A00D-D4DD66D86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" y="1933"/>
              <a:ext cx="634" cy="1097"/>
            </a:xfrm>
            <a:custGeom>
              <a:avLst/>
              <a:gdLst>
                <a:gd name="T0" fmla="*/ 0 w 634"/>
                <a:gd name="T1" fmla="*/ 0 h 1097"/>
                <a:gd name="T2" fmla="*/ 27 w 634"/>
                <a:gd name="T3" fmla="*/ 767 h 1097"/>
                <a:gd name="T4" fmla="*/ 634 w 634"/>
                <a:gd name="T5" fmla="*/ 1097 h 1097"/>
                <a:gd name="T6" fmla="*/ 634 w 634"/>
                <a:gd name="T7" fmla="*/ 300 h 1097"/>
                <a:gd name="T8" fmla="*/ 0 w 634"/>
                <a:gd name="T9" fmla="*/ 0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4" h="1097">
                  <a:moveTo>
                    <a:pt x="0" y="0"/>
                  </a:moveTo>
                  <a:lnTo>
                    <a:pt x="27" y="767"/>
                  </a:lnTo>
                  <a:lnTo>
                    <a:pt x="634" y="1097"/>
                  </a:lnTo>
                  <a:lnTo>
                    <a:pt x="634" y="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18">
              <a:extLst>
                <a:ext uri="{FF2B5EF4-FFF2-40B4-BE49-F238E27FC236}">
                  <a16:creationId xmlns:a16="http://schemas.microsoft.com/office/drawing/2014/main" xmlns="" id="{2184AECC-0B32-4617-BFBF-832CBB5BA0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" y="2775"/>
              <a:ext cx="607" cy="1057"/>
            </a:xfrm>
            <a:custGeom>
              <a:avLst/>
              <a:gdLst>
                <a:gd name="T0" fmla="*/ 607 w 607"/>
                <a:gd name="T1" fmla="*/ 1057 h 1057"/>
                <a:gd name="T2" fmla="*/ 607 w 607"/>
                <a:gd name="T3" fmla="*/ 341 h 1057"/>
                <a:gd name="T4" fmla="*/ 0 w 607"/>
                <a:gd name="T5" fmla="*/ 0 h 1057"/>
                <a:gd name="T6" fmla="*/ 30 w 607"/>
                <a:gd name="T7" fmla="*/ 693 h 1057"/>
                <a:gd name="T8" fmla="*/ 607 w 607"/>
                <a:gd name="T9" fmla="*/ 105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057">
                  <a:moveTo>
                    <a:pt x="607" y="1057"/>
                  </a:moveTo>
                  <a:lnTo>
                    <a:pt x="607" y="341"/>
                  </a:lnTo>
                  <a:lnTo>
                    <a:pt x="0" y="0"/>
                  </a:lnTo>
                  <a:lnTo>
                    <a:pt x="30" y="693"/>
                  </a:lnTo>
                  <a:lnTo>
                    <a:pt x="607" y="10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19">
              <a:extLst>
                <a:ext uri="{FF2B5EF4-FFF2-40B4-BE49-F238E27FC236}">
                  <a16:creationId xmlns:a16="http://schemas.microsoft.com/office/drawing/2014/main" xmlns="" id="{724A0109-0FC7-4001-B7E5-1B9F0C623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775"/>
              <a:ext cx="604" cy="1057"/>
            </a:xfrm>
            <a:custGeom>
              <a:avLst/>
              <a:gdLst>
                <a:gd name="T0" fmla="*/ 0 w 604"/>
                <a:gd name="T1" fmla="*/ 341 h 1057"/>
                <a:gd name="T2" fmla="*/ 604 w 604"/>
                <a:gd name="T3" fmla="*/ 0 h 1057"/>
                <a:gd name="T4" fmla="*/ 580 w 604"/>
                <a:gd name="T5" fmla="*/ 693 h 1057"/>
                <a:gd name="T6" fmla="*/ 0 w 604"/>
                <a:gd name="T7" fmla="*/ 1057 h 1057"/>
                <a:gd name="T8" fmla="*/ 0 w 604"/>
                <a:gd name="T9" fmla="*/ 341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4" h="1057">
                  <a:moveTo>
                    <a:pt x="0" y="341"/>
                  </a:moveTo>
                  <a:lnTo>
                    <a:pt x="604" y="0"/>
                  </a:lnTo>
                  <a:lnTo>
                    <a:pt x="580" y="693"/>
                  </a:lnTo>
                  <a:lnTo>
                    <a:pt x="0" y="1057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20">
              <a:extLst>
                <a:ext uri="{FF2B5EF4-FFF2-40B4-BE49-F238E27FC236}">
                  <a16:creationId xmlns:a16="http://schemas.microsoft.com/office/drawing/2014/main" xmlns="" id="{88C71496-04BD-4633-8C35-50828F7EB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1933"/>
              <a:ext cx="633" cy="1097"/>
            </a:xfrm>
            <a:custGeom>
              <a:avLst/>
              <a:gdLst>
                <a:gd name="T0" fmla="*/ 0 w 633"/>
                <a:gd name="T1" fmla="*/ 300 h 1097"/>
                <a:gd name="T2" fmla="*/ 633 w 633"/>
                <a:gd name="T3" fmla="*/ 0 h 1097"/>
                <a:gd name="T4" fmla="*/ 604 w 633"/>
                <a:gd name="T5" fmla="*/ 767 h 1097"/>
                <a:gd name="T6" fmla="*/ 0 w 633"/>
                <a:gd name="T7" fmla="*/ 1097 h 1097"/>
                <a:gd name="T8" fmla="*/ 0 w 633"/>
                <a:gd name="T9" fmla="*/ 300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1097">
                  <a:moveTo>
                    <a:pt x="0" y="300"/>
                  </a:moveTo>
                  <a:lnTo>
                    <a:pt x="633" y="0"/>
                  </a:lnTo>
                  <a:lnTo>
                    <a:pt x="604" y="767"/>
                  </a:lnTo>
                  <a:lnTo>
                    <a:pt x="0" y="1097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21">
              <a:extLst>
                <a:ext uri="{FF2B5EF4-FFF2-40B4-BE49-F238E27FC236}">
                  <a16:creationId xmlns:a16="http://schemas.microsoft.com/office/drawing/2014/main" xmlns="" id="{500EBA61-5847-4A41-B049-00567BC08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4" y="1639"/>
              <a:ext cx="593" cy="1028"/>
            </a:xfrm>
            <a:custGeom>
              <a:avLst/>
              <a:gdLst>
                <a:gd name="T0" fmla="*/ 37 w 593"/>
                <a:gd name="T1" fmla="*/ 265 h 1028"/>
                <a:gd name="T2" fmla="*/ 0 w 593"/>
                <a:gd name="T3" fmla="*/ 1028 h 1028"/>
                <a:gd name="T4" fmla="*/ 538 w 593"/>
                <a:gd name="T5" fmla="*/ 729 h 1028"/>
                <a:gd name="T6" fmla="*/ 593 w 593"/>
                <a:gd name="T7" fmla="*/ 0 h 1028"/>
                <a:gd name="T8" fmla="*/ 37 w 593"/>
                <a:gd name="T9" fmla="*/ 265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1028">
                  <a:moveTo>
                    <a:pt x="37" y="265"/>
                  </a:moveTo>
                  <a:lnTo>
                    <a:pt x="0" y="1028"/>
                  </a:lnTo>
                  <a:lnTo>
                    <a:pt x="538" y="729"/>
                  </a:lnTo>
                  <a:lnTo>
                    <a:pt x="593" y="0"/>
                  </a:lnTo>
                  <a:lnTo>
                    <a:pt x="37" y="26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22">
              <a:extLst>
                <a:ext uri="{FF2B5EF4-FFF2-40B4-BE49-F238E27FC236}">
                  <a16:creationId xmlns:a16="http://schemas.microsoft.com/office/drawing/2014/main" xmlns="" id="{6C07CEAB-7396-4D69-890F-1F50CBE46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2445"/>
              <a:ext cx="560" cy="988"/>
            </a:xfrm>
            <a:custGeom>
              <a:avLst/>
              <a:gdLst>
                <a:gd name="T0" fmla="*/ 0 w 560"/>
                <a:gd name="T1" fmla="*/ 988 h 988"/>
                <a:gd name="T2" fmla="*/ 29 w 560"/>
                <a:gd name="T3" fmla="*/ 295 h 988"/>
                <a:gd name="T4" fmla="*/ 560 w 560"/>
                <a:gd name="T5" fmla="*/ 0 h 988"/>
                <a:gd name="T6" fmla="*/ 511 w 560"/>
                <a:gd name="T7" fmla="*/ 665 h 988"/>
                <a:gd name="T8" fmla="*/ 0 w 560"/>
                <a:gd name="T9" fmla="*/ 988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988">
                  <a:moveTo>
                    <a:pt x="0" y="988"/>
                  </a:moveTo>
                  <a:lnTo>
                    <a:pt x="29" y="295"/>
                  </a:lnTo>
                  <a:lnTo>
                    <a:pt x="560" y="0"/>
                  </a:lnTo>
                  <a:lnTo>
                    <a:pt x="511" y="665"/>
                  </a:lnTo>
                  <a:lnTo>
                    <a:pt x="0" y="98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Freeform: Shape 23">
              <a:extLst>
                <a:ext uri="{FF2B5EF4-FFF2-40B4-BE49-F238E27FC236}">
                  <a16:creationId xmlns:a16="http://schemas.microsoft.com/office/drawing/2014/main" xmlns="" id="{AF5597D1-E08F-4122-AF41-51B38280A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" y="1663"/>
              <a:ext cx="1267" cy="570"/>
            </a:xfrm>
            <a:custGeom>
              <a:avLst/>
              <a:gdLst>
                <a:gd name="T0" fmla="*/ 0 w 1267"/>
                <a:gd name="T1" fmla="*/ 270 h 570"/>
                <a:gd name="T2" fmla="*/ 634 w 1267"/>
                <a:gd name="T3" fmla="*/ 0 h 570"/>
                <a:gd name="T4" fmla="*/ 1267 w 1267"/>
                <a:gd name="T5" fmla="*/ 270 h 570"/>
                <a:gd name="T6" fmla="*/ 634 w 1267"/>
                <a:gd name="T7" fmla="*/ 570 h 570"/>
                <a:gd name="T8" fmla="*/ 0 w 1267"/>
                <a:gd name="T9" fmla="*/ 2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7" h="570">
                  <a:moveTo>
                    <a:pt x="0" y="270"/>
                  </a:moveTo>
                  <a:lnTo>
                    <a:pt x="634" y="0"/>
                  </a:lnTo>
                  <a:lnTo>
                    <a:pt x="1267" y="270"/>
                  </a:lnTo>
                  <a:lnTo>
                    <a:pt x="634" y="570"/>
                  </a:lnTo>
                  <a:lnTo>
                    <a:pt x="0" y="27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24">
              <a:extLst>
                <a:ext uri="{FF2B5EF4-FFF2-40B4-BE49-F238E27FC236}">
                  <a16:creationId xmlns:a16="http://schemas.microsoft.com/office/drawing/2014/main" xmlns="" id="{63D09237-F01D-4173-9B24-E3E563948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" y="1399"/>
              <a:ext cx="1194" cy="503"/>
            </a:xfrm>
            <a:custGeom>
              <a:avLst/>
              <a:gdLst>
                <a:gd name="T0" fmla="*/ 0 w 1194"/>
                <a:gd name="T1" fmla="*/ 240 h 503"/>
                <a:gd name="T2" fmla="*/ 631 w 1194"/>
                <a:gd name="T3" fmla="*/ 0 h 503"/>
                <a:gd name="T4" fmla="*/ 1194 w 1194"/>
                <a:gd name="T5" fmla="*/ 235 h 503"/>
                <a:gd name="T6" fmla="*/ 556 w 1194"/>
                <a:gd name="T7" fmla="*/ 503 h 503"/>
                <a:gd name="T8" fmla="*/ 0 w 1194"/>
                <a:gd name="T9" fmla="*/ 24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4" h="503">
                  <a:moveTo>
                    <a:pt x="0" y="240"/>
                  </a:moveTo>
                  <a:lnTo>
                    <a:pt x="631" y="0"/>
                  </a:lnTo>
                  <a:lnTo>
                    <a:pt x="1194" y="235"/>
                  </a:lnTo>
                  <a:lnTo>
                    <a:pt x="556" y="503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Freeform: Shape 25">
              <a:extLst>
                <a:ext uri="{FF2B5EF4-FFF2-40B4-BE49-F238E27FC236}">
                  <a16:creationId xmlns:a16="http://schemas.microsoft.com/office/drawing/2014/main" xmlns="" id="{5DFD3993-036F-4373-BE28-ABE6309B5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" y="1399"/>
              <a:ext cx="1191" cy="505"/>
            </a:xfrm>
            <a:custGeom>
              <a:avLst/>
              <a:gdLst>
                <a:gd name="T0" fmla="*/ 635 w 1191"/>
                <a:gd name="T1" fmla="*/ 505 h 505"/>
                <a:gd name="T2" fmla="*/ 0 w 1191"/>
                <a:gd name="T3" fmla="*/ 240 h 505"/>
                <a:gd name="T4" fmla="*/ 564 w 1191"/>
                <a:gd name="T5" fmla="*/ 0 h 505"/>
                <a:gd name="T6" fmla="*/ 1191 w 1191"/>
                <a:gd name="T7" fmla="*/ 240 h 505"/>
                <a:gd name="T8" fmla="*/ 635 w 1191"/>
                <a:gd name="T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1" h="505">
                  <a:moveTo>
                    <a:pt x="635" y="505"/>
                  </a:moveTo>
                  <a:lnTo>
                    <a:pt x="0" y="240"/>
                  </a:lnTo>
                  <a:lnTo>
                    <a:pt x="564" y="0"/>
                  </a:lnTo>
                  <a:lnTo>
                    <a:pt x="1191" y="240"/>
                  </a:lnTo>
                  <a:lnTo>
                    <a:pt x="635" y="5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26">
              <a:extLst>
                <a:ext uri="{FF2B5EF4-FFF2-40B4-BE49-F238E27FC236}">
                  <a16:creationId xmlns:a16="http://schemas.microsoft.com/office/drawing/2014/main" xmlns="" id="{CE80A7FC-BA9E-432F-9F78-40FD1C185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2" y="1167"/>
              <a:ext cx="1123" cy="445"/>
            </a:xfrm>
            <a:custGeom>
              <a:avLst/>
              <a:gdLst>
                <a:gd name="T0" fmla="*/ 560 w 1123"/>
                <a:gd name="T1" fmla="*/ 0 h 445"/>
                <a:gd name="T2" fmla="*/ 1123 w 1123"/>
                <a:gd name="T3" fmla="*/ 208 h 445"/>
                <a:gd name="T4" fmla="*/ 560 w 1123"/>
                <a:gd name="T5" fmla="*/ 445 h 445"/>
                <a:gd name="T6" fmla="*/ 0 w 1123"/>
                <a:gd name="T7" fmla="*/ 208 h 445"/>
                <a:gd name="T8" fmla="*/ 560 w 1123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3" h="445">
                  <a:moveTo>
                    <a:pt x="560" y="0"/>
                  </a:moveTo>
                  <a:lnTo>
                    <a:pt x="1123" y="208"/>
                  </a:lnTo>
                  <a:lnTo>
                    <a:pt x="560" y="445"/>
                  </a:lnTo>
                  <a:lnTo>
                    <a:pt x="0" y="208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29">
            <a:extLst>
              <a:ext uri="{FF2B5EF4-FFF2-40B4-BE49-F238E27FC236}">
                <a16:creationId xmlns:a16="http://schemas.microsoft.com/office/drawing/2014/main" xmlns="" id="{87B58363-3091-4036-8ED0-678C358D061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416877" y="2505397"/>
            <a:ext cx="940965" cy="940965"/>
            <a:chOff x="6832990" y="2145682"/>
            <a:chExt cx="823913" cy="8239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7A39F3B9-57C9-4212-BA4F-E51CF1DAD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2990" y="2145682"/>
              <a:ext cx="823913" cy="823913"/>
            </a:xfrm>
            <a:prstGeom prst="ellipse">
              <a:avLst/>
            </a:prstGeom>
            <a:solidFill>
              <a:schemeClr val="accent1"/>
            </a:solidFill>
            <a:ln w="57150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776F408D-55D3-4C26-B03D-6E3B643AC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9504" y="2364371"/>
              <a:ext cx="290883" cy="386534"/>
            </a:xfrm>
            <a:custGeom>
              <a:avLst/>
              <a:gdLst>
                <a:gd name="T0" fmla="*/ 168 w 192"/>
                <a:gd name="T1" fmla="*/ 64 h 256"/>
                <a:gd name="T2" fmla="*/ 168 w 192"/>
                <a:gd name="T3" fmla="*/ 40 h 256"/>
                <a:gd name="T4" fmla="*/ 184 w 192"/>
                <a:gd name="T5" fmla="*/ 40 h 256"/>
                <a:gd name="T6" fmla="*/ 192 w 192"/>
                <a:gd name="T7" fmla="*/ 32 h 256"/>
                <a:gd name="T8" fmla="*/ 192 w 192"/>
                <a:gd name="T9" fmla="*/ 8 h 256"/>
                <a:gd name="T10" fmla="*/ 184 w 192"/>
                <a:gd name="T11" fmla="*/ 0 h 256"/>
                <a:gd name="T12" fmla="*/ 8 w 192"/>
                <a:gd name="T13" fmla="*/ 0 h 256"/>
                <a:gd name="T14" fmla="*/ 0 w 192"/>
                <a:gd name="T15" fmla="*/ 8 h 256"/>
                <a:gd name="T16" fmla="*/ 0 w 192"/>
                <a:gd name="T17" fmla="*/ 32 h 256"/>
                <a:gd name="T18" fmla="*/ 8 w 192"/>
                <a:gd name="T19" fmla="*/ 40 h 256"/>
                <a:gd name="T20" fmla="*/ 24 w 192"/>
                <a:gd name="T21" fmla="*/ 40 h 256"/>
                <a:gd name="T22" fmla="*/ 24 w 192"/>
                <a:gd name="T23" fmla="*/ 64 h 256"/>
                <a:gd name="T24" fmla="*/ 63 w 192"/>
                <a:gd name="T25" fmla="*/ 128 h 256"/>
                <a:gd name="T26" fmla="*/ 24 w 192"/>
                <a:gd name="T27" fmla="*/ 192 h 256"/>
                <a:gd name="T28" fmla="*/ 24 w 192"/>
                <a:gd name="T29" fmla="*/ 216 h 256"/>
                <a:gd name="T30" fmla="*/ 8 w 192"/>
                <a:gd name="T31" fmla="*/ 216 h 256"/>
                <a:gd name="T32" fmla="*/ 0 w 192"/>
                <a:gd name="T33" fmla="*/ 224 h 256"/>
                <a:gd name="T34" fmla="*/ 0 w 192"/>
                <a:gd name="T35" fmla="*/ 248 h 256"/>
                <a:gd name="T36" fmla="*/ 8 w 192"/>
                <a:gd name="T37" fmla="*/ 256 h 256"/>
                <a:gd name="T38" fmla="*/ 184 w 192"/>
                <a:gd name="T39" fmla="*/ 256 h 256"/>
                <a:gd name="T40" fmla="*/ 192 w 192"/>
                <a:gd name="T41" fmla="*/ 248 h 256"/>
                <a:gd name="T42" fmla="*/ 192 w 192"/>
                <a:gd name="T43" fmla="*/ 224 h 256"/>
                <a:gd name="T44" fmla="*/ 184 w 192"/>
                <a:gd name="T45" fmla="*/ 216 h 256"/>
                <a:gd name="T46" fmla="*/ 168 w 192"/>
                <a:gd name="T47" fmla="*/ 216 h 256"/>
                <a:gd name="T48" fmla="*/ 168 w 192"/>
                <a:gd name="T49" fmla="*/ 192 h 256"/>
                <a:gd name="T50" fmla="*/ 129 w 192"/>
                <a:gd name="T51" fmla="*/ 128 h 256"/>
                <a:gd name="T52" fmla="*/ 168 w 192"/>
                <a:gd name="T53" fmla="*/ 64 h 256"/>
                <a:gd name="T54" fmla="*/ 16 w 192"/>
                <a:gd name="T55" fmla="*/ 16 h 256"/>
                <a:gd name="T56" fmla="*/ 176 w 192"/>
                <a:gd name="T57" fmla="*/ 16 h 256"/>
                <a:gd name="T58" fmla="*/ 176 w 192"/>
                <a:gd name="T59" fmla="*/ 24 h 256"/>
                <a:gd name="T60" fmla="*/ 16 w 192"/>
                <a:gd name="T61" fmla="*/ 24 h 256"/>
                <a:gd name="T62" fmla="*/ 16 w 192"/>
                <a:gd name="T63" fmla="*/ 16 h 256"/>
                <a:gd name="T64" fmla="*/ 176 w 192"/>
                <a:gd name="T65" fmla="*/ 240 h 256"/>
                <a:gd name="T66" fmla="*/ 16 w 192"/>
                <a:gd name="T67" fmla="*/ 240 h 256"/>
                <a:gd name="T68" fmla="*/ 16 w 192"/>
                <a:gd name="T69" fmla="*/ 232 h 256"/>
                <a:gd name="T70" fmla="*/ 176 w 192"/>
                <a:gd name="T71" fmla="*/ 232 h 256"/>
                <a:gd name="T72" fmla="*/ 176 w 192"/>
                <a:gd name="T73" fmla="*/ 240 h 256"/>
                <a:gd name="T74" fmla="*/ 152 w 192"/>
                <a:gd name="T75" fmla="*/ 192 h 256"/>
                <a:gd name="T76" fmla="*/ 152 w 192"/>
                <a:gd name="T77" fmla="*/ 216 h 256"/>
                <a:gd name="T78" fmla="*/ 40 w 192"/>
                <a:gd name="T79" fmla="*/ 216 h 256"/>
                <a:gd name="T80" fmla="*/ 40 w 192"/>
                <a:gd name="T81" fmla="*/ 192 h 256"/>
                <a:gd name="T82" fmla="*/ 96 w 192"/>
                <a:gd name="T83" fmla="*/ 136 h 256"/>
                <a:gd name="T84" fmla="*/ 152 w 192"/>
                <a:gd name="T85" fmla="*/ 192 h 256"/>
                <a:gd name="T86" fmla="*/ 96 w 192"/>
                <a:gd name="T87" fmla="*/ 120 h 256"/>
                <a:gd name="T88" fmla="*/ 40 w 192"/>
                <a:gd name="T89" fmla="*/ 64 h 256"/>
                <a:gd name="T90" fmla="*/ 40 w 192"/>
                <a:gd name="T91" fmla="*/ 40 h 256"/>
                <a:gd name="T92" fmla="*/ 152 w 192"/>
                <a:gd name="T93" fmla="*/ 40 h 256"/>
                <a:gd name="T94" fmla="*/ 152 w 192"/>
                <a:gd name="T95" fmla="*/ 64 h 256"/>
                <a:gd name="T96" fmla="*/ 96 w 192"/>
                <a:gd name="T97" fmla="*/ 1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" h="256">
                  <a:moveTo>
                    <a:pt x="168" y="64"/>
                  </a:moveTo>
                  <a:cubicBezTo>
                    <a:pt x="168" y="40"/>
                    <a:pt x="168" y="40"/>
                    <a:pt x="168" y="40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8" y="40"/>
                    <a:pt x="192" y="36"/>
                    <a:pt x="192" y="32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92" y="4"/>
                    <a:pt x="188" y="0"/>
                    <a:pt x="18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92"/>
                    <a:pt x="40" y="116"/>
                    <a:pt x="63" y="128"/>
                  </a:cubicBezTo>
                  <a:cubicBezTo>
                    <a:pt x="40" y="140"/>
                    <a:pt x="24" y="164"/>
                    <a:pt x="24" y="192"/>
                  </a:cubicBezTo>
                  <a:cubicBezTo>
                    <a:pt x="24" y="216"/>
                    <a:pt x="24" y="216"/>
                    <a:pt x="24" y="216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4" y="216"/>
                    <a:pt x="0" y="220"/>
                    <a:pt x="0" y="224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2"/>
                    <a:pt x="4" y="256"/>
                    <a:pt x="8" y="256"/>
                  </a:cubicBezTo>
                  <a:cubicBezTo>
                    <a:pt x="184" y="256"/>
                    <a:pt x="184" y="256"/>
                    <a:pt x="184" y="256"/>
                  </a:cubicBezTo>
                  <a:cubicBezTo>
                    <a:pt x="188" y="256"/>
                    <a:pt x="192" y="252"/>
                    <a:pt x="192" y="248"/>
                  </a:cubicBezTo>
                  <a:cubicBezTo>
                    <a:pt x="192" y="224"/>
                    <a:pt x="192" y="224"/>
                    <a:pt x="192" y="224"/>
                  </a:cubicBezTo>
                  <a:cubicBezTo>
                    <a:pt x="192" y="220"/>
                    <a:pt x="188" y="216"/>
                    <a:pt x="184" y="216"/>
                  </a:cubicBezTo>
                  <a:cubicBezTo>
                    <a:pt x="168" y="216"/>
                    <a:pt x="168" y="216"/>
                    <a:pt x="168" y="216"/>
                  </a:cubicBezTo>
                  <a:cubicBezTo>
                    <a:pt x="168" y="192"/>
                    <a:pt x="168" y="192"/>
                    <a:pt x="168" y="192"/>
                  </a:cubicBezTo>
                  <a:cubicBezTo>
                    <a:pt x="168" y="164"/>
                    <a:pt x="152" y="140"/>
                    <a:pt x="129" y="128"/>
                  </a:cubicBezTo>
                  <a:cubicBezTo>
                    <a:pt x="152" y="116"/>
                    <a:pt x="168" y="92"/>
                    <a:pt x="168" y="64"/>
                  </a:cubicBezTo>
                  <a:close/>
                  <a:moveTo>
                    <a:pt x="16" y="16"/>
                  </a:moveTo>
                  <a:cubicBezTo>
                    <a:pt x="176" y="16"/>
                    <a:pt x="176" y="16"/>
                    <a:pt x="176" y="1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6" y="16"/>
                  </a:lnTo>
                  <a:close/>
                  <a:moveTo>
                    <a:pt x="176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76" y="232"/>
                    <a:pt x="176" y="232"/>
                    <a:pt x="176" y="232"/>
                  </a:cubicBezTo>
                  <a:lnTo>
                    <a:pt x="176" y="240"/>
                  </a:lnTo>
                  <a:close/>
                  <a:moveTo>
                    <a:pt x="152" y="192"/>
                  </a:moveTo>
                  <a:cubicBezTo>
                    <a:pt x="152" y="216"/>
                    <a:pt x="152" y="216"/>
                    <a:pt x="152" y="216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40" y="192"/>
                    <a:pt x="40" y="192"/>
                    <a:pt x="40" y="192"/>
                  </a:cubicBezTo>
                  <a:cubicBezTo>
                    <a:pt x="40" y="161"/>
                    <a:pt x="65" y="136"/>
                    <a:pt x="96" y="136"/>
                  </a:cubicBezTo>
                  <a:cubicBezTo>
                    <a:pt x="127" y="136"/>
                    <a:pt x="152" y="161"/>
                    <a:pt x="152" y="192"/>
                  </a:cubicBezTo>
                  <a:close/>
                  <a:moveTo>
                    <a:pt x="96" y="120"/>
                  </a:moveTo>
                  <a:cubicBezTo>
                    <a:pt x="65" y="120"/>
                    <a:pt x="40" y="95"/>
                    <a:pt x="40" y="6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95"/>
                    <a:pt x="127" y="120"/>
                    <a:pt x="96" y="1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千图PPT彼岸天：ID 8661124库_组合 32">
            <a:extLst>
              <a:ext uri="{FF2B5EF4-FFF2-40B4-BE49-F238E27FC236}">
                <a16:creationId xmlns:a16="http://schemas.microsoft.com/office/drawing/2014/main" xmlns="" id="{01892414-EE61-410A-A620-097E1543619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458552" y="3830269"/>
            <a:ext cx="940965" cy="940965"/>
            <a:chOff x="6869481" y="3174886"/>
            <a:chExt cx="823913" cy="823913"/>
          </a:xfrm>
        </p:grpSpPr>
        <p:sp>
          <p:nvSpPr>
            <p:cNvPr id="27" name="Oval 33">
              <a:extLst>
                <a:ext uri="{FF2B5EF4-FFF2-40B4-BE49-F238E27FC236}">
                  <a16:creationId xmlns:a16="http://schemas.microsoft.com/office/drawing/2014/main" xmlns="" id="{F62C3370-E949-4146-9D32-8A64D8B0C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9481" y="3174886"/>
              <a:ext cx="823913" cy="823913"/>
            </a:xfrm>
            <a:prstGeom prst="ellipse">
              <a:avLst/>
            </a:prstGeom>
            <a:solidFill>
              <a:schemeClr val="accent3"/>
            </a:solidFill>
            <a:ln w="57150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8" name="Group 34">
              <a:extLst>
                <a:ext uri="{FF2B5EF4-FFF2-40B4-BE49-F238E27FC236}">
                  <a16:creationId xmlns:a16="http://schemas.microsoft.com/office/drawing/2014/main" xmlns="" id="{CD5E8945-64A1-4350-8FBC-A4333FB8EB0E}"/>
                </a:ext>
              </a:extLst>
            </p:cNvPr>
            <p:cNvGrpSpPr/>
            <p:nvPr/>
          </p:nvGrpSpPr>
          <p:grpSpPr>
            <a:xfrm>
              <a:off x="7099504" y="3437424"/>
              <a:ext cx="386534" cy="314469"/>
              <a:chOff x="6275559" y="2434671"/>
              <a:chExt cx="386534" cy="314469"/>
            </a:xfrm>
            <a:solidFill>
              <a:schemeClr val="bg1"/>
            </a:solidFill>
          </p:grpSpPr>
          <p:sp>
            <p:nvSpPr>
              <p:cNvPr id="29" name="Freeform: Shape 35">
                <a:extLst>
                  <a:ext uri="{FF2B5EF4-FFF2-40B4-BE49-F238E27FC236}">
                    <a16:creationId xmlns:a16="http://schemas.microsoft.com/office/drawing/2014/main" xmlns="" id="{CE4D2ED5-CDF8-4C70-BFA8-88F8AD1A6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559" y="2434671"/>
                <a:ext cx="386534" cy="314469"/>
              </a:xfrm>
              <a:custGeom>
                <a:avLst/>
                <a:gdLst>
                  <a:gd name="T0" fmla="*/ 248 w 256"/>
                  <a:gd name="T1" fmla="*/ 0 h 208"/>
                  <a:gd name="T2" fmla="*/ 40 w 256"/>
                  <a:gd name="T3" fmla="*/ 0 h 208"/>
                  <a:gd name="T4" fmla="*/ 32 w 256"/>
                  <a:gd name="T5" fmla="*/ 8 h 208"/>
                  <a:gd name="T6" fmla="*/ 32 w 256"/>
                  <a:gd name="T7" fmla="*/ 32 h 208"/>
                  <a:gd name="T8" fmla="*/ 8 w 256"/>
                  <a:gd name="T9" fmla="*/ 32 h 208"/>
                  <a:gd name="T10" fmla="*/ 0 w 256"/>
                  <a:gd name="T11" fmla="*/ 40 h 208"/>
                  <a:gd name="T12" fmla="*/ 0 w 256"/>
                  <a:gd name="T13" fmla="*/ 200 h 208"/>
                  <a:gd name="T14" fmla="*/ 8 w 256"/>
                  <a:gd name="T15" fmla="*/ 208 h 208"/>
                  <a:gd name="T16" fmla="*/ 216 w 256"/>
                  <a:gd name="T17" fmla="*/ 208 h 208"/>
                  <a:gd name="T18" fmla="*/ 224 w 256"/>
                  <a:gd name="T19" fmla="*/ 200 h 208"/>
                  <a:gd name="T20" fmla="*/ 224 w 256"/>
                  <a:gd name="T21" fmla="*/ 176 h 208"/>
                  <a:gd name="T22" fmla="*/ 248 w 256"/>
                  <a:gd name="T23" fmla="*/ 176 h 208"/>
                  <a:gd name="T24" fmla="*/ 256 w 256"/>
                  <a:gd name="T25" fmla="*/ 168 h 208"/>
                  <a:gd name="T26" fmla="*/ 256 w 256"/>
                  <a:gd name="T27" fmla="*/ 8 h 208"/>
                  <a:gd name="T28" fmla="*/ 248 w 256"/>
                  <a:gd name="T29" fmla="*/ 0 h 208"/>
                  <a:gd name="T30" fmla="*/ 208 w 256"/>
                  <a:gd name="T31" fmla="*/ 48 h 208"/>
                  <a:gd name="T32" fmla="*/ 208 w 256"/>
                  <a:gd name="T33" fmla="*/ 175 h 208"/>
                  <a:gd name="T34" fmla="*/ 165 w 256"/>
                  <a:gd name="T35" fmla="*/ 138 h 208"/>
                  <a:gd name="T36" fmla="*/ 156 w 256"/>
                  <a:gd name="T37" fmla="*/ 137 h 208"/>
                  <a:gd name="T38" fmla="*/ 122 w 256"/>
                  <a:gd name="T39" fmla="*/ 158 h 208"/>
                  <a:gd name="T40" fmla="*/ 70 w 256"/>
                  <a:gd name="T41" fmla="*/ 99 h 208"/>
                  <a:gd name="T42" fmla="*/ 64 w 256"/>
                  <a:gd name="T43" fmla="*/ 96 h 208"/>
                  <a:gd name="T44" fmla="*/ 58 w 256"/>
                  <a:gd name="T45" fmla="*/ 98 h 208"/>
                  <a:gd name="T46" fmla="*/ 16 w 256"/>
                  <a:gd name="T47" fmla="*/ 141 h 208"/>
                  <a:gd name="T48" fmla="*/ 16 w 256"/>
                  <a:gd name="T49" fmla="*/ 48 h 208"/>
                  <a:gd name="T50" fmla="*/ 208 w 256"/>
                  <a:gd name="T51" fmla="*/ 48 h 208"/>
                  <a:gd name="T52" fmla="*/ 16 w 256"/>
                  <a:gd name="T53" fmla="*/ 163 h 208"/>
                  <a:gd name="T54" fmla="*/ 64 w 256"/>
                  <a:gd name="T55" fmla="*/ 116 h 208"/>
                  <a:gd name="T56" fmla="*/ 114 w 256"/>
                  <a:gd name="T57" fmla="*/ 173 h 208"/>
                  <a:gd name="T58" fmla="*/ 124 w 256"/>
                  <a:gd name="T59" fmla="*/ 175 h 208"/>
                  <a:gd name="T60" fmla="*/ 159 w 256"/>
                  <a:gd name="T61" fmla="*/ 154 h 208"/>
                  <a:gd name="T62" fmla="*/ 204 w 256"/>
                  <a:gd name="T63" fmla="*/ 192 h 208"/>
                  <a:gd name="T64" fmla="*/ 16 w 256"/>
                  <a:gd name="T65" fmla="*/ 192 h 208"/>
                  <a:gd name="T66" fmla="*/ 16 w 256"/>
                  <a:gd name="T67" fmla="*/ 163 h 208"/>
                  <a:gd name="T68" fmla="*/ 240 w 256"/>
                  <a:gd name="T69" fmla="*/ 160 h 208"/>
                  <a:gd name="T70" fmla="*/ 224 w 256"/>
                  <a:gd name="T71" fmla="*/ 160 h 208"/>
                  <a:gd name="T72" fmla="*/ 224 w 256"/>
                  <a:gd name="T73" fmla="*/ 40 h 208"/>
                  <a:gd name="T74" fmla="*/ 216 w 256"/>
                  <a:gd name="T75" fmla="*/ 32 h 208"/>
                  <a:gd name="T76" fmla="*/ 48 w 256"/>
                  <a:gd name="T77" fmla="*/ 32 h 208"/>
                  <a:gd name="T78" fmla="*/ 48 w 256"/>
                  <a:gd name="T79" fmla="*/ 16 h 208"/>
                  <a:gd name="T80" fmla="*/ 240 w 256"/>
                  <a:gd name="T81" fmla="*/ 16 h 208"/>
                  <a:gd name="T82" fmla="*/ 240 w 256"/>
                  <a:gd name="T83" fmla="*/ 16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6" h="208">
                    <a:moveTo>
                      <a:pt x="24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2" y="4"/>
                      <a:pt x="32" y="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4" y="32"/>
                      <a:pt x="0" y="36"/>
                      <a:pt x="0" y="4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204"/>
                      <a:pt x="4" y="208"/>
                      <a:pt x="8" y="208"/>
                    </a:cubicBezTo>
                    <a:cubicBezTo>
                      <a:pt x="216" y="208"/>
                      <a:pt x="216" y="208"/>
                      <a:pt x="216" y="208"/>
                    </a:cubicBezTo>
                    <a:cubicBezTo>
                      <a:pt x="220" y="208"/>
                      <a:pt x="224" y="204"/>
                      <a:pt x="224" y="200"/>
                    </a:cubicBezTo>
                    <a:cubicBezTo>
                      <a:pt x="224" y="176"/>
                      <a:pt x="224" y="176"/>
                      <a:pt x="224" y="176"/>
                    </a:cubicBezTo>
                    <a:cubicBezTo>
                      <a:pt x="248" y="176"/>
                      <a:pt x="248" y="176"/>
                      <a:pt x="248" y="176"/>
                    </a:cubicBezTo>
                    <a:cubicBezTo>
                      <a:pt x="252" y="176"/>
                      <a:pt x="256" y="172"/>
                      <a:pt x="256" y="168"/>
                    </a:cubicBezTo>
                    <a:cubicBezTo>
                      <a:pt x="256" y="8"/>
                      <a:pt x="256" y="8"/>
                      <a:pt x="256" y="8"/>
                    </a:cubicBezTo>
                    <a:cubicBezTo>
                      <a:pt x="256" y="4"/>
                      <a:pt x="252" y="0"/>
                      <a:pt x="248" y="0"/>
                    </a:cubicBezTo>
                    <a:close/>
                    <a:moveTo>
                      <a:pt x="208" y="48"/>
                    </a:moveTo>
                    <a:cubicBezTo>
                      <a:pt x="208" y="175"/>
                      <a:pt x="208" y="175"/>
                      <a:pt x="208" y="175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63" y="136"/>
                      <a:pt x="159" y="135"/>
                      <a:pt x="156" y="137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70" y="99"/>
                      <a:pt x="70" y="99"/>
                      <a:pt x="70" y="99"/>
                    </a:cubicBezTo>
                    <a:cubicBezTo>
                      <a:pt x="69" y="97"/>
                      <a:pt x="66" y="96"/>
                      <a:pt x="64" y="96"/>
                    </a:cubicBezTo>
                    <a:cubicBezTo>
                      <a:pt x="62" y="96"/>
                      <a:pt x="60" y="97"/>
                      <a:pt x="58" y="98"/>
                    </a:cubicBezTo>
                    <a:cubicBezTo>
                      <a:pt x="16" y="141"/>
                      <a:pt x="16" y="141"/>
                      <a:pt x="16" y="141"/>
                    </a:cubicBezTo>
                    <a:cubicBezTo>
                      <a:pt x="16" y="48"/>
                      <a:pt x="16" y="48"/>
                      <a:pt x="16" y="48"/>
                    </a:cubicBezTo>
                    <a:lnTo>
                      <a:pt x="208" y="48"/>
                    </a:lnTo>
                    <a:close/>
                    <a:moveTo>
                      <a:pt x="16" y="163"/>
                    </a:moveTo>
                    <a:cubicBezTo>
                      <a:pt x="64" y="116"/>
                      <a:pt x="64" y="116"/>
                      <a:pt x="64" y="116"/>
                    </a:cubicBezTo>
                    <a:cubicBezTo>
                      <a:pt x="114" y="173"/>
                      <a:pt x="114" y="173"/>
                      <a:pt x="114" y="173"/>
                    </a:cubicBezTo>
                    <a:cubicBezTo>
                      <a:pt x="117" y="176"/>
                      <a:pt x="121" y="177"/>
                      <a:pt x="124" y="175"/>
                    </a:cubicBezTo>
                    <a:cubicBezTo>
                      <a:pt x="159" y="154"/>
                      <a:pt x="159" y="154"/>
                      <a:pt x="159" y="154"/>
                    </a:cubicBezTo>
                    <a:cubicBezTo>
                      <a:pt x="204" y="192"/>
                      <a:pt x="204" y="192"/>
                      <a:pt x="204" y="192"/>
                    </a:cubicBezTo>
                    <a:cubicBezTo>
                      <a:pt x="16" y="192"/>
                      <a:pt x="16" y="192"/>
                      <a:pt x="16" y="192"/>
                    </a:cubicBezTo>
                    <a:lnTo>
                      <a:pt x="16" y="163"/>
                    </a:lnTo>
                    <a:close/>
                    <a:moveTo>
                      <a:pt x="240" y="160"/>
                    </a:moveTo>
                    <a:cubicBezTo>
                      <a:pt x="224" y="160"/>
                      <a:pt x="224" y="160"/>
                      <a:pt x="224" y="160"/>
                    </a:cubicBezTo>
                    <a:cubicBezTo>
                      <a:pt x="224" y="40"/>
                      <a:pt x="224" y="40"/>
                      <a:pt x="224" y="40"/>
                    </a:cubicBezTo>
                    <a:cubicBezTo>
                      <a:pt x="224" y="36"/>
                      <a:pt x="220" y="32"/>
                      <a:pt x="216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240" y="16"/>
                      <a:pt x="240" y="16"/>
                      <a:pt x="240" y="16"/>
                    </a:cubicBezTo>
                    <a:lnTo>
                      <a:pt x="240" y="1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6">
                <a:extLst>
                  <a:ext uri="{FF2B5EF4-FFF2-40B4-BE49-F238E27FC236}">
                    <a16:creationId xmlns:a16="http://schemas.microsoft.com/office/drawing/2014/main" xmlns="" id="{24E9312C-85A0-4B85-B5ED-622EB5898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1274" y="2531633"/>
                <a:ext cx="83858" cy="85169"/>
              </a:xfrm>
              <a:custGeom>
                <a:avLst/>
                <a:gdLst>
                  <a:gd name="T0" fmla="*/ 28 w 56"/>
                  <a:gd name="T1" fmla="*/ 56 h 56"/>
                  <a:gd name="T2" fmla="*/ 56 w 56"/>
                  <a:gd name="T3" fmla="*/ 28 h 56"/>
                  <a:gd name="T4" fmla="*/ 28 w 56"/>
                  <a:gd name="T5" fmla="*/ 0 h 56"/>
                  <a:gd name="T6" fmla="*/ 0 w 56"/>
                  <a:gd name="T7" fmla="*/ 28 h 56"/>
                  <a:gd name="T8" fmla="*/ 28 w 56"/>
                  <a:gd name="T9" fmla="*/ 56 h 56"/>
                  <a:gd name="T10" fmla="*/ 28 w 56"/>
                  <a:gd name="T11" fmla="*/ 16 h 56"/>
                  <a:gd name="T12" fmla="*/ 40 w 56"/>
                  <a:gd name="T13" fmla="*/ 28 h 56"/>
                  <a:gd name="T14" fmla="*/ 28 w 56"/>
                  <a:gd name="T15" fmla="*/ 40 h 56"/>
                  <a:gd name="T16" fmla="*/ 16 w 56"/>
                  <a:gd name="T17" fmla="*/ 28 h 56"/>
                  <a:gd name="T18" fmla="*/ 28 w 56"/>
                  <a:gd name="T19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56"/>
                    </a:move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lose/>
                    <a:moveTo>
                      <a:pt x="28" y="16"/>
                    </a:moveTo>
                    <a:cubicBezTo>
                      <a:pt x="35" y="16"/>
                      <a:pt x="40" y="21"/>
                      <a:pt x="40" y="28"/>
                    </a:cubicBezTo>
                    <a:cubicBezTo>
                      <a:pt x="40" y="35"/>
                      <a:pt x="35" y="40"/>
                      <a:pt x="28" y="40"/>
                    </a:cubicBezTo>
                    <a:cubicBezTo>
                      <a:pt x="21" y="40"/>
                      <a:pt x="16" y="35"/>
                      <a:pt x="16" y="28"/>
                    </a:cubicBezTo>
                    <a:cubicBezTo>
                      <a:pt x="16" y="21"/>
                      <a:pt x="21" y="16"/>
                      <a:pt x="2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7" name="千图PPT彼岸天：ID 8661124库_组合 1">
            <a:extLst>
              <a:ext uri="{FF2B5EF4-FFF2-40B4-BE49-F238E27FC236}">
                <a16:creationId xmlns:a16="http://schemas.microsoft.com/office/drawing/2014/main" xmlns="" id="{0E3C7570-9656-4037-9135-27ADFC73EDA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708067" y="2600908"/>
            <a:ext cx="4764796" cy="1261188"/>
            <a:chOff x="6384032" y="3124343"/>
            <a:chExt cx="5090832" cy="1261188"/>
          </a:xfrm>
        </p:grpSpPr>
        <p:sp>
          <p:nvSpPr>
            <p:cNvPr id="25" name="TextBox 27">
              <a:extLst>
                <a:ext uri="{FF2B5EF4-FFF2-40B4-BE49-F238E27FC236}">
                  <a16:creationId xmlns:a16="http://schemas.microsoft.com/office/drawing/2014/main" xmlns="" id="{D387D3CF-EBB0-4853-B4C8-5882976E3D68}"/>
                </a:ext>
              </a:extLst>
            </p:cNvPr>
            <p:cNvSpPr txBox="1">
              <a:spLocks/>
            </p:cNvSpPr>
            <p:nvPr/>
          </p:nvSpPr>
          <p:spPr>
            <a:xfrm>
              <a:off x="6384032" y="3124343"/>
              <a:ext cx="5090832" cy="386936"/>
            </a:xfrm>
            <a:prstGeom prst="rect">
              <a:avLst/>
            </a:prstGeom>
            <a:ln>
              <a:noFill/>
            </a:ln>
          </p:spPr>
          <p:txBody>
            <a:bodyPr vert="horz" wrap="none" lIns="0" tIns="0" rIns="0" bIns="0" anchor="b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26" name="TextBox 37">
              <a:extLst>
                <a:ext uri="{FF2B5EF4-FFF2-40B4-BE49-F238E27FC236}">
                  <a16:creationId xmlns:a16="http://schemas.microsoft.com/office/drawing/2014/main" xmlns="" id="{799CDC15-84AE-4FF0-ADCD-A9DB631A9B6D}"/>
                </a:ext>
              </a:extLst>
            </p:cNvPr>
            <p:cNvSpPr txBox="1">
              <a:spLocks/>
            </p:cNvSpPr>
            <p:nvPr/>
          </p:nvSpPr>
          <p:spPr>
            <a:xfrm>
              <a:off x="6384032" y="3511279"/>
              <a:ext cx="5090832" cy="874252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</a:t>
              </a:r>
              <a:r>
                <a:rPr lang="zh-CN" altLang="en-US" sz="1100" dirty="0" smtClean="0">
                  <a:solidFill>
                    <a:srgbClr val="000000"/>
                  </a:solidFill>
                </a:rPr>
                <a:t>此</a:t>
              </a:r>
              <a:endParaRPr lang="zh-CN" altLang="en-US" sz="11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8" name="千图PPT彼岸天：ID 8661124库_组合 40">
            <a:extLst>
              <a:ext uri="{FF2B5EF4-FFF2-40B4-BE49-F238E27FC236}">
                <a16:creationId xmlns:a16="http://schemas.microsoft.com/office/drawing/2014/main" xmlns="" id="{131EE0D6-0560-40BE-BCD1-82E2FD52F329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708067" y="3914794"/>
            <a:ext cx="4764796" cy="1261188"/>
            <a:chOff x="6384032" y="3124343"/>
            <a:chExt cx="5090832" cy="1261188"/>
          </a:xfrm>
        </p:grpSpPr>
        <p:sp>
          <p:nvSpPr>
            <p:cNvPr id="23" name="TextBox 41">
              <a:extLst>
                <a:ext uri="{FF2B5EF4-FFF2-40B4-BE49-F238E27FC236}">
                  <a16:creationId xmlns:a16="http://schemas.microsoft.com/office/drawing/2014/main" xmlns="" id="{EF1A481D-8195-468A-AF82-D64D052FDFD0}"/>
                </a:ext>
              </a:extLst>
            </p:cNvPr>
            <p:cNvSpPr txBox="1">
              <a:spLocks/>
            </p:cNvSpPr>
            <p:nvPr/>
          </p:nvSpPr>
          <p:spPr>
            <a:xfrm>
              <a:off x="6384032" y="3124343"/>
              <a:ext cx="5090832" cy="386936"/>
            </a:xfrm>
            <a:prstGeom prst="rect">
              <a:avLst/>
            </a:prstGeom>
            <a:ln>
              <a:noFill/>
            </a:ln>
          </p:spPr>
          <p:txBody>
            <a:bodyPr vert="horz" wrap="none" lIns="0" tIns="0" rIns="0" bIns="0" anchor="b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24" name="TextBox 42">
              <a:extLst>
                <a:ext uri="{FF2B5EF4-FFF2-40B4-BE49-F238E27FC236}">
                  <a16:creationId xmlns:a16="http://schemas.microsoft.com/office/drawing/2014/main" xmlns="" id="{62B7BD45-756C-4870-96EB-3C8D7C7203D3}"/>
                </a:ext>
              </a:extLst>
            </p:cNvPr>
            <p:cNvSpPr txBox="1">
              <a:spLocks/>
            </p:cNvSpPr>
            <p:nvPr/>
          </p:nvSpPr>
          <p:spPr>
            <a:xfrm>
              <a:off x="6384032" y="3511279"/>
              <a:ext cx="5090832" cy="874252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</a:t>
              </a:r>
              <a:r>
                <a:rPr lang="zh-CN" altLang="en-US" sz="1100" dirty="0" smtClean="0">
                  <a:solidFill>
                    <a:srgbClr val="000000"/>
                  </a:solidFill>
                </a:rPr>
                <a:t>此</a:t>
              </a:r>
              <a:endParaRPr lang="zh-CN" altLang="en-US" sz="11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9" name="千图PPT彼岸天：ID 8661124库_组合 43">
            <a:extLst>
              <a:ext uri="{FF2B5EF4-FFF2-40B4-BE49-F238E27FC236}">
                <a16:creationId xmlns:a16="http://schemas.microsoft.com/office/drawing/2014/main" xmlns="" id="{51CF9169-51D6-4053-B0CD-C8183AF1639D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4316679" y="1416915"/>
            <a:ext cx="940965" cy="940965"/>
            <a:chOff x="6832990" y="2145682"/>
            <a:chExt cx="823913" cy="823913"/>
          </a:xfrm>
        </p:grpSpPr>
        <p:sp>
          <p:nvSpPr>
            <p:cNvPr id="21" name="Oval 44">
              <a:extLst>
                <a:ext uri="{FF2B5EF4-FFF2-40B4-BE49-F238E27FC236}">
                  <a16:creationId xmlns:a16="http://schemas.microsoft.com/office/drawing/2014/main" xmlns="" id="{97FBB9E8-7BCD-4A9F-BF44-711DFC124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2990" y="2145682"/>
              <a:ext cx="823913" cy="823913"/>
            </a:xfrm>
            <a:prstGeom prst="ellipse">
              <a:avLst/>
            </a:prstGeom>
            <a:solidFill>
              <a:schemeClr val="accent1"/>
            </a:solidFill>
            <a:ln w="57150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45">
              <a:extLst>
                <a:ext uri="{FF2B5EF4-FFF2-40B4-BE49-F238E27FC236}">
                  <a16:creationId xmlns:a16="http://schemas.microsoft.com/office/drawing/2014/main" xmlns="" id="{58A11B5C-DDCC-48A6-A47C-50CDF1A1B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9504" y="2364371"/>
              <a:ext cx="290883" cy="386534"/>
            </a:xfrm>
            <a:custGeom>
              <a:avLst/>
              <a:gdLst>
                <a:gd name="T0" fmla="*/ 168 w 192"/>
                <a:gd name="T1" fmla="*/ 64 h 256"/>
                <a:gd name="T2" fmla="*/ 168 w 192"/>
                <a:gd name="T3" fmla="*/ 40 h 256"/>
                <a:gd name="T4" fmla="*/ 184 w 192"/>
                <a:gd name="T5" fmla="*/ 40 h 256"/>
                <a:gd name="T6" fmla="*/ 192 w 192"/>
                <a:gd name="T7" fmla="*/ 32 h 256"/>
                <a:gd name="T8" fmla="*/ 192 w 192"/>
                <a:gd name="T9" fmla="*/ 8 h 256"/>
                <a:gd name="T10" fmla="*/ 184 w 192"/>
                <a:gd name="T11" fmla="*/ 0 h 256"/>
                <a:gd name="T12" fmla="*/ 8 w 192"/>
                <a:gd name="T13" fmla="*/ 0 h 256"/>
                <a:gd name="T14" fmla="*/ 0 w 192"/>
                <a:gd name="T15" fmla="*/ 8 h 256"/>
                <a:gd name="T16" fmla="*/ 0 w 192"/>
                <a:gd name="T17" fmla="*/ 32 h 256"/>
                <a:gd name="T18" fmla="*/ 8 w 192"/>
                <a:gd name="T19" fmla="*/ 40 h 256"/>
                <a:gd name="T20" fmla="*/ 24 w 192"/>
                <a:gd name="T21" fmla="*/ 40 h 256"/>
                <a:gd name="T22" fmla="*/ 24 w 192"/>
                <a:gd name="T23" fmla="*/ 64 h 256"/>
                <a:gd name="T24" fmla="*/ 63 w 192"/>
                <a:gd name="T25" fmla="*/ 128 h 256"/>
                <a:gd name="T26" fmla="*/ 24 w 192"/>
                <a:gd name="T27" fmla="*/ 192 h 256"/>
                <a:gd name="T28" fmla="*/ 24 w 192"/>
                <a:gd name="T29" fmla="*/ 216 h 256"/>
                <a:gd name="T30" fmla="*/ 8 w 192"/>
                <a:gd name="T31" fmla="*/ 216 h 256"/>
                <a:gd name="T32" fmla="*/ 0 w 192"/>
                <a:gd name="T33" fmla="*/ 224 h 256"/>
                <a:gd name="T34" fmla="*/ 0 w 192"/>
                <a:gd name="T35" fmla="*/ 248 h 256"/>
                <a:gd name="T36" fmla="*/ 8 w 192"/>
                <a:gd name="T37" fmla="*/ 256 h 256"/>
                <a:gd name="T38" fmla="*/ 184 w 192"/>
                <a:gd name="T39" fmla="*/ 256 h 256"/>
                <a:gd name="T40" fmla="*/ 192 w 192"/>
                <a:gd name="T41" fmla="*/ 248 h 256"/>
                <a:gd name="T42" fmla="*/ 192 w 192"/>
                <a:gd name="T43" fmla="*/ 224 h 256"/>
                <a:gd name="T44" fmla="*/ 184 w 192"/>
                <a:gd name="T45" fmla="*/ 216 h 256"/>
                <a:gd name="T46" fmla="*/ 168 w 192"/>
                <a:gd name="T47" fmla="*/ 216 h 256"/>
                <a:gd name="T48" fmla="*/ 168 w 192"/>
                <a:gd name="T49" fmla="*/ 192 h 256"/>
                <a:gd name="T50" fmla="*/ 129 w 192"/>
                <a:gd name="T51" fmla="*/ 128 h 256"/>
                <a:gd name="T52" fmla="*/ 168 w 192"/>
                <a:gd name="T53" fmla="*/ 64 h 256"/>
                <a:gd name="T54" fmla="*/ 16 w 192"/>
                <a:gd name="T55" fmla="*/ 16 h 256"/>
                <a:gd name="T56" fmla="*/ 176 w 192"/>
                <a:gd name="T57" fmla="*/ 16 h 256"/>
                <a:gd name="T58" fmla="*/ 176 w 192"/>
                <a:gd name="T59" fmla="*/ 24 h 256"/>
                <a:gd name="T60" fmla="*/ 16 w 192"/>
                <a:gd name="T61" fmla="*/ 24 h 256"/>
                <a:gd name="T62" fmla="*/ 16 w 192"/>
                <a:gd name="T63" fmla="*/ 16 h 256"/>
                <a:gd name="T64" fmla="*/ 176 w 192"/>
                <a:gd name="T65" fmla="*/ 240 h 256"/>
                <a:gd name="T66" fmla="*/ 16 w 192"/>
                <a:gd name="T67" fmla="*/ 240 h 256"/>
                <a:gd name="T68" fmla="*/ 16 w 192"/>
                <a:gd name="T69" fmla="*/ 232 h 256"/>
                <a:gd name="T70" fmla="*/ 176 w 192"/>
                <a:gd name="T71" fmla="*/ 232 h 256"/>
                <a:gd name="T72" fmla="*/ 176 w 192"/>
                <a:gd name="T73" fmla="*/ 240 h 256"/>
                <a:gd name="T74" fmla="*/ 152 w 192"/>
                <a:gd name="T75" fmla="*/ 192 h 256"/>
                <a:gd name="T76" fmla="*/ 152 w 192"/>
                <a:gd name="T77" fmla="*/ 216 h 256"/>
                <a:gd name="T78" fmla="*/ 40 w 192"/>
                <a:gd name="T79" fmla="*/ 216 h 256"/>
                <a:gd name="T80" fmla="*/ 40 w 192"/>
                <a:gd name="T81" fmla="*/ 192 h 256"/>
                <a:gd name="T82" fmla="*/ 96 w 192"/>
                <a:gd name="T83" fmla="*/ 136 h 256"/>
                <a:gd name="T84" fmla="*/ 152 w 192"/>
                <a:gd name="T85" fmla="*/ 192 h 256"/>
                <a:gd name="T86" fmla="*/ 96 w 192"/>
                <a:gd name="T87" fmla="*/ 120 h 256"/>
                <a:gd name="T88" fmla="*/ 40 w 192"/>
                <a:gd name="T89" fmla="*/ 64 h 256"/>
                <a:gd name="T90" fmla="*/ 40 w 192"/>
                <a:gd name="T91" fmla="*/ 40 h 256"/>
                <a:gd name="T92" fmla="*/ 152 w 192"/>
                <a:gd name="T93" fmla="*/ 40 h 256"/>
                <a:gd name="T94" fmla="*/ 152 w 192"/>
                <a:gd name="T95" fmla="*/ 64 h 256"/>
                <a:gd name="T96" fmla="*/ 96 w 192"/>
                <a:gd name="T97" fmla="*/ 1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" h="256">
                  <a:moveTo>
                    <a:pt x="168" y="64"/>
                  </a:moveTo>
                  <a:cubicBezTo>
                    <a:pt x="168" y="40"/>
                    <a:pt x="168" y="40"/>
                    <a:pt x="168" y="40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8" y="40"/>
                    <a:pt x="192" y="36"/>
                    <a:pt x="192" y="32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92" y="4"/>
                    <a:pt x="188" y="0"/>
                    <a:pt x="18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92"/>
                    <a:pt x="40" y="116"/>
                    <a:pt x="63" y="128"/>
                  </a:cubicBezTo>
                  <a:cubicBezTo>
                    <a:pt x="40" y="140"/>
                    <a:pt x="24" y="164"/>
                    <a:pt x="24" y="192"/>
                  </a:cubicBezTo>
                  <a:cubicBezTo>
                    <a:pt x="24" y="216"/>
                    <a:pt x="24" y="216"/>
                    <a:pt x="24" y="216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4" y="216"/>
                    <a:pt x="0" y="220"/>
                    <a:pt x="0" y="224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2"/>
                    <a:pt x="4" y="256"/>
                    <a:pt x="8" y="256"/>
                  </a:cubicBezTo>
                  <a:cubicBezTo>
                    <a:pt x="184" y="256"/>
                    <a:pt x="184" y="256"/>
                    <a:pt x="184" y="256"/>
                  </a:cubicBezTo>
                  <a:cubicBezTo>
                    <a:pt x="188" y="256"/>
                    <a:pt x="192" y="252"/>
                    <a:pt x="192" y="248"/>
                  </a:cubicBezTo>
                  <a:cubicBezTo>
                    <a:pt x="192" y="224"/>
                    <a:pt x="192" y="224"/>
                    <a:pt x="192" y="224"/>
                  </a:cubicBezTo>
                  <a:cubicBezTo>
                    <a:pt x="192" y="220"/>
                    <a:pt x="188" y="216"/>
                    <a:pt x="184" y="216"/>
                  </a:cubicBezTo>
                  <a:cubicBezTo>
                    <a:pt x="168" y="216"/>
                    <a:pt x="168" y="216"/>
                    <a:pt x="168" y="216"/>
                  </a:cubicBezTo>
                  <a:cubicBezTo>
                    <a:pt x="168" y="192"/>
                    <a:pt x="168" y="192"/>
                    <a:pt x="168" y="192"/>
                  </a:cubicBezTo>
                  <a:cubicBezTo>
                    <a:pt x="168" y="164"/>
                    <a:pt x="152" y="140"/>
                    <a:pt x="129" y="128"/>
                  </a:cubicBezTo>
                  <a:cubicBezTo>
                    <a:pt x="152" y="116"/>
                    <a:pt x="168" y="92"/>
                    <a:pt x="168" y="64"/>
                  </a:cubicBezTo>
                  <a:close/>
                  <a:moveTo>
                    <a:pt x="16" y="16"/>
                  </a:moveTo>
                  <a:cubicBezTo>
                    <a:pt x="176" y="16"/>
                    <a:pt x="176" y="16"/>
                    <a:pt x="176" y="1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6" y="16"/>
                  </a:lnTo>
                  <a:close/>
                  <a:moveTo>
                    <a:pt x="176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76" y="232"/>
                    <a:pt x="176" y="232"/>
                    <a:pt x="176" y="232"/>
                  </a:cubicBezTo>
                  <a:lnTo>
                    <a:pt x="176" y="240"/>
                  </a:lnTo>
                  <a:close/>
                  <a:moveTo>
                    <a:pt x="152" y="192"/>
                  </a:moveTo>
                  <a:cubicBezTo>
                    <a:pt x="152" y="216"/>
                    <a:pt x="152" y="216"/>
                    <a:pt x="152" y="216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40" y="192"/>
                    <a:pt x="40" y="192"/>
                    <a:pt x="40" y="192"/>
                  </a:cubicBezTo>
                  <a:cubicBezTo>
                    <a:pt x="40" y="161"/>
                    <a:pt x="65" y="136"/>
                    <a:pt x="96" y="136"/>
                  </a:cubicBezTo>
                  <a:cubicBezTo>
                    <a:pt x="127" y="136"/>
                    <a:pt x="152" y="161"/>
                    <a:pt x="152" y="192"/>
                  </a:cubicBezTo>
                  <a:close/>
                  <a:moveTo>
                    <a:pt x="96" y="120"/>
                  </a:moveTo>
                  <a:cubicBezTo>
                    <a:pt x="65" y="120"/>
                    <a:pt x="40" y="95"/>
                    <a:pt x="40" y="6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95"/>
                    <a:pt x="127" y="120"/>
                    <a:pt x="96" y="1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千图PPT彼岸天：ID 8661124库_组合 46">
            <a:extLst>
              <a:ext uri="{FF2B5EF4-FFF2-40B4-BE49-F238E27FC236}">
                <a16:creationId xmlns:a16="http://schemas.microsoft.com/office/drawing/2014/main" xmlns="" id="{0A1D5C5C-D5C6-4737-AFB0-A36B5E99BBCC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4316679" y="4897440"/>
            <a:ext cx="940965" cy="940965"/>
            <a:chOff x="6869481" y="3174886"/>
            <a:chExt cx="823913" cy="823913"/>
          </a:xfrm>
        </p:grpSpPr>
        <p:sp>
          <p:nvSpPr>
            <p:cNvPr id="17" name="Oval 47">
              <a:extLst>
                <a:ext uri="{FF2B5EF4-FFF2-40B4-BE49-F238E27FC236}">
                  <a16:creationId xmlns:a16="http://schemas.microsoft.com/office/drawing/2014/main" xmlns="" id="{A01C3DD0-42B3-4B01-AC0A-173448AC9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9481" y="3174886"/>
              <a:ext cx="823913" cy="823913"/>
            </a:xfrm>
            <a:prstGeom prst="ellipse">
              <a:avLst/>
            </a:prstGeom>
            <a:solidFill>
              <a:schemeClr val="accent3"/>
            </a:solidFill>
            <a:ln w="57150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48">
              <a:extLst>
                <a:ext uri="{FF2B5EF4-FFF2-40B4-BE49-F238E27FC236}">
                  <a16:creationId xmlns:a16="http://schemas.microsoft.com/office/drawing/2014/main" xmlns="" id="{6E4AABAC-FB35-44A9-A3C0-8550A701BE0E}"/>
                </a:ext>
              </a:extLst>
            </p:cNvPr>
            <p:cNvGrpSpPr/>
            <p:nvPr/>
          </p:nvGrpSpPr>
          <p:grpSpPr>
            <a:xfrm>
              <a:off x="7099504" y="3437424"/>
              <a:ext cx="386534" cy="314469"/>
              <a:chOff x="6275559" y="2434671"/>
              <a:chExt cx="386534" cy="314469"/>
            </a:xfrm>
            <a:solidFill>
              <a:schemeClr val="bg1"/>
            </a:solidFill>
          </p:grpSpPr>
          <p:sp>
            <p:nvSpPr>
              <p:cNvPr id="19" name="Freeform: Shape 49">
                <a:extLst>
                  <a:ext uri="{FF2B5EF4-FFF2-40B4-BE49-F238E27FC236}">
                    <a16:creationId xmlns:a16="http://schemas.microsoft.com/office/drawing/2014/main" xmlns="" id="{69AF1CFE-6006-402E-93F4-2A3EED74B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559" y="2434671"/>
                <a:ext cx="386534" cy="314469"/>
              </a:xfrm>
              <a:custGeom>
                <a:avLst/>
                <a:gdLst>
                  <a:gd name="T0" fmla="*/ 248 w 256"/>
                  <a:gd name="T1" fmla="*/ 0 h 208"/>
                  <a:gd name="T2" fmla="*/ 40 w 256"/>
                  <a:gd name="T3" fmla="*/ 0 h 208"/>
                  <a:gd name="T4" fmla="*/ 32 w 256"/>
                  <a:gd name="T5" fmla="*/ 8 h 208"/>
                  <a:gd name="T6" fmla="*/ 32 w 256"/>
                  <a:gd name="T7" fmla="*/ 32 h 208"/>
                  <a:gd name="T8" fmla="*/ 8 w 256"/>
                  <a:gd name="T9" fmla="*/ 32 h 208"/>
                  <a:gd name="T10" fmla="*/ 0 w 256"/>
                  <a:gd name="T11" fmla="*/ 40 h 208"/>
                  <a:gd name="T12" fmla="*/ 0 w 256"/>
                  <a:gd name="T13" fmla="*/ 200 h 208"/>
                  <a:gd name="T14" fmla="*/ 8 w 256"/>
                  <a:gd name="T15" fmla="*/ 208 h 208"/>
                  <a:gd name="T16" fmla="*/ 216 w 256"/>
                  <a:gd name="T17" fmla="*/ 208 h 208"/>
                  <a:gd name="T18" fmla="*/ 224 w 256"/>
                  <a:gd name="T19" fmla="*/ 200 h 208"/>
                  <a:gd name="T20" fmla="*/ 224 w 256"/>
                  <a:gd name="T21" fmla="*/ 176 h 208"/>
                  <a:gd name="T22" fmla="*/ 248 w 256"/>
                  <a:gd name="T23" fmla="*/ 176 h 208"/>
                  <a:gd name="T24" fmla="*/ 256 w 256"/>
                  <a:gd name="T25" fmla="*/ 168 h 208"/>
                  <a:gd name="T26" fmla="*/ 256 w 256"/>
                  <a:gd name="T27" fmla="*/ 8 h 208"/>
                  <a:gd name="T28" fmla="*/ 248 w 256"/>
                  <a:gd name="T29" fmla="*/ 0 h 208"/>
                  <a:gd name="T30" fmla="*/ 208 w 256"/>
                  <a:gd name="T31" fmla="*/ 48 h 208"/>
                  <a:gd name="T32" fmla="*/ 208 w 256"/>
                  <a:gd name="T33" fmla="*/ 175 h 208"/>
                  <a:gd name="T34" fmla="*/ 165 w 256"/>
                  <a:gd name="T35" fmla="*/ 138 h 208"/>
                  <a:gd name="T36" fmla="*/ 156 w 256"/>
                  <a:gd name="T37" fmla="*/ 137 h 208"/>
                  <a:gd name="T38" fmla="*/ 122 w 256"/>
                  <a:gd name="T39" fmla="*/ 158 h 208"/>
                  <a:gd name="T40" fmla="*/ 70 w 256"/>
                  <a:gd name="T41" fmla="*/ 99 h 208"/>
                  <a:gd name="T42" fmla="*/ 64 w 256"/>
                  <a:gd name="T43" fmla="*/ 96 h 208"/>
                  <a:gd name="T44" fmla="*/ 58 w 256"/>
                  <a:gd name="T45" fmla="*/ 98 h 208"/>
                  <a:gd name="T46" fmla="*/ 16 w 256"/>
                  <a:gd name="T47" fmla="*/ 141 h 208"/>
                  <a:gd name="T48" fmla="*/ 16 w 256"/>
                  <a:gd name="T49" fmla="*/ 48 h 208"/>
                  <a:gd name="T50" fmla="*/ 208 w 256"/>
                  <a:gd name="T51" fmla="*/ 48 h 208"/>
                  <a:gd name="T52" fmla="*/ 16 w 256"/>
                  <a:gd name="T53" fmla="*/ 163 h 208"/>
                  <a:gd name="T54" fmla="*/ 64 w 256"/>
                  <a:gd name="T55" fmla="*/ 116 h 208"/>
                  <a:gd name="T56" fmla="*/ 114 w 256"/>
                  <a:gd name="T57" fmla="*/ 173 h 208"/>
                  <a:gd name="T58" fmla="*/ 124 w 256"/>
                  <a:gd name="T59" fmla="*/ 175 h 208"/>
                  <a:gd name="T60" fmla="*/ 159 w 256"/>
                  <a:gd name="T61" fmla="*/ 154 h 208"/>
                  <a:gd name="T62" fmla="*/ 204 w 256"/>
                  <a:gd name="T63" fmla="*/ 192 h 208"/>
                  <a:gd name="T64" fmla="*/ 16 w 256"/>
                  <a:gd name="T65" fmla="*/ 192 h 208"/>
                  <a:gd name="T66" fmla="*/ 16 w 256"/>
                  <a:gd name="T67" fmla="*/ 163 h 208"/>
                  <a:gd name="T68" fmla="*/ 240 w 256"/>
                  <a:gd name="T69" fmla="*/ 160 h 208"/>
                  <a:gd name="T70" fmla="*/ 224 w 256"/>
                  <a:gd name="T71" fmla="*/ 160 h 208"/>
                  <a:gd name="T72" fmla="*/ 224 w 256"/>
                  <a:gd name="T73" fmla="*/ 40 h 208"/>
                  <a:gd name="T74" fmla="*/ 216 w 256"/>
                  <a:gd name="T75" fmla="*/ 32 h 208"/>
                  <a:gd name="T76" fmla="*/ 48 w 256"/>
                  <a:gd name="T77" fmla="*/ 32 h 208"/>
                  <a:gd name="T78" fmla="*/ 48 w 256"/>
                  <a:gd name="T79" fmla="*/ 16 h 208"/>
                  <a:gd name="T80" fmla="*/ 240 w 256"/>
                  <a:gd name="T81" fmla="*/ 16 h 208"/>
                  <a:gd name="T82" fmla="*/ 240 w 256"/>
                  <a:gd name="T83" fmla="*/ 16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6" h="208">
                    <a:moveTo>
                      <a:pt x="24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2" y="4"/>
                      <a:pt x="32" y="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4" y="32"/>
                      <a:pt x="0" y="36"/>
                      <a:pt x="0" y="4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204"/>
                      <a:pt x="4" y="208"/>
                      <a:pt x="8" y="208"/>
                    </a:cubicBezTo>
                    <a:cubicBezTo>
                      <a:pt x="216" y="208"/>
                      <a:pt x="216" y="208"/>
                      <a:pt x="216" y="208"/>
                    </a:cubicBezTo>
                    <a:cubicBezTo>
                      <a:pt x="220" y="208"/>
                      <a:pt x="224" y="204"/>
                      <a:pt x="224" y="200"/>
                    </a:cubicBezTo>
                    <a:cubicBezTo>
                      <a:pt x="224" y="176"/>
                      <a:pt x="224" y="176"/>
                      <a:pt x="224" y="176"/>
                    </a:cubicBezTo>
                    <a:cubicBezTo>
                      <a:pt x="248" y="176"/>
                      <a:pt x="248" y="176"/>
                      <a:pt x="248" y="176"/>
                    </a:cubicBezTo>
                    <a:cubicBezTo>
                      <a:pt x="252" y="176"/>
                      <a:pt x="256" y="172"/>
                      <a:pt x="256" y="168"/>
                    </a:cubicBezTo>
                    <a:cubicBezTo>
                      <a:pt x="256" y="8"/>
                      <a:pt x="256" y="8"/>
                      <a:pt x="256" y="8"/>
                    </a:cubicBezTo>
                    <a:cubicBezTo>
                      <a:pt x="256" y="4"/>
                      <a:pt x="252" y="0"/>
                      <a:pt x="248" y="0"/>
                    </a:cubicBezTo>
                    <a:close/>
                    <a:moveTo>
                      <a:pt x="208" y="48"/>
                    </a:moveTo>
                    <a:cubicBezTo>
                      <a:pt x="208" y="175"/>
                      <a:pt x="208" y="175"/>
                      <a:pt x="208" y="175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63" y="136"/>
                      <a:pt x="159" y="135"/>
                      <a:pt x="156" y="137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70" y="99"/>
                      <a:pt x="70" y="99"/>
                      <a:pt x="70" y="99"/>
                    </a:cubicBezTo>
                    <a:cubicBezTo>
                      <a:pt x="69" y="97"/>
                      <a:pt x="66" y="96"/>
                      <a:pt x="64" y="96"/>
                    </a:cubicBezTo>
                    <a:cubicBezTo>
                      <a:pt x="62" y="96"/>
                      <a:pt x="60" y="97"/>
                      <a:pt x="58" y="98"/>
                    </a:cubicBezTo>
                    <a:cubicBezTo>
                      <a:pt x="16" y="141"/>
                      <a:pt x="16" y="141"/>
                      <a:pt x="16" y="141"/>
                    </a:cubicBezTo>
                    <a:cubicBezTo>
                      <a:pt x="16" y="48"/>
                      <a:pt x="16" y="48"/>
                      <a:pt x="16" y="48"/>
                    </a:cubicBezTo>
                    <a:lnTo>
                      <a:pt x="208" y="48"/>
                    </a:lnTo>
                    <a:close/>
                    <a:moveTo>
                      <a:pt x="16" y="163"/>
                    </a:moveTo>
                    <a:cubicBezTo>
                      <a:pt x="64" y="116"/>
                      <a:pt x="64" y="116"/>
                      <a:pt x="64" y="116"/>
                    </a:cubicBezTo>
                    <a:cubicBezTo>
                      <a:pt x="114" y="173"/>
                      <a:pt x="114" y="173"/>
                      <a:pt x="114" y="173"/>
                    </a:cubicBezTo>
                    <a:cubicBezTo>
                      <a:pt x="117" y="176"/>
                      <a:pt x="121" y="177"/>
                      <a:pt x="124" y="175"/>
                    </a:cubicBezTo>
                    <a:cubicBezTo>
                      <a:pt x="159" y="154"/>
                      <a:pt x="159" y="154"/>
                      <a:pt x="159" y="154"/>
                    </a:cubicBezTo>
                    <a:cubicBezTo>
                      <a:pt x="204" y="192"/>
                      <a:pt x="204" y="192"/>
                      <a:pt x="204" y="192"/>
                    </a:cubicBezTo>
                    <a:cubicBezTo>
                      <a:pt x="16" y="192"/>
                      <a:pt x="16" y="192"/>
                      <a:pt x="16" y="192"/>
                    </a:cubicBezTo>
                    <a:lnTo>
                      <a:pt x="16" y="163"/>
                    </a:lnTo>
                    <a:close/>
                    <a:moveTo>
                      <a:pt x="240" y="160"/>
                    </a:moveTo>
                    <a:cubicBezTo>
                      <a:pt x="224" y="160"/>
                      <a:pt x="224" y="160"/>
                      <a:pt x="224" y="160"/>
                    </a:cubicBezTo>
                    <a:cubicBezTo>
                      <a:pt x="224" y="40"/>
                      <a:pt x="224" y="40"/>
                      <a:pt x="224" y="40"/>
                    </a:cubicBezTo>
                    <a:cubicBezTo>
                      <a:pt x="224" y="36"/>
                      <a:pt x="220" y="32"/>
                      <a:pt x="216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240" y="16"/>
                      <a:pt x="240" y="16"/>
                      <a:pt x="240" y="16"/>
                    </a:cubicBezTo>
                    <a:lnTo>
                      <a:pt x="240" y="1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50">
                <a:extLst>
                  <a:ext uri="{FF2B5EF4-FFF2-40B4-BE49-F238E27FC236}">
                    <a16:creationId xmlns:a16="http://schemas.microsoft.com/office/drawing/2014/main" xmlns="" id="{A37BFCE3-089C-47A6-A04F-5E5556B39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1274" y="2531633"/>
                <a:ext cx="83858" cy="85169"/>
              </a:xfrm>
              <a:custGeom>
                <a:avLst/>
                <a:gdLst>
                  <a:gd name="T0" fmla="*/ 28 w 56"/>
                  <a:gd name="T1" fmla="*/ 56 h 56"/>
                  <a:gd name="T2" fmla="*/ 56 w 56"/>
                  <a:gd name="T3" fmla="*/ 28 h 56"/>
                  <a:gd name="T4" fmla="*/ 28 w 56"/>
                  <a:gd name="T5" fmla="*/ 0 h 56"/>
                  <a:gd name="T6" fmla="*/ 0 w 56"/>
                  <a:gd name="T7" fmla="*/ 28 h 56"/>
                  <a:gd name="T8" fmla="*/ 28 w 56"/>
                  <a:gd name="T9" fmla="*/ 56 h 56"/>
                  <a:gd name="T10" fmla="*/ 28 w 56"/>
                  <a:gd name="T11" fmla="*/ 16 h 56"/>
                  <a:gd name="T12" fmla="*/ 40 w 56"/>
                  <a:gd name="T13" fmla="*/ 28 h 56"/>
                  <a:gd name="T14" fmla="*/ 28 w 56"/>
                  <a:gd name="T15" fmla="*/ 40 h 56"/>
                  <a:gd name="T16" fmla="*/ 16 w 56"/>
                  <a:gd name="T17" fmla="*/ 28 h 56"/>
                  <a:gd name="T18" fmla="*/ 28 w 56"/>
                  <a:gd name="T19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56"/>
                    </a:move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lose/>
                    <a:moveTo>
                      <a:pt x="28" y="16"/>
                    </a:moveTo>
                    <a:cubicBezTo>
                      <a:pt x="35" y="16"/>
                      <a:pt x="40" y="21"/>
                      <a:pt x="40" y="28"/>
                    </a:cubicBezTo>
                    <a:cubicBezTo>
                      <a:pt x="40" y="35"/>
                      <a:pt x="35" y="40"/>
                      <a:pt x="28" y="40"/>
                    </a:cubicBezTo>
                    <a:cubicBezTo>
                      <a:pt x="21" y="40"/>
                      <a:pt x="16" y="35"/>
                      <a:pt x="16" y="28"/>
                    </a:cubicBezTo>
                    <a:cubicBezTo>
                      <a:pt x="16" y="21"/>
                      <a:pt x="21" y="16"/>
                      <a:pt x="2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1" name="千图PPT彼岸天：ID 8661124库_组合 51">
            <a:extLst>
              <a:ext uri="{FF2B5EF4-FFF2-40B4-BE49-F238E27FC236}">
                <a16:creationId xmlns:a16="http://schemas.microsoft.com/office/drawing/2014/main" xmlns="" id="{9E386145-84C2-4C48-9A64-6093457A04DE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5458552" y="1477527"/>
            <a:ext cx="4764796" cy="1261188"/>
            <a:chOff x="6384032" y="3124343"/>
            <a:chExt cx="5090832" cy="1261188"/>
          </a:xfrm>
        </p:grpSpPr>
        <p:sp>
          <p:nvSpPr>
            <p:cNvPr id="15" name="TextBox 52">
              <a:extLst>
                <a:ext uri="{FF2B5EF4-FFF2-40B4-BE49-F238E27FC236}">
                  <a16:creationId xmlns:a16="http://schemas.microsoft.com/office/drawing/2014/main" xmlns="" id="{E0889D4A-3ABA-414C-886F-E0FE316DCF98}"/>
                </a:ext>
              </a:extLst>
            </p:cNvPr>
            <p:cNvSpPr txBox="1">
              <a:spLocks/>
            </p:cNvSpPr>
            <p:nvPr/>
          </p:nvSpPr>
          <p:spPr>
            <a:xfrm>
              <a:off x="6384032" y="3124343"/>
              <a:ext cx="5090832" cy="386936"/>
            </a:xfrm>
            <a:prstGeom prst="rect">
              <a:avLst/>
            </a:prstGeom>
            <a:ln>
              <a:noFill/>
            </a:ln>
          </p:spPr>
          <p:txBody>
            <a:bodyPr vert="horz" wrap="none" lIns="0" tIns="0" rIns="0" bIns="0" anchor="b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16" name="TextBox 53">
              <a:extLst>
                <a:ext uri="{FF2B5EF4-FFF2-40B4-BE49-F238E27FC236}">
                  <a16:creationId xmlns:a16="http://schemas.microsoft.com/office/drawing/2014/main" xmlns="" id="{1BC9B897-7781-47F0-A52A-826BCC65CF62}"/>
                </a:ext>
              </a:extLst>
            </p:cNvPr>
            <p:cNvSpPr txBox="1">
              <a:spLocks/>
            </p:cNvSpPr>
            <p:nvPr/>
          </p:nvSpPr>
          <p:spPr>
            <a:xfrm>
              <a:off x="6384032" y="3511279"/>
              <a:ext cx="5090832" cy="874252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</a:t>
              </a:r>
              <a:r>
                <a:rPr lang="zh-CN" altLang="en-US" sz="1100" dirty="0" smtClean="0">
                  <a:solidFill>
                    <a:srgbClr val="000000"/>
                  </a:solidFill>
                </a:rPr>
                <a:t>此</a:t>
              </a:r>
              <a:endParaRPr lang="zh-CN" altLang="en-US" sz="11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" name="千图PPT彼岸天：ID 8661124库_组合 54">
            <a:extLst>
              <a:ext uri="{FF2B5EF4-FFF2-40B4-BE49-F238E27FC236}">
                <a16:creationId xmlns:a16="http://schemas.microsoft.com/office/drawing/2014/main" xmlns="" id="{0F441C7F-31FC-4AC4-B689-083A136996A7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5458552" y="5026145"/>
            <a:ext cx="4764796" cy="1261188"/>
            <a:chOff x="6384032" y="3124343"/>
            <a:chExt cx="5090832" cy="1261188"/>
          </a:xfrm>
        </p:grpSpPr>
        <p:sp>
          <p:nvSpPr>
            <p:cNvPr id="13" name="TextBox 55">
              <a:extLst>
                <a:ext uri="{FF2B5EF4-FFF2-40B4-BE49-F238E27FC236}">
                  <a16:creationId xmlns:a16="http://schemas.microsoft.com/office/drawing/2014/main" xmlns="" id="{BFED0CE5-3323-4FD3-AA78-EE84A7B7DAE0}"/>
                </a:ext>
              </a:extLst>
            </p:cNvPr>
            <p:cNvSpPr txBox="1">
              <a:spLocks/>
            </p:cNvSpPr>
            <p:nvPr/>
          </p:nvSpPr>
          <p:spPr>
            <a:xfrm>
              <a:off x="6384032" y="3124343"/>
              <a:ext cx="5090832" cy="386936"/>
            </a:xfrm>
            <a:prstGeom prst="rect">
              <a:avLst/>
            </a:prstGeom>
            <a:ln>
              <a:noFill/>
            </a:ln>
          </p:spPr>
          <p:txBody>
            <a:bodyPr vert="horz" wrap="none" lIns="0" tIns="0" rIns="0" bIns="0" anchor="b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14" name="TextBox 56">
              <a:extLst>
                <a:ext uri="{FF2B5EF4-FFF2-40B4-BE49-F238E27FC236}">
                  <a16:creationId xmlns:a16="http://schemas.microsoft.com/office/drawing/2014/main" xmlns="" id="{FF0801A5-6129-4049-AD07-26E50BE7B8F1}"/>
                </a:ext>
              </a:extLst>
            </p:cNvPr>
            <p:cNvSpPr txBox="1">
              <a:spLocks/>
            </p:cNvSpPr>
            <p:nvPr/>
          </p:nvSpPr>
          <p:spPr>
            <a:xfrm>
              <a:off x="6384032" y="3511279"/>
              <a:ext cx="5090832" cy="874252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</a:t>
              </a:r>
              <a:r>
                <a:rPr lang="zh-CN" altLang="en-US" sz="1100" dirty="0" smtClean="0">
                  <a:solidFill>
                    <a:srgbClr val="000000"/>
                  </a:solidFill>
                </a:rPr>
                <a:t>此</a:t>
              </a:r>
              <a:endParaRPr lang="zh-CN" altLang="en-US" sz="1100" dirty="0">
                <a:solidFill>
                  <a:srgbClr val="000000"/>
                </a:solidFill>
              </a:endParaRPr>
            </a:p>
          </p:txBody>
        </p:sp>
      </p:grp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18146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_文本框 6">
            <a:extLst>
              <a:ext uri="{FF2B5EF4-FFF2-40B4-BE49-F238E27FC236}">
                <a16:creationId xmlns:a16="http://schemas.microsoft.com/office/drawing/2014/main" xmlns="" id="{BA24D385-E714-4FDC-BBD9-8EFAE7E95FE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83170" y="3039148"/>
            <a:ext cx="5032147" cy="10895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 dirty="0">
                <a:latin typeface="方正有猫在_GBK" panose="02000000000000000000" pitchFamily="2" charset="-122"/>
                <a:ea typeface="方正有猫在_GBK" panose="02000000000000000000" pitchFamily="2" charset="-122"/>
              </a:rPr>
              <a:t>感谢您的观看！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378C864-F480-4A54-AD1E-378C2A680746}"/>
              </a:ext>
            </a:extLst>
          </p:cNvPr>
          <p:cNvSpPr/>
          <p:nvPr/>
        </p:nvSpPr>
        <p:spPr>
          <a:xfrm rot="21220849">
            <a:off x="1920381" y="2360284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9B050E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</a:rPr>
              <a:t>卡通儿童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91D5F63-6597-40D4-A00F-328468BE4688}"/>
              </a:ext>
            </a:extLst>
          </p:cNvPr>
          <p:cNvSpPr/>
          <p:nvPr/>
        </p:nvSpPr>
        <p:spPr>
          <a:xfrm>
            <a:off x="0" y="4093767"/>
            <a:ext cx="69065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Lorem ipsum dolor sit amet, consectetuer adipiscing elit.Aenean commodo ligula eget dolor. Aenean massa. Cum sociis natoque penatibus et magnis dis parturient montes,nascetur ridiculus mus. Donec quam felis, ultricies nec.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7FB43868-3D1F-43B2-A1C3-85FE1C1041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038" y="4850736"/>
            <a:ext cx="1666606" cy="166660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C20008AE-8B6E-4FAD-9D2A-ABAE2065DB0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606" y="2294183"/>
            <a:ext cx="1205711" cy="120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36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3">
            <a:extLst>
              <a:ext uri="{FF2B5EF4-FFF2-40B4-BE49-F238E27FC236}">
                <a16:creationId xmlns:a16="http://schemas.microsoft.com/office/drawing/2014/main" xmlns="" id="{99720184-2D36-46F0-ACFE-94C231BB0C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3897" y="3918786"/>
            <a:ext cx="56749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请输入您的标题</a:t>
            </a:r>
          </a:p>
        </p:txBody>
      </p:sp>
      <p:sp>
        <p:nvSpPr>
          <p:cNvPr id="4" name="文本框 6">
            <a:extLst>
              <a:ext uri="{FF2B5EF4-FFF2-40B4-BE49-F238E27FC236}">
                <a16:creationId xmlns:a16="http://schemas.microsoft.com/office/drawing/2014/main" xmlns="" id="{2EFE4B9A-13C8-4661-A23B-9CECF2BFDF0E}"/>
              </a:ext>
            </a:extLst>
          </p:cNvPr>
          <p:cNvSpPr txBox="1"/>
          <p:nvPr/>
        </p:nvSpPr>
        <p:spPr>
          <a:xfrm>
            <a:off x="3938907" y="2441458"/>
            <a:ext cx="176277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9B050E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9600" dirty="0">
              <a:solidFill>
                <a:srgbClr val="9B050E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Rectangle: Rounded Corners 1">
            <a:extLst>
              <a:ext uri="{FF2B5EF4-FFF2-40B4-BE49-F238E27FC236}">
                <a16:creationId xmlns:a16="http://schemas.microsoft.com/office/drawing/2014/main" xmlns="" id="{D2FADA7B-0552-4A42-89C6-87371DD6B3F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076444" y="4184693"/>
            <a:ext cx="2039112" cy="397055"/>
          </a:xfrm>
          <a:prstGeom prst="roundRect">
            <a:avLst>
              <a:gd name="adj" fmla="val 33617"/>
            </a:avLst>
          </a:prstGeom>
          <a:solidFill>
            <a:schemeClr val="bg1">
              <a:lumMod val="7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千图PPT彼岸天：ID 8661124库_梯形 2">
            <a:extLst>
              <a:ext uri="{FF2B5EF4-FFF2-40B4-BE49-F238E27FC236}">
                <a16:creationId xmlns:a16="http://schemas.microsoft.com/office/drawing/2014/main" xmlns="" id="{F33B0A74-5B18-45AC-AC10-301479C47A1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flipV="1">
            <a:off x="5298526" y="4581748"/>
            <a:ext cx="1594949" cy="1419975"/>
          </a:xfrm>
          <a:prstGeom prst="trapezoid">
            <a:avLst>
              <a:gd name="adj" fmla="val 15995"/>
            </a:avLst>
          </a:prstGeom>
          <a:solidFill>
            <a:schemeClr val="bg1">
              <a:lumMod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千图PPT彼岸天：ID 8661124库_等腰三角形 4">
            <a:extLst>
              <a:ext uri="{FF2B5EF4-FFF2-40B4-BE49-F238E27FC236}">
                <a16:creationId xmlns:a16="http://schemas.microsoft.com/office/drawing/2014/main" xmlns="" id="{A5D5B62D-CC17-4193-9CBD-730753E419C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935980" y="2354580"/>
            <a:ext cx="342900" cy="1830113"/>
          </a:xfrm>
          <a:prstGeom prst="triangle">
            <a:avLst/>
          </a:prstGeom>
          <a:solidFill>
            <a:schemeClr val="bg1">
              <a:lumMod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千图PPT彼岸天：ID 8661124库_Freeform: Shape 7">
            <a:extLst>
              <a:ext uri="{FF2B5EF4-FFF2-40B4-BE49-F238E27FC236}">
                <a16:creationId xmlns:a16="http://schemas.microsoft.com/office/drawing/2014/main" xmlns="" id="{DD219078-B8FA-4657-BD04-0C8BF17AE22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3283209">
            <a:off x="6328425" y="2734628"/>
            <a:ext cx="892152" cy="1677436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3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千图PPT彼岸天：ID 8661124库_Freeform: Shape 8">
            <a:extLst>
              <a:ext uri="{FF2B5EF4-FFF2-40B4-BE49-F238E27FC236}">
                <a16:creationId xmlns:a16="http://schemas.microsoft.com/office/drawing/2014/main" xmlns="" id="{0AD40C18-C67C-4D09-8FA6-3F21A8581AF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3283209">
            <a:off x="6166795" y="1538571"/>
            <a:ext cx="635544" cy="1194958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4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千图PPT彼岸天：ID 8661124库_Freeform: Shape 9">
            <a:extLst>
              <a:ext uri="{FF2B5EF4-FFF2-40B4-BE49-F238E27FC236}">
                <a16:creationId xmlns:a16="http://schemas.microsoft.com/office/drawing/2014/main" xmlns="" id="{79290C3D-261C-4E95-A7C0-944917A788F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 rot="18734554">
            <a:off x="5060137" y="2430919"/>
            <a:ext cx="892152" cy="1677436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1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千图PPT彼岸天：ID 8661124库_Freeform: Shape 10">
            <a:extLst>
              <a:ext uri="{FF2B5EF4-FFF2-40B4-BE49-F238E27FC236}">
                <a16:creationId xmlns:a16="http://schemas.microsoft.com/office/drawing/2014/main" xmlns="" id="{FF89C2AC-68DC-4F29-A003-C355D12E502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18734554">
            <a:off x="5362579" y="1748071"/>
            <a:ext cx="683810" cy="1320204"/>
          </a:xfrm>
          <a:custGeom>
            <a:avLst/>
            <a:gdLst>
              <a:gd name="connsiteX0" fmla="*/ 433578 w 867156"/>
              <a:gd name="connsiteY0" fmla="*/ 0 h 1630438"/>
              <a:gd name="connsiteX1" fmla="*/ 433770 w 867156"/>
              <a:gd name="connsiteY1" fmla="*/ 117 h 1630438"/>
              <a:gd name="connsiteX2" fmla="*/ 867156 w 867156"/>
              <a:gd name="connsiteY2" fmla="*/ 815219 h 1630438"/>
              <a:gd name="connsiteX3" fmla="*/ 433770 w 867156"/>
              <a:gd name="connsiteY3" fmla="*/ 1630322 h 1630438"/>
              <a:gd name="connsiteX4" fmla="*/ 433578 w 867156"/>
              <a:gd name="connsiteY4" fmla="*/ 1630438 h 1630438"/>
              <a:gd name="connsiteX5" fmla="*/ 433386 w 867156"/>
              <a:gd name="connsiteY5" fmla="*/ 1630322 h 1630438"/>
              <a:gd name="connsiteX6" fmla="*/ 0 w 867156"/>
              <a:gd name="connsiteY6" fmla="*/ 815219 h 1630438"/>
              <a:gd name="connsiteX7" fmla="*/ 433386 w 867156"/>
              <a:gd name="connsiteY7" fmla="*/ 117 h 16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7156" h="1630438">
                <a:moveTo>
                  <a:pt x="433578" y="0"/>
                </a:moveTo>
                <a:lnTo>
                  <a:pt x="433770" y="117"/>
                </a:lnTo>
                <a:cubicBezTo>
                  <a:pt x="695244" y="176765"/>
                  <a:pt x="867156" y="475916"/>
                  <a:pt x="867156" y="815219"/>
                </a:cubicBezTo>
                <a:cubicBezTo>
                  <a:pt x="867156" y="1154522"/>
                  <a:pt x="695244" y="1453673"/>
                  <a:pt x="433770" y="1630322"/>
                </a:cubicBezTo>
                <a:lnTo>
                  <a:pt x="433578" y="1630438"/>
                </a:lnTo>
                <a:lnTo>
                  <a:pt x="433386" y="1630322"/>
                </a:lnTo>
                <a:cubicBezTo>
                  <a:pt x="171912" y="1453673"/>
                  <a:pt x="0" y="1154522"/>
                  <a:pt x="0" y="815219"/>
                </a:cubicBezTo>
                <a:cubicBezTo>
                  <a:pt x="0" y="475916"/>
                  <a:pt x="171912" y="176765"/>
                  <a:pt x="433386" y="117"/>
                </a:cubicBezTo>
                <a:close/>
              </a:path>
            </a:pathLst>
          </a:custGeom>
          <a:solidFill>
            <a:schemeClr val="accent2">
              <a:alpha val="84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1" name="千图PPT彼岸天：ID 8661124库_组合 11">
            <a:extLst>
              <a:ext uri="{FF2B5EF4-FFF2-40B4-BE49-F238E27FC236}">
                <a16:creationId xmlns:a16="http://schemas.microsoft.com/office/drawing/2014/main" xmlns="" id="{FD0B7250-EB86-4779-A420-B557474EC450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1860477" y="1958578"/>
            <a:ext cx="2407615" cy="835777"/>
            <a:chOff x="609599" y="3139323"/>
            <a:chExt cx="2407615" cy="835777"/>
          </a:xfrm>
        </p:grpSpPr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xmlns="" id="{1564726B-334B-4766-B88C-6F5109893B6E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xmlns="" id="{4759058A-10B3-4EC3-AC4F-BBDE35ACB217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12" name="千图PPT彼岸天：ID 8661124库_组合 14">
            <a:extLst>
              <a:ext uri="{FF2B5EF4-FFF2-40B4-BE49-F238E27FC236}">
                <a16:creationId xmlns:a16="http://schemas.microsoft.com/office/drawing/2014/main" xmlns="" id="{1A9E741A-6140-4C9E-8092-24CC51504D04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8097011" y="1958578"/>
            <a:ext cx="2457329" cy="835777"/>
            <a:chOff x="9029821" y="3139323"/>
            <a:chExt cx="2457329" cy="835777"/>
          </a:xfrm>
        </p:grpSpPr>
        <p:sp>
          <p:nvSpPr>
            <p:cNvPr id="19" name="TextBox 15">
              <a:extLst>
                <a:ext uri="{FF2B5EF4-FFF2-40B4-BE49-F238E27FC236}">
                  <a16:creationId xmlns:a16="http://schemas.microsoft.com/office/drawing/2014/main" xmlns="" id="{FB46EF93-75D8-49C6-9858-A0A2BF68702C}"/>
                </a:ext>
              </a:extLst>
            </p:cNvPr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20" name="Rectangle 16">
              <a:extLst>
                <a:ext uri="{FF2B5EF4-FFF2-40B4-BE49-F238E27FC236}">
                  <a16:creationId xmlns:a16="http://schemas.microsoft.com/office/drawing/2014/main" xmlns="" id="{D93E6796-DB33-4D5A-B2B0-9FE9BFB79CA0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</p:grpSp>
      <p:grpSp>
        <p:nvGrpSpPr>
          <p:cNvPr id="13" name="千图PPT彼岸天：ID 8661124库_组合 17">
            <a:extLst>
              <a:ext uri="{FF2B5EF4-FFF2-40B4-BE49-F238E27FC236}">
                <a16:creationId xmlns:a16="http://schemas.microsoft.com/office/drawing/2014/main" xmlns="" id="{AFB1B908-C863-44A7-A3DD-5224A52F0D27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1710228" y="3912861"/>
            <a:ext cx="2407615" cy="835777"/>
            <a:chOff x="609599" y="3139323"/>
            <a:chExt cx="2407615" cy="835777"/>
          </a:xfrm>
        </p:grpSpPr>
        <p:sp>
          <p:nvSpPr>
            <p:cNvPr id="17" name="TextBox 18">
              <a:extLst>
                <a:ext uri="{FF2B5EF4-FFF2-40B4-BE49-F238E27FC236}">
                  <a16:creationId xmlns:a16="http://schemas.microsoft.com/office/drawing/2014/main" xmlns="" id="{8113665E-0F83-4CDF-A3F3-D8F5154FE701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18" name="Rectangle 19">
              <a:extLst>
                <a:ext uri="{FF2B5EF4-FFF2-40B4-BE49-F238E27FC236}">
                  <a16:creationId xmlns:a16="http://schemas.microsoft.com/office/drawing/2014/main" xmlns="" id="{E04BA975-A05C-4FAB-A992-DD929A8EE446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</p:grpSp>
      <p:grpSp>
        <p:nvGrpSpPr>
          <p:cNvPr id="14" name="千图PPT彼岸天：ID 8661124库_组合 20">
            <a:extLst>
              <a:ext uri="{FF2B5EF4-FFF2-40B4-BE49-F238E27FC236}">
                <a16:creationId xmlns:a16="http://schemas.microsoft.com/office/drawing/2014/main" xmlns="" id="{6D7068F3-13D4-4B75-9083-FC7A46920673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8140234" y="3912861"/>
            <a:ext cx="2457329" cy="835777"/>
            <a:chOff x="8863494" y="3139323"/>
            <a:chExt cx="2457329" cy="835777"/>
          </a:xfrm>
        </p:grpSpPr>
        <p:sp>
          <p:nvSpPr>
            <p:cNvPr id="15" name="TextBox 21">
              <a:extLst>
                <a:ext uri="{FF2B5EF4-FFF2-40B4-BE49-F238E27FC236}">
                  <a16:creationId xmlns:a16="http://schemas.microsoft.com/office/drawing/2014/main" xmlns="" id="{FFF19292-BEB4-414A-8CF9-B5634C309D96}"/>
                </a:ext>
              </a:extLst>
            </p:cNvPr>
            <p:cNvSpPr txBox="1"/>
            <p:nvPr/>
          </p:nvSpPr>
          <p:spPr>
            <a:xfrm>
              <a:off x="8863494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16" name="Rectangle 22">
              <a:extLst>
                <a:ext uri="{FF2B5EF4-FFF2-40B4-BE49-F238E27FC236}">
                  <a16:creationId xmlns:a16="http://schemas.microsoft.com/office/drawing/2014/main" xmlns="" id="{B93240E7-D44F-4DE6-9ECE-35899E328EB1}"/>
                </a:ext>
              </a:extLst>
            </p:cNvPr>
            <p:cNvSpPr/>
            <p:nvPr/>
          </p:nvSpPr>
          <p:spPr>
            <a:xfrm>
              <a:off x="8863494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7879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45D81F21-C0BB-4156-B268-07F1C066959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07624" y="2204864"/>
            <a:ext cx="5232551" cy="2865540"/>
            <a:chOff x="1207624" y="2204864"/>
            <a:chExt cx="5232551" cy="2865540"/>
          </a:xfrm>
        </p:grpSpPr>
        <p:sp>
          <p:nvSpPr>
            <p:cNvPr id="4" name="Freeform: Shape 1">
              <a:extLst>
                <a:ext uri="{FF2B5EF4-FFF2-40B4-BE49-F238E27FC236}">
                  <a16:creationId xmlns:a16="http://schemas.microsoft.com/office/drawing/2014/main" xmlns="" id="{C7720D21-BAE0-44D1-84CB-5F7DE4D13404}"/>
                </a:ext>
              </a:extLst>
            </p:cNvPr>
            <p:cNvSpPr/>
            <p:nvPr/>
          </p:nvSpPr>
          <p:spPr>
            <a:xfrm>
              <a:off x="3153878" y="2204864"/>
              <a:ext cx="1341041" cy="286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33"/>
                  </a:moveTo>
                  <a:cubicBezTo>
                    <a:pt x="0" y="382"/>
                    <a:pt x="705" y="0"/>
                    <a:pt x="1596" y="0"/>
                  </a:cubicBezTo>
                  <a:cubicBezTo>
                    <a:pt x="20004" y="0"/>
                    <a:pt x="20004" y="0"/>
                    <a:pt x="20004" y="0"/>
                  </a:cubicBezTo>
                  <a:cubicBezTo>
                    <a:pt x="20895" y="0"/>
                    <a:pt x="21600" y="382"/>
                    <a:pt x="21600" y="833"/>
                  </a:cubicBezTo>
                  <a:cubicBezTo>
                    <a:pt x="21600" y="20767"/>
                    <a:pt x="21600" y="20767"/>
                    <a:pt x="21600" y="20767"/>
                  </a:cubicBezTo>
                  <a:cubicBezTo>
                    <a:pt x="21600" y="21218"/>
                    <a:pt x="20895" y="21600"/>
                    <a:pt x="20004" y="21600"/>
                  </a:cubicBezTo>
                  <a:cubicBezTo>
                    <a:pt x="1596" y="21600"/>
                    <a:pt x="1596" y="21600"/>
                    <a:pt x="1596" y="21600"/>
                  </a:cubicBezTo>
                  <a:cubicBezTo>
                    <a:pt x="705" y="21600"/>
                    <a:pt x="0" y="21218"/>
                    <a:pt x="0" y="20767"/>
                  </a:cubicBezTo>
                  <a:lnTo>
                    <a:pt x="0" y="833"/>
                  </a:lnTo>
                  <a:close/>
                </a:path>
              </a:pathLst>
            </a:custGeom>
            <a:noFill/>
            <a:ln w="38100" cap="flat">
              <a:solidFill>
                <a:schemeClr val="tx2">
                  <a:alpha val="41673"/>
                </a:scheme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2">
              <a:extLst>
                <a:ext uri="{FF2B5EF4-FFF2-40B4-BE49-F238E27FC236}">
                  <a16:creationId xmlns:a16="http://schemas.microsoft.com/office/drawing/2014/main" xmlns="" id="{75D985D5-152F-45C3-88AC-C535F46C5E38}"/>
                </a:ext>
              </a:extLst>
            </p:cNvPr>
            <p:cNvSpPr/>
            <p:nvPr/>
          </p:nvSpPr>
          <p:spPr>
            <a:xfrm>
              <a:off x="1811524" y="2204864"/>
              <a:ext cx="1342354" cy="286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557"/>
                  </a:moveTo>
                  <a:cubicBezTo>
                    <a:pt x="0" y="833"/>
                    <a:pt x="0" y="833"/>
                    <a:pt x="0" y="833"/>
                  </a:cubicBezTo>
                  <a:cubicBezTo>
                    <a:pt x="0" y="382"/>
                    <a:pt x="741" y="0"/>
                    <a:pt x="1630" y="0"/>
                  </a:cubicBezTo>
                  <a:cubicBezTo>
                    <a:pt x="19970" y="0"/>
                    <a:pt x="19970" y="0"/>
                    <a:pt x="19970" y="0"/>
                  </a:cubicBezTo>
                  <a:cubicBezTo>
                    <a:pt x="20859" y="0"/>
                    <a:pt x="21600" y="382"/>
                    <a:pt x="21600" y="833"/>
                  </a:cubicBezTo>
                  <a:cubicBezTo>
                    <a:pt x="21600" y="20767"/>
                    <a:pt x="21600" y="20767"/>
                    <a:pt x="21600" y="20767"/>
                  </a:cubicBezTo>
                  <a:cubicBezTo>
                    <a:pt x="21600" y="21218"/>
                    <a:pt x="20859" y="21600"/>
                    <a:pt x="19970" y="21600"/>
                  </a:cubicBezTo>
                  <a:cubicBezTo>
                    <a:pt x="1630" y="21600"/>
                    <a:pt x="1630" y="21600"/>
                    <a:pt x="1630" y="21600"/>
                  </a:cubicBezTo>
                  <a:cubicBezTo>
                    <a:pt x="741" y="21600"/>
                    <a:pt x="0" y="21218"/>
                    <a:pt x="0" y="20767"/>
                  </a:cubicBezTo>
                  <a:cubicBezTo>
                    <a:pt x="0" y="16999"/>
                    <a:pt x="0" y="16999"/>
                    <a:pt x="0" y="16999"/>
                  </a:cubicBezTo>
                </a:path>
              </a:pathLst>
            </a:custGeom>
            <a:noFill/>
            <a:ln w="38100" cap="flat">
              <a:solidFill>
                <a:schemeClr val="tx2">
                  <a:alpha val="41673"/>
                </a:scheme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3">
              <a:extLst>
                <a:ext uri="{FF2B5EF4-FFF2-40B4-BE49-F238E27FC236}">
                  <a16:creationId xmlns:a16="http://schemas.microsoft.com/office/drawing/2014/main" xmlns="" id="{A163BEBC-9C8A-42C8-A028-D092D8F5DCF4}"/>
                </a:ext>
              </a:extLst>
            </p:cNvPr>
            <p:cNvSpPr/>
            <p:nvPr/>
          </p:nvSpPr>
          <p:spPr>
            <a:xfrm>
              <a:off x="1710141" y="4280380"/>
              <a:ext cx="204717" cy="1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697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4">
              <a:extLst>
                <a:ext uri="{FF2B5EF4-FFF2-40B4-BE49-F238E27FC236}">
                  <a16:creationId xmlns:a16="http://schemas.microsoft.com/office/drawing/2014/main" xmlns="" id="{F16AB818-E747-467F-97AA-150503AA6530}"/>
                </a:ext>
              </a:extLst>
            </p:cNvPr>
            <p:cNvSpPr/>
            <p:nvPr/>
          </p:nvSpPr>
          <p:spPr>
            <a:xfrm>
              <a:off x="4494918" y="2204864"/>
              <a:ext cx="1341330" cy="286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35"/>
                  </a:moveTo>
                  <a:cubicBezTo>
                    <a:pt x="21600" y="20767"/>
                    <a:pt x="21600" y="20767"/>
                    <a:pt x="21600" y="20767"/>
                  </a:cubicBezTo>
                  <a:cubicBezTo>
                    <a:pt x="21600" y="21218"/>
                    <a:pt x="20895" y="21600"/>
                    <a:pt x="20004" y="21600"/>
                  </a:cubicBezTo>
                  <a:cubicBezTo>
                    <a:pt x="1596" y="21600"/>
                    <a:pt x="1596" y="21600"/>
                    <a:pt x="1596" y="21600"/>
                  </a:cubicBezTo>
                  <a:cubicBezTo>
                    <a:pt x="705" y="21600"/>
                    <a:pt x="0" y="21218"/>
                    <a:pt x="0" y="20767"/>
                  </a:cubicBezTo>
                  <a:cubicBezTo>
                    <a:pt x="0" y="833"/>
                    <a:pt x="0" y="833"/>
                    <a:pt x="0" y="833"/>
                  </a:cubicBezTo>
                  <a:cubicBezTo>
                    <a:pt x="0" y="382"/>
                    <a:pt x="705" y="0"/>
                    <a:pt x="1596" y="0"/>
                  </a:cubicBezTo>
                  <a:cubicBezTo>
                    <a:pt x="20004" y="0"/>
                    <a:pt x="20004" y="0"/>
                    <a:pt x="20004" y="0"/>
                  </a:cubicBezTo>
                  <a:cubicBezTo>
                    <a:pt x="20895" y="0"/>
                    <a:pt x="21600" y="382"/>
                    <a:pt x="21600" y="833"/>
                  </a:cubicBezTo>
                  <a:cubicBezTo>
                    <a:pt x="21600" y="4514"/>
                    <a:pt x="21600" y="4514"/>
                    <a:pt x="21600" y="4514"/>
                  </a:cubicBezTo>
                </a:path>
              </a:pathLst>
            </a:custGeom>
            <a:noFill/>
            <a:ln w="38100" cap="flat">
              <a:solidFill>
                <a:schemeClr val="tx2">
                  <a:alpha val="41673"/>
                </a:scheme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5">
              <a:extLst>
                <a:ext uri="{FF2B5EF4-FFF2-40B4-BE49-F238E27FC236}">
                  <a16:creationId xmlns:a16="http://schemas.microsoft.com/office/drawing/2014/main" xmlns="" id="{5E1B84EA-BE94-4D35-9D3D-1D4C632FCC56}"/>
                </a:ext>
              </a:extLst>
            </p:cNvPr>
            <p:cNvSpPr/>
            <p:nvPr/>
          </p:nvSpPr>
          <p:spPr>
            <a:xfrm>
              <a:off x="5734795" y="2739348"/>
              <a:ext cx="204858" cy="177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0697" y="21600"/>
                  </a:ln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6">
              <a:extLst>
                <a:ext uri="{FF2B5EF4-FFF2-40B4-BE49-F238E27FC236}">
                  <a16:creationId xmlns:a16="http://schemas.microsoft.com/office/drawing/2014/main" xmlns="" id="{591C3986-724B-4DD2-A5FC-B95695F8C3C9}"/>
                </a:ext>
              </a:extLst>
            </p:cNvPr>
            <p:cNvSpPr/>
            <p:nvPr/>
          </p:nvSpPr>
          <p:spPr>
            <a:xfrm>
              <a:off x="1207624" y="3029429"/>
              <a:ext cx="1209430" cy="1207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wrap="none" lIns="22860" rIns="22860" anchor="ctr">
              <a:normAutofit/>
            </a:bodyPr>
            <a:lstStyle/>
            <a:p>
              <a:pPr lvl="0" algn="ctr">
                <a:defRPr sz="2700">
                  <a:solidFill>
                    <a:srgbClr val="FFFFFF"/>
                  </a:solidFill>
                </a:defRPr>
              </a:pPr>
              <a:r>
                <a:rPr lang="zh-CN" altLang="en-US" sz="1200" dirty="0">
                  <a:solidFill>
                    <a:schemeClr val="bg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0" name="Freeform: Shape 7">
              <a:extLst>
                <a:ext uri="{FF2B5EF4-FFF2-40B4-BE49-F238E27FC236}">
                  <a16:creationId xmlns:a16="http://schemas.microsoft.com/office/drawing/2014/main" xmlns="" id="{2B61CC98-4C08-48F1-A383-5C33DDA8B4BA}"/>
                </a:ext>
              </a:extLst>
            </p:cNvPr>
            <p:cNvSpPr/>
            <p:nvPr/>
          </p:nvSpPr>
          <p:spPr>
            <a:xfrm>
              <a:off x="2550659" y="3029429"/>
              <a:ext cx="1207436" cy="1207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wrap="none" lIns="35719" tIns="35719" rIns="35719" bIns="35719" anchor="ctr">
              <a:norm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r>
                <a:rPr lang="zh-CN" altLang="en-US" sz="1200" dirty="0">
                  <a:solidFill>
                    <a:schemeClr val="bg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1" name="Freeform: Shape 8">
              <a:extLst>
                <a:ext uri="{FF2B5EF4-FFF2-40B4-BE49-F238E27FC236}">
                  <a16:creationId xmlns:a16="http://schemas.microsoft.com/office/drawing/2014/main" xmlns="" id="{121326C3-ABBC-44AC-9EED-6136EA205BCC}"/>
                </a:ext>
              </a:extLst>
            </p:cNvPr>
            <p:cNvSpPr/>
            <p:nvPr/>
          </p:nvSpPr>
          <p:spPr>
            <a:xfrm>
              <a:off x="3891699" y="3029429"/>
              <a:ext cx="1207436" cy="1207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wrap="none" lIns="35719" tIns="35719" rIns="35719" bIns="35719" anchor="ctr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2" name="Freeform: Shape 9">
              <a:extLst>
                <a:ext uri="{FF2B5EF4-FFF2-40B4-BE49-F238E27FC236}">
                  <a16:creationId xmlns:a16="http://schemas.microsoft.com/office/drawing/2014/main" xmlns="" id="{CF7D4B5F-0ACE-4E6E-8536-EC730BD8E9B9}"/>
                </a:ext>
              </a:extLst>
            </p:cNvPr>
            <p:cNvSpPr/>
            <p:nvPr/>
          </p:nvSpPr>
          <p:spPr>
            <a:xfrm>
              <a:off x="5232739" y="3029429"/>
              <a:ext cx="1207436" cy="1207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12700">
              <a:miter lim="400000"/>
            </a:ln>
          </p:spPr>
          <p:txBody>
            <a:bodyPr wrap="none" lIns="35719" tIns="35719" rIns="35719" bIns="35719" anchor="ctr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21" name="千图PPT彼岸天：ID 8661124库_组合 20">
            <a:extLst>
              <a:ext uri="{FF2B5EF4-FFF2-40B4-BE49-F238E27FC236}">
                <a16:creationId xmlns:a16="http://schemas.microsoft.com/office/drawing/2014/main" xmlns="" id="{433EAD90-E495-43CA-9617-8D4098E7922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479779" y="2194933"/>
            <a:ext cx="3492541" cy="443198"/>
            <a:chOff x="7479779" y="2194933"/>
            <a:chExt cx="3492541" cy="443198"/>
          </a:xfrm>
        </p:grpSpPr>
        <p:sp>
          <p:nvSpPr>
            <p:cNvPr id="13" name="Freeform: Shape 14">
              <a:extLst>
                <a:ext uri="{FF2B5EF4-FFF2-40B4-BE49-F238E27FC236}">
                  <a16:creationId xmlns:a16="http://schemas.microsoft.com/office/drawing/2014/main" xmlns="" id="{C617FB34-5466-4551-8A87-111D274D31FC}"/>
                </a:ext>
              </a:extLst>
            </p:cNvPr>
            <p:cNvSpPr/>
            <p:nvPr/>
          </p:nvSpPr>
          <p:spPr>
            <a:xfrm>
              <a:off x="7479779" y="2253857"/>
              <a:ext cx="306242" cy="30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Rectangle 18">
              <a:extLst>
                <a:ext uri="{FF2B5EF4-FFF2-40B4-BE49-F238E27FC236}">
                  <a16:creationId xmlns:a16="http://schemas.microsoft.com/office/drawing/2014/main" xmlns="" id="{51C79EA3-92F8-4C4E-8B08-167FA8B2F9EF}"/>
                </a:ext>
              </a:extLst>
            </p:cNvPr>
            <p:cNvSpPr/>
            <p:nvPr/>
          </p:nvSpPr>
          <p:spPr>
            <a:xfrm>
              <a:off x="7981849" y="2194933"/>
              <a:ext cx="2990471" cy="4431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endParaRPr lang="zh-CN" altLang="en-US" sz="1200" dirty="0"/>
            </a:p>
          </p:txBody>
        </p:sp>
      </p:grpSp>
      <p:grpSp>
        <p:nvGrpSpPr>
          <p:cNvPr id="22" name="千图PPT彼岸天：ID 8661124库_组合 21">
            <a:extLst>
              <a:ext uri="{FF2B5EF4-FFF2-40B4-BE49-F238E27FC236}">
                <a16:creationId xmlns:a16="http://schemas.microsoft.com/office/drawing/2014/main" xmlns="" id="{B588CD8C-6B10-46F3-AE81-123867770BE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479779" y="3015370"/>
            <a:ext cx="3492541" cy="443198"/>
            <a:chOff x="7479779" y="3015370"/>
            <a:chExt cx="3492541" cy="443198"/>
          </a:xfrm>
        </p:grpSpPr>
        <p:sp>
          <p:nvSpPr>
            <p:cNvPr id="15" name="Freeform: Shape 16">
              <a:extLst>
                <a:ext uri="{FF2B5EF4-FFF2-40B4-BE49-F238E27FC236}">
                  <a16:creationId xmlns:a16="http://schemas.microsoft.com/office/drawing/2014/main" xmlns="" id="{8ECBA3A1-7B89-46EE-8426-A42C6658A6EC}"/>
                </a:ext>
              </a:extLst>
            </p:cNvPr>
            <p:cNvSpPr/>
            <p:nvPr/>
          </p:nvSpPr>
          <p:spPr>
            <a:xfrm>
              <a:off x="7479779" y="3061594"/>
              <a:ext cx="306242" cy="30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Rectangle 19">
              <a:extLst>
                <a:ext uri="{FF2B5EF4-FFF2-40B4-BE49-F238E27FC236}">
                  <a16:creationId xmlns:a16="http://schemas.microsoft.com/office/drawing/2014/main" xmlns="" id="{2B7C110C-7A2C-4070-B6A5-E26AC8E51CA9}"/>
                </a:ext>
              </a:extLst>
            </p:cNvPr>
            <p:cNvSpPr/>
            <p:nvPr/>
          </p:nvSpPr>
          <p:spPr>
            <a:xfrm>
              <a:off x="7981849" y="3015370"/>
              <a:ext cx="2990471" cy="4431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endParaRPr lang="zh-CN" altLang="en-US" sz="1200" dirty="0"/>
            </a:p>
          </p:txBody>
        </p:sp>
      </p:grpSp>
      <p:grpSp>
        <p:nvGrpSpPr>
          <p:cNvPr id="23" name="千图PPT彼岸天：ID 8661124库_组合 22">
            <a:extLst>
              <a:ext uri="{FF2B5EF4-FFF2-40B4-BE49-F238E27FC236}">
                <a16:creationId xmlns:a16="http://schemas.microsoft.com/office/drawing/2014/main" xmlns="" id="{321170C9-1888-4EFC-A314-177FBBA6B52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479779" y="3835807"/>
            <a:ext cx="3492541" cy="443198"/>
            <a:chOff x="7479779" y="3835807"/>
            <a:chExt cx="3492541" cy="443198"/>
          </a:xfrm>
        </p:grpSpPr>
        <p:sp>
          <p:nvSpPr>
            <p:cNvPr id="16" name="Freeform: Shape 17">
              <a:extLst>
                <a:ext uri="{FF2B5EF4-FFF2-40B4-BE49-F238E27FC236}">
                  <a16:creationId xmlns:a16="http://schemas.microsoft.com/office/drawing/2014/main" xmlns="" id="{74172E53-C375-4DE0-92CB-4031CCA26A3E}"/>
                </a:ext>
              </a:extLst>
            </p:cNvPr>
            <p:cNvSpPr/>
            <p:nvPr/>
          </p:nvSpPr>
          <p:spPr>
            <a:xfrm>
              <a:off x="7479779" y="3888381"/>
              <a:ext cx="306242" cy="30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Rectangle 20">
              <a:extLst>
                <a:ext uri="{FF2B5EF4-FFF2-40B4-BE49-F238E27FC236}">
                  <a16:creationId xmlns:a16="http://schemas.microsoft.com/office/drawing/2014/main" xmlns="" id="{E9633ED6-EF77-4326-83E4-42E439ED5578}"/>
                </a:ext>
              </a:extLst>
            </p:cNvPr>
            <p:cNvSpPr/>
            <p:nvPr/>
          </p:nvSpPr>
          <p:spPr>
            <a:xfrm>
              <a:off x="7981849" y="3835807"/>
              <a:ext cx="2990471" cy="4431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endParaRPr lang="zh-CN" altLang="en-US" sz="1200" dirty="0"/>
            </a:p>
          </p:txBody>
        </p:sp>
      </p:grpSp>
      <p:grpSp>
        <p:nvGrpSpPr>
          <p:cNvPr id="24" name="千图PPT彼岸天：ID 8661124库_组合 23">
            <a:extLst>
              <a:ext uri="{FF2B5EF4-FFF2-40B4-BE49-F238E27FC236}">
                <a16:creationId xmlns:a16="http://schemas.microsoft.com/office/drawing/2014/main" xmlns="" id="{454DE3A5-9EF7-4571-93DB-F193A1488E35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479779" y="4656244"/>
            <a:ext cx="3492541" cy="443198"/>
            <a:chOff x="7479779" y="4656244"/>
            <a:chExt cx="3492541" cy="443198"/>
          </a:xfrm>
        </p:grpSpPr>
        <p:sp>
          <p:nvSpPr>
            <p:cNvPr id="14" name="Freeform: Shape 15">
              <a:extLst>
                <a:ext uri="{FF2B5EF4-FFF2-40B4-BE49-F238E27FC236}">
                  <a16:creationId xmlns:a16="http://schemas.microsoft.com/office/drawing/2014/main" xmlns="" id="{41E016B8-14F8-4048-B764-4F6643F69A33}"/>
                </a:ext>
              </a:extLst>
            </p:cNvPr>
            <p:cNvSpPr/>
            <p:nvPr/>
          </p:nvSpPr>
          <p:spPr>
            <a:xfrm>
              <a:off x="7479779" y="4715168"/>
              <a:ext cx="306242" cy="30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Rectangle 21">
              <a:extLst>
                <a:ext uri="{FF2B5EF4-FFF2-40B4-BE49-F238E27FC236}">
                  <a16:creationId xmlns:a16="http://schemas.microsoft.com/office/drawing/2014/main" xmlns="" id="{73B512A4-7DF1-46D4-AC95-75E8A04214CA}"/>
                </a:ext>
              </a:extLst>
            </p:cNvPr>
            <p:cNvSpPr/>
            <p:nvPr/>
          </p:nvSpPr>
          <p:spPr>
            <a:xfrm>
              <a:off x="7981849" y="4656244"/>
              <a:ext cx="2990471" cy="4431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/>
                <a:t>请替换文字内容复制你的内容到此</a:t>
              </a:r>
              <a:br>
                <a:rPr lang="zh-CN" altLang="en-US" sz="1200" dirty="0"/>
              </a:br>
              <a:endParaRPr lang="zh-CN" altLang="en-US" sz="1200" dirty="0"/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84588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千图PPT彼岸天：ID 8661124库_组合 8">
            <a:extLst>
              <a:ext uri="{FF2B5EF4-FFF2-40B4-BE49-F238E27FC236}">
                <a16:creationId xmlns:a16="http://schemas.microsoft.com/office/drawing/2014/main" xmlns="" id="{38FE769F-0C1E-437C-B38D-EEA276DD219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818831" y="4340017"/>
            <a:ext cx="2292764" cy="866137"/>
            <a:chOff x="1818831" y="4340017"/>
            <a:chExt cx="2292764" cy="866137"/>
          </a:xfrm>
        </p:grpSpPr>
        <p:sp>
          <p:nvSpPr>
            <p:cNvPr id="20" name="TextBox 67">
              <a:extLst>
                <a:ext uri="{FF2B5EF4-FFF2-40B4-BE49-F238E27FC236}">
                  <a16:creationId xmlns:a16="http://schemas.microsoft.com/office/drawing/2014/main" xmlns="" id="{C71F6FA5-48BC-4365-ADF5-15AF537EE25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335725" y="4340017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1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1" name="TextBox 68">
              <a:extLst>
                <a:ext uri="{FF2B5EF4-FFF2-40B4-BE49-F238E27FC236}">
                  <a16:creationId xmlns:a16="http://schemas.microsoft.com/office/drawing/2014/main" xmlns="" id="{7D97321B-216E-4EAE-8E27-5FD85B809AB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818831" y="4649975"/>
              <a:ext cx="2292764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 </a:t>
              </a:r>
            </a:p>
          </p:txBody>
        </p:sp>
      </p:grpSp>
      <p:grpSp>
        <p:nvGrpSpPr>
          <p:cNvPr id="10" name="千图PPT彼岸天：ID 8661124库_组合 7">
            <a:extLst>
              <a:ext uri="{FF2B5EF4-FFF2-40B4-BE49-F238E27FC236}">
                <a16:creationId xmlns:a16="http://schemas.microsoft.com/office/drawing/2014/main" xmlns="" id="{9F5F5CE3-570E-408B-AA57-4B5A068EA6B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039287" y="2202498"/>
            <a:ext cx="2292764" cy="866137"/>
            <a:chOff x="8039287" y="2202498"/>
            <a:chExt cx="2292764" cy="866137"/>
          </a:xfrm>
        </p:grpSpPr>
        <p:sp>
          <p:nvSpPr>
            <p:cNvPr id="18" name="TextBox 73">
              <a:extLst>
                <a:ext uri="{FF2B5EF4-FFF2-40B4-BE49-F238E27FC236}">
                  <a16:creationId xmlns:a16="http://schemas.microsoft.com/office/drawing/2014/main" xmlns="" id="{602A3DDF-3479-4382-A9E1-0F72927494E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556181" y="2202498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4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19" name="TextBox 74">
              <a:extLst>
                <a:ext uri="{FF2B5EF4-FFF2-40B4-BE49-F238E27FC236}">
                  <a16:creationId xmlns:a16="http://schemas.microsoft.com/office/drawing/2014/main" xmlns="" id="{85401B09-E767-401B-94E1-4C621734068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039287" y="2512456"/>
              <a:ext cx="2292764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 </a:t>
              </a:r>
            </a:p>
          </p:txBody>
        </p:sp>
      </p:grpSp>
      <p:grpSp>
        <p:nvGrpSpPr>
          <p:cNvPr id="11" name="千图PPT彼岸天：ID 8661124库_组合 2">
            <a:extLst>
              <a:ext uri="{FF2B5EF4-FFF2-40B4-BE49-F238E27FC236}">
                <a16:creationId xmlns:a16="http://schemas.microsoft.com/office/drawing/2014/main" xmlns="" id="{7194A0E1-AC69-4151-AF90-CEFB371613D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893013" y="2202498"/>
            <a:ext cx="2292764" cy="866137"/>
            <a:chOff x="3893013" y="2202498"/>
            <a:chExt cx="2292764" cy="866137"/>
          </a:xfrm>
        </p:grpSpPr>
        <p:sp>
          <p:nvSpPr>
            <p:cNvPr id="16" name="TextBox 75">
              <a:extLst>
                <a:ext uri="{FF2B5EF4-FFF2-40B4-BE49-F238E27FC236}">
                  <a16:creationId xmlns:a16="http://schemas.microsoft.com/office/drawing/2014/main" xmlns="" id="{C1134637-2E87-494F-B869-DD87803A44E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409907" y="2202498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2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17" name="TextBox 76">
              <a:extLst>
                <a:ext uri="{FF2B5EF4-FFF2-40B4-BE49-F238E27FC236}">
                  <a16:creationId xmlns:a16="http://schemas.microsoft.com/office/drawing/2014/main" xmlns="" id="{90956774-8B64-4D38-8623-2322F4BED8F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893013" y="2512456"/>
              <a:ext cx="2292764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 </a:t>
              </a:r>
            </a:p>
          </p:txBody>
        </p:sp>
      </p:grpSp>
      <p:grpSp>
        <p:nvGrpSpPr>
          <p:cNvPr id="43" name="千图PPT彼岸天：ID 8661124库_组合 42">
            <a:extLst>
              <a:ext uri="{FF2B5EF4-FFF2-40B4-BE49-F238E27FC236}">
                <a16:creationId xmlns:a16="http://schemas.microsoft.com/office/drawing/2014/main" xmlns="" id="{F648EEDB-464E-4CD5-BD03-F9CCA81B293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148228" y="3104964"/>
            <a:ext cx="2073007" cy="998224"/>
            <a:chOff x="8148228" y="3104964"/>
            <a:chExt cx="2073007" cy="998224"/>
          </a:xfrm>
        </p:grpSpPr>
        <p:grpSp>
          <p:nvGrpSpPr>
            <p:cNvPr id="4" name="Group 13">
              <a:extLst>
                <a:ext uri="{FF2B5EF4-FFF2-40B4-BE49-F238E27FC236}">
                  <a16:creationId xmlns:a16="http://schemas.microsoft.com/office/drawing/2014/main" xmlns="" id="{D0F77385-B7FF-41F1-90A5-C968F6504058}"/>
                </a:ext>
              </a:extLst>
            </p:cNvPr>
            <p:cNvGrpSpPr/>
            <p:nvPr/>
          </p:nvGrpSpPr>
          <p:grpSpPr>
            <a:xfrm flipV="1">
              <a:off x="8148228" y="3104964"/>
              <a:ext cx="2073007" cy="998224"/>
              <a:chOff x="8030808" y="2996952"/>
              <a:chExt cx="2073007" cy="998224"/>
            </a:xfrm>
          </p:grpSpPr>
          <p:grpSp>
            <p:nvGrpSpPr>
              <p:cNvPr id="36" name="Group 6">
                <a:extLst>
                  <a:ext uri="{FF2B5EF4-FFF2-40B4-BE49-F238E27FC236}">
                    <a16:creationId xmlns:a16="http://schemas.microsoft.com/office/drawing/2014/main" xmlns="" id="{1178ECB2-CB4A-4F67-8E58-2B5F3EA043B0}"/>
                  </a:ext>
                </a:extLst>
              </p:cNvPr>
              <p:cNvGrpSpPr/>
              <p:nvPr/>
            </p:nvGrpSpPr>
            <p:grpSpPr>
              <a:xfrm>
                <a:off x="8030808" y="3331042"/>
                <a:ext cx="2073007" cy="664134"/>
                <a:chOff x="6470247" y="2038350"/>
                <a:chExt cx="1898126" cy="608107"/>
              </a:xfrm>
            </p:grpSpPr>
            <p:sp>
              <p:nvSpPr>
                <p:cNvPr id="38" name="Freeform: Shape 44">
                  <a:extLst>
                    <a:ext uri="{FF2B5EF4-FFF2-40B4-BE49-F238E27FC236}">
                      <a16:creationId xmlns:a16="http://schemas.microsoft.com/office/drawing/2014/main" xmlns="" id="{EA5691DC-0784-4720-BF6D-90C5800510C6}"/>
                    </a:ext>
                  </a:extLst>
                </p:cNvPr>
                <p:cNvSpPr/>
                <p:nvPr/>
              </p:nvSpPr>
              <p:spPr>
                <a:xfrm rot="10800000" flipH="1">
                  <a:off x="7419524" y="2038350"/>
                  <a:ext cx="948849" cy="608107"/>
                </a:xfrm>
                <a:custGeom>
                  <a:avLst/>
                  <a:gdLst>
                    <a:gd name="connsiteX0" fmla="*/ 353590 w 948849"/>
                    <a:gd name="connsiteY0" fmla="*/ 608107 h 608107"/>
                    <a:gd name="connsiteX1" fmla="*/ 450361 w 948849"/>
                    <a:gd name="connsiteY1" fmla="*/ 608107 h 608107"/>
                    <a:gd name="connsiteX2" fmla="*/ 609165 w 948849"/>
                    <a:gd name="connsiteY2" fmla="*/ 608107 h 608107"/>
                    <a:gd name="connsiteX3" fmla="*/ 948849 w 948849"/>
                    <a:gd name="connsiteY3" fmla="*/ 608107 h 608107"/>
                    <a:gd name="connsiteX4" fmla="*/ 948849 w 948849"/>
                    <a:gd name="connsiteY4" fmla="*/ 351468 h 608107"/>
                    <a:gd name="connsiteX5" fmla="*/ 550556 w 948849"/>
                    <a:gd name="connsiteY5" fmla="*/ 351468 h 608107"/>
                    <a:gd name="connsiteX6" fmla="*/ 505310 w 948849"/>
                    <a:gd name="connsiteY6" fmla="*/ 268109 h 608107"/>
                    <a:gd name="connsiteX7" fmla="*/ 1058 w 948849"/>
                    <a:gd name="connsiteY7" fmla="*/ 0 h 608107"/>
                    <a:gd name="connsiteX8" fmla="*/ 0 w 948849"/>
                    <a:gd name="connsiteY8" fmla="*/ 54 h 608107"/>
                    <a:gd name="connsiteX9" fmla="*/ 0 w 948849"/>
                    <a:gd name="connsiteY9" fmla="*/ 255682 h 608107"/>
                    <a:gd name="connsiteX10" fmla="*/ 1058 w 948849"/>
                    <a:gd name="connsiteY10" fmla="*/ 255575 h 608107"/>
                    <a:gd name="connsiteX11" fmla="*/ 353590 w 948849"/>
                    <a:gd name="connsiteY11" fmla="*/ 608107 h 60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8849" h="608107">
                      <a:moveTo>
                        <a:pt x="353590" y="608107"/>
                      </a:moveTo>
                      <a:lnTo>
                        <a:pt x="450361" y="608107"/>
                      </a:lnTo>
                      <a:lnTo>
                        <a:pt x="609165" y="608107"/>
                      </a:lnTo>
                      <a:lnTo>
                        <a:pt x="948849" y="608107"/>
                      </a:lnTo>
                      <a:lnTo>
                        <a:pt x="948849" y="351468"/>
                      </a:lnTo>
                      <a:lnTo>
                        <a:pt x="550556" y="351468"/>
                      </a:lnTo>
                      <a:lnTo>
                        <a:pt x="505310" y="268109"/>
                      </a:lnTo>
                      <a:cubicBezTo>
                        <a:pt x="396029" y="106351"/>
                        <a:pt x="210963" y="0"/>
                        <a:pt x="1058" y="0"/>
                      </a:cubicBezTo>
                      <a:lnTo>
                        <a:pt x="0" y="54"/>
                      </a:lnTo>
                      <a:lnTo>
                        <a:pt x="0" y="255682"/>
                      </a:lnTo>
                      <a:lnTo>
                        <a:pt x="1058" y="255575"/>
                      </a:lnTo>
                      <a:cubicBezTo>
                        <a:pt x="195756" y="255575"/>
                        <a:pt x="353590" y="413409"/>
                        <a:pt x="353590" y="60810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Freeform: Shape 43">
                  <a:extLst>
                    <a:ext uri="{FF2B5EF4-FFF2-40B4-BE49-F238E27FC236}">
                      <a16:creationId xmlns:a16="http://schemas.microsoft.com/office/drawing/2014/main" xmlns="" id="{AC4D8D59-400E-4531-9E15-0C6A637E5021}"/>
                    </a:ext>
                  </a:extLst>
                </p:cNvPr>
                <p:cNvSpPr/>
                <p:nvPr/>
              </p:nvSpPr>
              <p:spPr>
                <a:xfrm rot="10800000">
                  <a:off x="6470247" y="2038350"/>
                  <a:ext cx="948849" cy="608107"/>
                </a:xfrm>
                <a:custGeom>
                  <a:avLst/>
                  <a:gdLst>
                    <a:gd name="connsiteX0" fmla="*/ 948849 w 948849"/>
                    <a:gd name="connsiteY0" fmla="*/ 608107 h 608107"/>
                    <a:gd name="connsiteX1" fmla="*/ 609165 w 948849"/>
                    <a:gd name="connsiteY1" fmla="*/ 608107 h 608107"/>
                    <a:gd name="connsiteX2" fmla="*/ 450361 w 948849"/>
                    <a:gd name="connsiteY2" fmla="*/ 608107 h 608107"/>
                    <a:gd name="connsiteX3" fmla="*/ 353590 w 948849"/>
                    <a:gd name="connsiteY3" fmla="*/ 608107 h 608107"/>
                    <a:gd name="connsiteX4" fmla="*/ 1057 w 948849"/>
                    <a:gd name="connsiteY4" fmla="*/ 255575 h 608107"/>
                    <a:gd name="connsiteX5" fmla="*/ 0 w 948849"/>
                    <a:gd name="connsiteY5" fmla="*/ 255682 h 608107"/>
                    <a:gd name="connsiteX6" fmla="*/ 0 w 948849"/>
                    <a:gd name="connsiteY6" fmla="*/ 53 h 608107"/>
                    <a:gd name="connsiteX7" fmla="*/ 1057 w 948849"/>
                    <a:gd name="connsiteY7" fmla="*/ 0 h 608107"/>
                    <a:gd name="connsiteX8" fmla="*/ 505310 w 948849"/>
                    <a:gd name="connsiteY8" fmla="*/ 268109 h 608107"/>
                    <a:gd name="connsiteX9" fmla="*/ 550556 w 948849"/>
                    <a:gd name="connsiteY9" fmla="*/ 351468 h 608107"/>
                    <a:gd name="connsiteX10" fmla="*/ 948849 w 948849"/>
                    <a:gd name="connsiteY10" fmla="*/ 351468 h 60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48849" h="608107">
                      <a:moveTo>
                        <a:pt x="948849" y="608107"/>
                      </a:moveTo>
                      <a:lnTo>
                        <a:pt x="609165" y="608107"/>
                      </a:lnTo>
                      <a:lnTo>
                        <a:pt x="450361" y="608107"/>
                      </a:lnTo>
                      <a:lnTo>
                        <a:pt x="353590" y="608107"/>
                      </a:lnTo>
                      <a:cubicBezTo>
                        <a:pt x="353590" y="413409"/>
                        <a:pt x="195756" y="255575"/>
                        <a:pt x="1057" y="255575"/>
                      </a:cubicBezTo>
                      <a:lnTo>
                        <a:pt x="0" y="255682"/>
                      </a:lnTo>
                      <a:lnTo>
                        <a:pt x="0" y="53"/>
                      </a:lnTo>
                      <a:lnTo>
                        <a:pt x="1057" y="0"/>
                      </a:lnTo>
                      <a:cubicBezTo>
                        <a:pt x="210963" y="0"/>
                        <a:pt x="396028" y="106351"/>
                        <a:pt x="505310" y="268109"/>
                      </a:cubicBezTo>
                      <a:lnTo>
                        <a:pt x="550556" y="351468"/>
                      </a:lnTo>
                      <a:lnTo>
                        <a:pt x="948849" y="35146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7" name="Oval 55">
                <a:extLst>
                  <a:ext uri="{FF2B5EF4-FFF2-40B4-BE49-F238E27FC236}">
                    <a16:creationId xmlns:a16="http://schemas.microsoft.com/office/drawing/2014/main" xmlns="" id="{9C6B475E-B63E-451F-9829-A9494D57EC14}"/>
                  </a:ext>
                </a:extLst>
              </p:cNvPr>
              <p:cNvSpPr/>
              <p:nvPr/>
            </p:nvSpPr>
            <p:spPr>
              <a:xfrm>
                <a:off x="8733220" y="2996952"/>
                <a:ext cx="668179" cy="66817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Freeform: Shape 82">
              <a:extLst>
                <a:ext uri="{FF2B5EF4-FFF2-40B4-BE49-F238E27FC236}">
                  <a16:creationId xmlns:a16="http://schemas.microsoft.com/office/drawing/2014/main" xmlns="" id="{DA7D7111-5105-43A2-9634-9770973DF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337" y="3566071"/>
              <a:ext cx="398789" cy="398789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千图PPT彼岸天：ID 8661124库_组合 9">
            <a:extLst>
              <a:ext uri="{FF2B5EF4-FFF2-40B4-BE49-F238E27FC236}">
                <a16:creationId xmlns:a16="http://schemas.microsoft.com/office/drawing/2014/main" xmlns="" id="{541C0188-FCB9-45A1-91FF-F3B289BE663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965105" y="4340017"/>
            <a:ext cx="2292764" cy="866137"/>
            <a:chOff x="5965105" y="4340017"/>
            <a:chExt cx="2292764" cy="866137"/>
          </a:xfrm>
        </p:grpSpPr>
        <p:sp>
          <p:nvSpPr>
            <p:cNvPr id="22" name="TextBox 63">
              <a:extLst>
                <a:ext uri="{FF2B5EF4-FFF2-40B4-BE49-F238E27FC236}">
                  <a16:creationId xmlns:a16="http://schemas.microsoft.com/office/drawing/2014/main" xmlns="" id="{0CB2A1CA-0858-4720-9D9D-0DE9FE158BD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481999" y="4340017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3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3" name="TextBox 64">
              <a:extLst>
                <a:ext uri="{FF2B5EF4-FFF2-40B4-BE49-F238E27FC236}">
                  <a16:creationId xmlns:a16="http://schemas.microsoft.com/office/drawing/2014/main" xmlns="" id="{F5CA0D9F-929C-40CD-946F-E49CC49914A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65105" y="4649975"/>
              <a:ext cx="2292764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 </a:t>
              </a:r>
            </a:p>
          </p:txBody>
        </p:sp>
      </p:grpSp>
      <p:grpSp>
        <p:nvGrpSpPr>
          <p:cNvPr id="44" name="千图PPT彼岸天：ID 8661124库_组合 43">
            <a:extLst>
              <a:ext uri="{FF2B5EF4-FFF2-40B4-BE49-F238E27FC236}">
                <a16:creationId xmlns:a16="http://schemas.microsoft.com/office/drawing/2014/main" xmlns="" id="{7F7E81F7-DCF7-4862-BC39-EB4B75852AA0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075216" y="3162682"/>
            <a:ext cx="2073004" cy="998224"/>
            <a:chOff x="6075216" y="3162682"/>
            <a:chExt cx="2073004" cy="998224"/>
          </a:xfrm>
        </p:grpSpPr>
        <p:grpSp>
          <p:nvGrpSpPr>
            <p:cNvPr id="7" name="Group 12">
              <a:extLst>
                <a:ext uri="{FF2B5EF4-FFF2-40B4-BE49-F238E27FC236}">
                  <a16:creationId xmlns:a16="http://schemas.microsoft.com/office/drawing/2014/main" xmlns="" id="{B25CEE31-AF15-4558-A8C0-96DF2E78DF9B}"/>
                </a:ext>
              </a:extLst>
            </p:cNvPr>
            <p:cNvGrpSpPr/>
            <p:nvPr/>
          </p:nvGrpSpPr>
          <p:grpSpPr>
            <a:xfrm>
              <a:off x="6075216" y="3162682"/>
              <a:ext cx="2073004" cy="998224"/>
              <a:chOff x="5957796" y="2996952"/>
              <a:chExt cx="2073004" cy="998224"/>
            </a:xfrm>
          </p:grpSpPr>
          <p:grpSp>
            <p:nvGrpSpPr>
              <p:cNvPr id="24" name="Group 3">
                <a:extLst>
                  <a:ext uri="{FF2B5EF4-FFF2-40B4-BE49-F238E27FC236}">
                    <a16:creationId xmlns:a16="http://schemas.microsoft.com/office/drawing/2014/main" xmlns="" id="{0F736F7B-51BB-495B-AB89-AE0E19E38187}"/>
                  </a:ext>
                </a:extLst>
              </p:cNvPr>
              <p:cNvGrpSpPr/>
              <p:nvPr/>
            </p:nvGrpSpPr>
            <p:grpSpPr>
              <a:xfrm>
                <a:off x="5957796" y="3331042"/>
                <a:ext cx="2073004" cy="664134"/>
                <a:chOff x="4572120" y="2038350"/>
                <a:chExt cx="1898125" cy="608107"/>
              </a:xfrm>
            </p:grpSpPr>
            <p:sp>
              <p:nvSpPr>
                <p:cNvPr id="26" name="Freeform: Shape 42">
                  <a:extLst>
                    <a:ext uri="{FF2B5EF4-FFF2-40B4-BE49-F238E27FC236}">
                      <a16:creationId xmlns:a16="http://schemas.microsoft.com/office/drawing/2014/main" xmlns="" id="{AFFB38F8-CD21-4F4B-B891-8C954DE9201E}"/>
                    </a:ext>
                  </a:extLst>
                </p:cNvPr>
                <p:cNvSpPr/>
                <p:nvPr/>
              </p:nvSpPr>
              <p:spPr>
                <a:xfrm rot="10800000" flipH="1">
                  <a:off x="5521396" y="2038350"/>
                  <a:ext cx="948849" cy="608107"/>
                </a:xfrm>
                <a:custGeom>
                  <a:avLst/>
                  <a:gdLst>
                    <a:gd name="connsiteX0" fmla="*/ 353590 w 948849"/>
                    <a:gd name="connsiteY0" fmla="*/ 608107 h 608107"/>
                    <a:gd name="connsiteX1" fmla="*/ 450361 w 948849"/>
                    <a:gd name="connsiteY1" fmla="*/ 608107 h 608107"/>
                    <a:gd name="connsiteX2" fmla="*/ 609165 w 948849"/>
                    <a:gd name="connsiteY2" fmla="*/ 608107 h 608107"/>
                    <a:gd name="connsiteX3" fmla="*/ 948849 w 948849"/>
                    <a:gd name="connsiteY3" fmla="*/ 608107 h 608107"/>
                    <a:gd name="connsiteX4" fmla="*/ 948849 w 948849"/>
                    <a:gd name="connsiteY4" fmla="*/ 351468 h 608107"/>
                    <a:gd name="connsiteX5" fmla="*/ 550556 w 948849"/>
                    <a:gd name="connsiteY5" fmla="*/ 351468 h 608107"/>
                    <a:gd name="connsiteX6" fmla="*/ 505310 w 948849"/>
                    <a:gd name="connsiteY6" fmla="*/ 268109 h 608107"/>
                    <a:gd name="connsiteX7" fmla="*/ 1058 w 948849"/>
                    <a:gd name="connsiteY7" fmla="*/ 0 h 608107"/>
                    <a:gd name="connsiteX8" fmla="*/ 0 w 948849"/>
                    <a:gd name="connsiteY8" fmla="*/ 54 h 608107"/>
                    <a:gd name="connsiteX9" fmla="*/ 0 w 948849"/>
                    <a:gd name="connsiteY9" fmla="*/ 255682 h 608107"/>
                    <a:gd name="connsiteX10" fmla="*/ 1058 w 948849"/>
                    <a:gd name="connsiteY10" fmla="*/ 255575 h 608107"/>
                    <a:gd name="connsiteX11" fmla="*/ 353590 w 948849"/>
                    <a:gd name="connsiteY11" fmla="*/ 608107 h 60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8849" h="608107">
                      <a:moveTo>
                        <a:pt x="353590" y="608107"/>
                      </a:moveTo>
                      <a:lnTo>
                        <a:pt x="450361" y="608107"/>
                      </a:lnTo>
                      <a:lnTo>
                        <a:pt x="609165" y="608107"/>
                      </a:lnTo>
                      <a:lnTo>
                        <a:pt x="948849" y="608107"/>
                      </a:lnTo>
                      <a:lnTo>
                        <a:pt x="948849" y="351468"/>
                      </a:lnTo>
                      <a:lnTo>
                        <a:pt x="550556" y="351468"/>
                      </a:lnTo>
                      <a:lnTo>
                        <a:pt x="505310" y="268109"/>
                      </a:lnTo>
                      <a:cubicBezTo>
                        <a:pt x="396029" y="106351"/>
                        <a:pt x="210963" y="0"/>
                        <a:pt x="1058" y="0"/>
                      </a:cubicBezTo>
                      <a:lnTo>
                        <a:pt x="0" y="54"/>
                      </a:lnTo>
                      <a:lnTo>
                        <a:pt x="0" y="255682"/>
                      </a:lnTo>
                      <a:lnTo>
                        <a:pt x="1058" y="255575"/>
                      </a:lnTo>
                      <a:cubicBezTo>
                        <a:pt x="195756" y="255575"/>
                        <a:pt x="353590" y="413409"/>
                        <a:pt x="353590" y="60810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Freeform: Shape 41">
                  <a:extLst>
                    <a:ext uri="{FF2B5EF4-FFF2-40B4-BE49-F238E27FC236}">
                      <a16:creationId xmlns:a16="http://schemas.microsoft.com/office/drawing/2014/main" xmlns="" id="{8BCF97DC-F2D9-4350-9E1D-E81BC0332429}"/>
                    </a:ext>
                  </a:extLst>
                </p:cNvPr>
                <p:cNvSpPr/>
                <p:nvPr/>
              </p:nvSpPr>
              <p:spPr>
                <a:xfrm rot="10800000">
                  <a:off x="4572120" y="2038350"/>
                  <a:ext cx="948849" cy="608107"/>
                </a:xfrm>
                <a:custGeom>
                  <a:avLst/>
                  <a:gdLst>
                    <a:gd name="connsiteX0" fmla="*/ 948849 w 948849"/>
                    <a:gd name="connsiteY0" fmla="*/ 608107 h 608107"/>
                    <a:gd name="connsiteX1" fmla="*/ 609165 w 948849"/>
                    <a:gd name="connsiteY1" fmla="*/ 608107 h 608107"/>
                    <a:gd name="connsiteX2" fmla="*/ 450361 w 948849"/>
                    <a:gd name="connsiteY2" fmla="*/ 608107 h 608107"/>
                    <a:gd name="connsiteX3" fmla="*/ 353590 w 948849"/>
                    <a:gd name="connsiteY3" fmla="*/ 608107 h 608107"/>
                    <a:gd name="connsiteX4" fmla="*/ 1057 w 948849"/>
                    <a:gd name="connsiteY4" fmla="*/ 255575 h 608107"/>
                    <a:gd name="connsiteX5" fmla="*/ 0 w 948849"/>
                    <a:gd name="connsiteY5" fmla="*/ 255682 h 608107"/>
                    <a:gd name="connsiteX6" fmla="*/ 0 w 948849"/>
                    <a:gd name="connsiteY6" fmla="*/ 53 h 608107"/>
                    <a:gd name="connsiteX7" fmla="*/ 1057 w 948849"/>
                    <a:gd name="connsiteY7" fmla="*/ 0 h 608107"/>
                    <a:gd name="connsiteX8" fmla="*/ 505310 w 948849"/>
                    <a:gd name="connsiteY8" fmla="*/ 268109 h 608107"/>
                    <a:gd name="connsiteX9" fmla="*/ 550556 w 948849"/>
                    <a:gd name="connsiteY9" fmla="*/ 351468 h 608107"/>
                    <a:gd name="connsiteX10" fmla="*/ 948849 w 948849"/>
                    <a:gd name="connsiteY10" fmla="*/ 351468 h 60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48849" h="608107">
                      <a:moveTo>
                        <a:pt x="948849" y="608107"/>
                      </a:moveTo>
                      <a:lnTo>
                        <a:pt x="609165" y="608107"/>
                      </a:lnTo>
                      <a:lnTo>
                        <a:pt x="450361" y="608107"/>
                      </a:lnTo>
                      <a:lnTo>
                        <a:pt x="353590" y="608107"/>
                      </a:lnTo>
                      <a:cubicBezTo>
                        <a:pt x="353590" y="413409"/>
                        <a:pt x="195756" y="255575"/>
                        <a:pt x="1057" y="255575"/>
                      </a:cubicBezTo>
                      <a:lnTo>
                        <a:pt x="0" y="255682"/>
                      </a:lnTo>
                      <a:lnTo>
                        <a:pt x="0" y="53"/>
                      </a:lnTo>
                      <a:lnTo>
                        <a:pt x="1057" y="0"/>
                      </a:lnTo>
                      <a:cubicBezTo>
                        <a:pt x="210963" y="0"/>
                        <a:pt x="396028" y="106351"/>
                        <a:pt x="505310" y="268109"/>
                      </a:cubicBezTo>
                      <a:lnTo>
                        <a:pt x="550556" y="351468"/>
                      </a:lnTo>
                      <a:lnTo>
                        <a:pt x="948849" y="351468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5" name="Oval 58">
                <a:extLst>
                  <a:ext uri="{FF2B5EF4-FFF2-40B4-BE49-F238E27FC236}">
                    <a16:creationId xmlns:a16="http://schemas.microsoft.com/office/drawing/2014/main" xmlns="" id="{6A827437-F8C8-424E-B719-94AF9DF8EC14}"/>
                  </a:ext>
                </a:extLst>
              </p:cNvPr>
              <p:cNvSpPr/>
              <p:nvPr/>
            </p:nvSpPr>
            <p:spPr>
              <a:xfrm>
                <a:off x="6660211" y="2996952"/>
                <a:ext cx="668179" cy="66817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Freeform: Shape 83">
              <a:extLst>
                <a:ext uri="{FF2B5EF4-FFF2-40B4-BE49-F238E27FC236}">
                  <a16:creationId xmlns:a16="http://schemas.microsoft.com/office/drawing/2014/main" xmlns="" id="{09267563-E097-4AFE-970F-A89D22E8E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7189" y="3297377"/>
              <a:ext cx="398789" cy="398789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B1A08717-AB65-471B-9A61-CD6630A136F7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928944" y="3162682"/>
            <a:ext cx="2073004" cy="998224"/>
            <a:chOff x="1928944" y="3162682"/>
            <a:chExt cx="2073004" cy="998224"/>
          </a:xfrm>
        </p:grpSpPr>
        <p:grpSp>
          <p:nvGrpSpPr>
            <p:cNvPr id="5" name="Group 14">
              <a:extLst>
                <a:ext uri="{FF2B5EF4-FFF2-40B4-BE49-F238E27FC236}">
                  <a16:creationId xmlns:a16="http://schemas.microsoft.com/office/drawing/2014/main" xmlns="" id="{765636F1-5379-4773-B573-4E923A2C1C1A}"/>
                </a:ext>
              </a:extLst>
            </p:cNvPr>
            <p:cNvGrpSpPr/>
            <p:nvPr/>
          </p:nvGrpSpPr>
          <p:grpSpPr>
            <a:xfrm>
              <a:off x="1928944" y="3162682"/>
              <a:ext cx="2073004" cy="998224"/>
              <a:chOff x="1811524" y="2996952"/>
              <a:chExt cx="2073004" cy="998224"/>
            </a:xfrm>
          </p:grpSpPr>
          <p:grpSp>
            <p:nvGrpSpPr>
              <p:cNvPr id="32" name="Group 5">
                <a:extLst>
                  <a:ext uri="{FF2B5EF4-FFF2-40B4-BE49-F238E27FC236}">
                    <a16:creationId xmlns:a16="http://schemas.microsoft.com/office/drawing/2014/main" xmlns="" id="{EF03ACB2-B846-4177-AC1D-7BD419F41DC1}"/>
                  </a:ext>
                </a:extLst>
              </p:cNvPr>
              <p:cNvGrpSpPr/>
              <p:nvPr/>
            </p:nvGrpSpPr>
            <p:grpSpPr>
              <a:xfrm>
                <a:off x="1811524" y="3331042"/>
                <a:ext cx="2073004" cy="664134"/>
                <a:chOff x="775627" y="2038350"/>
                <a:chExt cx="1898125" cy="608107"/>
              </a:xfrm>
            </p:grpSpPr>
            <p:sp>
              <p:nvSpPr>
                <p:cNvPr id="34" name="Freeform: Shape 38">
                  <a:extLst>
                    <a:ext uri="{FF2B5EF4-FFF2-40B4-BE49-F238E27FC236}">
                      <a16:creationId xmlns:a16="http://schemas.microsoft.com/office/drawing/2014/main" xmlns="" id="{A53A8710-40C0-43A6-82BA-7E3AFD721661}"/>
                    </a:ext>
                  </a:extLst>
                </p:cNvPr>
                <p:cNvSpPr/>
                <p:nvPr/>
              </p:nvSpPr>
              <p:spPr>
                <a:xfrm rot="10800000" flipH="1">
                  <a:off x="1724903" y="2038350"/>
                  <a:ext cx="948849" cy="608107"/>
                </a:xfrm>
                <a:custGeom>
                  <a:avLst/>
                  <a:gdLst>
                    <a:gd name="connsiteX0" fmla="*/ 353590 w 948849"/>
                    <a:gd name="connsiteY0" fmla="*/ 608107 h 608107"/>
                    <a:gd name="connsiteX1" fmla="*/ 450361 w 948849"/>
                    <a:gd name="connsiteY1" fmla="*/ 608107 h 608107"/>
                    <a:gd name="connsiteX2" fmla="*/ 609165 w 948849"/>
                    <a:gd name="connsiteY2" fmla="*/ 608107 h 608107"/>
                    <a:gd name="connsiteX3" fmla="*/ 948849 w 948849"/>
                    <a:gd name="connsiteY3" fmla="*/ 608107 h 608107"/>
                    <a:gd name="connsiteX4" fmla="*/ 948849 w 948849"/>
                    <a:gd name="connsiteY4" fmla="*/ 351468 h 608107"/>
                    <a:gd name="connsiteX5" fmla="*/ 550556 w 948849"/>
                    <a:gd name="connsiteY5" fmla="*/ 351468 h 608107"/>
                    <a:gd name="connsiteX6" fmla="*/ 505310 w 948849"/>
                    <a:gd name="connsiteY6" fmla="*/ 268109 h 608107"/>
                    <a:gd name="connsiteX7" fmla="*/ 1058 w 948849"/>
                    <a:gd name="connsiteY7" fmla="*/ 0 h 608107"/>
                    <a:gd name="connsiteX8" fmla="*/ 0 w 948849"/>
                    <a:gd name="connsiteY8" fmla="*/ 54 h 608107"/>
                    <a:gd name="connsiteX9" fmla="*/ 0 w 948849"/>
                    <a:gd name="connsiteY9" fmla="*/ 255682 h 608107"/>
                    <a:gd name="connsiteX10" fmla="*/ 1058 w 948849"/>
                    <a:gd name="connsiteY10" fmla="*/ 255575 h 608107"/>
                    <a:gd name="connsiteX11" fmla="*/ 353590 w 948849"/>
                    <a:gd name="connsiteY11" fmla="*/ 608107 h 60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8849" h="608107">
                      <a:moveTo>
                        <a:pt x="353590" y="608107"/>
                      </a:moveTo>
                      <a:lnTo>
                        <a:pt x="450361" y="608107"/>
                      </a:lnTo>
                      <a:lnTo>
                        <a:pt x="609165" y="608107"/>
                      </a:lnTo>
                      <a:lnTo>
                        <a:pt x="948849" y="608107"/>
                      </a:lnTo>
                      <a:lnTo>
                        <a:pt x="948849" y="351468"/>
                      </a:lnTo>
                      <a:lnTo>
                        <a:pt x="550556" y="351468"/>
                      </a:lnTo>
                      <a:lnTo>
                        <a:pt x="505310" y="268109"/>
                      </a:lnTo>
                      <a:cubicBezTo>
                        <a:pt x="396029" y="106351"/>
                        <a:pt x="210963" y="0"/>
                        <a:pt x="1058" y="0"/>
                      </a:cubicBezTo>
                      <a:lnTo>
                        <a:pt x="0" y="54"/>
                      </a:lnTo>
                      <a:lnTo>
                        <a:pt x="0" y="255682"/>
                      </a:lnTo>
                      <a:lnTo>
                        <a:pt x="1058" y="255575"/>
                      </a:lnTo>
                      <a:cubicBezTo>
                        <a:pt x="195756" y="255575"/>
                        <a:pt x="353590" y="413409"/>
                        <a:pt x="353590" y="60810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Freeform: Shape 37">
                  <a:extLst>
                    <a:ext uri="{FF2B5EF4-FFF2-40B4-BE49-F238E27FC236}">
                      <a16:creationId xmlns:a16="http://schemas.microsoft.com/office/drawing/2014/main" xmlns="" id="{AF849644-E9F1-463F-AB81-4D3E66AD11D5}"/>
                    </a:ext>
                  </a:extLst>
                </p:cNvPr>
                <p:cNvSpPr/>
                <p:nvPr/>
              </p:nvSpPr>
              <p:spPr>
                <a:xfrm rot="10800000">
                  <a:off x="775627" y="2038350"/>
                  <a:ext cx="948849" cy="608107"/>
                </a:xfrm>
                <a:custGeom>
                  <a:avLst/>
                  <a:gdLst>
                    <a:gd name="connsiteX0" fmla="*/ 948849 w 948849"/>
                    <a:gd name="connsiteY0" fmla="*/ 608107 h 608107"/>
                    <a:gd name="connsiteX1" fmla="*/ 609165 w 948849"/>
                    <a:gd name="connsiteY1" fmla="*/ 608107 h 608107"/>
                    <a:gd name="connsiteX2" fmla="*/ 450361 w 948849"/>
                    <a:gd name="connsiteY2" fmla="*/ 608107 h 608107"/>
                    <a:gd name="connsiteX3" fmla="*/ 353590 w 948849"/>
                    <a:gd name="connsiteY3" fmla="*/ 608107 h 608107"/>
                    <a:gd name="connsiteX4" fmla="*/ 1058 w 948849"/>
                    <a:gd name="connsiteY4" fmla="*/ 255575 h 608107"/>
                    <a:gd name="connsiteX5" fmla="*/ 0 w 948849"/>
                    <a:gd name="connsiteY5" fmla="*/ 255682 h 608107"/>
                    <a:gd name="connsiteX6" fmla="*/ 0 w 948849"/>
                    <a:gd name="connsiteY6" fmla="*/ 53 h 608107"/>
                    <a:gd name="connsiteX7" fmla="*/ 1058 w 948849"/>
                    <a:gd name="connsiteY7" fmla="*/ 0 h 608107"/>
                    <a:gd name="connsiteX8" fmla="*/ 505310 w 948849"/>
                    <a:gd name="connsiteY8" fmla="*/ 268109 h 608107"/>
                    <a:gd name="connsiteX9" fmla="*/ 550556 w 948849"/>
                    <a:gd name="connsiteY9" fmla="*/ 351468 h 608107"/>
                    <a:gd name="connsiteX10" fmla="*/ 948849 w 948849"/>
                    <a:gd name="connsiteY10" fmla="*/ 351468 h 60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48849" h="608107">
                      <a:moveTo>
                        <a:pt x="948849" y="608107"/>
                      </a:moveTo>
                      <a:lnTo>
                        <a:pt x="609165" y="608107"/>
                      </a:lnTo>
                      <a:lnTo>
                        <a:pt x="450361" y="608107"/>
                      </a:lnTo>
                      <a:lnTo>
                        <a:pt x="353590" y="608107"/>
                      </a:lnTo>
                      <a:cubicBezTo>
                        <a:pt x="353590" y="413409"/>
                        <a:pt x="195756" y="255575"/>
                        <a:pt x="1058" y="255575"/>
                      </a:cubicBezTo>
                      <a:lnTo>
                        <a:pt x="0" y="255682"/>
                      </a:lnTo>
                      <a:lnTo>
                        <a:pt x="0" y="53"/>
                      </a:lnTo>
                      <a:lnTo>
                        <a:pt x="1058" y="0"/>
                      </a:lnTo>
                      <a:cubicBezTo>
                        <a:pt x="210963" y="0"/>
                        <a:pt x="396028" y="106351"/>
                        <a:pt x="505310" y="268109"/>
                      </a:cubicBezTo>
                      <a:lnTo>
                        <a:pt x="550556" y="351468"/>
                      </a:lnTo>
                      <a:lnTo>
                        <a:pt x="948849" y="35146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3" name="Oval 56">
                <a:extLst>
                  <a:ext uri="{FF2B5EF4-FFF2-40B4-BE49-F238E27FC236}">
                    <a16:creationId xmlns:a16="http://schemas.microsoft.com/office/drawing/2014/main" xmlns="" id="{EF3F072D-9F50-4DE0-836D-EE171A73BAB2}"/>
                  </a:ext>
                </a:extLst>
              </p:cNvPr>
              <p:cNvSpPr/>
              <p:nvPr/>
            </p:nvSpPr>
            <p:spPr>
              <a:xfrm>
                <a:off x="2513936" y="2996952"/>
                <a:ext cx="668179" cy="6681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Freeform: Shape 84">
              <a:extLst>
                <a:ext uri="{FF2B5EF4-FFF2-40B4-BE49-F238E27FC236}">
                  <a16:creationId xmlns:a16="http://schemas.microsoft.com/office/drawing/2014/main" xmlns="" id="{390228AA-8A97-4A6F-8BE1-56138C23B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5818" y="3297377"/>
              <a:ext cx="398789" cy="398789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0" name="千图PPT彼岸天：ID 8661124库_组合 39">
            <a:extLst>
              <a:ext uri="{FF2B5EF4-FFF2-40B4-BE49-F238E27FC236}">
                <a16:creationId xmlns:a16="http://schemas.microsoft.com/office/drawing/2014/main" xmlns="" id="{AD4927F1-CCC7-4843-A88B-6EAF0ED016DF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4004691" y="3104679"/>
            <a:ext cx="2073004" cy="998224"/>
            <a:chOff x="4004691" y="3104679"/>
            <a:chExt cx="2073004" cy="998224"/>
          </a:xfrm>
        </p:grpSpPr>
        <p:grpSp>
          <p:nvGrpSpPr>
            <p:cNvPr id="6" name="Group 11">
              <a:extLst>
                <a:ext uri="{FF2B5EF4-FFF2-40B4-BE49-F238E27FC236}">
                  <a16:creationId xmlns:a16="http://schemas.microsoft.com/office/drawing/2014/main" xmlns="" id="{3C2E0408-5BB1-46E5-825E-1311AE0D2EF5}"/>
                </a:ext>
              </a:extLst>
            </p:cNvPr>
            <p:cNvGrpSpPr/>
            <p:nvPr/>
          </p:nvGrpSpPr>
          <p:grpSpPr>
            <a:xfrm flipV="1">
              <a:off x="4004691" y="3104679"/>
              <a:ext cx="2073004" cy="998224"/>
              <a:chOff x="3885704" y="2996952"/>
              <a:chExt cx="2073004" cy="998224"/>
            </a:xfrm>
          </p:grpSpPr>
          <p:grpSp>
            <p:nvGrpSpPr>
              <p:cNvPr id="28" name="Group 4">
                <a:extLst>
                  <a:ext uri="{FF2B5EF4-FFF2-40B4-BE49-F238E27FC236}">
                    <a16:creationId xmlns:a16="http://schemas.microsoft.com/office/drawing/2014/main" xmlns="" id="{F2AD8A50-55E5-4638-AEC6-50BB86FBCB1F}"/>
                  </a:ext>
                </a:extLst>
              </p:cNvPr>
              <p:cNvGrpSpPr/>
              <p:nvPr/>
            </p:nvGrpSpPr>
            <p:grpSpPr>
              <a:xfrm>
                <a:off x="3885704" y="3331042"/>
                <a:ext cx="2073004" cy="664134"/>
                <a:chOff x="2674830" y="2038350"/>
                <a:chExt cx="1898125" cy="608107"/>
              </a:xfrm>
            </p:grpSpPr>
            <p:sp>
              <p:nvSpPr>
                <p:cNvPr id="30" name="Freeform: Shape 40">
                  <a:extLst>
                    <a:ext uri="{FF2B5EF4-FFF2-40B4-BE49-F238E27FC236}">
                      <a16:creationId xmlns:a16="http://schemas.microsoft.com/office/drawing/2014/main" xmlns="" id="{6AE37C26-CB7B-48F8-9955-1EE78DB500D2}"/>
                    </a:ext>
                  </a:extLst>
                </p:cNvPr>
                <p:cNvSpPr/>
                <p:nvPr/>
              </p:nvSpPr>
              <p:spPr>
                <a:xfrm rot="10800000" flipH="1">
                  <a:off x="3624106" y="2038350"/>
                  <a:ext cx="948849" cy="608107"/>
                </a:xfrm>
                <a:custGeom>
                  <a:avLst/>
                  <a:gdLst>
                    <a:gd name="connsiteX0" fmla="*/ 353590 w 948849"/>
                    <a:gd name="connsiteY0" fmla="*/ 608107 h 608107"/>
                    <a:gd name="connsiteX1" fmla="*/ 450361 w 948849"/>
                    <a:gd name="connsiteY1" fmla="*/ 608107 h 608107"/>
                    <a:gd name="connsiteX2" fmla="*/ 609165 w 948849"/>
                    <a:gd name="connsiteY2" fmla="*/ 608107 h 608107"/>
                    <a:gd name="connsiteX3" fmla="*/ 948849 w 948849"/>
                    <a:gd name="connsiteY3" fmla="*/ 608107 h 608107"/>
                    <a:gd name="connsiteX4" fmla="*/ 948849 w 948849"/>
                    <a:gd name="connsiteY4" fmla="*/ 351468 h 608107"/>
                    <a:gd name="connsiteX5" fmla="*/ 550556 w 948849"/>
                    <a:gd name="connsiteY5" fmla="*/ 351468 h 608107"/>
                    <a:gd name="connsiteX6" fmla="*/ 505310 w 948849"/>
                    <a:gd name="connsiteY6" fmla="*/ 268109 h 608107"/>
                    <a:gd name="connsiteX7" fmla="*/ 1058 w 948849"/>
                    <a:gd name="connsiteY7" fmla="*/ 0 h 608107"/>
                    <a:gd name="connsiteX8" fmla="*/ 0 w 948849"/>
                    <a:gd name="connsiteY8" fmla="*/ 54 h 608107"/>
                    <a:gd name="connsiteX9" fmla="*/ 0 w 948849"/>
                    <a:gd name="connsiteY9" fmla="*/ 255682 h 608107"/>
                    <a:gd name="connsiteX10" fmla="*/ 1058 w 948849"/>
                    <a:gd name="connsiteY10" fmla="*/ 255575 h 608107"/>
                    <a:gd name="connsiteX11" fmla="*/ 353590 w 948849"/>
                    <a:gd name="connsiteY11" fmla="*/ 608107 h 60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8849" h="608107">
                      <a:moveTo>
                        <a:pt x="353590" y="608107"/>
                      </a:moveTo>
                      <a:lnTo>
                        <a:pt x="450361" y="608107"/>
                      </a:lnTo>
                      <a:lnTo>
                        <a:pt x="609165" y="608107"/>
                      </a:lnTo>
                      <a:lnTo>
                        <a:pt x="948849" y="608107"/>
                      </a:lnTo>
                      <a:lnTo>
                        <a:pt x="948849" y="351468"/>
                      </a:lnTo>
                      <a:lnTo>
                        <a:pt x="550556" y="351468"/>
                      </a:lnTo>
                      <a:lnTo>
                        <a:pt x="505310" y="268109"/>
                      </a:lnTo>
                      <a:cubicBezTo>
                        <a:pt x="396029" y="106351"/>
                        <a:pt x="210963" y="0"/>
                        <a:pt x="1058" y="0"/>
                      </a:cubicBezTo>
                      <a:lnTo>
                        <a:pt x="0" y="54"/>
                      </a:lnTo>
                      <a:lnTo>
                        <a:pt x="0" y="255682"/>
                      </a:lnTo>
                      <a:lnTo>
                        <a:pt x="1058" y="255575"/>
                      </a:lnTo>
                      <a:cubicBezTo>
                        <a:pt x="195756" y="255575"/>
                        <a:pt x="353590" y="413409"/>
                        <a:pt x="353590" y="60810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Freeform: Shape 39">
                  <a:extLst>
                    <a:ext uri="{FF2B5EF4-FFF2-40B4-BE49-F238E27FC236}">
                      <a16:creationId xmlns:a16="http://schemas.microsoft.com/office/drawing/2014/main" xmlns="" id="{F676ED9E-9E2E-4C6D-9407-D462081FA2BC}"/>
                    </a:ext>
                  </a:extLst>
                </p:cNvPr>
                <p:cNvSpPr/>
                <p:nvPr/>
              </p:nvSpPr>
              <p:spPr>
                <a:xfrm rot="10800000">
                  <a:off x="2674830" y="2038350"/>
                  <a:ext cx="948849" cy="608107"/>
                </a:xfrm>
                <a:custGeom>
                  <a:avLst/>
                  <a:gdLst>
                    <a:gd name="connsiteX0" fmla="*/ 948849 w 948849"/>
                    <a:gd name="connsiteY0" fmla="*/ 608107 h 608107"/>
                    <a:gd name="connsiteX1" fmla="*/ 609165 w 948849"/>
                    <a:gd name="connsiteY1" fmla="*/ 608107 h 608107"/>
                    <a:gd name="connsiteX2" fmla="*/ 450361 w 948849"/>
                    <a:gd name="connsiteY2" fmla="*/ 608107 h 608107"/>
                    <a:gd name="connsiteX3" fmla="*/ 353590 w 948849"/>
                    <a:gd name="connsiteY3" fmla="*/ 608107 h 608107"/>
                    <a:gd name="connsiteX4" fmla="*/ 1057 w 948849"/>
                    <a:gd name="connsiteY4" fmla="*/ 255575 h 608107"/>
                    <a:gd name="connsiteX5" fmla="*/ 0 w 948849"/>
                    <a:gd name="connsiteY5" fmla="*/ 255682 h 608107"/>
                    <a:gd name="connsiteX6" fmla="*/ 0 w 948849"/>
                    <a:gd name="connsiteY6" fmla="*/ 53 h 608107"/>
                    <a:gd name="connsiteX7" fmla="*/ 1057 w 948849"/>
                    <a:gd name="connsiteY7" fmla="*/ 0 h 608107"/>
                    <a:gd name="connsiteX8" fmla="*/ 505310 w 948849"/>
                    <a:gd name="connsiteY8" fmla="*/ 268109 h 608107"/>
                    <a:gd name="connsiteX9" fmla="*/ 550556 w 948849"/>
                    <a:gd name="connsiteY9" fmla="*/ 351468 h 608107"/>
                    <a:gd name="connsiteX10" fmla="*/ 948849 w 948849"/>
                    <a:gd name="connsiteY10" fmla="*/ 351468 h 60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48849" h="608107">
                      <a:moveTo>
                        <a:pt x="948849" y="608107"/>
                      </a:moveTo>
                      <a:lnTo>
                        <a:pt x="609165" y="608107"/>
                      </a:lnTo>
                      <a:lnTo>
                        <a:pt x="450361" y="608107"/>
                      </a:lnTo>
                      <a:lnTo>
                        <a:pt x="353590" y="608107"/>
                      </a:lnTo>
                      <a:cubicBezTo>
                        <a:pt x="353590" y="413409"/>
                        <a:pt x="195756" y="255575"/>
                        <a:pt x="1057" y="255575"/>
                      </a:cubicBezTo>
                      <a:lnTo>
                        <a:pt x="0" y="255682"/>
                      </a:lnTo>
                      <a:lnTo>
                        <a:pt x="0" y="53"/>
                      </a:lnTo>
                      <a:lnTo>
                        <a:pt x="1057" y="0"/>
                      </a:lnTo>
                      <a:cubicBezTo>
                        <a:pt x="210963" y="0"/>
                        <a:pt x="396028" y="106351"/>
                        <a:pt x="505310" y="268109"/>
                      </a:cubicBezTo>
                      <a:lnTo>
                        <a:pt x="550556" y="351468"/>
                      </a:lnTo>
                      <a:lnTo>
                        <a:pt x="948849" y="35146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9" name="Oval 57">
                <a:extLst>
                  <a:ext uri="{FF2B5EF4-FFF2-40B4-BE49-F238E27FC236}">
                    <a16:creationId xmlns:a16="http://schemas.microsoft.com/office/drawing/2014/main" xmlns="" id="{3BF1B5A4-37E9-4E4A-8396-905BE9100A67}"/>
                  </a:ext>
                </a:extLst>
              </p:cNvPr>
              <p:cNvSpPr/>
              <p:nvPr/>
            </p:nvSpPr>
            <p:spPr>
              <a:xfrm>
                <a:off x="4588118" y="2996952"/>
                <a:ext cx="668179" cy="66817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Freeform: Shape 85">
              <a:extLst>
                <a:ext uri="{FF2B5EF4-FFF2-40B4-BE49-F238E27FC236}">
                  <a16:creationId xmlns:a16="http://schemas.microsoft.com/office/drawing/2014/main" xmlns="" id="{2E89886C-D078-40B1-850B-912AAC6E6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9086" y="3566071"/>
              <a:ext cx="398789" cy="398789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7904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千图PPT彼岸天：ID 8661124库_组合 2">
            <a:extLst>
              <a:ext uri="{FF2B5EF4-FFF2-40B4-BE49-F238E27FC236}">
                <a16:creationId xmlns:a16="http://schemas.microsoft.com/office/drawing/2014/main" xmlns="" id="{0C106E59-9A06-469F-8784-23D85DB78A8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732111" y="1294151"/>
            <a:ext cx="3897485" cy="4536694"/>
            <a:chOff x="732111" y="1294151"/>
            <a:chExt cx="3897485" cy="4536694"/>
          </a:xfrm>
        </p:grpSpPr>
        <p:sp>
          <p:nvSpPr>
            <p:cNvPr id="25" name="Freeform: Shape 64">
              <a:extLst>
                <a:ext uri="{FF2B5EF4-FFF2-40B4-BE49-F238E27FC236}">
                  <a16:creationId xmlns:a16="http://schemas.microsoft.com/office/drawing/2014/main" xmlns="" id="{5A769995-C40B-4FB8-87FC-49DB9AA34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443" y="3354003"/>
              <a:ext cx="1543674" cy="1434571"/>
            </a:xfrm>
            <a:custGeom>
              <a:avLst/>
              <a:gdLst/>
              <a:ahLst/>
              <a:cxnLst>
                <a:cxn ang="0">
                  <a:pos x="315" y="124"/>
                </a:cxn>
                <a:cxn ang="0">
                  <a:pos x="289" y="124"/>
                </a:cxn>
                <a:cxn ang="0">
                  <a:pos x="257" y="118"/>
                </a:cxn>
                <a:cxn ang="0">
                  <a:pos x="249" y="104"/>
                </a:cxn>
                <a:cxn ang="0">
                  <a:pos x="249" y="103"/>
                </a:cxn>
                <a:cxn ang="0">
                  <a:pos x="258" y="83"/>
                </a:cxn>
                <a:cxn ang="0">
                  <a:pos x="273" y="54"/>
                </a:cxn>
                <a:cxn ang="0">
                  <a:pos x="268" y="23"/>
                </a:cxn>
                <a:cxn ang="0">
                  <a:pos x="204" y="0"/>
                </a:cxn>
                <a:cxn ang="0">
                  <a:pos x="156" y="15"/>
                </a:cxn>
                <a:cxn ang="0">
                  <a:pos x="138" y="51"/>
                </a:cxn>
                <a:cxn ang="0">
                  <a:pos x="140" y="61"/>
                </a:cxn>
                <a:cxn ang="0">
                  <a:pos x="151" y="82"/>
                </a:cxn>
                <a:cxn ang="0">
                  <a:pos x="160" y="100"/>
                </a:cxn>
                <a:cxn ang="0">
                  <a:pos x="160" y="102"/>
                </a:cxn>
                <a:cxn ang="0">
                  <a:pos x="138" y="123"/>
                </a:cxn>
                <a:cxn ang="0">
                  <a:pos x="5" y="121"/>
                </a:cxn>
                <a:cxn ang="0">
                  <a:pos x="4" y="138"/>
                </a:cxn>
                <a:cxn ang="0">
                  <a:pos x="1" y="218"/>
                </a:cxn>
                <a:cxn ang="0">
                  <a:pos x="1" y="244"/>
                </a:cxn>
                <a:cxn ang="0">
                  <a:pos x="6" y="276"/>
                </a:cxn>
                <a:cxn ang="0">
                  <a:pos x="21" y="284"/>
                </a:cxn>
                <a:cxn ang="0">
                  <a:pos x="22" y="284"/>
                </a:cxn>
                <a:cxn ang="0">
                  <a:pos x="42" y="275"/>
                </a:cxn>
                <a:cxn ang="0">
                  <a:pos x="71" y="261"/>
                </a:cxn>
                <a:cxn ang="0">
                  <a:pos x="102" y="265"/>
                </a:cxn>
                <a:cxn ang="0">
                  <a:pos x="125" y="329"/>
                </a:cxn>
                <a:cxn ang="0">
                  <a:pos x="110" y="377"/>
                </a:cxn>
                <a:cxn ang="0">
                  <a:pos x="74" y="395"/>
                </a:cxn>
                <a:cxn ang="0">
                  <a:pos x="64" y="393"/>
                </a:cxn>
                <a:cxn ang="0">
                  <a:pos x="43" y="382"/>
                </a:cxn>
                <a:cxn ang="0">
                  <a:pos x="25" y="373"/>
                </a:cxn>
                <a:cxn ang="0">
                  <a:pos x="23" y="373"/>
                </a:cxn>
                <a:cxn ang="0">
                  <a:pos x="2" y="395"/>
                </a:cxn>
                <a:cxn ang="0">
                  <a:pos x="3" y="547"/>
                </a:cxn>
                <a:cxn ang="0">
                  <a:pos x="184" y="553"/>
                </a:cxn>
                <a:cxn ang="0">
                  <a:pos x="258" y="539"/>
                </a:cxn>
                <a:cxn ang="0">
                  <a:pos x="260" y="529"/>
                </a:cxn>
                <a:cxn ang="0">
                  <a:pos x="257" y="517"/>
                </a:cxn>
                <a:cxn ang="0">
                  <a:pos x="248" y="505"/>
                </a:cxn>
                <a:cxn ang="0">
                  <a:pos x="240" y="487"/>
                </a:cxn>
                <a:cxn ang="0">
                  <a:pos x="239" y="477"/>
                </a:cxn>
                <a:cxn ang="0">
                  <a:pos x="302" y="428"/>
                </a:cxn>
                <a:cxn ang="0">
                  <a:pos x="354" y="438"/>
                </a:cxn>
                <a:cxn ang="0">
                  <a:pos x="374" y="470"/>
                </a:cxn>
                <a:cxn ang="0">
                  <a:pos x="361" y="508"/>
                </a:cxn>
                <a:cxn ang="0">
                  <a:pos x="354" y="518"/>
                </a:cxn>
                <a:cxn ang="0">
                  <a:pos x="350" y="531"/>
                </a:cxn>
                <a:cxn ang="0">
                  <a:pos x="351" y="540"/>
                </a:cxn>
                <a:cxn ang="0">
                  <a:pos x="369" y="550"/>
                </a:cxn>
                <a:cxn ang="0">
                  <a:pos x="407" y="552"/>
                </a:cxn>
                <a:cxn ang="0">
                  <a:pos x="478" y="549"/>
                </a:cxn>
                <a:cxn ang="0">
                  <a:pos x="595" y="541"/>
                </a:cxn>
                <a:cxn ang="0">
                  <a:pos x="395" y="121"/>
                </a:cxn>
              </a:cxnLst>
              <a:rect l="0" t="0" r="r" b="b"/>
              <a:pathLst>
                <a:path w="595" h="553">
                  <a:moveTo>
                    <a:pt x="378" y="122"/>
                  </a:moveTo>
                  <a:cubicBezTo>
                    <a:pt x="355" y="123"/>
                    <a:pt x="333" y="124"/>
                    <a:pt x="315" y="124"/>
                  </a:cubicBezTo>
                  <a:cubicBezTo>
                    <a:pt x="312" y="124"/>
                    <a:pt x="310" y="124"/>
                    <a:pt x="307" y="124"/>
                  </a:cubicBezTo>
                  <a:cubicBezTo>
                    <a:pt x="300" y="124"/>
                    <a:pt x="294" y="124"/>
                    <a:pt x="289" y="124"/>
                  </a:cubicBezTo>
                  <a:cubicBezTo>
                    <a:pt x="280" y="124"/>
                    <a:pt x="274" y="123"/>
                    <a:pt x="269" y="122"/>
                  </a:cubicBezTo>
                  <a:cubicBezTo>
                    <a:pt x="265" y="121"/>
                    <a:pt x="262" y="121"/>
                    <a:pt x="257" y="118"/>
                  </a:cubicBezTo>
                  <a:cubicBezTo>
                    <a:pt x="255" y="117"/>
                    <a:pt x="253" y="115"/>
                    <a:pt x="251" y="112"/>
                  </a:cubicBezTo>
                  <a:cubicBezTo>
                    <a:pt x="250" y="109"/>
                    <a:pt x="249" y="106"/>
                    <a:pt x="249" y="104"/>
                  </a:cubicBezTo>
                  <a:cubicBezTo>
                    <a:pt x="249" y="104"/>
                    <a:pt x="249" y="104"/>
                    <a:pt x="249" y="103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49" y="99"/>
                    <a:pt x="251" y="94"/>
                    <a:pt x="253" y="90"/>
                  </a:cubicBezTo>
                  <a:cubicBezTo>
                    <a:pt x="255" y="87"/>
                    <a:pt x="257" y="85"/>
                    <a:pt x="258" y="83"/>
                  </a:cubicBezTo>
                  <a:cubicBezTo>
                    <a:pt x="259" y="82"/>
                    <a:pt x="260" y="81"/>
                    <a:pt x="261" y="80"/>
                  </a:cubicBezTo>
                  <a:cubicBezTo>
                    <a:pt x="265" y="74"/>
                    <a:pt x="270" y="66"/>
                    <a:pt x="273" y="54"/>
                  </a:cubicBezTo>
                  <a:cubicBezTo>
                    <a:pt x="273" y="49"/>
                    <a:pt x="274" y="46"/>
                    <a:pt x="274" y="42"/>
                  </a:cubicBezTo>
                  <a:cubicBezTo>
                    <a:pt x="274" y="34"/>
                    <a:pt x="272" y="28"/>
                    <a:pt x="268" y="23"/>
                  </a:cubicBezTo>
                  <a:cubicBezTo>
                    <a:pt x="265" y="18"/>
                    <a:pt x="260" y="13"/>
                    <a:pt x="254" y="10"/>
                  </a:cubicBezTo>
                  <a:cubicBezTo>
                    <a:pt x="242" y="4"/>
                    <a:pt x="225" y="0"/>
                    <a:pt x="204" y="0"/>
                  </a:cubicBezTo>
                  <a:cubicBezTo>
                    <a:pt x="204" y="0"/>
                    <a:pt x="203" y="0"/>
                    <a:pt x="202" y="0"/>
                  </a:cubicBezTo>
                  <a:cubicBezTo>
                    <a:pt x="184" y="0"/>
                    <a:pt x="168" y="6"/>
                    <a:pt x="156" y="15"/>
                  </a:cubicBezTo>
                  <a:cubicBezTo>
                    <a:pt x="144" y="25"/>
                    <a:pt x="138" y="36"/>
                    <a:pt x="138" y="50"/>
                  </a:cubicBezTo>
                  <a:cubicBezTo>
                    <a:pt x="138" y="50"/>
                    <a:pt x="138" y="51"/>
                    <a:pt x="138" y="51"/>
                  </a:cubicBezTo>
                  <a:cubicBezTo>
                    <a:pt x="138" y="53"/>
                    <a:pt x="139" y="56"/>
                    <a:pt x="140" y="59"/>
                  </a:cubicBezTo>
                  <a:cubicBezTo>
                    <a:pt x="140" y="60"/>
                    <a:pt x="140" y="60"/>
                    <a:pt x="140" y="61"/>
                  </a:cubicBezTo>
                  <a:cubicBezTo>
                    <a:pt x="142" y="69"/>
                    <a:pt x="145" y="73"/>
                    <a:pt x="148" y="77"/>
                  </a:cubicBezTo>
                  <a:cubicBezTo>
                    <a:pt x="149" y="79"/>
                    <a:pt x="150" y="80"/>
                    <a:pt x="151" y="82"/>
                  </a:cubicBezTo>
                  <a:cubicBezTo>
                    <a:pt x="153" y="84"/>
                    <a:pt x="155" y="86"/>
                    <a:pt x="156" y="89"/>
                  </a:cubicBezTo>
                  <a:cubicBezTo>
                    <a:pt x="158" y="92"/>
                    <a:pt x="160" y="96"/>
                    <a:pt x="160" y="100"/>
                  </a:cubicBezTo>
                  <a:cubicBezTo>
                    <a:pt x="160" y="100"/>
                    <a:pt x="160" y="101"/>
                    <a:pt x="160" y="101"/>
                  </a:cubicBezTo>
                  <a:cubicBezTo>
                    <a:pt x="160" y="101"/>
                    <a:pt x="160" y="101"/>
                    <a:pt x="160" y="102"/>
                  </a:cubicBezTo>
                  <a:cubicBezTo>
                    <a:pt x="160" y="105"/>
                    <a:pt x="159" y="108"/>
                    <a:pt x="158" y="112"/>
                  </a:cubicBezTo>
                  <a:cubicBezTo>
                    <a:pt x="156" y="116"/>
                    <a:pt x="144" y="122"/>
                    <a:pt x="138" y="123"/>
                  </a:cubicBezTo>
                  <a:cubicBezTo>
                    <a:pt x="128" y="124"/>
                    <a:pt x="110" y="125"/>
                    <a:pt x="84" y="125"/>
                  </a:cubicBezTo>
                  <a:cubicBezTo>
                    <a:pt x="60" y="125"/>
                    <a:pt x="5" y="121"/>
                    <a:pt x="5" y="121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4" y="127"/>
                    <a:pt x="4" y="135"/>
                    <a:pt x="4" y="138"/>
                  </a:cubicBezTo>
                  <a:cubicBezTo>
                    <a:pt x="4" y="145"/>
                    <a:pt x="3" y="151"/>
                    <a:pt x="3" y="155"/>
                  </a:cubicBezTo>
                  <a:cubicBezTo>
                    <a:pt x="2" y="179"/>
                    <a:pt x="1" y="201"/>
                    <a:pt x="1" y="218"/>
                  </a:cubicBezTo>
                  <a:cubicBezTo>
                    <a:pt x="1" y="221"/>
                    <a:pt x="1" y="224"/>
                    <a:pt x="1" y="226"/>
                  </a:cubicBezTo>
                  <a:cubicBezTo>
                    <a:pt x="1" y="233"/>
                    <a:pt x="1" y="239"/>
                    <a:pt x="1" y="244"/>
                  </a:cubicBezTo>
                  <a:cubicBezTo>
                    <a:pt x="1" y="253"/>
                    <a:pt x="2" y="259"/>
                    <a:pt x="3" y="265"/>
                  </a:cubicBezTo>
                  <a:cubicBezTo>
                    <a:pt x="4" y="269"/>
                    <a:pt x="4" y="272"/>
                    <a:pt x="6" y="276"/>
                  </a:cubicBezTo>
                  <a:cubicBezTo>
                    <a:pt x="8" y="278"/>
                    <a:pt x="10" y="281"/>
                    <a:pt x="13" y="282"/>
                  </a:cubicBezTo>
                  <a:cubicBezTo>
                    <a:pt x="16" y="284"/>
                    <a:pt x="19" y="284"/>
                    <a:pt x="21" y="284"/>
                  </a:cubicBezTo>
                  <a:cubicBezTo>
                    <a:pt x="21" y="284"/>
                    <a:pt x="21" y="284"/>
                    <a:pt x="22" y="284"/>
                  </a:cubicBezTo>
                  <a:cubicBezTo>
                    <a:pt x="22" y="284"/>
                    <a:pt x="22" y="284"/>
                    <a:pt x="22" y="284"/>
                  </a:cubicBezTo>
                  <a:cubicBezTo>
                    <a:pt x="26" y="284"/>
                    <a:pt x="30" y="283"/>
                    <a:pt x="35" y="280"/>
                  </a:cubicBezTo>
                  <a:cubicBezTo>
                    <a:pt x="37" y="278"/>
                    <a:pt x="40" y="277"/>
                    <a:pt x="42" y="275"/>
                  </a:cubicBezTo>
                  <a:cubicBezTo>
                    <a:pt x="43" y="274"/>
                    <a:pt x="44" y="274"/>
                    <a:pt x="45" y="273"/>
                  </a:cubicBezTo>
                  <a:cubicBezTo>
                    <a:pt x="51" y="268"/>
                    <a:pt x="58" y="263"/>
                    <a:pt x="71" y="261"/>
                  </a:cubicBezTo>
                  <a:cubicBezTo>
                    <a:pt x="76" y="260"/>
                    <a:pt x="79" y="260"/>
                    <a:pt x="83" y="260"/>
                  </a:cubicBezTo>
                  <a:cubicBezTo>
                    <a:pt x="91" y="260"/>
                    <a:pt x="97" y="262"/>
                    <a:pt x="102" y="265"/>
                  </a:cubicBezTo>
                  <a:cubicBezTo>
                    <a:pt x="107" y="269"/>
                    <a:pt x="111" y="273"/>
                    <a:pt x="115" y="280"/>
                  </a:cubicBezTo>
                  <a:cubicBezTo>
                    <a:pt x="121" y="291"/>
                    <a:pt x="125" y="309"/>
                    <a:pt x="125" y="329"/>
                  </a:cubicBezTo>
                  <a:cubicBezTo>
                    <a:pt x="125" y="330"/>
                    <a:pt x="125" y="331"/>
                    <a:pt x="125" y="332"/>
                  </a:cubicBezTo>
                  <a:cubicBezTo>
                    <a:pt x="124" y="350"/>
                    <a:pt x="119" y="366"/>
                    <a:pt x="110" y="377"/>
                  </a:cubicBezTo>
                  <a:cubicBezTo>
                    <a:pt x="100" y="389"/>
                    <a:pt x="88" y="395"/>
                    <a:pt x="75" y="395"/>
                  </a:cubicBezTo>
                  <a:cubicBezTo>
                    <a:pt x="75" y="395"/>
                    <a:pt x="74" y="395"/>
                    <a:pt x="74" y="395"/>
                  </a:cubicBezTo>
                  <a:cubicBezTo>
                    <a:pt x="71" y="395"/>
                    <a:pt x="69" y="394"/>
                    <a:pt x="66" y="394"/>
                  </a:cubicBezTo>
                  <a:cubicBezTo>
                    <a:pt x="65" y="394"/>
                    <a:pt x="65" y="394"/>
                    <a:pt x="64" y="393"/>
                  </a:cubicBezTo>
                  <a:cubicBezTo>
                    <a:pt x="56" y="391"/>
                    <a:pt x="51" y="388"/>
                    <a:pt x="48" y="386"/>
                  </a:cubicBezTo>
                  <a:cubicBezTo>
                    <a:pt x="46" y="385"/>
                    <a:pt x="45" y="383"/>
                    <a:pt x="43" y="382"/>
                  </a:cubicBezTo>
                  <a:cubicBezTo>
                    <a:pt x="41" y="381"/>
                    <a:pt x="39" y="379"/>
                    <a:pt x="36" y="377"/>
                  </a:cubicBezTo>
                  <a:cubicBezTo>
                    <a:pt x="33" y="375"/>
                    <a:pt x="29" y="373"/>
                    <a:pt x="25" y="373"/>
                  </a:cubicBezTo>
                  <a:cubicBezTo>
                    <a:pt x="24" y="373"/>
                    <a:pt x="24" y="373"/>
                    <a:pt x="24" y="373"/>
                  </a:cubicBezTo>
                  <a:cubicBezTo>
                    <a:pt x="24" y="373"/>
                    <a:pt x="24" y="373"/>
                    <a:pt x="23" y="373"/>
                  </a:cubicBezTo>
                  <a:cubicBezTo>
                    <a:pt x="20" y="373"/>
                    <a:pt x="17" y="374"/>
                    <a:pt x="13" y="376"/>
                  </a:cubicBezTo>
                  <a:cubicBezTo>
                    <a:pt x="9" y="378"/>
                    <a:pt x="3" y="389"/>
                    <a:pt x="2" y="395"/>
                  </a:cubicBezTo>
                  <a:cubicBezTo>
                    <a:pt x="0" y="405"/>
                    <a:pt x="0" y="423"/>
                    <a:pt x="0" y="450"/>
                  </a:cubicBezTo>
                  <a:cubicBezTo>
                    <a:pt x="0" y="463"/>
                    <a:pt x="1" y="504"/>
                    <a:pt x="3" y="547"/>
                  </a:cubicBezTo>
                  <a:cubicBezTo>
                    <a:pt x="3" y="547"/>
                    <a:pt x="3" y="547"/>
                    <a:pt x="3" y="547"/>
                  </a:cubicBezTo>
                  <a:cubicBezTo>
                    <a:pt x="52" y="550"/>
                    <a:pt x="129" y="553"/>
                    <a:pt x="184" y="553"/>
                  </a:cubicBezTo>
                  <a:cubicBezTo>
                    <a:pt x="210" y="553"/>
                    <a:pt x="229" y="552"/>
                    <a:pt x="238" y="551"/>
                  </a:cubicBezTo>
                  <a:cubicBezTo>
                    <a:pt x="245" y="550"/>
                    <a:pt x="256" y="544"/>
                    <a:pt x="258" y="539"/>
                  </a:cubicBezTo>
                  <a:cubicBezTo>
                    <a:pt x="260" y="536"/>
                    <a:pt x="260" y="532"/>
                    <a:pt x="260" y="529"/>
                  </a:cubicBezTo>
                  <a:cubicBezTo>
                    <a:pt x="260" y="529"/>
                    <a:pt x="260" y="529"/>
                    <a:pt x="260" y="529"/>
                  </a:cubicBezTo>
                  <a:cubicBezTo>
                    <a:pt x="260" y="528"/>
                    <a:pt x="260" y="528"/>
                    <a:pt x="260" y="528"/>
                  </a:cubicBezTo>
                  <a:cubicBezTo>
                    <a:pt x="260" y="523"/>
                    <a:pt x="258" y="519"/>
                    <a:pt x="257" y="517"/>
                  </a:cubicBezTo>
                  <a:cubicBezTo>
                    <a:pt x="255" y="514"/>
                    <a:pt x="253" y="512"/>
                    <a:pt x="252" y="509"/>
                  </a:cubicBezTo>
                  <a:cubicBezTo>
                    <a:pt x="250" y="508"/>
                    <a:pt x="249" y="506"/>
                    <a:pt x="248" y="505"/>
                  </a:cubicBezTo>
                  <a:cubicBezTo>
                    <a:pt x="245" y="501"/>
                    <a:pt x="243" y="496"/>
                    <a:pt x="240" y="488"/>
                  </a:cubicBezTo>
                  <a:cubicBezTo>
                    <a:pt x="240" y="488"/>
                    <a:pt x="240" y="487"/>
                    <a:pt x="240" y="487"/>
                  </a:cubicBezTo>
                  <a:cubicBezTo>
                    <a:pt x="239" y="484"/>
                    <a:pt x="239" y="481"/>
                    <a:pt x="239" y="479"/>
                  </a:cubicBezTo>
                  <a:cubicBezTo>
                    <a:pt x="239" y="478"/>
                    <a:pt x="239" y="478"/>
                    <a:pt x="239" y="477"/>
                  </a:cubicBezTo>
                  <a:cubicBezTo>
                    <a:pt x="239" y="464"/>
                    <a:pt x="245" y="452"/>
                    <a:pt x="256" y="443"/>
                  </a:cubicBezTo>
                  <a:cubicBezTo>
                    <a:pt x="268" y="434"/>
                    <a:pt x="284" y="428"/>
                    <a:pt x="302" y="428"/>
                  </a:cubicBezTo>
                  <a:cubicBezTo>
                    <a:pt x="303" y="428"/>
                    <a:pt x="304" y="428"/>
                    <a:pt x="305" y="428"/>
                  </a:cubicBezTo>
                  <a:cubicBezTo>
                    <a:pt x="325" y="428"/>
                    <a:pt x="342" y="431"/>
                    <a:pt x="354" y="438"/>
                  </a:cubicBezTo>
                  <a:cubicBezTo>
                    <a:pt x="360" y="441"/>
                    <a:pt x="365" y="445"/>
                    <a:pt x="368" y="450"/>
                  </a:cubicBezTo>
                  <a:cubicBezTo>
                    <a:pt x="372" y="456"/>
                    <a:pt x="374" y="462"/>
                    <a:pt x="374" y="470"/>
                  </a:cubicBezTo>
                  <a:cubicBezTo>
                    <a:pt x="374" y="473"/>
                    <a:pt x="374" y="477"/>
                    <a:pt x="373" y="481"/>
                  </a:cubicBezTo>
                  <a:cubicBezTo>
                    <a:pt x="370" y="494"/>
                    <a:pt x="366" y="502"/>
                    <a:pt x="361" y="508"/>
                  </a:cubicBezTo>
                  <a:cubicBezTo>
                    <a:pt x="360" y="509"/>
                    <a:pt x="359" y="510"/>
                    <a:pt x="359" y="511"/>
                  </a:cubicBezTo>
                  <a:cubicBezTo>
                    <a:pt x="357" y="513"/>
                    <a:pt x="355" y="515"/>
                    <a:pt x="354" y="518"/>
                  </a:cubicBezTo>
                  <a:cubicBezTo>
                    <a:pt x="351" y="522"/>
                    <a:pt x="349" y="526"/>
                    <a:pt x="349" y="531"/>
                  </a:cubicBezTo>
                  <a:cubicBezTo>
                    <a:pt x="350" y="531"/>
                    <a:pt x="350" y="531"/>
                    <a:pt x="350" y="531"/>
                  </a:cubicBezTo>
                  <a:cubicBezTo>
                    <a:pt x="350" y="531"/>
                    <a:pt x="350" y="531"/>
                    <a:pt x="350" y="532"/>
                  </a:cubicBezTo>
                  <a:cubicBezTo>
                    <a:pt x="350" y="534"/>
                    <a:pt x="350" y="537"/>
                    <a:pt x="351" y="540"/>
                  </a:cubicBezTo>
                  <a:cubicBezTo>
                    <a:pt x="353" y="543"/>
                    <a:pt x="356" y="545"/>
                    <a:pt x="358" y="546"/>
                  </a:cubicBezTo>
                  <a:cubicBezTo>
                    <a:pt x="362" y="548"/>
                    <a:pt x="365" y="549"/>
                    <a:pt x="369" y="550"/>
                  </a:cubicBezTo>
                  <a:cubicBezTo>
                    <a:pt x="374" y="551"/>
                    <a:pt x="381" y="551"/>
                    <a:pt x="389" y="552"/>
                  </a:cubicBezTo>
                  <a:cubicBezTo>
                    <a:pt x="395" y="552"/>
                    <a:pt x="401" y="552"/>
                    <a:pt x="407" y="552"/>
                  </a:cubicBezTo>
                  <a:cubicBezTo>
                    <a:pt x="410" y="552"/>
                    <a:pt x="413" y="552"/>
                    <a:pt x="415" y="552"/>
                  </a:cubicBezTo>
                  <a:cubicBezTo>
                    <a:pt x="433" y="552"/>
                    <a:pt x="455" y="551"/>
                    <a:pt x="478" y="549"/>
                  </a:cubicBezTo>
                  <a:cubicBezTo>
                    <a:pt x="483" y="549"/>
                    <a:pt x="488" y="549"/>
                    <a:pt x="495" y="549"/>
                  </a:cubicBezTo>
                  <a:cubicBezTo>
                    <a:pt x="518" y="547"/>
                    <a:pt x="567" y="543"/>
                    <a:pt x="595" y="541"/>
                  </a:cubicBezTo>
                  <a:cubicBezTo>
                    <a:pt x="423" y="119"/>
                    <a:pt x="423" y="119"/>
                    <a:pt x="423" y="119"/>
                  </a:cubicBezTo>
                  <a:cubicBezTo>
                    <a:pt x="413" y="120"/>
                    <a:pt x="403" y="120"/>
                    <a:pt x="395" y="121"/>
                  </a:cubicBezTo>
                  <a:cubicBezTo>
                    <a:pt x="388" y="121"/>
                    <a:pt x="382" y="121"/>
                    <a:pt x="378" y="1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65">
              <a:extLst>
                <a:ext uri="{FF2B5EF4-FFF2-40B4-BE49-F238E27FC236}">
                  <a16:creationId xmlns:a16="http://schemas.microsoft.com/office/drawing/2014/main" xmlns="" id="{812E4C3C-1CDC-4BF7-8303-5C73D3D03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11" y="4756077"/>
              <a:ext cx="1956867" cy="1074768"/>
            </a:xfrm>
            <a:custGeom>
              <a:avLst/>
              <a:gdLst/>
              <a:ahLst/>
              <a:cxnLst>
                <a:cxn ang="0">
                  <a:pos x="739" y="280"/>
                </a:cxn>
                <a:cxn ang="0">
                  <a:pos x="728" y="278"/>
                </a:cxn>
                <a:cxn ang="0">
                  <a:pos x="716" y="281"/>
                </a:cxn>
                <a:cxn ang="0">
                  <a:pos x="704" y="290"/>
                </a:cxn>
                <a:cxn ang="0">
                  <a:pos x="686" y="298"/>
                </a:cxn>
                <a:cxn ang="0">
                  <a:pos x="677" y="300"/>
                </a:cxn>
                <a:cxn ang="0">
                  <a:pos x="628" y="236"/>
                </a:cxn>
                <a:cxn ang="0">
                  <a:pos x="637" y="184"/>
                </a:cxn>
                <a:cxn ang="0">
                  <a:pos x="669" y="164"/>
                </a:cxn>
                <a:cxn ang="0">
                  <a:pos x="707" y="177"/>
                </a:cxn>
                <a:cxn ang="0">
                  <a:pos x="717" y="185"/>
                </a:cxn>
                <a:cxn ang="0">
                  <a:pos x="731" y="189"/>
                </a:cxn>
                <a:cxn ang="0">
                  <a:pos x="739" y="187"/>
                </a:cxn>
                <a:cxn ang="0">
                  <a:pos x="749" y="169"/>
                </a:cxn>
                <a:cxn ang="0">
                  <a:pos x="752" y="131"/>
                </a:cxn>
                <a:cxn ang="0">
                  <a:pos x="746" y="7"/>
                </a:cxn>
                <a:cxn ang="0">
                  <a:pos x="501" y="2"/>
                </a:cxn>
                <a:cxn ang="0">
                  <a:pos x="479" y="24"/>
                </a:cxn>
                <a:cxn ang="0">
                  <a:pos x="479" y="25"/>
                </a:cxn>
                <a:cxn ang="0">
                  <a:pos x="488" y="43"/>
                </a:cxn>
                <a:cxn ang="0">
                  <a:pos x="499" y="65"/>
                </a:cxn>
                <a:cxn ang="0">
                  <a:pos x="501" y="74"/>
                </a:cxn>
                <a:cxn ang="0">
                  <a:pos x="483" y="110"/>
                </a:cxn>
                <a:cxn ang="0">
                  <a:pos x="434" y="125"/>
                </a:cxn>
                <a:cxn ang="0">
                  <a:pos x="371" y="102"/>
                </a:cxn>
                <a:cxn ang="0">
                  <a:pos x="366" y="71"/>
                </a:cxn>
                <a:cxn ang="0">
                  <a:pos x="381" y="42"/>
                </a:cxn>
                <a:cxn ang="0">
                  <a:pos x="390" y="22"/>
                </a:cxn>
                <a:cxn ang="0">
                  <a:pos x="390" y="21"/>
                </a:cxn>
                <a:cxn ang="0">
                  <a:pos x="382" y="7"/>
                </a:cxn>
                <a:cxn ang="0">
                  <a:pos x="350" y="1"/>
                </a:cxn>
                <a:cxn ang="0">
                  <a:pos x="324" y="1"/>
                </a:cxn>
                <a:cxn ang="0">
                  <a:pos x="244" y="4"/>
                </a:cxn>
                <a:cxn ang="0">
                  <a:pos x="8" y="380"/>
                </a:cxn>
                <a:cxn ang="0">
                  <a:pos x="713" y="414"/>
                </a:cxn>
                <a:cxn ang="0">
                  <a:pos x="753" y="354"/>
                </a:cxn>
              </a:cxnLst>
              <a:rect l="0" t="0" r="r" b="b"/>
              <a:pathLst>
                <a:path w="753" h="414">
                  <a:moveTo>
                    <a:pt x="750" y="300"/>
                  </a:moveTo>
                  <a:cubicBezTo>
                    <a:pt x="749" y="294"/>
                    <a:pt x="743" y="282"/>
                    <a:pt x="739" y="280"/>
                  </a:cubicBezTo>
                  <a:cubicBezTo>
                    <a:pt x="735" y="279"/>
                    <a:pt x="732" y="278"/>
                    <a:pt x="729" y="278"/>
                  </a:cubicBezTo>
                  <a:cubicBezTo>
                    <a:pt x="729" y="278"/>
                    <a:pt x="728" y="278"/>
                    <a:pt x="728" y="278"/>
                  </a:cubicBezTo>
                  <a:cubicBezTo>
                    <a:pt x="728" y="278"/>
                    <a:pt x="728" y="278"/>
                    <a:pt x="728" y="278"/>
                  </a:cubicBezTo>
                  <a:cubicBezTo>
                    <a:pt x="723" y="278"/>
                    <a:pt x="719" y="280"/>
                    <a:pt x="716" y="281"/>
                  </a:cubicBezTo>
                  <a:cubicBezTo>
                    <a:pt x="713" y="283"/>
                    <a:pt x="711" y="285"/>
                    <a:pt x="709" y="287"/>
                  </a:cubicBezTo>
                  <a:cubicBezTo>
                    <a:pt x="708" y="288"/>
                    <a:pt x="706" y="289"/>
                    <a:pt x="704" y="290"/>
                  </a:cubicBezTo>
                  <a:cubicBezTo>
                    <a:pt x="701" y="293"/>
                    <a:pt x="696" y="296"/>
                    <a:pt x="688" y="298"/>
                  </a:cubicBezTo>
                  <a:cubicBezTo>
                    <a:pt x="687" y="298"/>
                    <a:pt x="687" y="298"/>
                    <a:pt x="686" y="298"/>
                  </a:cubicBezTo>
                  <a:cubicBezTo>
                    <a:pt x="684" y="299"/>
                    <a:pt x="681" y="300"/>
                    <a:pt x="678" y="300"/>
                  </a:cubicBezTo>
                  <a:cubicBezTo>
                    <a:pt x="678" y="300"/>
                    <a:pt x="677" y="300"/>
                    <a:pt x="677" y="300"/>
                  </a:cubicBezTo>
                  <a:cubicBezTo>
                    <a:pt x="664" y="300"/>
                    <a:pt x="652" y="294"/>
                    <a:pt x="643" y="282"/>
                  </a:cubicBezTo>
                  <a:cubicBezTo>
                    <a:pt x="633" y="270"/>
                    <a:pt x="628" y="254"/>
                    <a:pt x="628" y="236"/>
                  </a:cubicBezTo>
                  <a:cubicBezTo>
                    <a:pt x="628" y="235"/>
                    <a:pt x="628" y="234"/>
                    <a:pt x="628" y="233"/>
                  </a:cubicBezTo>
                  <a:cubicBezTo>
                    <a:pt x="628" y="213"/>
                    <a:pt x="631" y="196"/>
                    <a:pt x="637" y="184"/>
                  </a:cubicBezTo>
                  <a:cubicBezTo>
                    <a:pt x="641" y="178"/>
                    <a:pt x="645" y="173"/>
                    <a:pt x="650" y="170"/>
                  </a:cubicBezTo>
                  <a:cubicBezTo>
                    <a:pt x="655" y="166"/>
                    <a:pt x="662" y="164"/>
                    <a:pt x="669" y="164"/>
                  </a:cubicBezTo>
                  <a:cubicBezTo>
                    <a:pt x="673" y="164"/>
                    <a:pt x="677" y="165"/>
                    <a:pt x="681" y="165"/>
                  </a:cubicBezTo>
                  <a:cubicBezTo>
                    <a:pt x="694" y="168"/>
                    <a:pt x="701" y="173"/>
                    <a:pt x="707" y="177"/>
                  </a:cubicBezTo>
                  <a:cubicBezTo>
                    <a:pt x="708" y="178"/>
                    <a:pt x="709" y="179"/>
                    <a:pt x="710" y="180"/>
                  </a:cubicBezTo>
                  <a:cubicBezTo>
                    <a:pt x="713" y="181"/>
                    <a:pt x="715" y="183"/>
                    <a:pt x="717" y="185"/>
                  </a:cubicBezTo>
                  <a:cubicBezTo>
                    <a:pt x="722" y="187"/>
                    <a:pt x="726" y="189"/>
                    <a:pt x="730" y="189"/>
                  </a:cubicBezTo>
                  <a:cubicBezTo>
                    <a:pt x="730" y="189"/>
                    <a:pt x="731" y="189"/>
                    <a:pt x="731" y="189"/>
                  </a:cubicBezTo>
                  <a:cubicBezTo>
                    <a:pt x="731" y="189"/>
                    <a:pt x="731" y="189"/>
                    <a:pt x="731" y="189"/>
                  </a:cubicBezTo>
                  <a:cubicBezTo>
                    <a:pt x="734" y="189"/>
                    <a:pt x="736" y="188"/>
                    <a:pt x="739" y="187"/>
                  </a:cubicBezTo>
                  <a:cubicBezTo>
                    <a:pt x="743" y="185"/>
                    <a:pt x="745" y="183"/>
                    <a:pt x="746" y="181"/>
                  </a:cubicBezTo>
                  <a:cubicBezTo>
                    <a:pt x="748" y="176"/>
                    <a:pt x="749" y="173"/>
                    <a:pt x="749" y="169"/>
                  </a:cubicBezTo>
                  <a:cubicBezTo>
                    <a:pt x="750" y="164"/>
                    <a:pt x="751" y="158"/>
                    <a:pt x="751" y="149"/>
                  </a:cubicBezTo>
                  <a:cubicBezTo>
                    <a:pt x="751" y="144"/>
                    <a:pt x="752" y="138"/>
                    <a:pt x="752" y="131"/>
                  </a:cubicBezTo>
                  <a:cubicBezTo>
                    <a:pt x="752" y="128"/>
                    <a:pt x="752" y="126"/>
                    <a:pt x="751" y="123"/>
                  </a:cubicBezTo>
                  <a:cubicBezTo>
                    <a:pt x="751" y="113"/>
                    <a:pt x="749" y="59"/>
                    <a:pt x="746" y="7"/>
                  </a:cubicBezTo>
                  <a:cubicBezTo>
                    <a:pt x="746" y="7"/>
                    <a:pt x="613" y="0"/>
                    <a:pt x="555" y="0"/>
                  </a:cubicBezTo>
                  <a:cubicBezTo>
                    <a:pt x="529" y="0"/>
                    <a:pt x="511" y="1"/>
                    <a:pt x="501" y="2"/>
                  </a:cubicBezTo>
                  <a:cubicBezTo>
                    <a:pt x="495" y="3"/>
                    <a:pt x="483" y="9"/>
                    <a:pt x="481" y="13"/>
                  </a:cubicBezTo>
                  <a:cubicBezTo>
                    <a:pt x="480" y="17"/>
                    <a:pt x="479" y="20"/>
                    <a:pt x="479" y="24"/>
                  </a:cubicBezTo>
                  <a:cubicBezTo>
                    <a:pt x="479" y="24"/>
                    <a:pt x="479" y="24"/>
                    <a:pt x="479" y="24"/>
                  </a:cubicBezTo>
                  <a:cubicBezTo>
                    <a:pt x="479" y="24"/>
                    <a:pt x="479" y="25"/>
                    <a:pt x="479" y="25"/>
                  </a:cubicBezTo>
                  <a:cubicBezTo>
                    <a:pt x="479" y="30"/>
                    <a:pt x="481" y="34"/>
                    <a:pt x="482" y="36"/>
                  </a:cubicBezTo>
                  <a:cubicBezTo>
                    <a:pt x="484" y="39"/>
                    <a:pt x="486" y="41"/>
                    <a:pt x="488" y="43"/>
                  </a:cubicBezTo>
                  <a:cubicBezTo>
                    <a:pt x="489" y="45"/>
                    <a:pt x="490" y="46"/>
                    <a:pt x="491" y="48"/>
                  </a:cubicBezTo>
                  <a:cubicBezTo>
                    <a:pt x="494" y="52"/>
                    <a:pt x="497" y="56"/>
                    <a:pt x="499" y="65"/>
                  </a:cubicBezTo>
                  <a:cubicBezTo>
                    <a:pt x="499" y="65"/>
                    <a:pt x="499" y="66"/>
                    <a:pt x="499" y="66"/>
                  </a:cubicBezTo>
                  <a:cubicBezTo>
                    <a:pt x="500" y="69"/>
                    <a:pt x="501" y="72"/>
                    <a:pt x="501" y="74"/>
                  </a:cubicBezTo>
                  <a:cubicBezTo>
                    <a:pt x="501" y="75"/>
                    <a:pt x="501" y="75"/>
                    <a:pt x="501" y="75"/>
                  </a:cubicBezTo>
                  <a:cubicBezTo>
                    <a:pt x="501" y="89"/>
                    <a:pt x="495" y="101"/>
                    <a:pt x="483" y="110"/>
                  </a:cubicBezTo>
                  <a:cubicBezTo>
                    <a:pt x="471" y="119"/>
                    <a:pt x="455" y="125"/>
                    <a:pt x="437" y="125"/>
                  </a:cubicBezTo>
                  <a:cubicBezTo>
                    <a:pt x="436" y="125"/>
                    <a:pt x="435" y="125"/>
                    <a:pt x="434" y="125"/>
                  </a:cubicBezTo>
                  <a:cubicBezTo>
                    <a:pt x="414" y="125"/>
                    <a:pt x="397" y="121"/>
                    <a:pt x="385" y="115"/>
                  </a:cubicBezTo>
                  <a:cubicBezTo>
                    <a:pt x="379" y="112"/>
                    <a:pt x="374" y="108"/>
                    <a:pt x="371" y="102"/>
                  </a:cubicBezTo>
                  <a:cubicBezTo>
                    <a:pt x="367" y="97"/>
                    <a:pt x="365" y="91"/>
                    <a:pt x="365" y="83"/>
                  </a:cubicBezTo>
                  <a:cubicBezTo>
                    <a:pt x="365" y="80"/>
                    <a:pt x="366" y="76"/>
                    <a:pt x="366" y="71"/>
                  </a:cubicBezTo>
                  <a:cubicBezTo>
                    <a:pt x="369" y="59"/>
                    <a:pt x="374" y="51"/>
                    <a:pt x="378" y="45"/>
                  </a:cubicBezTo>
                  <a:cubicBezTo>
                    <a:pt x="379" y="44"/>
                    <a:pt x="380" y="43"/>
                    <a:pt x="381" y="42"/>
                  </a:cubicBezTo>
                  <a:cubicBezTo>
                    <a:pt x="382" y="40"/>
                    <a:pt x="384" y="38"/>
                    <a:pt x="386" y="35"/>
                  </a:cubicBezTo>
                  <a:cubicBezTo>
                    <a:pt x="388" y="31"/>
                    <a:pt x="390" y="26"/>
                    <a:pt x="390" y="22"/>
                  </a:cubicBezTo>
                  <a:cubicBezTo>
                    <a:pt x="390" y="22"/>
                    <a:pt x="390" y="22"/>
                    <a:pt x="390" y="22"/>
                  </a:cubicBezTo>
                  <a:cubicBezTo>
                    <a:pt x="390" y="22"/>
                    <a:pt x="390" y="21"/>
                    <a:pt x="390" y="21"/>
                  </a:cubicBezTo>
                  <a:cubicBezTo>
                    <a:pt x="390" y="19"/>
                    <a:pt x="389" y="16"/>
                    <a:pt x="388" y="13"/>
                  </a:cubicBezTo>
                  <a:cubicBezTo>
                    <a:pt x="386" y="10"/>
                    <a:pt x="384" y="8"/>
                    <a:pt x="382" y="7"/>
                  </a:cubicBezTo>
                  <a:cubicBezTo>
                    <a:pt x="377" y="5"/>
                    <a:pt x="374" y="4"/>
                    <a:pt x="370" y="3"/>
                  </a:cubicBezTo>
                  <a:cubicBezTo>
                    <a:pt x="365" y="2"/>
                    <a:pt x="359" y="2"/>
                    <a:pt x="350" y="1"/>
                  </a:cubicBezTo>
                  <a:cubicBezTo>
                    <a:pt x="345" y="1"/>
                    <a:pt x="339" y="1"/>
                    <a:pt x="332" y="1"/>
                  </a:cubicBezTo>
                  <a:cubicBezTo>
                    <a:pt x="329" y="1"/>
                    <a:pt x="327" y="1"/>
                    <a:pt x="324" y="1"/>
                  </a:cubicBezTo>
                  <a:cubicBezTo>
                    <a:pt x="306" y="1"/>
                    <a:pt x="284" y="2"/>
                    <a:pt x="261" y="3"/>
                  </a:cubicBezTo>
                  <a:cubicBezTo>
                    <a:pt x="257" y="4"/>
                    <a:pt x="251" y="4"/>
                    <a:pt x="244" y="4"/>
                  </a:cubicBezTo>
                  <a:cubicBezTo>
                    <a:pt x="219" y="6"/>
                    <a:pt x="181" y="8"/>
                    <a:pt x="159" y="9"/>
                  </a:cubicBezTo>
                  <a:cubicBezTo>
                    <a:pt x="8" y="380"/>
                    <a:pt x="8" y="380"/>
                    <a:pt x="8" y="380"/>
                  </a:cubicBezTo>
                  <a:cubicBezTo>
                    <a:pt x="0" y="399"/>
                    <a:pt x="11" y="414"/>
                    <a:pt x="31" y="414"/>
                  </a:cubicBezTo>
                  <a:cubicBezTo>
                    <a:pt x="713" y="414"/>
                    <a:pt x="713" y="414"/>
                    <a:pt x="713" y="414"/>
                  </a:cubicBezTo>
                  <a:cubicBezTo>
                    <a:pt x="723" y="414"/>
                    <a:pt x="738" y="414"/>
                    <a:pt x="752" y="414"/>
                  </a:cubicBezTo>
                  <a:cubicBezTo>
                    <a:pt x="752" y="393"/>
                    <a:pt x="753" y="372"/>
                    <a:pt x="753" y="354"/>
                  </a:cubicBezTo>
                  <a:cubicBezTo>
                    <a:pt x="753" y="328"/>
                    <a:pt x="752" y="310"/>
                    <a:pt x="750" y="3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66">
              <a:extLst>
                <a:ext uri="{FF2B5EF4-FFF2-40B4-BE49-F238E27FC236}">
                  <a16:creationId xmlns:a16="http://schemas.microsoft.com/office/drawing/2014/main" xmlns="" id="{80C39A5F-6D57-48CA-89E6-1B75A1CA6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305" y="3653452"/>
              <a:ext cx="1840802" cy="1427607"/>
            </a:xfrm>
            <a:custGeom>
              <a:avLst/>
              <a:gdLst/>
              <a:ahLst/>
              <a:cxnLst>
                <a:cxn ang="0">
                  <a:pos x="165" y="426"/>
                </a:cxn>
                <a:cxn ang="0">
                  <a:pos x="191" y="426"/>
                </a:cxn>
                <a:cxn ang="0">
                  <a:pos x="223" y="432"/>
                </a:cxn>
                <a:cxn ang="0">
                  <a:pos x="231" y="446"/>
                </a:cxn>
                <a:cxn ang="0">
                  <a:pos x="231" y="447"/>
                </a:cxn>
                <a:cxn ang="0">
                  <a:pos x="222" y="467"/>
                </a:cxn>
                <a:cxn ang="0">
                  <a:pos x="207" y="496"/>
                </a:cxn>
                <a:cxn ang="0">
                  <a:pos x="212" y="527"/>
                </a:cxn>
                <a:cxn ang="0">
                  <a:pos x="275" y="550"/>
                </a:cxn>
                <a:cxn ang="0">
                  <a:pos x="324" y="535"/>
                </a:cxn>
                <a:cxn ang="0">
                  <a:pos x="342" y="499"/>
                </a:cxn>
                <a:cxn ang="0">
                  <a:pos x="340" y="490"/>
                </a:cxn>
                <a:cxn ang="0">
                  <a:pos x="329" y="468"/>
                </a:cxn>
                <a:cxn ang="0">
                  <a:pos x="320" y="450"/>
                </a:cxn>
                <a:cxn ang="0">
                  <a:pos x="320" y="449"/>
                </a:cxn>
                <a:cxn ang="0">
                  <a:pos x="342" y="427"/>
                </a:cxn>
                <a:cxn ang="0">
                  <a:pos x="587" y="432"/>
                </a:cxn>
                <a:cxn ang="0">
                  <a:pos x="586" y="280"/>
                </a:cxn>
                <a:cxn ang="0">
                  <a:pos x="607" y="258"/>
                </a:cxn>
                <a:cxn ang="0">
                  <a:pos x="609" y="258"/>
                </a:cxn>
                <a:cxn ang="0">
                  <a:pos x="627" y="267"/>
                </a:cxn>
                <a:cxn ang="0">
                  <a:pos x="648" y="278"/>
                </a:cxn>
                <a:cxn ang="0">
                  <a:pos x="658" y="280"/>
                </a:cxn>
                <a:cxn ang="0">
                  <a:pos x="694" y="262"/>
                </a:cxn>
                <a:cxn ang="0">
                  <a:pos x="709" y="214"/>
                </a:cxn>
                <a:cxn ang="0">
                  <a:pos x="686" y="150"/>
                </a:cxn>
                <a:cxn ang="0">
                  <a:pos x="655" y="146"/>
                </a:cxn>
                <a:cxn ang="0">
                  <a:pos x="626" y="160"/>
                </a:cxn>
                <a:cxn ang="0">
                  <a:pos x="606" y="169"/>
                </a:cxn>
                <a:cxn ang="0">
                  <a:pos x="605" y="169"/>
                </a:cxn>
                <a:cxn ang="0">
                  <a:pos x="590" y="161"/>
                </a:cxn>
                <a:cxn ang="0">
                  <a:pos x="585" y="129"/>
                </a:cxn>
                <a:cxn ang="0">
                  <a:pos x="585" y="103"/>
                </a:cxn>
                <a:cxn ang="0">
                  <a:pos x="588" y="23"/>
                </a:cxn>
                <a:cxn ang="0">
                  <a:pos x="501" y="1"/>
                </a:cxn>
                <a:cxn ang="0">
                  <a:pos x="426" y="14"/>
                </a:cxn>
                <a:cxn ang="0">
                  <a:pos x="424" y="24"/>
                </a:cxn>
                <a:cxn ang="0">
                  <a:pos x="428" y="36"/>
                </a:cxn>
                <a:cxn ang="0">
                  <a:pos x="436" y="48"/>
                </a:cxn>
                <a:cxn ang="0">
                  <a:pos x="444" y="67"/>
                </a:cxn>
                <a:cxn ang="0">
                  <a:pos x="446" y="76"/>
                </a:cxn>
                <a:cxn ang="0">
                  <a:pos x="382" y="125"/>
                </a:cxn>
                <a:cxn ang="0">
                  <a:pos x="330" y="115"/>
                </a:cxn>
                <a:cxn ang="0">
                  <a:pos x="310" y="83"/>
                </a:cxn>
                <a:cxn ang="0">
                  <a:pos x="324" y="45"/>
                </a:cxn>
                <a:cxn ang="0">
                  <a:pos x="331" y="35"/>
                </a:cxn>
                <a:cxn ang="0">
                  <a:pos x="335" y="21"/>
                </a:cxn>
                <a:cxn ang="0">
                  <a:pos x="333" y="13"/>
                </a:cxn>
                <a:cxn ang="0">
                  <a:pos x="316" y="3"/>
                </a:cxn>
                <a:cxn ang="0">
                  <a:pos x="277" y="0"/>
                </a:cxn>
                <a:cxn ang="0">
                  <a:pos x="206" y="2"/>
                </a:cxn>
                <a:cxn ang="0">
                  <a:pos x="176" y="4"/>
                </a:cxn>
                <a:cxn ang="0">
                  <a:pos x="85" y="429"/>
                </a:cxn>
              </a:cxnLst>
              <a:rect l="0" t="0" r="r" b="b"/>
              <a:pathLst>
                <a:path w="709" h="550">
                  <a:moveTo>
                    <a:pt x="102" y="428"/>
                  </a:moveTo>
                  <a:cubicBezTo>
                    <a:pt x="125" y="427"/>
                    <a:pt x="147" y="426"/>
                    <a:pt x="165" y="426"/>
                  </a:cubicBezTo>
                  <a:cubicBezTo>
                    <a:pt x="168" y="426"/>
                    <a:pt x="170" y="426"/>
                    <a:pt x="173" y="426"/>
                  </a:cubicBezTo>
                  <a:cubicBezTo>
                    <a:pt x="180" y="426"/>
                    <a:pt x="186" y="426"/>
                    <a:pt x="191" y="426"/>
                  </a:cubicBezTo>
                  <a:cubicBezTo>
                    <a:pt x="200" y="427"/>
                    <a:pt x="206" y="427"/>
                    <a:pt x="211" y="428"/>
                  </a:cubicBezTo>
                  <a:cubicBezTo>
                    <a:pt x="215" y="429"/>
                    <a:pt x="218" y="430"/>
                    <a:pt x="223" y="432"/>
                  </a:cubicBezTo>
                  <a:cubicBezTo>
                    <a:pt x="225" y="433"/>
                    <a:pt x="227" y="435"/>
                    <a:pt x="229" y="438"/>
                  </a:cubicBezTo>
                  <a:cubicBezTo>
                    <a:pt x="230" y="441"/>
                    <a:pt x="231" y="444"/>
                    <a:pt x="231" y="446"/>
                  </a:cubicBezTo>
                  <a:cubicBezTo>
                    <a:pt x="231" y="446"/>
                    <a:pt x="231" y="447"/>
                    <a:pt x="231" y="447"/>
                  </a:cubicBezTo>
                  <a:cubicBezTo>
                    <a:pt x="231" y="447"/>
                    <a:pt x="231" y="447"/>
                    <a:pt x="231" y="447"/>
                  </a:cubicBezTo>
                  <a:cubicBezTo>
                    <a:pt x="231" y="451"/>
                    <a:pt x="229" y="456"/>
                    <a:pt x="227" y="460"/>
                  </a:cubicBezTo>
                  <a:cubicBezTo>
                    <a:pt x="225" y="463"/>
                    <a:pt x="223" y="465"/>
                    <a:pt x="222" y="467"/>
                  </a:cubicBezTo>
                  <a:cubicBezTo>
                    <a:pt x="221" y="468"/>
                    <a:pt x="220" y="469"/>
                    <a:pt x="219" y="470"/>
                  </a:cubicBezTo>
                  <a:cubicBezTo>
                    <a:pt x="215" y="476"/>
                    <a:pt x="210" y="484"/>
                    <a:pt x="207" y="496"/>
                  </a:cubicBezTo>
                  <a:cubicBezTo>
                    <a:pt x="207" y="501"/>
                    <a:pt x="206" y="505"/>
                    <a:pt x="206" y="508"/>
                  </a:cubicBezTo>
                  <a:cubicBezTo>
                    <a:pt x="206" y="516"/>
                    <a:pt x="208" y="522"/>
                    <a:pt x="212" y="527"/>
                  </a:cubicBezTo>
                  <a:cubicBezTo>
                    <a:pt x="215" y="533"/>
                    <a:pt x="220" y="537"/>
                    <a:pt x="226" y="540"/>
                  </a:cubicBezTo>
                  <a:cubicBezTo>
                    <a:pt x="238" y="546"/>
                    <a:pt x="255" y="550"/>
                    <a:pt x="275" y="550"/>
                  </a:cubicBezTo>
                  <a:cubicBezTo>
                    <a:pt x="276" y="550"/>
                    <a:pt x="277" y="550"/>
                    <a:pt x="278" y="550"/>
                  </a:cubicBezTo>
                  <a:cubicBezTo>
                    <a:pt x="296" y="550"/>
                    <a:pt x="312" y="544"/>
                    <a:pt x="324" y="535"/>
                  </a:cubicBezTo>
                  <a:cubicBezTo>
                    <a:pt x="336" y="526"/>
                    <a:pt x="342" y="514"/>
                    <a:pt x="342" y="500"/>
                  </a:cubicBezTo>
                  <a:cubicBezTo>
                    <a:pt x="342" y="500"/>
                    <a:pt x="342" y="500"/>
                    <a:pt x="342" y="499"/>
                  </a:cubicBezTo>
                  <a:cubicBezTo>
                    <a:pt x="342" y="497"/>
                    <a:pt x="341" y="494"/>
                    <a:pt x="340" y="491"/>
                  </a:cubicBezTo>
                  <a:cubicBezTo>
                    <a:pt x="340" y="491"/>
                    <a:pt x="340" y="490"/>
                    <a:pt x="340" y="490"/>
                  </a:cubicBezTo>
                  <a:cubicBezTo>
                    <a:pt x="338" y="481"/>
                    <a:pt x="335" y="477"/>
                    <a:pt x="332" y="473"/>
                  </a:cubicBezTo>
                  <a:cubicBezTo>
                    <a:pt x="331" y="471"/>
                    <a:pt x="330" y="470"/>
                    <a:pt x="329" y="468"/>
                  </a:cubicBezTo>
                  <a:cubicBezTo>
                    <a:pt x="327" y="466"/>
                    <a:pt x="325" y="464"/>
                    <a:pt x="323" y="461"/>
                  </a:cubicBezTo>
                  <a:cubicBezTo>
                    <a:pt x="322" y="459"/>
                    <a:pt x="320" y="455"/>
                    <a:pt x="320" y="450"/>
                  </a:cubicBezTo>
                  <a:cubicBezTo>
                    <a:pt x="320" y="450"/>
                    <a:pt x="320" y="449"/>
                    <a:pt x="320" y="449"/>
                  </a:cubicBezTo>
                  <a:cubicBezTo>
                    <a:pt x="320" y="449"/>
                    <a:pt x="320" y="449"/>
                    <a:pt x="320" y="449"/>
                  </a:cubicBezTo>
                  <a:cubicBezTo>
                    <a:pt x="320" y="445"/>
                    <a:pt x="321" y="442"/>
                    <a:pt x="322" y="438"/>
                  </a:cubicBezTo>
                  <a:cubicBezTo>
                    <a:pt x="324" y="434"/>
                    <a:pt x="336" y="428"/>
                    <a:pt x="342" y="427"/>
                  </a:cubicBezTo>
                  <a:cubicBezTo>
                    <a:pt x="352" y="426"/>
                    <a:pt x="370" y="425"/>
                    <a:pt x="396" y="425"/>
                  </a:cubicBezTo>
                  <a:cubicBezTo>
                    <a:pt x="454" y="425"/>
                    <a:pt x="587" y="432"/>
                    <a:pt x="587" y="432"/>
                  </a:cubicBezTo>
                  <a:cubicBezTo>
                    <a:pt x="585" y="389"/>
                    <a:pt x="584" y="348"/>
                    <a:pt x="584" y="335"/>
                  </a:cubicBezTo>
                  <a:cubicBezTo>
                    <a:pt x="584" y="308"/>
                    <a:pt x="584" y="290"/>
                    <a:pt x="586" y="280"/>
                  </a:cubicBezTo>
                  <a:cubicBezTo>
                    <a:pt x="587" y="274"/>
                    <a:pt x="593" y="263"/>
                    <a:pt x="597" y="261"/>
                  </a:cubicBezTo>
                  <a:cubicBezTo>
                    <a:pt x="601" y="259"/>
                    <a:pt x="604" y="258"/>
                    <a:pt x="607" y="258"/>
                  </a:cubicBezTo>
                  <a:cubicBezTo>
                    <a:pt x="608" y="258"/>
                    <a:pt x="608" y="258"/>
                    <a:pt x="608" y="258"/>
                  </a:cubicBezTo>
                  <a:cubicBezTo>
                    <a:pt x="608" y="258"/>
                    <a:pt x="608" y="258"/>
                    <a:pt x="609" y="258"/>
                  </a:cubicBezTo>
                  <a:cubicBezTo>
                    <a:pt x="613" y="258"/>
                    <a:pt x="617" y="260"/>
                    <a:pt x="620" y="262"/>
                  </a:cubicBezTo>
                  <a:cubicBezTo>
                    <a:pt x="623" y="264"/>
                    <a:pt x="625" y="266"/>
                    <a:pt x="627" y="267"/>
                  </a:cubicBezTo>
                  <a:cubicBezTo>
                    <a:pt x="629" y="268"/>
                    <a:pt x="630" y="270"/>
                    <a:pt x="632" y="271"/>
                  </a:cubicBezTo>
                  <a:cubicBezTo>
                    <a:pt x="635" y="273"/>
                    <a:pt x="640" y="276"/>
                    <a:pt x="648" y="278"/>
                  </a:cubicBezTo>
                  <a:cubicBezTo>
                    <a:pt x="649" y="279"/>
                    <a:pt x="649" y="279"/>
                    <a:pt x="650" y="279"/>
                  </a:cubicBezTo>
                  <a:cubicBezTo>
                    <a:pt x="653" y="279"/>
                    <a:pt x="655" y="280"/>
                    <a:pt x="658" y="280"/>
                  </a:cubicBezTo>
                  <a:cubicBezTo>
                    <a:pt x="658" y="280"/>
                    <a:pt x="659" y="280"/>
                    <a:pt x="659" y="280"/>
                  </a:cubicBezTo>
                  <a:cubicBezTo>
                    <a:pt x="672" y="280"/>
                    <a:pt x="684" y="274"/>
                    <a:pt x="694" y="262"/>
                  </a:cubicBezTo>
                  <a:cubicBezTo>
                    <a:pt x="703" y="251"/>
                    <a:pt x="708" y="235"/>
                    <a:pt x="709" y="217"/>
                  </a:cubicBezTo>
                  <a:cubicBezTo>
                    <a:pt x="709" y="216"/>
                    <a:pt x="709" y="215"/>
                    <a:pt x="709" y="214"/>
                  </a:cubicBezTo>
                  <a:cubicBezTo>
                    <a:pt x="709" y="194"/>
                    <a:pt x="705" y="176"/>
                    <a:pt x="699" y="165"/>
                  </a:cubicBezTo>
                  <a:cubicBezTo>
                    <a:pt x="695" y="158"/>
                    <a:pt x="691" y="154"/>
                    <a:pt x="686" y="150"/>
                  </a:cubicBezTo>
                  <a:cubicBezTo>
                    <a:pt x="681" y="147"/>
                    <a:pt x="675" y="145"/>
                    <a:pt x="667" y="145"/>
                  </a:cubicBezTo>
                  <a:cubicBezTo>
                    <a:pt x="663" y="145"/>
                    <a:pt x="660" y="145"/>
                    <a:pt x="655" y="146"/>
                  </a:cubicBezTo>
                  <a:cubicBezTo>
                    <a:pt x="642" y="148"/>
                    <a:pt x="635" y="153"/>
                    <a:pt x="629" y="158"/>
                  </a:cubicBezTo>
                  <a:cubicBezTo>
                    <a:pt x="628" y="159"/>
                    <a:pt x="627" y="159"/>
                    <a:pt x="626" y="160"/>
                  </a:cubicBezTo>
                  <a:cubicBezTo>
                    <a:pt x="624" y="162"/>
                    <a:pt x="621" y="163"/>
                    <a:pt x="619" y="165"/>
                  </a:cubicBezTo>
                  <a:cubicBezTo>
                    <a:pt x="614" y="168"/>
                    <a:pt x="610" y="169"/>
                    <a:pt x="606" y="169"/>
                  </a:cubicBezTo>
                  <a:cubicBezTo>
                    <a:pt x="606" y="169"/>
                    <a:pt x="606" y="169"/>
                    <a:pt x="606" y="169"/>
                  </a:cubicBezTo>
                  <a:cubicBezTo>
                    <a:pt x="605" y="169"/>
                    <a:pt x="605" y="169"/>
                    <a:pt x="605" y="169"/>
                  </a:cubicBezTo>
                  <a:cubicBezTo>
                    <a:pt x="603" y="169"/>
                    <a:pt x="600" y="169"/>
                    <a:pt x="597" y="167"/>
                  </a:cubicBezTo>
                  <a:cubicBezTo>
                    <a:pt x="594" y="166"/>
                    <a:pt x="592" y="163"/>
                    <a:pt x="590" y="161"/>
                  </a:cubicBezTo>
                  <a:cubicBezTo>
                    <a:pt x="588" y="157"/>
                    <a:pt x="588" y="154"/>
                    <a:pt x="587" y="150"/>
                  </a:cubicBezTo>
                  <a:cubicBezTo>
                    <a:pt x="586" y="144"/>
                    <a:pt x="585" y="138"/>
                    <a:pt x="585" y="129"/>
                  </a:cubicBezTo>
                  <a:cubicBezTo>
                    <a:pt x="585" y="124"/>
                    <a:pt x="585" y="118"/>
                    <a:pt x="585" y="111"/>
                  </a:cubicBezTo>
                  <a:cubicBezTo>
                    <a:pt x="585" y="109"/>
                    <a:pt x="585" y="106"/>
                    <a:pt x="585" y="103"/>
                  </a:cubicBezTo>
                  <a:cubicBezTo>
                    <a:pt x="585" y="86"/>
                    <a:pt x="586" y="64"/>
                    <a:pt x="587" y="40"/>
                  </a:cubicBezTo>
                  <a:cubicBezTo>
                    <a:pt x="587" y="36"/>
                    <a:pt x="588" y="30"/>
                    <a:pt x="588" y="23"/>
                  </a:cubicBezTo>
                  <a:cubicBezTo>
                    <a:pt x="588" y="20"/>
                    <a:pt x="588" y="12"/>
                    <a:pt x="589" y="6"/>
                  </a:cubicBezTo>
                  <a:cubicBezTo>
                    <a:pt x="557" y="5"/>
                    <a:pt x="528" y="1"/>
                    <a:pt x="501" y="1"/>
                  </a:cubicBezTo>
                  <a:cubicBezTo>
                    <a:pt x="475" y="1"/>
                    <a:pt x="456" y="1"/>
                    <a:pt x="446" y="3"/>
                  </a:cubicBezTo>
                  <a:cubicBezTo>
                    <a:pt x="440" y="3"/>
                    <a:pt x="428" y="10"/>
                    <a:pt x="426" y="14"/>
                  </a:cubicBezTo>
                  <a:cubicBezTo>
                    <a:pt x="425" y="17"/>
                    <a:pt x="424" y="21"/>
                    <a:pt x="424" y="24"/>
                  </a:cubicBezTo>
                  <a:cubicBezTo>
                    <a:pt x="424" y="24"/>
                    <a:pt x="424" y="24"/>
                    <a:pt x="424" y="24"/>
                  </a:cubicBezTo>
                  <a:cubicBezTo>
                    <a:pt x="424" y="25"/>
                    <a:pt x="424" y="25"/>
                    <a:pt x="424" y="25"/>
                  </a:cubicBezTo>
                  <a:cubicBezTo>
                    <a:pt x="424" y="30"/>
                    <a:pt x="426" y="34"/>
                    <a:pt x="428" y="36"/>
                  </a:cubicBezTo>
                  <a:cubicBezTo>
                    <a:pt x="429" y="39"/>
                    <a:pt x="431" y="42"/>
                    <a:pt x="433" y="44"/>
                  </a:cubicBezTo>
                  <a:cubicBezTo>
                    <a:pt x="434" y="45"/>
                    <a:pt x="435" y="47"/>
                    <a:pt x="436" y="48"/>
                  </a:cubicBezTo>
                  <a:cubicBezTo>
                    <a:pt x="439" y="52"/>
                    <a:pt x="442" y="57"/>
                    <a:pt x="444" y="65"/>
                  </a:cubicBezTo>
                  <a:cubicBezTo>
                    <a:pt x="444" y="66"/>
                    <a:pt x="444" y="66"/>
                    <a:pt x="444" y="67"/>
                  </a:cubicBezTo>
                  <a:cubicBezTo>
                    <a:pt x="445" y="69"/>
                    <a:pt x="445" y="72"/>
                    <a:pt x="445" y="75"/>
                  </a:cubicBezTo>
                  <a:cubicBezTo>
                    <a:pt x="446" y="75"/>
                    <a:pt x="446" y="75"/>
                    <a:pt x="446" y="76"/>
                  </a:cubicBezTo>
                  <a:cubicBezTo>
                    <a:pt x="446" y="89"/>
                    <a:pt x="439" y="101"/>
                    <a:pt x="428" y="110"/>
                  </a:cubicBezTo>
                  <a:cubicBezTo>
                    <a:pt x="416" y="120"/>
                    <a:pt x="400" y="125"/>
                    <a:pt x="382" y="125"/>
                  </a:cubicBezTo>
                  <a:cubicBezTo>
                    <a:pt x="381" y="125"/>
                    <a:pt x="380" y="125"/>
                    <a:pt x="379" y="125"/>
                  </a:cubicBezTo>
                  <a:cubicBezTo>
                    <a:pt x="359" y="125"/>
                    <a:pt x="342" y="121"/>
                    <a:pt x="330" y="115"/>
                  </a:cubicBezTo>
                  <a:cubicBezTo>
                    <a:pt x="324" y="111"/>
                    <a:pt x="319" y="107"/>
                    <a:pt x="316" y="102"/>
                  </a:cubicBezTo>
                  <a:cubicBezTo>
                    <a:pt x="312" y="97"/>
                    <a:pt x="310" y="90"/>
                    <a:pt x="310" y="83"/>
                  </a:cubicBezTo>
                  <a:cubicBezTo>
                    <a:pt x="310" y="79"/>
                    <a:pt x="310" y="75"/>
                    <a:pt x="311" y="71"/>
                  </a:cubicBezTo>
                  <a:cubicBezTo>
                    <a:pt x="314" y="58"/>
                    <a:pt x="319" y="51"/>
                    <a:pt x="324" y="45"/>
                  </a:cubicBezTo>
                  <a:cubicBezTo>
                    <a:pt x="324" y="44"/>
                    <a:pt x="325" y="43"/>
                    <a:pt x="326" y="42"/>
                  </a:cubicBezTo>
                  <a:cubicBezTo>
                    <a:pt x="327" y="40"/>
                    <a:pt x="329" y="37"/>
                    <a:pt x="331" y="35"/>
                  </a:cubicBezTo>
                  <a:cubicBezTo>
                    <a:pt x="334" y="30"/>
                    <a:pt x="335" y="26"/>
                    <a:pt x="335" y="22"/>
                  </a:cubicBezTo>
                  <a:cubicBezTo>
                    <a:pt x="335" y="22"/>
                    <a:pt x="335" y="22"/>
                    <a:pt x="335" y="21"/>
                  </a:cubicBezTo>
                  <a:cubicBezTo>
                    <a:pt x="335" y="21"/>
                    <a:pt x="335" y="21"/>
                    <a:pt x="335" y="21"/>
                  </a:cubicBezTo>
                  <a:cubicBezTo>
                    <a:pt x="335" y="18"/>
                    <a:pt x="334" y="16"/>
                    <a:pt x="333" y="13"/>
                  </a:cubicBezTo>
                  <a:cubicBezTo>
                    <a:pt x="332" y="9"/>
                    <a:pt x="329" y="8"/>
                    <a:pt x="327" y="6"/>
                  </a:cubicBezTo>
                  <a:cubicBezTo>
                    <a:pt x="323" y="4"/>
                    <a:pt x="320" y="3"/>
                    <a:pt x="316" y="3"/>
                  </a:cubicBezTo>
                  <a:cubicBezTo>
                    <a:pt x="310" y="2"/>
                    <a:pt x="304" y="1"/>
                    <a:pt x="295" y="1"/>
                  </a:cubicBezTo>
                  <a:cubicBezTo>
                    <a:pt x="290" y="0"/>
                    <a:pt x="284" y="0"/>
                    <a:pt x="277" y="0"/>
                  </a:cubicBezTo>
                  <a:cubicBezTo>
                    <a:pt x="275" y="0"/>
                    <a:pt x="272" y="0"/>
                    <a:pt x="269" y="0"/>
                  </a:cubicBezTo>
                  <a:cubicBezTo>
                    <a:pt x="252" y="0"/>
                    <a:pt x="230" y="1"/>
                    <a:pt x="206" y="2"/>
                  </a:cubicBezTo>
                  <a:cubicBezTo>
                    <a:pt x="202" y="2"/>
                    <a:pt x="196" y="3"/>
                    <a:pt x="189" y="3"/>
                  </a:cubicBezTo>
                  <a:cubicBezTo>
                    <a:pt x="185" y="3"/>
                    <a:pt x="181" y="3"/>
                    <a:pt x="176" y="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22" y="433"/>
                    <a:pt x="60" y="431"/>
                    <a:pt x="85" y="429"/>
                  </a:cubicBezTo>
                  <a:cubicBezTo>
                    <a:pt x="92" y="429"/>
                    <a:pt x="98" y="429"/>
                    <a:pt x="102" y="42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67">
              <a:extLst>
                <a:ext uri="{FF2B5EF4-FFF2-40B4-BE49-F238E27FC236}">
                  <a16:creationId xmlns:a16="http://schemas.microsoft.com/office/drawing/2014/main" xmlns="" id="{50F1B287-0CB9-4293-91EB-24528CCD4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3995" y="4465912"/>
              <a:ext cx="2265601" cy="1364932"/>
            </a:xfrm>
            <a:custGeom>
              <a:avLst/>
              <a:gdLst/>
              <a:ahLst/>
              <a:cxnLst>
                <a:cxn ang="0">
                  <a:pos x="710" y="113"/>
                </a:cxn>
                <a:cxn ang="0">
                  <a:pos x="593" y="121"/>
                </a:cxn>
                <a:cxn ang="0">
                  <a:pos x="522" y="124"/>
                </a:cxn>
                <a:cxn ang="0">
                  <a:pos x="484" y="122"/>
                </a:cxn>
                <a:cxn ang="0">
                  <a:pos x="466" y="112"/>
                </a:cxn>
                <a:cxn ang="0">
                  <a:pos x="465" y="103"/>
                </a:cxn>
                <a:cxn ang="0">
                  <a:pos x="469" y="90"/>
                </a:cxn>
                <a:cxn ang="0">
                  <a:pos x="476" y="80"/>
                </a:cxn>
                <a:cxn ang="0">
                  <a:pos x="489" y="42"/>
                </a:cxn>
                <a:cxn ang="0">
                  <a:pos x="469" y="10"/>
                </a:cxn>
                <a:cxn ang="0">
                  <a:pos x="417" y="0"/>
                </a:cxn>
                <a:cxn ang="0">
                  <a:pos x="354" y="49"/>
                </a:cxn>
                <a:cxn ang="0">
                  <a:pos x="355" y="59"/>
                </a:cxn>
                <a:cxn ang="0">
                  <a:pos x="363" y="77"/>
                </a:cxn>
                <a:cxn ang="0">
                  <a:pos x="372" y="89"/>
                </a:cxn>
                <a:cxn ang="0">
                  <a:pos x="375" y="101"/>
                </a:cxn>
                <a:cxn ang="0">
                  <a:pos x="373" y="111"/>
                </a:cxn>
                <a:cxn ang="0">
                  <a:pos x="299" y="125"/>
                </a:cxn>
                <a:cxn ang="0">
                  <a:pos x="118" y="119"/>
                </a:cxn>
                <a:cxn ang="0">
                  <a:pos x="124" y="243"/>
                </a:cxn>
                <a:cxn ang="0">
                  <a:pos x="121" y="281"/>
                </a:cxn>
                <a:cxn ang="0">
                  <a:pos x="111" y="299"/>
                </a:cxn>
                <a:cxn ang="0">
                  <a:pos x="103" y="301"/>
                </a:cxn>
                <a:cxn ang="0">
                  <a:pos x="89" y="297"/>
                </a:cxn>
                <a:cxn ang="0">
                  <a:pos x="79" y="289"/>
                </a:cxn>
                <a:cxn ang="0">
                  <a:pos x="41" y="276"/>
                </a:cxn>
                <a:cxn ang="0">
                  <a:pos x="9" y="296"/>
                </a:cxn>
                <a:cxn ang="0">
                  <a:pos x="0" y="348"/>
                </a:cxn>
                <a:cxn ang="0">
                  <a:pos x="49" y="412"/>
                </a:cxn>
                <a:cxn ang="0">
                  <a:pos x="58" y="410"/>
                </a:cxn>
                <a:cxn ang="0">
                  <a:pos x="76" y="402"/>
                </a:cxn>
                <a:cxn ang="0">
                  <a:pos x="88" y="393"/>
                </a:cxn>
                <a:cxn ang="0">
                  <a:pos x="100" y="390"/>
                </a:cxn>
                <a:cxn ang="0">
                  <a:pos x="111" y="392"/>
                </a:cxn>
                <a:cxn ang="0">
                  <a:pos x="125" y="466"/>
                </a:cxn>
                <a:cxn ang="0">
                  <a:pos x="160" y="526"/>
                </a:cxn>
                <a:cxn ang="0">
                  <a:pos x="865" y="492"/>
                </a:cxn>
              </a:cxnLst>
              <a:rect l="0" t="0" r="r" b="b"/>
              <a:pathLst>
                <a:path w="873" h="526">
                  <a:moveTo>
                    <a:pt x="865" y="492"/>
                  </a:moveTo>
                  <a:cubicBezTo>
                    <a:pt x="710" y="113"/>
                    <a:pt x="710" y="113"/>
                    <a:pt x="710" y="113"/>
                  </a:cubicBezTo>
                  <a:cubicBezTo>
                    <a:pt x="682" y="115"/>
                    <a:pt x="633" y="119"/>
                    <a:pt x="610" y="121"/>
                  </a:cubicBezTo>
                  <a:cubicBezTo>
                    <a:pt x="603" y="121"/>
                    <a:pt x="598" y="121"/>
                    <a:pt x="593" y="121"/>
                  </a:cubicBezTo>
                  <a:cubicBezTo>
                    <a:pt x="570" y="123"/>
                    <a:pt x="548" y="124"/>
                    <a:pt x="530" y="124"/>
                  </a:cubicBezTo>
                  <a:cubicBezTo>
                    <a:pt x="528" y="124"/>
                    <a:pt x="525" y="124"/>
                    <a:pt x="522" y="124"/>
                  </a:cubicBezTo>
                  <a:cubicBezTo>
                    <a:pt x="516" y="124"/>
                    <a:pt x="510" y="124"/>
                    <a:pt x="504" y="124"/>
                  </a:cubicBezTo>
                  <a:cubicBezTo>
                    <a:pt x="496" y="123"/>
                    <a:pt x="489" y="123"/>
                    <a:pt x="484" y="122"/>
                  </a:cubicBezTo>
                  <a:cubicBezTo>
                    <a:pt x="480" y="121"/>
                    <a:pt x="477" y="120"/>
                    <a:pt x="473" y="118"/>
                  </a:cubicBezTo>
                  <a:cubicBezTo>
                    <a:pt x="471" y="117"/>
                    <a:pt x="468" y="115"/>
                    <a:pt x="466" y="112"/>
                  </a:cubicBezTo>
                  <a:cubicBezTo>
                    <a:pt x="465" y="109"/>
                    <a:pt x="465" y="106"/>
                    <a:pt x="465" y="104"/>
                  </a:cubicBezTo>
                  <a:cubicBezTo>
                    <a:pt x="465" y="103"/>
                    <a:pt x="465" y="103"/>
                    <a:pt x="465" y="103"/>
                  </a:cubicBezTo>
                  <a:cubicBezTo>
                    <a:pt x="465" y="103"/>
                    <a:pt x="465" y="103"/>
                    <a:pt x="464" y="103"/>
                  </a:cubicBezTo>
                  <a:cubicBezTo>
                    <a:pt x="464" y="98"/>
                    <a:pt x="466" y="94"/>
                    <a:pt x="469" y="90"/>
                  </a:cubicBezTo>
                  <a:cubicBezTo>
                    <a:pt x="470" y="87"/>
                    <a:pt x="472" y="85"/>
                    <a:pt x="474" y="83"/>
                  </a:cubicBezTo>
                  <a:cubicBezTo>
                    <a:pt x="474" y="82"/>
                    <a:pt x="475" y="81"/>
                    <a:pt x="476" y="80"/>
                  </a:cubicBezTo>
                  <a:cubicBezTo>
                    <a:pt x="481" y="74"/>
                    <a:pt x="485" y="66"/>
                    <a:pt x="488" y="53"/>
                  </a:cubicBezTo>
                  <a:cubicBezTo>
                    <a:pt x="489" y="49"/>
                    <a:pt x="489" y="45"/>
                    <a:pt x="489" y="42"/>
                  </a:cubicBezTo>
                  <a:cubicBezTo>
                    <a:pt x="489" y="34"/>
                    <a:pt x="487" y="28"/>
                    <a:pt x="483" y="22"/>
                  </a:cubicBezTo>
                  <a:cubicBezTo>
                    <a:pt x="480" y="17"/>
                    <a:pt x="475" y="13"/>
                    <a:pt x="469" y="10"/>
                  </a:cubicBezTo>
                  <a:cubicBezTo>
                    <a:pt x="457" y="3"/>
                    <a:pt x="440" y="0"/>
                    <a:pt x="420" y="0"/>
                  </a:cubicBezTo>
                  <a:cubicBezTo>
                    <a:pt x="419" y="0"/>
                    <a:pt x="418" y="0"/>
                    <a:pt x="417" y="0"/>
                  </a:cubicBezTo>
                  <a:cubicBezTo>
                    <a:pt x="399" y="0"/>
                    <a:pt x="383" y="6"/>
                    <a:pt x="371" y="15"/>
                  </a:cubicBezTo>
                  <a:cubicBezTo>
                    <a:pt x="360" y="24"/>
                    <a:pt x="354" y="36"/>
                    <a:pt x="354" y="49"/>
                  </a:cubicBezTo>
                  <a:cubicBezTo>
                    <a:pt x="354" y="50"/>
                    <a:pt x="354" y="50"/>
                    <a:pt x="354" y="51"/>
                  </a:cubicBezTo>
                  <a:cubicBezTo>
                    <a:pt x="354" y="53"/>
                    <a:pt x="354" y="56"/>
                    <a:pt x="355" y="59"/>
                  </a:cubicBezTo>
                  <a:cubicBezTo>
                    <a:pt x="355" y="59"/>
                    <a:pt x="355" y="60"/>
                    <a:pt x="355" y="60"/>
                  </a:cubicBezTo>
                  <a:cubicBezTo>
                    <a:pt x="358" y="68"/>
                    <a:pt x="360" y="73"/>
                    <a:pt x="363" y="77"/>
                  </a:cubicBezTo>
                  <a:cubicBezTo>
                    <a:pt x="364" y="78"/>
                    <a:pt x="365" y="80"/>
                    <a:pt x="367" y="81"/>
                  </a:cubicBezTo>
                  <a:cubicBezTo>
                    <a:pt x="368" y="84"/>
                    <a:pt x="370" y="86"/>
                    <a:pt x="372" y="89"/>
                  </a:cubicBezTo>
                  <a:cubicBezTo>
                    <a:pt x="373" y="91"/>
                    <a:pt x="375" y="95"/>
                    <a:pt x="375" y="100"/>
                  </a:cubicBezTo>
                  <a:cubicBezTo>
                    <a:pt x="375" y="100"/>
                    <a:pt x="375" y="100"/>
                    <a:pt x="375" y="101"/>
                  </a:cubicBezTo>
                  <a:cubicBezTo>
                    <a:pt x="375" y="101"/>
                    <a:pt x="375" y="101"/>
                    <a:pt x="375" y="101"/>
                  </a:cubicBezTo>
                  <a:cubicBezTo>
                    <a:pt x="375" y="104"/>
                    <a:pt x="375" y="108"/>
                    <a:pt x="373" y="111"/>
                  </a:cubicBezTo>
                  <a:cubicBezTo>
                    <a:pt x="371" y="116"/>
                    <a:pt x="360" y="122"/>
                    <a:pt x="353" y="123"/>
                  </a:cubicBezTo>
                  <a:cubicBezTo>
                    <a:pt x="344" y="124"/>
                    <a:pt x="325" y="125"/>
                    <a:pt x="299" y="125"/>
                  </a:cubicBezTo>
                  <a:cubicBezTo>
                    <a:pt x="244" y="125"/>
                    <a:pt x="167" y="122"/>
                    <a:pt x="118" y="119"/>
                  </a:cubicBezTo>
                  <a:cubicBezTo>
                    <a:pt x="118" y="119"/>
                    <a:pt x="118" y="119"/>
                    <a:pt x="118" y="119"/>
                  </a:cubicBezTo>
                  <a:cubicBezTo>
                    <a:pt x="121" y="171"/>
                    <a:pt x="123" y="225"/>
                    <a:pt x="123" y="235"/>
                  </a:cubicBezTo>
                  <a:cubicBezTo>
                    <a:pt x="124" y="238"/>
                    <a:pt x="124" y="240"/>
                    <a:pt x="124" y="243"/>
                  </a:cubicBezTo>
                  <a:cubicBezTo>
                    <a:pt x="124" y="250"/>
                    <a:pt x="123" y="256"/>
                    <a:pt x="123" y="261"/>
                  </a:cubicBezTo>
                  <a:cubicBezTo>
                    <a:pt x="123" y="270"/>
                    <a:pt x="122" y="276"/>
                    <a:pt x="121" y="281"/>
                  </a:cubicBezTo>
                  <a:cubicBezTo>
                    <a:pt x="121" y="285"/>
                    <a:pt x="120" y="288"/>
                    <a:pt x="118" y="293"/>
                  </a:cubicBezTo>
                  <a:cubicBezTo>
                    <a:pt x="117" y="295"/>
                    <a:pt x="115" y="297"/>
                    <a:pt x="111" y="299"/>
                  </a:cubicBezTo>
                  <a:cubicBezTo>
                    <a:pt x="108" y="300"/>
                    <a:pt x="106" y="301"/>
                    <a:pt x="103" y="301"/>
                  </a:cubicBezTo>
                  <a:cubicBezTo>
                    <a:pt x="103" y="301"/>
                    <a:pt x="103" y="301"/>
                    <a:pt x="103" y="301"/>
                  </a:cubicBezTo>
                  <a:cubicBezTo>
                    <a:pt x="103" y="301"/>
                    <a:pt x="102" y="301"/>
                    <a:pt x="102" y="301"/>
                  </a:cubicBezTo>
                  <a:cubicBezTo>
                    <a:pt x="98" y="301"/>
                    <a:pt x="94" y="299"/>
                    <a:pt x="89" y="297"/>
                  </a:cubicBezTo>
                  <a:cubicBezTo>
                    <a:pt x="87" y="295"/>
                    <a:pt x="85" y="293"/>
                    <a:pt x="82" y="292"/>
                  </a:cubicBezTo>
                  <a:cubicBezTo>
                    <a:pt x="81" y="291"/>
                    <a:pt x="80" y="290"/>
                    <a:pt x="79" y="289"/>
                  </a:cubicBezTo>
                  <a:cubicBezTo>
                    <a:pt x="73" y="285"/>
                    <a:pt x="66" y="280"/>
                    <a:pt x="53" y="277"/>
                  </a:cubicBezTo>
                  <a:cubicBezTo>
                    <a:pt x="49" y="277"/>
                    <a:pt x="45" y="276"/>
                    <a:pt x="41" y="276"/>
                  </a:cubicBezTo>
                  <a:cubicBezTo>
                    <a:pt x="34" y="276"/>
                    <a:pt x="27" y="278"/>
                    <a:pt x="22" y="282"/>
                  </a:cubicBezTo>
                  <a:cubicBezTo>
                    <a:pt x="17" y="285"/>
                    <a:pt x="13" y="290"/>
                    <a:pt x="9" y="296"/>
                  </a:cubicBezTo>
                  <a:cubicBezTo>
                    <a:pt x="3" y="308"/>
                    <a:pt x="0" y="325"/>
                    <a:pt x="0" y="345"/>
                  </a:cubicBezTo>
                  <a:cubicBezTo>
                    <a:pt x="0" y="346"/>
                    <a:pt x="0" y="347"/>
                    <a:pt x="0" y="348"/>
                  </a:cubicBezTo>
                  <a:cubicBezTo>
                    <a:pt x="0" y="366"/>
                    <a:pt x="5" y="382"/>
                    <a:pt x="15" y="394"/>
                  </a:cubicBezTo>
                  <a:cubicBezTo>
                    <a:pt x="24" y="406"/>
                    <a:pt x="36" y="412"/>
                    <a:pt x="49" y="412"/>
                  </a:cubicBezTo>
                  <a:cubicBezTo>
                    <a:pt x="49" y="412"/>
                    <a:pt x="50" y="412"/>
                    <a:pt x="50" y="412"/>
                  </a:cubicBezTo>
                  <a:cubicBezTo>
                    <a:pt x="53" y="412"/>
                    <a:pt x="56" y="411"/>
                    <a:pt x="58" y="410"/>
                  </a:cubicBezTo>
                  <a:cubicBezTo>
                    <a:pt x="59" y="410"/>
                    <a:pt x="59" y="410"/>
                    <a:pt x="60" y="410"/>
                  </a:cubicBezTo>
                  <a:cubicBezTo>
                    <a:pt x="68" y="408"/>
                    <a:pt x="73" y="405"/>
                    <a:pt x="76" y="402"/>
                  </a:cubicBezTo>
                  <a:cubicBezTo>
                    <a:pt x="78" y="401"/>
                    <a:pt x="80" y="400"/>
                    <a:pt x="81" y="399"/>
                  </a:cubicBezTo>
                  <a:cubicBezTo>
                    <a:pt x="83" y="397"/>
                    <a:pt x="85" y="395"/>
                    <a:pt x="88" y="393"/>
                  </a:cubicBezTo>
                  <a:cubicBezTo>
                    <a:pt x="91" y="392"/>
                    <a:pt x="95" y="390"/>
                    <a:pt x="100" y="390"/>
                  </a:cubicBezTo>
                  <a:cubicBezTo>
                    <a:pt x="100" y="390"/>
                    <a:pt x="100" y="390"/>
                    <a:pt x="100" y="390"/>
                  </a:cubicBezTo>
                  <a:cubicBezTo>
                    <a:pt x="100" y="390"/>
                    <a:pt x="101" y="390"/>
                    <a:pt x="101" y="390"/>
                  </a:cubicBezTo>
                  <a:cubicBezTo>
                    <a:pt x="104" y="390"/>
                    <a:pt x="107" y="391"/>
                    <a:pt x="111" y="392"/>
                  </a:cubicBezTo>
                  <a:cubicBezTo>
                    <a:pt x="115" y="394"/>
                    <a:pt x="121" y="406"/>
                    <a:pt x="122" y="412"/>
                  </a:cubicBezTo>
                  <a:cubicBezTo>
                    <a:pt x="124" y="422"/>
                    <a:pt x="125" y="440"/>
                    <a:pt x="125" y="466"/>
                  </a:cubicBezTo>
                  <a:cubicBezTo>
                    <a:pt x="125" y="484"/>
                    <a:pt x="124" y="505"/>
                    <a:pt x="124" y="526"/>
                  </a:cubicBezTo>
                  <a:cubicBezTo>
                    <a:pt x="137" y="526"/>
                    <a:pt x="150" y="526"/>
                    <a:pt x="160" y="526"/>
                  </a:cubicBezTo>
                  <a:cubicBezTo>
                    <a:pt x="841" y="526"/>
                    <a:pt x="841" y="526"/>
                    <a:pt x="841" y="526"/>
                  </a:cubicBezTo>
                  <a:cubicBezTo>
                    <a:pt x="862" y="526"/>
                    <a:pt x="873" y="511"/>
                    <a:pt x="865" y="49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68">
              <a:extLst>
                <a:ext uri="{FF2B5EF4-FFF2-40B4-BE49-F238E27FC236}">
                  <a16:creationId xmlns:a16="http://schemas.microsoft.com/office/drawing/2014/main" xmlns="" id="{7902870A-7EB5-4EFD-9359-1E73AE62B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2604" y="2453335"/>
              <a:ext cx="1072447" cy="1522780"/>
            </a:xfrm>
            <a:custGeom>
              <a:avLst/>
              <a:gdLst/>
              <a:ahLst/>
              <a:cxnLst>
                <a:cxn ang="0">
                  <a:pos x="413" y="400"/>
                </a:cxn>
                <a:cxn ang="0">
                  <a:pos x="400" y="326"/>
                </a:cxn>
                <a:cxn ang="0">
                  <a:pos x="389" y="324"/>
                </a:cxn>
                <a:cxn ang="0">
                  <a:pos x="378" y="328"/>
                </a:cxn>
                <a:cxn ang="0">
                  <a:pos x="366" y="336"/>
                </a:cxn>
                <a:cxn ang="0">
                  <a:pos x="348" y="344"/>
                </a:cxn>
                <a:cxn ang="0">
                  <a:pos x="339" y="346"/>
                </a:cxn>
                <a:cxn ang="0">
                  <a:pos x="290" y="283"/>
                </a:cxn>
                <a:cxn ang="0">
                  <a:pos x="299" y="231"/>
                </a:cxn>
                <a:cxn ang="0">
                  <a:pos x="331" y="211"/>
                </a:cxn>
                <a:cxn ang="0">
                  <a:pos x="369" y="224"/>
                </a:cxn>
                <a:cxn ang="0">
                  <a:pos x="378" y="232"/>
                </a:cxn>
                <a:cxn ang="0">
                  <a:pos x="392" y="236"/>
                </a:cxn>
                <a:cxn ang="0">
                  <a:pos x="400" y="234"/>
                </a:cxn>
                <a:cxn ang="0">
                  <a:pos x="410" y="216"/>
                </a:cxn>
                <a:cxn ang="0">
                  <a:pos x="412" y="179"/>
                </a:cxn>
                <a:cxn ang="0">
                  <a:pos x="411" y="124"/>
                </a:cxn>
                <a:cxn ang="0">
                  <a:pos x="411" y="134"/>
                </a:cxn>
                <a:cxn ang="0">
                  <a:pos x="368" y="114"/>
                </a:cxn>
                <a:cxn ang="0">
                  <a:pos x="348" y="82"/>
                </a:cxn>
                <a:cxn ang="0">
                  <a:pos x="361" y="44"/>
                </a:cxn>
                <a:cxn ang="0">
                  <a:pos x="368" y="34"/>
                </a:cxn>
                <a:cxn ang="0">
                  <a:pos x="372" y="21"/>
                </a:cxn>
                <a:cxn ang="0">
                  <a:pos x="371" y="12"/>
                </a:cxn>
                <a:cxn ang="0">
                  <a:pos x="353" y="2"/>
                </a:cxn>
                <a:cxn ang="0">
                  <a:pos x="315" y="0"/>
                </a:cxn>
                <a:cxn ang="0">
                  <a:pos x="244" y="2"/>
                </a:cxn>
                <a:cxn ang="0">
                  <a:pos x="189" y="5"/>
                </a:cxn>
                <a:cxn ang="0">
                  <a:pos x="23" y="411"/>
                </a:cxn>
                <a:cxn ang="0">
                  <a:pos x="13" y="465"/>
                </a:cxn>
                <a:cxn ang="0">
                  <a:pos x="93" y="462"/>
                </a:cxn>
                <a:cxn ang="0">
                  <a:pos x="119" y="463"/>
                </a:cxn>
                <a:cxn ang="0">
                  <a:pos x="151" y="468"/>
                </a:cxn>
                <a:cxn ang="0">
                  <a:pos x="159" y="483"/>
                </a:cxn>
                <a:cxn ang="0">
                  <a:pos x="159" y="484"/>
                </a:cxn>
                <a:cxn ang="0">
                  <a:pos x="150" y="504"/>
                </a:cxn>
                <a:cxn ang="0">
                  <a:pos x="135" y="533"/>
                </a:cxn>
                <a:cxn ang="0">
                  <a:pos x="140" y="564"/>
                </a:cxn>
                <a:cxn ang="0">
                  <a:pos x="203" y="587"/>
                </a:cxn>
                <a:cxn ang="0">
                  <a:pos x="252" y="572"/>
                </a:cxn>
                <a:cxn ang="0">
                  <a:pos x="269" y="537"/>
                </a:cxn>
                <a:cxn ang="0">
                  <a:pos x="268" y="527"/>
                </a:cxn>
                <a:cxn ang="0">
                  <a:pos x="257" y="506"/>
                </a:cxn>
                <a:cxn ang="0">
                  <a:pos x="248" y="487"/>
                </a:cxn>
                <a:cxn ang="0">
                  <a:pos x="248" y="486"/>
                </a:cxn>
                <a:cxn ang="0">
                  <a:pos x="270" y="465"/>
                </a:cxn>
                <a:cxn ang="0">
                  <a:pos x="412" y="468"/>
                </a:cxn>
                <a:cxn ang="0">
                  <a:pos x="412" y="462"/>
                </a:cxn>
              </a:cxnLst>
              <a:rect l="0" t="0" r="r" b="b"/>
              <a:pathLst>
                <a:path w="413" h="587">
                  <a:moveTo>
                    <a:pt x="412" y="462"/>
                  </a:moveTo>
                  <a:cubicBezTo>
                    <a:pt x="413" y="440"/>
                    <a:pt x="413" y="419"/>
                    <a:pt x="413" y="400"/>
                  </a:cubicBezTo>
                  <a:cubicBezTo>
                    <a:pt x="413" y="374"/>
                    <a:pt x="413" y="355"/>
                    <a:pt x="411" y="346"/>
                  </a:cubicBezTo>
                  <a:cubicBezTo>
                    <a:pt x="410" y="340"/>
                    <a:pt x="404" y="328"/>
                    <a:pt x="400" y="326"/>
                  </a:cubicBezTo>
                  <a:cubicBezTo>
                    <a:pt x="396" y="325"/>
                    <a:pt x="393" y="324"/>
                    <a:pt x="390" y="324"/>
                  </a:cubicBezTo>
                  <a:cubicBezTo>
                    <a:pt x="390" y="324"/>
                    <a:pt x="390" y="324"/>
                    <a:pt x="389" y="324"/>
                  </a:cubicBezTo>
                  <a:cubicBezTo>
                    <a:pt x="389" y="324"/>
                    <a:pt x="389" y="324"/>
                    <a:pt x="389" y="324"/>
                  </a:cubicBezTo>
                  <a:cubicBezTo>
                    <a:pt x="384" y="324"/>
                    <a:pt x="380" y="326"/>
                    <a:pt x="378" y="328"/>
                  </a:cubicBezTo>
                  <a:cubicBezTo>
                    <a:pt x="375" y="329"/>
                    <a:pt x="372" y="331"/>
                    <a:pt x="370" y="333"/>
                  </a:cubicBezTo>
                  <a:cubicBezTo>
                    <a:pt x="369" y="334"/>
                    <a:pt x="367" y="335"/>
                    <a:pt x="366" y="336"/>
                  </a:cubicBezTo>
                  <a:cubicBezTo>
                    <a:pt x="362" y="339"/>
                    <a:pt x="357" y="342"/>
                    <a:pt x="349" y="344"/>
                  </a:cubicBezTo>
                  <a:cubicBezTo>
                    <a:pt x="349" y="344"/>
                    <a:pt x="348" y="344"/>
                    <a:pt x="348" y="344"/>
                  </a:cubicBezTo>
                  <a:cubicBezTo>
                    <a:pt x="345" y="345"/>
                    <a:pt x="342" y="345"/>
                    <a:pt x="340" y="346"/>
                  </a:cubicBezTo>
                  <a:cubicBezTo>
                    <a:pt x="339" y="346"/>
                    <a:pt x="339" y="346"/>
                    <a:pt x="339" y="346"/>
                  </a:cubicBezTo>
                  <a:cubicBezTo>
                    <a:pt x="325" y="346"/>
                    <a:pt x="314" y="340"/>
                    <a:pt x="304" y="328"/>
                  </a:cubicBezTo>
                  <a:cubicBezTo>
                    <a:pt x="295" y="317"/>
                    <a:pt x="290" y="300"/>
                    <a:pt x="290" y="283"/>
                  </a:cubicBezTo>
                  <a:cubicBezTo>
                    <a:pt x="290" y="282"/>
                    <a:pt x="290" y="281"/>
                    <a:pt x="290" y="280"/>
                  </a:cubicBezTo>
                  <a:cubicBezTo>
                    <a:pt x="290" y="260"/>
                    <a:pt x="293" y="243"/>
                    <a:pt x="299" y="231"/>
                  </a:cubicBezTo>
                  <a:cubicBezTo>
                    <a:pt x="303" y="225"/>
                    <a:pt x="307" y="220"/>
                    <a:pt x="312" y="217"/>
                  </a:cubicBezTo>
                  <a:cubicBezTo>
                    <a:pt x="317" y="213"/>
                    <a:pt x="323" y="212"/>
                    <a:pt x="331" y="211"/>
                  </a:cubicBezTo>
                  <a:cubicBezTo>
                    <a:pt x="334" y="211"/>
                    <a:pt x="338" y="212"/>
                    <a:pt x="343" y="213"/>
                  </a:cubicBezTo>
                  <a:cubicBezTo>
                    <a:pt x="355" y="215"/>
                    <a:pt x="362" y="220"/>
                    <a:pt x="369" y="224"/>
                  </a:cubicBezTo>
                  <a:cubicBezTo>
                    <a:pt x="370" y="225"/>
                    <a:pt x="371" y="226"/>
                    <a:pt x="372" y="227"/>
                  </a:cubicBezTo>
                  <a:cubicBezTo>
                    <a:pt x="374" y="228"/>
                    <a:pt x="376" y="230"/>
                    <a:pt x="378" y="232"/>
                  </a:cubicBezTo>
                  <a:cubicBezTo>
                    <a:pt x="383" y="234"/>
                    <a:pt x="387" y="236"/>
                    <a:pt x="391" y="236"/>
                  </a:cubicBezTo>
                  <a:cubicBezTo>
                    <a:pt x="391" y="236"/>
                    <a:pt x="392" y="236"/>
                    <a:pt x="392" y="236"/>
                  </a:cubicBezTo>
                  <a:cubicBezTo>
                    <a:pt x="392" y="236"/>
                    <a:pt x="392" y="236"/>
                    <a:pt x="392" y="236"/>
                  </a:cubicBezTo>
                  <a:cubicBezTo>
                    <a:pt x="395" y="236"/>
                    <a:pt x="398" y="235"/>
                    <a:pt x="400" y="234"/>
                  </a:cubicBezTo>
                  <a:cubicBezTo>
                    <a:pt x="404" y="232"/>
                    <a:pt x="405" y="230"/>
                    <a:pt x="407" y="228"/>
                  </a:cubicBezTo>
                  <a:cubicBezTo>
                    <a:pt x="409" y="224"/>
                    <a:pt x="410" y="220"/>
                    <a:pt x="410" y="216"/>
                  </a:cubicBezTo>
                  <a:cubicBezTo>
                    <a:pt x="411" y="211"/>
                    <a:pt x="412" y="205"/>
                    <a:pt x="412" y="196"/>
                  </a:cubicBezTo>
                  <a:cubicBezTo>
                    <a:pt x="412" y="191"/>
                    <a:pt x="412" y="185"/>
                    <a:pt x="412" y="179"/>
                  </a:cubicBezTo>
                  <a:cubicBezTo>
                    <a:pt x="412" y="176"/>
                    <a:pt x="412" y="173"/>
                    <a:pt x="412" y="170"/>
                  </a:cubicBezTo>
                  <a:cubicBezTo>
                    <a:pt x="412" y="157"/>
                    <a:pt x="412" y="141"/>
                    <a:pt x="411" y="124"/>
                  </a:cubicBezTo>
                  <a:cubicBezTo>
                    <a:pt x="411" y="124"/>
                    <a:pt x="411" y="124"/>
                    <a:pt x="410" y="124"/>
                  </a:cubicBezTo>
                  <a:cubicBezTo>
                    <a:pt x="411" y="127"/>
                    <a:pt x="411" y="131"/>
                    <a:pt x="411" y="134"/>
                  </a:cubicBezTo>
                  <a:cubicBezTo>
                    <a:pt x="410" y="124"/>
                    <a:pt x="410" y="124"/>
                    <a:pt x="410" y="124"/>
                  </a:cubicBezTo>
                  <a:cubicBezTo>
                    <a:pt x="393" y="123"/>
                    <a:pt x="378" y="120"/>
                    <a:pt x="368" y="114"/>
                  </a:cubicBezTo>
                  <a:cubicBezTo>
                    <a:pt x="362" y="111"/>
                    <a:pt x="357" y="106"/>
                    <a:pt x="354" y="101"/>
                  </a:cubicBezTo>
                  <a:cubicBezTo>
                    <a:pt x="350" y="96"/>
                    <a:pt x="348" y="90"/>
                    <a:pt x="348" y="82"/>
                  </a:cubicBezTo>
                  <a:cubicBezTo>
                    <a:pt x="348" y="79"/>
                    <a:pt x="348" y="75"/>
                    <a:pt x="349" y="70"/>
                  </a:cubicBezTo>
                  <a:cubicBezTo>
                    <a:pt x="352" y="58"/>
                    <a:pt x="356" y="50"/>
                    <a:pt x="361" y="44"/>
                  </a:cubicBezTo>
                  <a:cubicBezTo>
                    <a:pt x="362" y="43"/>
                    <a:pt x="363" y="42"/>
                    <a:pt x="363" y="41"/>
                  </a:cubicBezTo>
                  <a:cubicBezTo>
                    <a:pt x="365" y="39"/>
                    <a:pt x="367" y="37"/>
                    <a:pt x="368" y="34"/>
                  </a:cubicBezTo>
                  <a:cubicBezTo>
                    <a:pt x="371" y="30"/>
                    <a:pt x="373" y="25"/>
                    <a:pt x="373" y="21"/>
                  </a:cubicBezTo>
                  <a:cubicBezTo>
                    <a:pt x="372" y="21"/>
                    <a:pt x="372" y="21"/>
                    <a:pt x="372" y="21"/>
                  </a:cubicBezTo>
                  <a:cubicBezTo>
                    <a:pt x="372" y="21"/>
                    <a:pt x="372" y="20"/>
                    <a:pt x="372" y="20"/>
                  </a:cubicBezTo>
                  <a:cubicBezTo>
                    <a:pt x="372" y="18"/>
                    <a:pt x="372" y="15"/>
                    <a:pt x="371" y="12"/>
                  </a:cubicBezTo>
                  <a:cubicBezTo>
                    <a:pt x="369" y="9"/>
                    <a:pt x="366" y="7"/>
                    <a:pt x="364" y="6"/>
                  </a:cubicBezTo>
                  <a:cubicBezTo>
                    <a:pt x="360" y="3"/>
                    <a:pt x="357" y="3"/>
                    <a:pt x="353" y="2"/>
                  </a:cubicBezTo>
                  <a:cubicBezTo>
                    <a:pt x="348" y="1"/>
                    <a:pt x="341" y="0"/>
                    <a:pt x="333" y="0"/>
                  </a:cubicBezTo>
                  <a:cubicBezTo>
                    <a:pt x="327" y="0"/>
                    <a:pt x="321" y="0"/>
                    <a:pt x="315" y="0"/>
                  </a:cubicBezTo>
                  <a:cubicBezTo>
                    <a:pt x="312" y="0"/>
                    <a:pt x="309" y="0"/>
                    <a:pt x="307" y="0"/>
                  </a:cubicBezTo>
                  <a:cubicBezTo>
                    <a:pt x="289" y="0"/>
                    <a:pt x="267" y="1"/>
                    <a:pt x="244" y="2"/>
                  </a:cubicBezTo>
                  <a:cubicBezTo>
                    <a:pt x="240" y="3"/>
                    <a:pt x="234" y="3"/>
                    <a:pt x="227" y="3"/>
                  </a:cubicBezTo>
                  <a:cubicBezTo>
                    <a:pt x="216" y="4"/>
                    <a:pt x="202" y="5"/>
                    <a:pt x="189" y="5"/>
                  </a:cubicBezTo>
                  <a:cubicBezTo>
                    <a:pt x="51" y="341"/>
                    <a:pt x="51" y="341"/>
                    <a:pt x="51" y="341"/>
                  </a:cubicBezTo>
                  <a:cubicBezTo>
                    <a:pt x="43" y="360"/>
                    <a:pt x="31" y="392"/>
                    <a:pt x="23" y="411"/>
                  </a:cubicBezTo>
                  <a:cubicBezTo>
                    <a:pt x="0" y="466"/>
                    <a:pt x="0" y="466"/>
                    <a:pt x="0" y="466"/>
                  </a:cubicBezTo>
                  <a:cubicBezTo>
                    <a:pt x="5" y="465"/>
                    <a:pt x="9" y="465"/>
                    <a:pt x="13" y="465"/>
                  </a:cubicBezTo>
                  <a:cubicBezTo>
                    <a:pt x="20" y="465"/>
                    <a:pt x="26" y="464"/>
                    <a:pt x="30" y="464"/>
                  </a:cubicBezTo>
                  <a:cubicBezTo>
                    <a:pt x="54" y="463"/>
                    <a:pt x="76" y="462"/>
                    <a:pt x="93" y="462"/>
                  </a:cubicBezTo>
                  <a:cubicBezTo>
                    <a:pt x="96" y="462"/>
                    <a:pt x="99" y="462"/>
                    <a:pt x="101" y="462"/>
                  </a:cubicBezTo>
                  <a:cubicBezTo>
                    <a:pt x="108" y="462"/>
                    <a:pt x="114" y="462"/>
                    <a:pt x="119" y="463"/>
                  </a:cubicBezTo>
                  <a:cubicBezTo>
                    <a:pt x="128" y="463"/>
                    <a:pt x="134" y="464"/>
                    <a:pt x="140" y="465"/>
                  </a:cubicBezTo>
                  <a:cubicBezTo>
                    <a:pt x="144" y="465"/>
                    <a:pt x="147" y="466"/>
                    <a:pt x="151" y="468"/>
                  </a:cubicBezTo>
                  <a:cubicBezTo>
                    <a:pt x="153" y="470"/>
                    <a:pt x="156" y="471"/>
                    <a:pt x="157" y="475"/>
                  </a:cubicBezTo>
                  <a:cubicBezTo>
                    <a:pt x="158" y="478"/>
                    <a:pt x="159" y="480"/>
                    <a:pt x="159" y="483"/>
                  </a:cubicBezTo>
                  <a:cubicBezTo>
                    <a:pt x="159" y="483"/>
                    <a:pt x="159" y="483"/>
                    <a:pt x="159" y="483"/>
                  </a:cubicBezTo>
                  <a:cubicBezTo>
                    <a:pt x="159" y="484"/>
                    <a:pt x="159" y="484"/>
                    <a:pt x="159" y="484"/>
                  </a:cubicBezTo>
                  <a:cubicBezTo>
                    <a:pt x="159" y="488"/>
                    <a:pt x="158" y="492"/>
                    <a:pt x="155" y="497"/>
                  </a:cubicBezTo>
                  <a:cubicBezTo>
                    <a:pt x="153" y="499"/>
                    <a:pt x="151" y="502"/>
                    <a:pt x="150" y="504"/>
                  </a:cubicBezTo>
                  <a:cubicBezTo>
                    <a:pt x="149" y="505"/>
                    <a:pt x="148" y="506"/>
                    <a:pt x="148" y="507"/>
                  </a:cubicBezTo>
                  <a:cubicBezTo>
                    <a:pt x="143" y="513"/>
                    <a:pt x="138" y="520"/>
                    <a:pt x="135" y="533"/>
                  </a:cubicBezTo>
                  <a:cubicBezTo>
                    <a:pt x="134" y="537"/>
                    <a:pt x="134" y="541"/>
                    <a:pt x="134" y="545"/>
                  </a:cubicBezTo>
                  <a:cubicBezTo>
                    <a:pt x="134" y="552"/>
                    <a:pt x="136" y="559"/>
                    <a:pt x="140" y="564"/>
                  </a:cubicBezTo>
                  <a:cubicBezTo>
                    <a:pt x="143" y="569"/>
                    <a:pt x="148" y="573"/>
                    <a:pt x="154" y="577"/>
                  </a:cubicBezTo>
                  <a:cubicBezTo>
                    <a:pt x="166" y="583"/>
                    <a:pt x="183" y="587"/>
                    <a:pt x="203" y="587"/>
                  </a:cubicBezTo>
                  <a:cubicBezTo>
                    <a:pt x="204" y="587"/>
                    <a:pt x="205" y="587"/>
                    <a:pt x="206" y="587"/>
                  </a:cubicBezTo>
                  <a:cubicBezTo>
                    <a:pt x="224" y="587"/>
                    <a:pt x="240" y="582"/>
                    <a:pt x="252" y="572"/>
                  </a:cubicBezTo>
                  <a:cubicBezTo>
                    <a:pt x="263" y="563"/>
                    <a:pt x="270" y="551"/>
                    <a:pt x="270" y="538"/>
                  </a:cubicBezTo>
                  <a:cubicBezTo>
                    <a:pt x="270" y="537"/>
                    <a:pt x="270" y="537"/>
                    <a:pt x="269" y="537"/>
                  </a:cubicBezTo>
                  <a:cubicBezTo>
                    <a:pt x="269" y="534"/>
                    <a:pt x="269" y="531"/>
                    <a:pt x="268" y="529"/>
                  </a:cubicBezTo>
                  <a:cubicBezTo>
                    <a:pt x="268" y="528"/>
                    <a:pt x="268" y="528"/>
                    <a:pt x="268" y="527"/>
                  </a:cubicBezTo>
                  <a:cubicBezTo>
                    <a:pt x="266" y="519"/>
                    <a:pt x="263" y="514"/>
                    <a:pt x="260" y="510"/>
                  </a:cubicBezTo>
                  <a:cubicBezTo>
                    <a:pt x="259" y="509"/>
                    <a:pt x="258" y="507"/>
                    <a:pt x="257" y="506"/>
                  </a:cubicBezTo>
                  <a:cubicBezTo>
                    <a:pt x="255" y="504"/>
                    <a:pt x="253" y="501"/>
                    <a:pt x="252" y="498"/>
                  </a:cubicBezTo>
                  <a:cubicBezTo>
                    <a:pt x="250" y="496"/>
                    <a:pt x="248" y="492"/>
                    <a:pt x="248" y="487"/>
                  </a:cubicBezTo>
                  <a:cubicBezTo>
                    <a:pt x="248" y="487"/>
                    <a:pt x="248" y="487"/>
                    <a:pt x="248" y="486"/>
                  </a:cubicBezTo>
                  <a:cubicBezTo>
                    <a:pt x="248" y="486"/>
                    <a:pt x="248" y="486"/>
                    <a:pt x="248" y="486"/>
                  </a:cubicBezTo>
                  <a:cubicBezTo>
                    <a:pt x="248" y="483"/>
                    <a:pt x="249" y="479"/>
                    <a:pt x="250" y="476"/>
                  </a:cubicBezTo>
                  <a:cubicBezTo>
                    <a:pt x="252" y="472"/>
                    <a:pt x="264" y="465"/>
                    <a:pt x="270" y="465"/>
                  </a:cubicBezTo>
                  <a:cubicBezTo>
                    <a:pt x="280" y="463"/>
                    <a:pt x="299" y="463"/>
                    <a:pt x="325" y="463"/>
                  </a:cubicBezTo>
                  <a:cubicBezTo>
                    <a:pt x="352" y="463"/>
                    <a:pt x="381" y="467"/>
                    <a:pt x="412" y="468"/>
                  </a:cubicBezTo>
                  <a:cubicBezTo>
                    <a:pt x="412" y="453"/>
                    <a:pt x="412" y="453"/>
                    <a:pt x="412" y="453"/>
                  </a:cubicBezTo>
                  <a:cubicBezTo>
                    <a:pt x="412" y="453"/>
                    <a:pt x="412" y="457"/>
                    <a:pt x="412" y="462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69">
              <a:extLst>
                <a:ext uri="{FF2B5EF4-FFF2-40B4-BE49-F238E27FC236}">
                  <a16:creationId xmlns:a16="http://schemas.microsoft.com/office/drawing/2014/main" xmlns="" id="{BC549708-6139-4FBE-92A1-F4E16F804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030" y="2451013"/>
              <a:ext cx="1404395" cy="1227975"/>
            </a:xfrm>
            <a:custGeom>
              <a:avLst/>
              <a:gdLst/>
              <a:ahLst/>
              <a:cxnLst>
                <a:cxn ang="0">
                  <a:pos x="489" y="342"/>
                </a:cxn>
                <a:cxn ang="0">
                  <a:pos x="248" y="0"/>
                </a:cxn>
                <a:cxn ang="0">
                  <a:pos x="174" y="13"/>
                </a:cxn>
                <a:cxn ang="0">
                  <a:pos x="172" y="24"/>
                </a:cxn>
                <a:cxn ang="0">
                  <a:pos x="175" y="36"/>
                </a:cxn>
                <a:cxn ang="0">
                  <a:pos x="184" y="48"/>
                </a:cxn>
                <a:cxn ang="0">
                  <a:pos x="192" y="66"/>
                </a:cxn>
                <a:cxn ang="0">
                  <a:pos x="193" y="75"/>
                </a:cxn>
                <a:cxn ang="0">
                  <a:pos x="130" y="125"/>
                </a:cxn>
                <a:cxn ang="0">
                  <a:pos x="121" y="125"/>
                </a:cxn>
                <a:cxn ang="0">
                  <a:pos x="122" y="180"/>
                </a:cxn>
                <a:cxn ang="0">
                  <a:pos x="120" y="217"/>
                </a:cxn>
                <a:cxn ang="0">
                  <a:pos x="110" y="235"/>
                </a:cxn>
                <a:cxn ang="0">
                  <a:pos x="102" y="237"/>
                </a:cxn>
                <a:cxn ang="0">
                  <a:pos x="88" y="233"/>
                </a:cxn>
                <a:cxn ang="0">
                  <a:pos x="79" y="225"/>
                </a:cxn>
                <a:cxn ang="0">
                  <a:pos x="41" y="212"/>
                </a:cxn>
                <a:cxn ang="0">
                  <a:pos x="9" y="232"/>
                </a:cxn>
                <a:cxn ang="0">
                  <a:pos x="0" y="284"/>
                </a:cxn>
                <a:cxn ang="0">
                  <a:pos x="49" y="347"/>
                </a:cxn>
                <a:cxn ang="0">
                  <a:pos x="58" y="345"/>
                </a:cxn>
                <a:cxn ang="0">
                  <a:pos x="76" y="337"/>
                </a:cxn>
                <a:cxn ang="0">
                  <a:pos x="88" y="329"/>
                </a:cxn>
                <a:cxn ang="0">
                  <a:pos x="99" y="325"/>
                </a:cxn>
                <a:cxn ang="0">
                  <a:pos x="110" y="327"/>
                </a:cxn>
                <a:cxn ang="0">
                  <a:pos x="123" y="401"/>
                </a:cxn>
                <a:cxn ang="0">
                  <a:pos x="123" y="468"/>
                </a:cxn>
                <a:cxn ang="0">
                  <a:pos x="123" y="468"/>
                </a:cxn>
                <a:cxn ang="0">
                  <a:pos x="123" y="469"/>
                </a:cxn>
                <a:cxn ang="0">
                  <a:pos x="256" y="471"/>
                </a:cxn>
                <a:cxn ang="0">
                  <a:pos x="278" y="450"/>
                </a:cxn>
                <a:cxn ang="0">
                  <a:pos x="278" y="448"/>
                </a:cxn>
                <a:cxn ang="0">
                  <a:pos x="269" y="430"/>
                </a:cxn>
                <a:cxn ang="0">
                  <a:pos x="258" y="409"/>
                </a:cxn>
                <a:cxn ang="0">
                  <a:pos x="256" y="399"/>
                </a:cxn>
                <a:cxn ang="0">
                  <a:pos x="274" y="363"/>
                </a:cxn>
                <a:cxn ang="0">
                  <a:pos x="322" y="348"/>
                </a:cxn>
                <a:cxn ang="0">
                  <a:pos x="386" y="371"/>
                </a:cxn>
                <a:cxn ang="0">
                  <a:pos x="391" y="402"/>
                </a:cxn>
                <a:cxn ang="0">
                  <a:pos x="376" y="431"/>
                </a:cxn>
                <a:cxn ang="0">
                  <a:pos x="367" y="451"/>
                </a:cxn>
                <a:cxn ang="0">
                  <a:pos x="367" y="452"/>
                </a:cxn>
                <a:cxn ang="0">
                  <a:pos x="375" y="466"/>
                </a:cxn>
                <a:cxn ang="0">
                  <a:pos x="407" y="472"/>
                </a:cxn>
                <a:cxn ang="0">
                  <a:pos x="433" y="472"/>
                </a:cxn>
                <a:cxn ang="0">
                  <a:pos x="513" y="469"/>
                </a:cxn>
                <a:cxn ang="0">
                  <a:pos x="518" y="412"/>
                </a:cxn>
              </a:cxnLst>
              <a:rect l="0" t="0" r="r" b="b"/>
              <a:pathLst>
                <a:path w="541" h="473">
                  <a:moveTo>
                    <a:pt x="518" y="412"/>
                  </a:moveTo>
                  <a:cubicBezTo>
                    <a:pt x="510" y="393"/>
                    <a:pt x="497" y="361"/>
                    <a:pt x="489" y="342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15" y="1"/>
                    <a:pt x="278" y="0"/>
                    <a:pt x="248" y="0"/>
                  </a:cubicBezTo>
                  <a:cubicBezTo>
                    <a:pt x="222" y="0"/>
                    <a:pt x="203" y="1"/>
                    <a:pt x="194" y="2"/>
                  </a:cubicBezTo>
                  <a:cubicBezTo>
                    <a:pt x="187" y="3"/>
                    <a:pt x="176" y="9"/>
                    <a:pt x="174" y="13"/>
                  </a:cubicBezTo>
                  <a:cubicBezTo>
                    <a:pt x="172" y="17"/>
                    <a:pt x="172" y="20"/>
                    <a:pt x="172" y="23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72" y="24"/>
                    <a:pt x="172" y="25"/>
                    <a:pt x="172" y="25"/>
                  </a:cubicBezTo>
                  <a:cubicBezTo>
                    <a:pt x="172" y="30"/>
                    <a:pt x="174" y="34"/>
                    <a:pt x="175" y="36"/>
                  </a:cubicBezTo>
                  <a:cubicBezTo>
                    <a:pt x="177" y="39"/>
                    <a:pt x="179" y="41"/>
                    <a:pt x="180" y="43"/>
                  </a:cubicBezTo>
                  <a:cubicBezTo>
                    <a:pt x="182" y="45"/>
                    <a:pt x="183" y="46"/>
                    <a:pt x="184" y="48"/>
                  </a:cubicBezTo>
                  <a:cubicBezTo>
                    <a:pt x="187" y="52"/>
                    <a:pt x="189" y="56"/>
                    <a:pt x="192" y="65"/>
                  </a:cubicBezTo>
                  <a:cubicBezTo>
                    <a:pt x="192" y="65"/>
                    <a:pt x="192" y="65"/>
                    <a:pt x="192" y="66"/>
                  </a:cubicBezTo>
                  <a:cubicBezTo>
                    <a:pt x="193" y="69"/>
                    <a:pt x="193" y="72"/>
                    <a:pt x="193" y="74"/>
                  </a:cubicBezTo>
                  <a:cubicBezTo>
                    <a:pt x="193" y="74"/>
                    <a:pt x="193" y="75"/>
                    <a:pt x="193" y="75"/>
                  </a:cubicBezTo>
                  <a:cubicBezTo>
                    <a:pt x="193" y="89"/>
                    <a:pt x="187" y="101"/>
                    <a:pt x="176" y="110"/>
                  </a:cubicBezTo>
                  <a:cubicBezTo>
                    <a:pt x="164" y="119"/>
                    <a:pt x="148" y="125"/>
                    <a:pt x="130" y="125"/>
                  </a:cubicBezTo>
                  <a:cubicBezTo>
                    <a:pt x="129" y="125"/>
                    <a:pt x="128" y="125"/>
                    <a:pt x="127" y="125"/>
                  </a:cubicBezTo>
                  <a:cubicBezTo>
                    <a:pt x="125" y="125"/>
                    <a:pt x="123" y="125"/>
                    <a:pt x="121" y="125"/>
                  </a:cubicBezTo>
                  <a:cubicBezTo>
                    <a:pt x="122" y="142"/>
                    <a:pt x="122" y="158"/>
                    <a:pt x="122" y="171"/>
                  </a:cubicBezTo>
                  <a:cubicBezTo>
                    <a:pt x="122" y="174"/>
                    <a:pt x="122" y="177"/>
                    <a:pt x="122" y="180"/>
                  </a:cubicBezTo>
                  <a:cubicBezTo>
                    <a:pt x="122" y="186"/>
                    <a:pt x="122" y="192"/>
                    <a:pt x="122" y="197"/>
                  </a:cubicBezTo>
                  <a:cubicBezTo>
                    <a:pt x="122" y="206"/>
                    <a:pt x="121" y="212"/>
                    <a:pt x="120" y="217"/>
                  </a:cubicBezTo>
                  <a:cubicBezTo>
                    <a:pt x="120" y="221"/>
                    <a:pt x="119" y="225"/>
                    <a:pt x="117" y="229"/>
                  </a:cubicBezTo>
                  <a:cubicBezTo>
                    <a:pt x="115" y="231"/>
                    <a:pt x="114" y="233"/>
                    <a:pt x="110" y="235"/>
                  </a:cubicBezTo>
                  <a:cubicBezTo>
                    <a:pt x="108" y="236"/>
                    <a:pt x="105" y="237"/>
                    <a:pt x="102" y="237"/>
                  </a:cubicBezTo>
                  <a:cubicBezTo>
                    <a:pt x="102" y="237"/>
                    <a:pt x="102" y="237"/>
                    <a:pt x="102" y="237"/>
                  </a:cubicBezTo>
                  <a:cubicBezTo>
                    <a:pt x="102" y="237"/>
                    <a:pt x="101" y="237"/>
                    <a:pt x="101" y="237"/>
                  </a:cubicBezTo>
                  <a:cubicBezTo>
                    <a:pt x="97" y="237"/>
                    <a:pt x="93" y="235"/>
                    <a:pt x="88" y="233"/>
                  </a:cubicBezTo>
                  <a:cubicBezTo>
                    <a:pt x="86" y="231"/>
                    <a:pt x="84" y="229"/>
                    <a:pt x="82" y="228"/>
                  </a:cubicBezTo>
                  <a:cubicBezTo>
                    <a:pt x="81" y="227"/>
                    <a:pt x="80" y="226"/>
                    <a:pt x="79" y="225"/>
                  </a:cubicBezTo>
                  <a:cubicBezTo>
                    <a:pt x="72" y="221"/>
                    <a:pt x="65" y="216"/>
                    <a:pt x="53" y="214"/>
                  </a:cubicBezTo>
                  <a:cubicBezTo>
                    <a:pt x="48" y="213"/>
                    <a:pt x="44" y="212"/>
                    <a:pt x="41" y="212"/>
                  </a:cubicBezTo>
                  <a:cubicBezTo>
                    <a:pt x="33" y="213"/>
                    <a:pt x="27" y="214"/>
                    <a:pt x="22" y="218"/>
                  </a:cubicBezTo>
                  <a:cubicBezTo>
                    <a:pt x="17" y="221"/>
                    <a:pt x="13" y="226"/>
                    <a:pt x="9" y="232"/>
                  </a:cubicBezTo>
                  <a:cubicBezTo>
                    <a:pt x="3" y="244"/>
                    <a:pt x="0" y="261"/>
                    <a:pt x="0" y="281"/>
                  </a:cubicBezTo>
                  <a:cubicBezTo>
                    <a:pt x="0" y="282"/>
                    <a:pt x="0" y="283"/>
                    <a:pt x="0" y="284"/>
                  </a:cubicBezTo>
                  <a:cubicBezTo>
                    <a:pt x="0" y="301"/>
                    <a:pt x="5" y="318"/>
                    <a:pt x="14" y="329"/>
                  </a:cubicBezTo>
                  <a:cubicBezTo>
                    <a:pt x="24" y="341"/>
                    <a:pt x="35" y="347"/>
                    <a:pt x="49" y="347"/>
                  </a:cubicBezTo>
                  <a:cubicBezTo>
                    <a:pt x="49" y="347"/>
                    <a:pt x="49" y="347"/>
                    <a:pt x="50" y="347"/>
                  </a:cubicBezTo>
                  <a:cubicBezTo>
                    <a:pt x="52" y="346"/>
                    <a:pt x="55" y="346"/>
                    <a:pt x="58" y="345"/>
                  </a:cubicBezTo>
                  <a:cubicBezTo>
                    <a:pt x="58" y="345"/>
                    <a:pt x="59" y="345"/>
                    <a:pt x="59" y="345"/>
                  </a:cubicBezTo>
                  <a:cubicBezTo>
                    <a:pt x="67" y="343"/>
                    <a:pt x="72" y="340"/>
                    <a:pt x="76" y="337"/>
                  </a:cubicBezTo>
                  <a:cubicBezTo>
                    <a:pt x="77" y="336"/>
                    <a:pt x="79" y="335"/>
                    <a:pt x="80" y="334"/>
                  </a:cubicBezTo>
                  <a:cubicBezTo>
                    <a:pt x="82" y="332"/>
                    <a:pt x="85" y="330"/>
                    <a:pt x="88" y="329"/>
                  </a:cubicBezTo>
                  <a:cubicBezTo>
                    <a:pt x="90" y="327"/>
                    <a:pt x="94" y="325"/>
                    <a:pt x="99" y="325"/>
                  </a:cubicBezTo>
                  <a:cubicBezTo>
                    <a:pt x="99" y="325"/>
                    <a:pt x="99" y="325"/>
                    <a:pt x="99" y="325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3" y="325"/>
                    <a:pt x="106" y="326"/>
                    <a:pt x="110" y="327"/>
                  </a:cubicBezTo>
                  <a:cubicBezTo>
                    <a:pt x="114" y="329"/>
                    <a:pt x="120" y="341"/>
                    <a:pt x="121" y="347"/>
                  </a:cubicBezTo>
                  <a:cubicBezTo>
                    <a:pt x="123" y="356"/>
                    <a:pt x="123" y="375"/>
                    <a:pt x="123" y="401"/>
                  </a:cubicBezTo>
                  <a:cubicBezTo>
                    <a:pt x="123" y="420"/>
                    <a:pt x="123" y="441"/>
                    <a:pt x="122" y="463"/>
                  </a:cubicBezTo>
                  <a:cubicBezTo>
                    <a:pt x="122" y="465"/>
                    <a:pt x="123" y="466"/>
                    <a:pt x="123" y="468"/>
                  </a:cubicBezTo>
                  <a:cubicBezTo>
                    <a:pt x="123" y="466"/>
                    <a:pt x="123" y="464"/>
                    <a:pt x="123" y="462"/>
                  </a:cubicBezTo>
                  <a:cubicBezTo>
                    <a:pt x="123" y="464"/>
                    <a:pt x="123" y="466"/>
                    <a:pt x="123" y="468"/>
                  </a:cubicBezTo>
                  <a:cubicBezTo>
                    <a:pt x="123" y="468"/>
                    <a:pt x="123" y="469"/>
                    <a:pt x="123" y="469"/>
                  </a:cubicBezTo>
                  <a:cubicBezTo>
                    <a:pt x="123" y="469"/>
                    <a:pt x="123" y="469"/>
                    <a:pt x="123" y="469"/>
                  </a:cubicBezTo>
                  <a:cubicBezTo>
                    <a:pt x="123" y="469"/>
                    <a:pt x="178" y="473"/>
                    <a:pt x="202" y="473"/>
                  </a:cubicBezTo>
                  <a:cubicBezTo>
                    <a:pt x="228" y="473"/>
                    <a:pt x="246" y="472"/>
                    <a:pt x="256" y="471"/>
                  </a:cubicBezTo>
                  <a:cubicBezTo>
                    <a:pt x="262" y="470"/>
                    <a:pt x="274" y="464"/>
                    <a:pt x="276" y="460"/>
                  </a:cubicBezTo>
                  <a:cubicBezTo>
                    <a:pt x="277" y="456"/>
                    <a:pt x="278" y="453"/>
                    <a:pt x="278" y="450"/>
                  </a:cubicBezTo>
                  <a:cubicBezTo>
                    <a:pt x="278" y="449"/>
                    <a:pt x="278" y="449"/>
                    <a:pt x="278" y="449"/>
                  </a:cubicBezTo>
                  <a:cubicBezTo>
                    <a:pt x="278" y="449"/>
                    <a:pt x="278" y="448"/>
                    <a:pt x="278" y="448"/>
                  </a:cubicBezTo>
                  <a:cubicBezTo>
                    <a:pt x="278" y="444"/>
                    <a:pt x="276" y="440"/>
                    <a:pt x="274" y="437"/>
                  </a:cubicBezTo>
                  <a:cubicBezTo>
                    <a:pt x="273" y="434"/>
                    <a:pt x="271" y="432"/>
                    <a:pt x="269" y="430"/>
                  </a:cubicBezTo>
                  <a:cubicBezTo>
                    <a:pt x="268" y="428"/>
                    <a:pt x="267" y="427"/>
                    <a:pt x="266" y="425"/>
                  </a:cubicBezTo>
                  <a:cubicBezTo>
                    <a:pt x="263" y="421"/>
                    <a:pt x="260" y="417"/>
                    <a:pt x="258" y="409"/>
                  </a:cubicBezTo>
                  <a:cubicBezTo>
                    <a:pt x="258" y="408"/>
                    <a:pt x="258" y="408"/>
                    <a:pt x="258" y="407"/>
                  </a:cubicBezTo>
                  <a:cubicBezTo>
                    <a:pt x="257" y="404"/>
                    <a:pt x="256" y="401"/>
                    <a:pt x="256" y="399"/>
                  </a:cubicBezTo>
                  <a:cubicBezTo>
                    <a:pt x="256" y="399"/>
                    <a:pt x="256" y="398"/>
                    <a:pt x="256" y="398"/>
                  </a:cubicBezTo>
                  <a:cubicBezTo>
                    <a:pt x="256" y="384"/>
                    <a:pt x="262" y="373"/>
                    <a:pt x="274" y="363"/>
                  </a:cubicBezTo>
                  <a:cubicBezTo>
                    <a:pt x="286" y="354"/>
                    <a:pt x="302" y="348"/>
                    <a:pt x="320" y="348"/>
                  </a:cubicBezTo>
                  <a:cubicBezTo>
                    <a:pt x="321" y="348"/>
                    <a:pt x="322" y="348"/>
                    <a:pt x="322" y="348"/>
                  </a:cubicBezTo>
                  <a:cubicBezTo>
                    <a:pt x="343" y="348"/>
                    <a:pt x="360" y="352"/>
                    <a:pt x="372" y="358"/>
                  </a:cubicBezTo>
                  <a:cubicBezTo>
                    <a:pt x="378" y="361"/>
                    <a:pt x="383" y="366"/>
                    <a:pt x="386" y="371"/>
                  </a:cubicBezTo>
                  <a:cubicBezTo>
                    <a:pt x="390" y="376"/>
                    <a:pt x="392" y="382"/>
                    <a:pt x="392" y="390"/>
                  </a:cubicBezTo>
                  <a:cubicBezTo>
                    <a:pt x="392" y="394"/>
                    <a:pt x="391" y="397"/>
                    <a:pt x="391" y="402"/>
                  </a:cubicBezTo>
                  <a:cubicBezTo>
                    <a:pt x="388" y="414"/>
                    <a:pt x="383" y="422"/>
                    <a:pt x="379" y="428"/>
                  </a:cubicBezTo>
                  <a:cubicBezTo>
                    <a:pt x="378" y="429"/>
                    <a:pt x="377" y="430"/>
                    <a:pt x="376" y="431"/>
                  </a:cubicBezTo>
                  <a:cubicBezTo>
                    <a:pt x="375" y="433"/>
                    <a:pt x="373" y="435"/>
                    <a:pt x="371" y="438"/>
                  </a:cubicBezTo>
                  <a:cubicBezTo>
                    <a:pt x="369" y="442"/>
                    <a:pt x="367" y="447"/>
                    <a:pt x="367" y="451"/>
                  </a:cubicBezTo>
                  <a:cubicBezTo>
                    <a:pt x="367" y="451"/>
                    <a:pt x="367" y="451"/>
                    <a:pt x="367" y="451"/>
                  </a:cubicBezTo>
                  <a:cubicBezTo>
                    <a:pt x="367" y="452"/>
                    <a:pt x="367" y="452"/>
                    <a:pt x="367" y="452"/>
                  </a:cubicBezTo>
                  <a:cubicBezTo>
                    <a:pt x="367" y="454"/>
                    <a:pt x="368" y="457"/>
                    <a:pt x="369" y="460"/>
                  </a:cubicBezTo>
                  <a:cubicBezTo>
                    <a:pt x="371" y="463"/>
                    <a:pt x="373" y="465"/>
                    <a:pt x="375" y="466"/>
                  </a:cubicBezTo>
                  <a:cubicBezTo>
                    <a:pt x="380" y="469"/>
                    <a:pt x="383" y="469"/>
                    <a:pt x="387" y="470"/>
                  </a:cubicBezTo>
                  <a:cubicBezTo>
                    <a:pt x="392" y="471"/>
                    <a:pt x="398" y="472"/>
                    <a:pt x="407" y="472"/>
                  </a:cubicBezTo>
                  <a:cubicBezTo>
                    <a:pt x="412" y="472"/>
                    <a:pt x="418" y="472"/>
                    <a:pt x="425" y="472"/>
                  </a:cubicBezTo>
                  <a:cubicBezTo>
                    <a:pt x="428" y="472"/>
                    <a:pt x="430" y="472"/>
                    <a:pt x="433" y="472"/>
                  </a:cubicBezTo>
                  <a:cubicBezTo>
                    <a:pt x="451" y="472"/>
                    <a:pt x="473" y="471"/>
                    <a:pt x="496" y="470"/>
                  </a:cubicBezTo>
                  <a:cubicBezTo>
                    <a:pt x="500" y="469"/>
                    <a:pt x="506" y="469"/>
                    <a:pt x="513" y="469"/>
                  </a:cubicBezTo>
                  <a:cubicBezTo>
                    <a:pt x="521" y="468"/>
                    <a:pt x="531" y="468"/>
                    <a:pt x="541" y="467"/>
                  </a:cubicBezTo>
                  <a:lnTo>
                    <a:pt x="518" y="41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70">
              <a:extLst>
                <a:ext uri="{FF2B5EF4-FFF2-40B4-BE49-F238E27FC236}">
                  <a16:creationId xmlns:a16="http://schemas.microsoft.com/office/drawing/2014/main" xmlns="" id="{DA92E433-9B2A-48D5-9019-A83EBE583226}"/>
                </a:ext>
              </a:extLst>
            </p:cNvPr>
            <p:cNvSpPr>
              <a:spLocks/>
            </p:cNvSpPr>
            <p:nvPr/>
          </p:nvSpPr>
          <p:spPr bwMode="auto">
            <a:xfrm rot="1777028">
              <a:off x="2231446" y="1294151"/>
              <a:ext cx="1186192" cy="1494924"/>
            </a:xfrm>
            <a:custGeom>
              <a:avLst/>
              <a:gdLst/>
              <a:ahLst/>
              <a:cxnLst>
                <a:cxn ang="0">
                  <a:pos x="109" y="537"/>
                </a:cxn>
                <a:cxn ang="0">
                  <a:pos x="163" y="505"/>
                </a:cxn>
                <a:cxn ang="0">
                  <a:pos x="171" y="501"/>
                </a:cxn>
                <a:cxn ang="0">
                  <a:pos x="186" y="493"/>
                </a:cxn>
                <a:cxn ang="0">
                  <a:pos x="205" y="485"/>
                </a:cxn>
                <a:cxn ang="0">
                  <a:pos x="217" y="482"/>
                </a:cxn>
                <a:cxn ang="0">
                  <a:pos x="226" y="485"/>
                </a:cxn>
                <a:cxn ang="0">
                  <a:pos x="231" y="491"/>
                </a:cxn>
                <a:cxn ang="0">
                  <a:pos x="231" y="492"/>
                </a:cxn>
                <a:cxn ang="0">
                  <a:pos x="232" y="492"/>
                </a:cxn>
                <a:cxn ang="0">
                  <a:pos x="234" y="505"/>
                </a:cxn>
                <a:cxn ang="0">
                  <a:pos x="233" y="514"/>
                </a:cxn>
                <a:cxn ang="0">
                  <a:pos x="232" y="517"/>
                </a:cxn>
                <a:cxn ang="0">
                  <a:pos x="235" y="546"/>
                </a:cxn>
                <a:cxn ang="0">
                  <a:pos x="239" y="557"/>
                </a:cxn>
                <a:cxn ang="0">
                  <a:pos x="253" y="572"/>
                </a:cxn>
                <a:cxn ang="0">
                  <a:pos x="272" y="576"/>
                </a:cxn>
                <a:cxn ang="0">
                  <a:pos x="314" y="564"/>
                </a:cxn>
                <a:cxn ang="0">
                  <a:pos x="314" y="563"/>
                </a:cxn>
                <a:cxn ang="0">
                  <a:pos x="314" y="564"/>
                </a:cxn>
                <a:cxn ang="0">
                  <a:pos x="320" y="561"/>
                </a:cxn>
                <a:cxn ang="0">
                  <a:pos x="322" y="559"/>
                </a:cxn>
                <a:cxn ang="0">
                  <a:pos x="355" y="524"/>
                </a:cxn>
                <a:cxn ang="0">
                  <a:pos x="354" y="486"/>
                </a:cxn>
                <a:cxn ang="0">
                  <a:pos x="354" y="485"/>
                </a:cxn>
                <a:cxn ang="0">
                  <a:pos x="349" y="478"/>
                </a:cxn>
                <a:cxn ang="0">
                  <a:pos x="348" y="477"/>
                </a:cxn>
                <a:cxn ang="0">
                  <a:pos x="333" y="466"/>
                </a:cxn>
                <a:cxn ang="0">
                  <a:pos x="328" y="464"/>
                </a:cxn>
                <a:cxn ang="0">
                  <a:pos x="320" y="460"/>
                </a:cxn>
                <a:cxn ang="0">
                  <a:pos x="311" y="452"/>
                </a:cxn>
                <a:cxn ang="0">
                  <a:pos x="311" y="451"/>
                </a:cxn>
                <a:cxn ang="0">
                  <a:pos x="310" y="451"/>
                </a:cxn>
                <a:cxn ang="0">
                  <a:pos x="307" y="441"/>
                </a:cxn>
                <a:cxn ang="0">
                  <a:pos x="319" y="421"/>
                </a:cxn>
                <a:cxn ang="0">
                  <a:pos x="366" y="393"/>
                </a:cxn>
                <a:cxn ang="0">
                  <a:pos x="457" y="346"/>
                </a:cxn>
                <a:cxn ang="0">
                  <a:pos x="57" y="21"/>
                </a:cxn>
                <a:cxn ang="0">
                  <a:pos x="5" y="49"/>
                </a:cxn>
                <a:cxn ang="0">
                  <a:pos x="63" y="566"/>
                </a:cxn>
                <a:cxn ang="0">
                  <a:pos x="95" y="546"/>
                </a:cxn>
                <a:cxn ang="0">
                  <a:pos x="109" y="537"/>
                </a:cxn>
              </a:cxnLst>
              <a:rect l="0" t="0" r="r" b="b"/>
              <a:pathLst>
                <a:path w="457" h="576">
                  <a:moveTo>
                    <a:pt x="109" y="537"/>
                  </a:moveTo>
                  <a:cubicBezTo>
                    <a:pt x="129" y="525"/>
                    <a:pt x="148" y="514"/>
                    <a:pt x="163" y="505"/>
                  </a:cubicBezTo>
                  <a:cubicBezTo>
                    <a:pt x="166" y="504"/>
                    <a:pt x="168" y="502"/>
                    <a:pt x="171" y="501"/>
                  </a:cubicBezTo>
                  <a:cubicBezTo>
                    <a:pt x="176" y="498"/>
                    <a:pt x="182" y="495"/>
                    <a:pt x="186" y="493"/>
                  </a:cubicBezTo>
                  <a:cubicBezTo>
                    <a:pt x="194" y="489"/>
                    <a:pt x="200" y="486"/>
                    <a:pt x="205" y="485"/>
                  </a:cubicBezTo>
                  <a:cubicBezTo>
                    <a:pt x="209" y="483"/>
                    <a:pt x="212" y="482"/>
                    <a:pt x="217" y="482"/>
                  </a:cubicBezTo>
                  <a:cubicBezTo>
                    <a:pt x="219" y="482"/>
                    <a:pt x="223" y="483"/>
                    <a:pt x="226" y="485"/>
                  </a:cubicBezTo>
                  <a:cubicBezTo>
                    <a:pt x="228" y="487"/>
                    <a:pt x="230" y="489"/>
                    <a:pt x="231" y="491"/>
                  </a:cubicBezTo>
                  <a:cubicBezTo>
                    <a:pt x="231" y="491"/>
                    <a:pt x="231" y="491"/>
                    <a:pt x="231" y="492"/>
                  </a:cubicBezTo>
                  <a:cubicBezTo>
                    <a:pt x="231" y="492"/>
                    <a:pt x="231" y="492"/>
                    <a:pt x="232" y="492"/>
                  </a:cubicBezTo>
                  <a:cubicBezTo>
                    <a:pt x="234" y="496"/>
                    <a:pt x="234" y="500"/>
                    <a:pt x="234" y="505"/>
                  </a:cubicBezTo>
                  <a:cubicBezTo>
                    <a:pt x="234" y="508"/>
                    <a:pt x="233" y="511"/>
                    <a:pt x="233" y="514"/>
                  </a:cubicBezTo>
                  <a:cubicBezTo>
                    <a:pt x="233" y="515"/>
                    <a:pt x="233" y="516"/>
                    <a:pt x="232" y="517"/>
                  </a:cubicBezTo>
                  <a:cubicBezTo>
                    <a:pt x="231" y="525"/>
                    <a:pt x="231" y="534"/>
                    <a:pt x="235" y="546"/>
                  </a:cubicBezTo>
                  <a:cubicBezTo>
                    <a:pt x="236" y="551"/>
                    <a:pt x="237" y="554"/>
                    <a:pt x="239" y="557"/>
                  </a:cubicBezTo>
                  <a:cubicBezTo>
                    <a:pt x="243" y="564"/>
                    <a:pt x="248" y="569"/>
                    <a:pt x="253" y="572"/>
                  </a:cubicBezTo>
                  <a:cubicBezTo>
                    <a:pt x="259" y="574"/>
                    <a:pt x="265" y="576"/>
                    <a:pt x="272" y="576"/>
                  </a:cubicBezTo>
                  <a:cubicBezTo>
                    <a:pt x="284" y="576"/>
                    <a:pt x="299" y="571"/>
                    <a:pt x="314" y="564"/>
                  </a:cubicBezTo>
                  <a:cubicBezTo>
                    <a:pt x="314" y="563"/>
                    <a:pt x="314" y="563"/>
                    <a:pt x="314" y="563"/>
                  </a:cubicBezTo>
                  <a:cubicBezTo>
                    <a:pt x="314" y="563"/>
                    <a:pt x="314" y="563"/>
                    <a:pt x="314" y="564"/>
                  </a:cubicBezTo>
                  <a:cubicBezTo>
                    <a:pt x="316" y="563"/>
                    <a:pt x="318" y="562"/>
                    <a:pt x="320" y="561"/>
                  </a:cubicBezTo>
                  <a:cubicBezTo>
                    <a:pt x="321" y="560"/>
                    <a:pt x="322" y="560"/>
                    <a:pt x="322" y="559"/>
                  </a:cubicBezTo>
                  <a:cubicBezTo>
                    <a:pt x="338" y="551"/>
                    <a:pt x="350" y="538"/>
                    <a:pt x="355" y="524"/>
                  </a:cubicBezTo>
                  <a:cubicBezTo>
                    <a:pt x="361" y="511"/>
                    <a:pt x="361" y="497"/>
                    <a:pt x="354" y="486"/>
                  </a:cubicBezTo>
                  <a:cubicBezTo>
                    <a:pt x="354" y="485"/>
                    <a:pt x="354" y="485"/>
                    <a:pt x="354" y="485"/>
                  </a:cubicBezTo>
                  <a:cubicBezTo>
                    <a:pt x="352" y="482"/>
                    <a:pt x="351" y="480"/>
                    <a:pt x="349" y="478"/>
                  </a:cubicBezTo>
                  <a:cubicBezTo>
                    <a:pt x="348" y="478"/>
                    <a:pt x="348" y="477"/>
                    <a:pt x="348" y="477"/>
                  </a:cubicBezTo>
                  <a:cubicBezTo>
                    <a:pt x="342" y="471"/>
                    <a:pt x="337" y="468"/>
                    <a:pt x="333" y="466"/>
                  </a:cubicBezTo>
                  <a:cubicBezTo>
                    <a:pt x="331" y="465"/>
                    <a:pt x="329" y="464"/>
                    <a:pt x="328" y="464"/>
                  </a:cubicBezTo>
                  <a:cubicBezTo>
                    <a:pt x="325" y="463"/>
                    <a:pt x="322" y="461"/>
                    <a:pt x="320" y="460"/>
                  </a:cubicBezTo>
                  <a:cubicBezTo>
                    <a:pt x="317" y="458"/>
                    <a:pt x="313" y="456"/>
                    <a:pt x="311" y="452"/>
                  </a:cubicBezTo>
                  <a:cubicBezTo>
                    <a:pt x="311" y="452"/>
                    <a:pt x="311" y="451"/>
                    <a:pt x="311" y="451"/>
                  </a:cubicBezTo>
                  <a:cubicBezTo>
                    <a:pt x="311" y="451"/>
                    <a:pt x="310" y="451"/>
                    <a:pt x="310" y="451"/>
                  </a:cubicBezTo>
                  <a:cubicBezTo>
                    <a:pt x="309" y="448"/>
                    <a:pt x="308" y="444"/>
                    <a:pt x="307" y="441"/>
                  </a:cubicBezTo>
                  <a:cubicBezTo>
                    <a:pt x="307" y="436"/>
                    <a:pt x="314" y="425"/>
                    <a:pt x="319" y="421"/>
                  </a:cubicBezTo>
                  <a:cubicBezTo>
                    <a:pt x="327" y="415"/>
                    <a:pt x="343" y="406"/>
                    <a:pt x="366" y="393"/>
                  </a:cubicBezTo>
                  <a:cubicBezTo>
                    <a:pt x="392" y="379"/>
                    <a:pt x="425" y="362"/>
                    <a:pt x="457" y="346"/>
                  </a:cubicBezTo>
                  <a:cubicBezTo>
                    <a:pt x="457" y="346"/>
                    <a:pt x="83" y="42"/>
                    <a:pt x="57" y="21"/>
                  </a:cubicBezTo>
                  <a:cubicBezTo>
                    <a:pt x="32" y="0"/>
                    <a:pt x="0" y="3"/>
                    <a:pt x="5" y="49"/>
                  </a:cubicBezTo>
                  <a:cubicBezTo>
                    <a:pt x="10" y="94"/>
                    <a:pt x="63" y="566"/>
                    <a:pt x="63" y="566"/>
                  </a:cubicBezTo>
                  <a:cubicBezTo>
                    <a:pt x="74" y="559"/>
                    <a:pt x="86" y="552"/>
                    <a:pt x="95" y="546"/>
                  </a:cubicBezTo>
                  <a:cubicBezTo>
                    <a:pt x="101" y="543"/>
                    <a:pt x="106" y="539"/>
                    <a:pt x="109" y="537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TextBox 71">
              <a:extLst>
                <a:ext uri="{FF2B5EF4-FFF2-40B4-BE49-F238E27FC236}">
                  <a16:creationId xmlns:a16="http://schemas.microsoft.com/office/drawing/2014/main" xmlns="" id="{135DDBC0-275E-4E8F-B04F-86922DDB65F5}"/>
                </a:ext>
              </a:extLst>
            </p:cNvPr>
            <p:cNvSpPr txBox="1"/>
            <p:nvPr/>
          </p:nvSpPr>
          <p:spPr>
            <a:xfrm>
              <a:off x="1474088" y="5106694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33" name="TextBox 72">
              <a:extLst>
                <a:ext uri="{FF2B5EF4-FFF2-40B4-BE49-F238E27FC236}">
                  <a16:creationId xmlns:a16="http://schemas.microsoft.com/office/drawing/2014/main" xmlns="" id="{5D8F4987-CE25-4FCE-9E84-F35EEADE8D6A}"/>
                </a:ext>
              </a:extLst>
            </p:cNvPr>
            <p:cNvSpPr txBox="1"/>
            <p:nvPr/>
          </p:nvSpPr>
          <p:spPr>
            <a:xfrm>
              <a:off x="1654510" y="4048776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34" name="TextBox 73">
              <a:extLst>
                <a:ext uri="{FF2B5EF4-FFF2-40B4-BE49-F238E27FC236}">
                  <a16:creationId xmlns:a16="http://schemas.microsoft.com/office/drawing/2014/main" xmlns="" id="{0F20E8D6-F12F-4600-AA3F-145B9F672410}"/>
                </a:ext>
              </a:extLst>
            </p:cNvPr>
            <p:cNvSpPr txBox="1"/>
            <p:nvPr/>
          </p:nvSpPr>
          <p:spPr>
            <a:xfrm>
              <a:off x="1867733" y="2867844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 b="1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35" name="TextBox 74">
              <a:extLst>
                <a:ext uri="{FF2B5EF4-FFF2-40B4-BE49-F238E27FC236}">
                  <a16:creationId xmlns:a16="http://schemas.microsoft.com/office/drawing/2014/main" xmlns="" id="{AA55E268-0C38-4D1A-B10C-EDE524153748}"/>
                </a:ext>
              </a:extLst>
            </p:cNvPr>
            <p:cNvSpPr txBox="1"/>
            <p:nvPr/>
          </p:nvSpPr>
          <p:spPr>
            <a:xfrm>
              <a:off x="2408994" y="1777123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 b="1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36" name="Oval 77">
              <a:extLst>
                <a:ext uri="{FF2B5EF4-FFF2-40B4-BE49-F238E27FC236}">
                  <a16:creationId xmlns:a16="http://schemas.microsoft.com/office/drawing/2014/main" xmlns="" id="{3DD3B600-FBE2-4C10-9CA9-F1CB976273E0}"/>
                </a:ext>
              </a:extLst>
            </p:cNvPr>
            <p:cNvSpPr/>
            <p:nvPr/>
          </p:nvSpPr>
          <p:spPr bwMode="auto">
            <a:xfrm>
              <a:off x="2651120" y="1420387"/>
              <a:ext cx="118093" cy="11809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Oval 85">
              <a:extLst>
                <a:ext uri="{FF2B5EF4-FFF2-40B4-BE49-F238E27FC236}">
                  <a16:creationId xmlns:a16="http://schemas.microsoft.com/office/drawing/2014/main" xmlns="" id="{F598B092-422C-48D1-A36E-5A236F7E0BE4}"/>
                </a:ext>
              </a:extLst>
            </p:cNvPr>
            <p:cNvSpPr/>
            <p:nvPr/>
          </p:nvSpPr>
          <p:spPr bwMode="auto">
            <a:xfrm>
              <a:off x="3093974" y="2613616"/>
              <a:ext cx="118093" cy="11809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Oval 93">
              <a:extLst>
                <a:ext uri="{FF2B5EF4-FFF2-40B4-BE49-F238E27FC236}">
                  <a16:creationId xmlns:a16="http://schemas.microsoft.com/office/drawing/2014/main" xmlns="" id="{44B8767B-F202-463E-941A-9697AA2279FD}"/>
                </a:ext>
              </a:extLst>
            </p:cNvPr>
            <p:cNvSpPr/>
            <p:nvPr/>
          </p:nvSpPr>
          <p:spPr bwMode="auto">
            <a:xfrm>
              <a:off x="3487618" y="3819150"/>
              <a:ext cx="118093" cy="11809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Oval 124">
              <a:extLst>
                <a:ext uri="{FF2B5EF4-FFF2-40B4-BE49-F238E27FC236}">
                  <a16:creationId xmlns:a16="http://schemas.microsoft.com/office/drawing/2014/main" xmlns="" id="{624DF439-26A1-48F4-A479-81BAF0328C62}"/>
                </a:ext>
              </a:extLst>
            </p:cNvPr>
            <p:cNvSpPr/>
            <p:nvPr/>
          </p:nvSpPr>
          <p:spPr bwMode="auto">
            <a:xfrm>
              <a:off x="3979673" y="4975479"/>
              <a:ext cx="118093" cy="11809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1" name="千图PPT彼岸天：ID 8661124库_组合 40">
            <a:extLst>
              <a:ext uri="{FF2B5EF4-FFF2-40B4-BE49-F238E27FC236}">
                <a16:creationId xmlns:a16="http://schemas.microsoft.com/office/drawing/2014/main" xmlns="" id="{D16EC5D6-DC65-470F-9A42-FF7C856DDE3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536829" y="3880653"/>
            <a:ext cx="7210655" cy="872748"/>
            <a:chOff x="3536829" y="3880653"/>
            <a:chExt cx="7210655" cy="872748"/>
          </a:xfrm>
        </p:grpSpPr>
        <p:sp>
          <p:nvSpPr>
            <p:cNvPr id="8" name="Freeform: Shape 94">
              <a:extLst>
                <a:ext uri="{FF2B5EF4-FFF2-40B4-BE49-F238E27FC236}">
                  <a16:creationId xmlns:a16="http://schemas.microsoft.com/office/drawing/2014/main" xmlns="" id="{88DDCC9F-EA6A-495C-A48D-236DE383F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6829" y="3880653"/>
              <a:ext cx="4088341" cy="45720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214" y="223"/>
                </a:cxn>
                <a:cxn ang="0">
                  <a:pos x="728" y="223"/>
                </a:cxn>
                <a:cxn ang="0">
                  <a:pos x="728" y="215"/>
                </a:cxn>
                <a:cxn ang="0">
                  <a:pos x="218" y="215"/>
                </a:cxn>
                <a:cxn ang="0">
                  <a:pos x="5" y="0"/>
                </a:cxn>
                <a:cxn ang="0">
                  <a:pos x="0" y="6"/>
                </a:cxn>
              </a:cxnLst>
              <a:rect l="0" t="0" r="r" b="b"/>
              <a:pathLst>
                <a:path w="728" h="223">
                  <a:moveTo>
                    <a:pt x="0" y="6"/>
                  </a:moveTo>
                  <a:lnTo>
                    <a:pt x="214" y="223"/>
                  </a:lnTo>
                  <a:lnTo>
                    <a:pt x="728" y="223"/>
                  </a:lnTo>
                  <a:lnTo>
                    <a:pt x="728" y="215"/>
                  </a:lnTo>
                  <a:lnTo>
                    <a:pt x="218" y="215"/>
                  </a:lnTo>
                  <a:lnTo>
                    <a:pt x="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95">
              <a:extLst>
                <a:ext uri="{FF2B5EF4-FFF2-40B4-BE49-F238E27FC236}">
                  <a16:creationId xmlns:a16="http://schemas.microsoft.com/office/drawing/2014/main" xmlns="" id="{7A5FE7E1-1FCC-4748-839B-7F9EF8CCB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5170" y="4221545"/>
              <a:ext cx="209123" cy="207074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0" y="45"/>
                </a:cxn>
                <a:cxn ang="0">
                  <a:pos x="46" y="90"/>
                </a:cxn>
                <a:cxn ang="0">
                  <a:pos x="91" y="45"/>
                </a:cxn>
                <a:cxn ang="0">
                  <a:pos x="46" y="0"/>
                </a:cxn>
                <a:cxn ang="0">
                  <a:pos x="46" y="68"/>
                </a:cxn>
                <a:cxn ang="0">
                  <a:pos x="22" y="45"/>
                </a:cxn>
                <a:cxn ang="0">
                  <a:pos x="46" y="21"/>
                </a:cxn>
                <a:cxn ang="0">
                  <a:pos x="69" y="45"/>
                </a:cxn>
                <a:cxn ang="0">
                  <a:pos x="46" y="68"/>
                </a:cxn>
              </a:cxnLst>
              <a:rect l="0" t="0" r="r" b="b"/>
              <a:pathLst>
                <a:path w="91" h="90">
                  <a:moveTo>
                    <a:pt x="46" y="0"/>
                  </a:moveTo>
                  <a:cubicBezTo>
                    <a:pt x="21" y="0"/>
                    <a:pt x="0" y="20"/>
                    <a:pt x="0" y="45"/>
                  </a:cubicBezTo>
                  <a:cubicBezTo>
                    <a:pt x="0" y="70"/>
                    <a:pt x="21" y="90"/>
                    <a:pt x="46" y="90"/>
                  </a:cubicBezTo>
                  <a:cubicBezTo>
                    <a:pt x="71" y="90"/>
                    <a:pt x="91" y="70"/>
                    <a:pt x="91" y="45"/>
                  </a:cubicBezTo>
                  <a:cubicBezTo>
                    <a:pt x="91" y="20"/>
                    <a:pt x="71" y="0"/>
                    <a:pt x="46" y="0"/>
                  </a:cubicBezTo>
                  <a:close/>
                  <a:moveTo>
                    <a:pt x="46" y="68"/>
                  </a:moveTo>
                  <a:cubicBezTo>
                    <a:pt x="33" y="68"/>
                    <a:pt x="22" y="58"/>
                    <a:pt x="22" y="45"/>
                  </a:cubicBezTo>
                  <a:cubicBezTo>
                    <a:pt x="22" y="32"/>
                    <a:pt x="33" y="21"/>
                    <a:pt x="46" y="21"/>
                  </a:cubicBezTo>
                  <a:cubicBezTo>
                    <a:pt x="59" y="21"/>
                    <a:pt x="69" y="32"/>
                    <a:pt x="69" y="45"/>
                  </a:cubicBezTo>
                  <a:cubicBezTo>
                    <a:pt x="69" y="58"/>
                    <a:pt x="59" y="68"/>
                    <a:pt x="46" y="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39">
              <a:extLst>
                <a:ext uri="{FF2B5EF4-FFF2-40B4-BE49-F238E27FC236}">
                  <a16:creationId xmlns:a16="http://schemas.microsoft.com/office/drawing/2014/main" xmlns="" id="{DA1496B6-FE77-4D4A-8BCB-F8610223677D}"/>
                </a:ext>
              </a:extLst>
            </p:cNvPr>
            <p:cNvGrpSpPr/>
            <p:nvPr/>
          </p:nvGrpSpPr>
          <p:grpSpPr>
            <a:xfrm>
              <a:off x="7834293" y="3896764"/>
              <a:ext cx="2913191" cy="856637"/>
              <a:chOff x="1415480" y="1651350"/>
              <a:chExt cx="2913191" cy="856637"/>
            </a:xfrm>
          </p:grpSpPr>
          <p:sp>
            <p:nvSpPr>
              <p:cNvPr id="23" name="TextBox 40">
                <a:extLst>
                  <a:ext uri="{FF2B5EF4-FFF2-40B4-BE49-F238E27FC236}">
                    <a16:creationId xmlns:a16="http://schemas.microsoft.com/office/drawing/2014/main" xmlns="" id="{B909AB5D-F383-403E-971E-4EEDD861E2A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54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4" name="TextBox 41">
                <a:extLst>
                  <a:ext uri="{FF2B5EF4-FFF2-40B4-BE49-F238E27FC236}">
                    <a16:creationId xmlns:a16="http://schemas.microsoft.com/office/drawing/2014/main" xmlns="" id="{A58BD85C-16DE-4B53-A9F5-D45F27ACA33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540000" tIns="0" rIns="0" bIns="0" anchor="ctr" anchorCtr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42" name="千图PPT彼岸天：ID 8661124库_组合 41">
            <a:extLst>
              <a:ext uri="{FF2B5EF4-FFF2-40B4-BE49-F238E27FC236}">
                <a16:creationId xmlns:a16="http://schemas.microsoft.com/office/drawing/2014/main" xmlns="" id="{311F2FAC-77A1-43D8-804C-99C8FAB2AC3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028884" y="5036982"/>
            <a:ext cx="7193530" cy="880545"/>
            <a:chOff x="4028884" y="5036982"/>
            <a:chExt cx="7193530" cy="880545"/>
          </a:xfrm>
        </p:grpSpPr>
        <p:sp>
          <p:nvSpPr>
            <p:cNvPr id="10" name="Freeform: Shape 125">
              <a:extLst>
                <a:ext uri="{FF2B5EF4-FFF2-40B4-BE49-F238E27FC236}">
                  <a16:creationId xmlns:a16="http://schemas.microsoft.com/office/drawing/2014/main" xmlns="" id="{27BA0CD6-BB5D-40D8-BBA4-A33A7D151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884" y="5036982"/>
              <a:ext cx="4088341" cy="45720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214" y="223"/>
                </a:cxn>
                <a:cxn ang="0">
                  <a:pos x="728" y="223"/>
                </a:cxn>
                <a:cxn ang="0">
                  <a:pos x="728" y="215"/>
                </a:cxn>
                <a:cxn ang="0">
                  <a:pos x="218" y="215"/>
                </a:cxn>
                <a:cxn ang="0">
                  <a:pos x="5" y="0"/>
                </a:cxn>
                <a:cxn ang="0">
                  <a:pos x="0" y="6"/>
                </a:cxn>
              </a:cxnLst>
              <a:rect l="0" t="0" r="r" b="b"/>
              <a:pathLst>
                <a:path w="728" h="223">
                  <a:moveTo>
                    <a:pt x="0" y="6"/>
                  </a:moveTo>
                  <a:lnTo>
                    <a:pt x="214" y="223"/>
                  </a:lnTo>
                  <a:lnTo>
                    <a:pt x="728" y="223"/>
                  </a:lnTo>
                  <a:lnTo>
                    <a:pt x="728" y="215"/>
                  </a:lnTo>
                  <a:lnTo>
                    <a:pt x="218" y="215"/>
                  </a:lnTo>
                  <a:lnTo>
                    <a:pt x="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126">
              <a:extLst>
                <a:ext uri="{FF2B5EF4-FFF2-40B4-BE49-F238E27FC236}">
                  <a16:creationId xmlns:a16="http://schemas.microsoft.com/office/drawing/2014/main" xmlns="" id="{E05CCACA-657C-4629-802A-DB8EDE2EF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100" y="5385671"/>
              <a:ext cx="209123" cy="207074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0" y="45"/>
                </a:cxn>
                <a:cxn ang="0">
                  <a:pos x="46" y="90"/>
                </a:cxn>
                <a:cxn ang="0">
                  <a:pos x="91" y="45"/>
                </a:cxn>
                <a:cxn ang="0">
                  <a:pos x="46" y="0"/>
                </a:cxn>
                <a:cxn ang="0">
                  <a:pos x="46" y="68"/>
                </a:cxn>
                <a:cxn ang="0">
                  <a:pos x="22" y="45"/>
                </a:cxn>
                <a:cxn ang="0">
                  <a:pos x="46" y="21"/>
                </a:cxn>
                <a:cxn ang="0">
                  <a:pos x="69" y="45"/>
                </a:cxn>
                <a:cxn ang="0">
                  <a:pos x="46" y="68"/>
                </a:cxn>
              </a:cxnLst>
              <a:rect l="0" t="0" r="r" b="b"/>
              <a:pathLst>
                <a:path w="91" h="90">
                  <a:moveTo>
                    <a:pt x="46" y="0"/>
                  </a:moveTo>
                  <a:cubicBezTo>
                    <a:pt x="21" y="0"/>
                    <a:pt x="0" y="20"/>
                    <a:pt x="0" y="45"/>
                  </a:cubicBezTo>
                  <a:cubicBezTo>
                    <a:pt x="0" y="70"/>
                    <a:pt x="21" y="90"/>
                    <a:pt x="46" y="90"/>
                  </a:cubicBezTo>
                  <a:cubicBezTo>
                    <a:pt x="71" y="90"/>
                    <a:pt x="91" y="70"/>
                    <a:pt x="91" y="45"/>
                  </a:cubicBezTo>
                  <a:cubicBezTo>
                    <a:pt x="91" y="20"/>
                    <a:pt x="71" y="0"/>
                    <a:pt x="46" y="0"/>
                  </a:cubicBezTo>
                  <a:close/>
                  <a:moveTo>
                    <a:pt x="46" y="68"/>
                  </a:moveTo>
                  <a:cubicBezTo>
                    <a:pt x="33" y="68"/>
                    <a:pt x="22" y="58"/>
                    <a:pt x="22" y="45"/>
                  </a:cubicBezTo>
                  <a:cubicBezTo>
                    <a:pt x="22" y="32"/>
                    <a:pt x="33" y="21"/>
                    <a:pt x="46" y="21"/>
                  </a:cubicBezTo>
                  <a:cubicBezTo>
                    <a:pt x="59" y="21"/>
                    <a:pt x="69" y="32"/>
                    <a:pt x="69" y="45"/>
                  </a:cubicBezTo>
                  <a:cubicBezTo>
                    <a:pt x="69" y="58"/>
                    <a:pt x="59" y="68"/>
                    <a:pt x="46" y="6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42">
              <a:extLst>
                <a:ext uri="{FF2B5EF4-FFF2-40B4-BE49-F238E27FC236}">
                  <a16:creationId xmlns:a16="http://schemas.microsoft.com/office/drawing/2014/main" xmlns="" id="{596C2546-DA71-4946-A9C4-CE2CC5F6FED2}"/>
                </a:ext>
              </a:extLst>
            </p:cNvPr>
            <p:cNvGrpSpPr/>
            <p:nvPr/>
          </p:nvGrpSpPr>
          <p:grpSpPr>
            <a:xfrm>
              <a:off x="8309223" y="5060890"/>
              <a:ext cx="2913191" cy="856637"/>
              <a:chOff x="1415480" y="1651350"/>
              <a:chExt cx="2913191" cy="856637"/>
            </a:xfrm>
          </p:grpSpPr>
          <p:sp>
            <p:nvSpPr>
              <p:cNvPr id="21" name="TextBox 43">
                <a:extLst>
                  <a:ext uri="{FF2B5EF4-FFF2-40B4-BE49-F238E27FC236}">
                    <a16:creationId xmlns:a16="http://schemas.microsoft.com/office/drawing/2014/main" xmlns="" id="{C182A2FA-3F28-4853-84E0-054D8AD4E9F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54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1">
                        <a:lumMod val="100000"/>
                      </a:schemeClr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2" name="TextBox 44">
                <a:extLst>
                  <a:ext uri="{FF2B5EF4-FFF2-40B4-BE49-F238E27FC236}">
                    <a16:creationId xmlns:a16="http://schemas.microsoft.com/office/drawing/2014/main" xmlns="" id="{E42F8617-86A3-445C-893C-80F3B119AF6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540000" tIns="0" rIns="0" bIns="0" anchor="ctr" anchorCtr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40" name="千图PPT彼岸天：ID 8661124库_组合 39">
            <a:extLst>
              <a:ext uri="{FF2B5EF4-FFF2-40B4-BE49-F238E27FC236}">
                <a16:creationId xmlns:a16="http://schemas.microsoft.com/office/drawing/2014/main" xmlns="" id="{851BBBFF-9FF6-4B66-82F1-4A13964EA22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143185" y="2623563"/>
            <a:ext cx="7210656" cy="856637"/>
            <a:chOff x="3143185" y="2623563"/>
            <a:chExt cx="7210656" cy="856637"/>
          </a:xfrm>
        </p:grpSpPr>
        <p:sp>
          <p:nvSpPr>
            <p:cNvPr id="6" name="Freeform: Shape 86">
              <a:extLst>
                <a:ext uri="{FF2B5EF4-FFF2-40B4-BE49-F238E27FC236}">
                  <a16:creationId xmlns:a16="http://schemas.microsoft.com/office/drawing/2014/main" xmlns="" id="{4F08CBC8-B7CD-4C01-8583-C724554A4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185" y="2675119"/>
              <a:ext cx="4088341" cy="45720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214" y="223"/>
                </a:cxn>
                <a:cxn ang="0">
                  <a:pos x="728" y="223"/>
                </a:cxn>
                <a:cxn ang="0">
                  <a:pos x="728" y="215"/>
                </a:cxn>
                <a:cxn ang="0">
                  <a:pos x="218" y="215"/>
                </a:cxn>
                <a:cxn ang="0">
                  <a:pos x="5" y="0"/>
                </a:cxn>
                <a:cxn ang="0">
                  <a:pos x="0" y="6"/>
                </a:cxn>
              </a:cxnLst>
              <a:rect l="0" t="0" r="r" b="b"/>
              <a:pathLst>
                <a:path w="728" h="223">
                  <a:moveTo>
                    <a:pt x="0" y="6"/>
                  </a:moveTo>
                  <a:lnTo>
                    <a:pt x="214" y="223"/>
                  </a:lnTo>
                  <a:lnTo>
                    <a:pt x="728" y="223"/>
                  </a:lnTo>
                  <a:lnTo>
                    <a:pt x="728" y="215"/>
                  </a:lnTo>
                  <a:lnTo>
                    <a:pt x="218" y="215"/>
                  </a:lnTo>
                  <a:lnTo>
                    <a:pt x="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87">
              <a:extLst>
                <a:ext uri="{FF2B5EF4-FFF2-40B4-BE49-F238E27FC236}">
                  <a16:creationId xmlns:a16="http://schemas.microsoft.com/office/drawing/2014/main" xmlns="" id="{A39D9A16-5E4F-457B-9CCE-E2651B330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527" y="3021607"/>
              <a:ext cx="209123" cy="207074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0" y="45"/>
                </a:cxn>
                <a:cxn ang="0">
                  <a:pos x="46" y="90"/>
                </a:cxn>
                <a:cxn ang="0">
                  <a:pos x="91" y="45"/>
                </a:cxn>
                <a:cxn ang="0">
                  <a:pos x="46" y="0"/>
                </a:cxn>
                <a:cxn ang="0">
                  <a:pos x="46" y="68"/>
                </a:cxn>
                <a:cxn ang="0">
                  <a:pos x="22" y="45"/>
                </a:cxn>
                <a:cxn ang="0">
                  <a:pos x="46" y="21"/>
                </a:cxn>
                <a:cxn ang="0">
                  <a:pos x="69" y="45"/>
                </a:cxn>
                <a:cxn ang="0">
                  <a:pos x="46" y="68"/>
                </a:cxn>
              </a:cxnLst>
              <a:rect l="0" t="0" r="r" b="b"/>
              <a:pathLst>
                <a:path w="91" h="90">
                  <a:moveTo>
                    <a:pt x="46" y="0"/>
                  </a:moveTo>
                  <a:cubicBezTo>
                    <a:pt x="21" y="0"/>
                    <a:pt x="0" y="20"/>
                    <a:pt x="0" y="45"/>
                  </a:cubicBezTo>
                  <a:cubicBezTo>
                    <a:pt x="0" y="70"/>
                    <a:pt x="21" y="90"/>
                    <a:pt x="46" y="90"/>
                  </a:cubicBezTo>
                  <a:cubicBezTo>
                    <a:pt x="71" y="90"/>
                    <a:pt x="91" y="70"/>
                    <a:pt x="91" y="45"/>
                  </a:cubicBezTo>
                  <a:cubicBezTo>
                    <a:pt x="91" y="20"/>
                    <a:pt x="71" y="0"/>
                    <a:pt x="46" y="0"/>
                  </a:cubicBezTo>
                  <a:close/>
                  <a:moveTo>
                    <a:pt x="46" y="68"/>
                  </a:moveTo>
                  <a:cubicBezTo>
                    <a:pt x="33" y="68"/>
                    <a:pt x="22" y="58"/>
                    <a:pt x="22" y="45"/>
                  </a:cubicBezTo>
                  <a:cubicBezTo>
                    <a:pt x="22" y="32"/>
                    <a:pt x="33" y="21"/>
                    <a:pt x="46" y="21"/>
                  </a:cubicBezTo>
                  <a:cubicBezTo>
                    <a:pt x="59" y="21"/>
                    <a:pt x="69" y="32"/>
                    <a:pt x="69" y="45"/>
                  </a:cubicBezTo>
                  <a:cubicBezTo>
                    <a:pt x="69" y="58"/>
                    <a:pt x="59" y="68"/>
                    <a:pt x="46" y="68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45">
              <a:extLst>
                <a:ext uri="{FF2B5EF4-FFF2-40B4-BE49-F238E27FC236}">
                  <a16:creationId xmlns:a16="http://schemas.microsoft.com/office/drawing/2014/main" xmlns="" id="{276A6C16-D820-48E1-8D04-4B0C5761942D}"/>
                </a:ext>
              </a:extLst>
            </p:cNvPr>
            <p:cNvGrpSpPr/>
            <p:nvPr/>
          </p:nvGrpSpPr>
          <p:grpSpPr>
            <a:xfrm>
              <a:off x="7440650" y="2623563"/>
              <a:ext cx="2913191" cy="856637"/>
              <a:chOff x="1415480" y="1651350"/>
              <a:chExt cx="2913191" cy="856637"/>
            </a:xfrm>
          </p:grpSpPr>
          <p:sp>
            <p:nvSpPr>
              <p:cNvPr id="19" name="TextBox 46">
                <a:extLst>
                  <a:ext uri="{FF2B5EF4-FFF2-40B4-BE49-F238E27FC236}">
                    <a16:creationId xmlns:a16="http://schemas.microsoft.com/office/drawing/2014/main" xmlns="" id="{730F7124-6651-42A4-931B-29F9D5B9710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54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0" name="TextBox 47">
                <a:extLst>
                  <a:ext uri="{FF2B5EF4-FFF2-40B4-BE49-F238E27FC236}">
                    <a16:creationId xmlns:a16="http://schemas.microsoft.com/office/drawing/2014/main" xmlns="" id="{C321E5CE-F0FA-435B-BE1B-CF01329B973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540000" tIns="0" rIns="0" bIns="0" anchor="ctr" anchorCtr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0F3F898B-5DC0-4F01-9188-BE86798E5A99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2700331" y="1481890"/>
            <a:ext cx="7210656" cy="873563"/>
            <a:chOff x="2700331" y="1481890"/>
            <a:chExt cx="7210656" cy="873563"/>
          </a:xfrm>
        </p:grpSpPr>
        <p:sp>
          <p:nvSpPr>
            <p:cNvPr id="4" name="Freeform: Shape 78">
              <a:extLst>
                <a:ext uri="{FF2B5EF4-FFF2-40B4-BE49-F238E27FC236}">
                  <a16:creationId xmlns:a16="http://schemas.microsoft.com/office/drawing/2014/main" xmlns="" id="{12EA88D7-040D-473D-9AF5-1E758D979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331" y="1481890"/>
              <a:ext cx="4151753" cy="45720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214" y="223"/>
                </a:cxn>
                <a:cxn ang="0">
                  <a:pos x="728" y="223"/>
                </a:cxn>
                <a:cxn ang="0">
                  <a:pos x="728" y="215"/>
                </a:cxn>
                <a:cxn ang="0">
                  <a:pos x="218" y="215"/>
                </a:cxn>
                <a:cxn ang="0">
                  <a:pos x="5" y="0"/>
                </a:cxn>
                <a:cxn ang="0">
                  <a:pos x="0" y="6"/>
                </a:cxn>
              </a:cxnLst>
              <a:rect l="0" t="0" r="r" b="b"/>
              <a:pathLst>
                <a:path w="728" h="223">
                  <a:moveTo>
                    <a:pt x="0" y="6"/>
                  </a:moveTo>
                  <a:lnTo>
                    <a:pt x="214" y="223"/>
                  </a:lnTo>
                  <a:lnTo>
                    <a:pt x="728" y="223"/>
                  </a:lnTo>
                  <a:lnTo>
                    <a:pt x="728" y="215"/>
                  </a:lnTo>
                  <a:lnTo>
                    <a:pt x="218" y="215"/>
                  </a:lnTo>
                  <a:lnTo>
                    <a:pt x="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79">
              <a:extLst>
                <a:ext uri="{FF2B5EF4-FFF2-40B4-BE49-F238E27FC236}">
                  <a16:creationId xmlns:a16="http://schemas.microsoft.com/office/drawing/2014/main" xmlns="" id="{13CEF0A8-64E9-41C6-8805-81D6D4BDB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8673" y="1823597"/>
              <a:ext cx="209123" cy="207074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0" y="45"/>
                </a:cxn>
                <a:cxn ang="0">
                  <a:pos x="46" y="90"/>
                </a:cxn>
                <a:cxn ang="0">
                  <a:pos x="91" y="45"/>
                </a:cxn>
                <a:cxn ang="0">
                  <a:pos x="46" y="0"/>
                </a:cxn>
                <a:cxn ang="0">
                  <a:pos x="46" y="68"/>
                </a:cxn>
                <a:cxn ang="0">
                  <a:pos x="22" y="45"/>
                </a:cxn>
                <a:cxn ang="0">
                  <a:pos x="46" y="21"/>
                </a:cxn>
                <a:cxn ang="0">
                  <a:pos x="69" y="45"/>
                </a:cxn>
                <a:cxn ang="0">
                  <a:pos x="46" y="68"/>
                </a:cxn>
              </a:cxnLst>
              <a:rect l="0" t="0" r="r" b="b"/>
              <a:pathLst>
                <a:path w="91" h="90">
                  <a:moveTo>
                    <a:pt x="46" y="0"/>
                  </a:moveTo>
                  <a:cubicBezTo>
                    <a:pt x="21" y="0"/>
                    <a:pt x="0" y="20"/>
                    <a:pt x="0" y="45"/>
                  </a:cubicBezTo>
                  <a:cubicBezTo>
                    <a:pt x="0" y="70"/>
                    <a:pt x="21" y="90"/>
                    <a:pt x="46" y="90"/>
                  </a:cubicBezTo>
                  <a:cubicBezTo>
                    <a:pt x="71" y="90"/>
                    <a:pt x="91" y="70"/>
                    <a:pt x="91" y="45"/>
                  </a:cubicBezTo>
                  <a:cubicBezTo>
                    <a:pt x="91" y="20"/>
                    <a:pt x="71" y="0"/>
                    <a:pt x="46" y="0"/>
                  </a:cubicBezTo>
                  <a:close/>
                  <a:moveTo>
                    <a:pt x="46" y="68"/>
                  </a:moveTo>
                  <a:cubicBezTo>
                    <a:pt x="33" y="68"/>
                    <a:pt x="22" y="58"/>
                    <a:pt x="22" y="45"/>
                  </a:cubicBezTo>
                  <a:cubicBezTo>
                    <a:pt x="22" y="32"/>
                    <a:pt x="33" y="21"/>
                    <a:pt x="46" y="21"/>
                  </a:cubicBezTo>
                  <a:cubicBezTo>
                    <a:pt x="59" y="21"/>
                    <a:pt x="69" y="32"/>
                    <a:pt x="69" y="45"/>
                  </a:cubicBezTo>
                  <a:cubicBezTo>
                    <a:pt x="69" y="58"/>
                    <a:pt x="59" y="68"/>
                    <a:pt x="46" y="68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48">
              <a:extLst>
                <a:ext uri="{FF2B5EF4-FFF2-40B4-BE49-F238E27FC236}">
                  <a16:creationId xmlns:a16="http://schemas.microsoft.com/office/drawing/2014/main" xmlns="" id="{6535BB35-FB49-4216-86FA-3A381829D033}"/>
                </a:ext>
              </a:extLst>
            </p:cNvPr>
            <p:cNvGrpSpPr/>
            <p:nvPr/>
          </p:nvGrpSpPr>
          <p:grpSpPr>
            <a:xfrm>
              <a:off x="6997796" y="1498816"/>
              <a:ext cx="2913191" cy="856637"/>
              <a:chOff x="1415480" y="1651350"/>
              <a:chExt cx="2913191" cy="856637"/>
            </a:xfrm>
          </p:grpSpPr>
          <p:sp>
            <p:nvSpPr>
              <p:cNvPr id="17" name="TextBox 49">
                <a:extLst>
                  <a:ext uri="{FF2B5EF4-FFF2-40B4-BE49-F238E27FC236}">
                    <a16:creationId xmlns:a16="http://schemas.microsoft.com/office/drawing/2014/main" xmlns="" id="{93907819-7DD6-4B31-BB41-DF3C2C538C7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54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4">
                        <a:lumMod val="100000"/>
                      </a:schemeClr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18" name="TextBox 50">
                <a:extLst>
                  <a:ext uri="{FF2B5EF4-FFF2-40B4-BE49-F238E27FC236}">
                    <a16:creationId xmlns:a16="http://schemas.microsoft.com/office/drawing/2014/main" xmlns="" id="{5CCD0179-E4D7-4BD0-A73D-07F4BA59C94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540000" tIns="0" rIns="0" bIns="0" anchor="ctr" anchorCtr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5576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595F117A-D94E-46DA-AED1-14559CCA07D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971764" y="1516889"/>
            <a:ext cx="4248472" cy="4227736"/>
            <a:chOff x="3971764" y="1516889"/>
            <a:chExt cx="4248472" cy="4227736"/>
          </a:xfrm>
        </p:grpSpPr>
        <p:sp>
          <p:nvSpPr>
            <p:cNvPr id="4" name="Freeform: Shape 4">
              <a:extLst>
                <a:ext uri="{FF2B5EF4-FFF2-40B4-BE49-F238E27FC236}">
                  <a16:creationId xmlns:a16="http://schemas.microsoft.com/office/drawing/2014/main" xmlns="" id="{2CF51240-67A1-4179-B50C-A784F4915C15}"/>
                </a:ext>
              </a:extLst>
            </p:cNvPr>
            <p:cNvSpPr/>
            <p:nvPr/>
          </p:nvSpPr>
          <p:spPr>
            <a:xfrm>
              <a:off x="5070076" y="3640295"/>
              <a:ext cx="794376" cy="2104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8" y="16737"/>
                  </a:moveTo>
                  <a:lnTo>
                    <a:pt x="21398" y="0"/>
                  </a:lnTo>
                  <a:lnTo>
                    <a:pt x="2" y="0"/>
                  </a:lnTo>
                  <a:lnTo>
                    <a:pt x="2" y="17498"/>
                  </a:lnTo>
                  <a:cubicBezTo>
                    <a:pt x="2" y="17506"/>
                    <a:pt x="0" y="17514"/>
                    <a:pt x="0" y="17523"/>
                  </a:cubicBezTo>
                  <a:cubicBezTo>
                    <a:pt x="0" y="17531"/>
                    <a:pt x="2" y="17540"/>
                    <a:pt x="2" y="17548"/>
                  </a:cubicBezTo>
                  <a:lnTo>
                    <a:pt x="2" y="18095"/>
                  </a:lnTo>
                  <a:lnTo>
                    <a:pt x="46" y="18095"/>
                  </a:lnTo>
                  <a:lnTo>
                    <a:pt x="104" y="18084"/>
                  </a:lnTo>
                  <a:cubicBezTo>
                    <a:pt x="829" y="20070"/>
                    <a:pt x="5339" y="21600"/>
                    <a:pt x="10800" y="21600"/>
                  </a:cubicBezTo>
                  <a:cubicBezTo>
                    <a:pt x="16765" y="21600"/>
                    <a:pt x="21600" y="19774"/>
                    <a:pt x="21600" y="17523"/>
                  </a:cubicBezTo>
                  <a:cubicBezTo>
                    <a:pt x="21600" y="17254"/>
                    <a:pt x="21529" y="16992"/>
                    <a:pt x="21398" y="16737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5">
              <a:extLst>
                <a:ext uri="{FF2B5EF4-FFF2-40B4-BE49-F238E27FC236}">
                  <a16:creationId xmlns:a16="http://schemas.microsoft.com/office/drawing/2014/main" xmlns="" id="{6D622E83-A0D2-4A6A-8411-E1DDB78419AA}"/>
                </a:ext>
              </a:extLst>
            </p:cNvPr>
            <p:cNvSpPr/>
            <p:nvPr/>
          </p:nvSpPr>
          <p:spPr>
            <a:xfrm>
              <a:off x="6095169" y="3851773"/>
              <a:ext cx="2125067" cy="794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63" y="0"/>
                  </a:moveTo>
                  <a:cubicBezTo>
                    <a:pt x="17347" y="0"/>
                    <a:pt x="17136" y="46"/>
                    <a:pt x="16930" y="133"/>
                  </a:cubicBezTo>
                  <a:lnTo>
                    <a:pt x="0" y="133"/>
                  </a:lnTo>
                  <a:lnTo>
                    <a:pt x="0" y="21529"/>
                  </a:lnTo>
                  <a:lnTo>
                    <a:pt x="17105" y="21529"/>
                  </a:lnTo>
                  <a:cubicBezTo>
                    <a:pt x="17255" y="21574"/>
                    <a:pt x="17408" y="21600"/>
                    <a:pt x="17563" y="21600"/>
                  </a:cubicBezTo>
                  <a:cubicBezTo>
                    <a:pt x="19792" y="21600"/>
                    <a:pt x="21600" y="16764"/>
                    <a:pt x="21600" y="10800"/>
                  </a:cubicBezTo>
                  <a:cubicBezTo>
                    <a:pt x="21600" y="4835"/>
                    <a:pt x="19792" y="0"/>
                    <a:pt x="17563" y="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6">
              <a:extLst>
                <a:ext uri="{FF2B5EF4-FFF2-40B4-BE49-F238E27FC236}">
                  <a16:creationId xmlns:a16="http://schemas.microsoft.com/office/drawing/2014/main" xmlns="" id="{96DB96C3-1481-4FC0-BC7E-846C35E2E543}"/>
                </a:ext>
              </a:extLst>
            </p:cNvPr>
            <p:cNvSpPr/>
            <p:nvPr/>
          </p:nvSpPr>
          <p:spPr>
            <a:xfrm>
              <a:off x="6314833" y="1516889"/>
              <a:ext cx="794376" cy="2120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045"/>
                  </a:moveTo>
                  <a:cubicBezTo>
                    <a:pt x="21600" y="1811"/>
                    <a:pt x="16765" y="0"/>
                    <a:pt x="10800" y="0"/>
                  </a:cubicBezTo>
                  <a:cubicBezTo>
                    <a:pt x="4835" y="0"/>
                    <a:pt x="0" y="1811"/>
                    <a:pt x="0" y="4045"/>
                  </a:cubicBezTo>
                  <a:cubicBezTo>
                    <a:pt x="0" y="4231"/>
                    <a:pt x="37" y="4414"/>
                    <a:pt x="101" y="4594"/>
                  </a:cubicBezTo>
                  <a:lnTo>
                    <a:pt x="101" y="21600"/>
                  </a:lnTo>
                  <a:lnTo>
                    <a:pt x="21498" y="21600"/>
                  </a:lnTo>
                  <a:lnTo>
                    <a:pt x="21498" y="4594"/>
                  </a:lnTo>
                  <a:cubicBezTo>
                    <a:pt x="21563" y="4414"/>
                    <a:pt x="21600" y="4231"/>
                    <a:pt x="21600" y="404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7">
              <a:extLst>
                <a:ext uri="{FF2B5EF4-FFF2-40B4-BE49-F238E27FC236}">
                  <a16:creationId xmlns:a16="http://schemas.microsoft.com/office/drawing/2014/main" xmlns="" id="{5A858453-0488-443E-8D51-E18EE921CD31}"/>
                </a:ext>
              </a:extLst>
            </p:cNvPr>
            <p:cNvSpPr/>
            <p:nvPr/>
          </p:nvSpPr>
          <p:spPr>
            <a:xfrm>
              <a:off x="3971764" y="2600558"/>
              <a:ext cx="2116012" cy="794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8"/>
                  </a:moveTo>
                  <a:lnTo>
                    <a:pt x="4504" y="68"/>
                  </a:lnTo>
                  <a:cubicBezTo>
                    <a:pt x="4357" y="24"/>
                    <a:pt x="4206" y="0"/>
                    <a:pt x="4054" y="0"/>
                  </a:cubicBezTo>
                  <a:cubicBezTo>
                    <a:pt x="1815" y="0"/>
                    <a:pt x="0" y="4835"/>
                    <a:pt x="0" y="10800"/>
                  </a:cubicBezTo>
                  <a:cubicBezTo>
                    <a:pt x="0" y="16765"/>
                    <a:pt x="1815" y="21600"/>
                    <a:pt x="4054" y="21600"/>
                  </a:cubicBezTo>
                  <a:cubicBezTo>
                    <a:pt x="4273" y="21600"/>
                    <a:pt x="4487" y="21553"/>
                    <a:pt x="4697" y="21464"/>
                  </a:cubicBezTo>
                  <a:lnTo>
                    <a:pt x="21600" y="21464"/>
                  </a:lnTo>
                  <a:cubicBezTo>
                    <a:pt x="21600" y="21464"/>
                    <a:pt x="21600" y="68"/>
                    <a:pt x="21600" y="68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8">
              <a:extLst>
                <a:ext uri="{FF2B5EF4-FFF2-40B4-BE49-F238E27FC236}">
                  <a16:creationId xmlns:a16="http://schemas.microsoft.com/office/drawing/2014/main" xmlns="" id="{F01D37D7-603A-4DF4-A709-20E5FCE27602}"/>
                </a:ext>
              </a:extLst>
            </p:cNvPr>
            <p:cNvSpPr/>
            <p:nvPr/>
          </p:nvSpPr>
          <p:spPr>
            <a:xfrm>
              <a:off x="6095169" y="2600558"/>
              <a:ext cx="1016070" cy="1415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84" y="21600"/>
                  </a:moveTo>
                  <a:cubicBezTo>
                    <a:pt x="8294" y="21600"/>
                    <a:pt x="4844" y="18872"/>
                    <a:pt x="4844" y="15440"/>
                  </a:cubicBezTo>
                  <a:cubicBezTo>
                    <a:pt x="4844" y="15422"/>
                    <a:pt x="4829" y="15283"/>
                    <a:pt x="4829" y="15283"/>
                  </a:cubicBezTo>
                  <a:cubicBezTo>
                    <a:pt x="4724" y="13662"/>
                    <a:pt x="2570" y="12052"/>
                    <a:pt x="0" y="12052"/>
                  </a:cubicBezTo>
                  <a:lnTo>
                    <a:pt x="0" y="0"/>
                  </a:lnTo>
                  <a:cubicBezTo>
                    <a:pt x="11929" y="0"/>
                    <a:pt x="21599" y="6742"/>
                    <a:pt x="21599" y="15303"/>
                  </a:cubicBezTo>
                  <a:lnTo>
                    <a:pt x="21598" y="15303"/>
                  </a:lnTo>
                  <a:cubicBezTo>
                    <a:pt x="21598" y="15320"/>
                    <a:pt x="21600" y="15336"/>
                    <a:pt x="21600" y="15352"/>
                  </a:cubicBezTo>
                  <a:cubicBezTo>
                    <a:pt x="21600" y="15506"/>
                    <a:pt x="21573" y="15658"/>
                    <a:pt x="21573" y="15809"/>
                  </a:cubicBezTo>
                  <a:cubicBezTo>
                    <a:pt x="21573" y="19235"/>
                    <a:pt x="17713" y="21600"/>
                    <a:pt x="12884" y="2160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9">
              <a:extLst>
                <a:ext uri="{FF2B5EF4-FFF2-40B4-BE49-F238E27FC236}">
                  <a16:creationId xmlns:a16="http://schemas.microsoft.com/office/drawing/2014/main" xmlns="" id="{B412AFD4-8010-49C9-9135-4AE202B0BD8C}"/>
                </a:ext>
              </a:extLst>
            </p:cNvPr>
            <p:cNvSpPr/>
            <p:nvPr/>
          </p:nvSpPr>
          <p:spPr>
            <a:xfrm>
              <a:off x="5070076" y="2600558"/>
              <a:ext cx="1412134" cy="1016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6958" y="2"/>
                    <a:pt x="15541" y="2"/>
                  </a:cubicBezTo>
                  <a:lnTo>
                    <a:pt x="15541" y="2"/>
                  </a:lnTo>
                  <a:cubicBezTo>
                    <a:pt x="15557" y="2"/>
                    <a:pt x="15574" y="0"/>
                    <a:pt x="15590" y="0"/>
                  </a:cubicBezTo>
                  <a:cubicBezTo>
                    <a:pt x="18909" y="0"/>
                    <a:pt x="21600" y="3740"/>
                    <a:pt x="21600" y="8353"/>
                  </a:cubicBezTo>
                  <a:cubicBezTo>
                    <a:pt x="21600" y="12966"/>
                    <a:pt x="18909" y="16707"/>
                    <a:pt x="15590" y="16707"/>
                  </a:cubicBezTo>
                  <a:cubicBezTo>
                    <a:pt x="15574" y="16707"/>
                    <a:pt x="15558" y="16705"/>
                    <a:pt x="15541" y="16705"/>
                  </a:cubicBezTo>
                  <a:lnTo>
                    <a:pt x="15541" y="16722"/>
                  </a:lnTo>
                  <a:cubicBezTo>
                    <a:pt x="13603" y="16722"/>
                    <a:pt x="12031" y="18906"/>
                    <a:pt x="12031" y="21600"/>
                  </a:cubicBezTo>
                  <a:cubicBezTo>
                    <a:pt x="12031" y="2160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0">
              <a:extLst>
                <a:ext uri="{FF2B5EF4-FFF2-40B4-BE49-F238E27FC236}">
                  <a16:creationId xmlns:a16="http://schemas.microsoft.com/office/drawing/2014/main" xmlns="" id="{FD75F517-B08E-4B2D-92A5-64C21A78F3F1}"/>
                </a:ext>
              </a:extLst>
            </p:cNvPr>
            <p:cNvSpPr/>
            <p:nvPr/>
          </p:nvSpPr>
          <p:spPr>
            <a:xfrm>
              <a:off x="5070076" y="3230259"/>
              <a:ext cx="1016084" cy="1412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2" y="14642"/>
                    <a:pt x="2" y="6059"/>
                  </a:cubicBezTo>
                  <a:lnTo>
                    <a:pt x="2" y="6059"/>
                  </a:lnTo>
                  <a:cubicBezTo>
                    <a:pt x="2" y="6043"/>
                    <a:pt x="0" y="6026"/>
                    <a:pt x="0" y="6011"/>
                  </a:cubicBezTo>
                  <a:cubicBezTo>
                    <a:pt x="0" y="2691"/>
                    <a:pt x="3740" y="0"/>
                    <a:pt x="8353" y="0"/>
                  </a:cubicBezTo>
                  <a:cubicBezTo>
                    <a:pt x="12966" y="0"/>
                    <a:pt x="16706" y="2691"/>
                    <a:pt x="16706" y="6011"/>
                  </a:cubicBezTo>
                  <a:cubicBezTo>
                    <a:pt x="16706" y="6026"/>
                    <a:pt x="16705" y="6042"/>
                    <a:pt x="16705" y="6059"/>
                  </a:cubicBezTo>
                  <a:lnTo>
                    <a:pt x="16722" y="6059"/>
                  </a:lnTo>
                  <a:cubicBezTo>
                    <a:pt x="16722" y="7998"/>
                    <a:pt x="18906" y="9569"/>
                    <a:pt x="21600" y="9569"/>
                  </a:cubicBezTo>
                  <a:cubicBezTo>
                    <a:pt x="21600" y="9569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11">
              <a:extLst>
                <a:ext uri="{FF2B5EF4-FFF2-40B4-BE49-F238E27FC236}">
                  <a16:creationId xmlns:a16="http://schemas.microsoft.com/office/drawing/2014/main" xmlns="" id="{99546737-244B-4A3B-A73C-09452FC76BC4}"/>
                </a:ext>
              </a:extLst>
            </p:cNvPr>
            <p:cNvSpPr/>
            <p:nvPr/>
          </p:nvSpPr>
          <p:spPr>
            <a:xfrm>
              <a:off x="5693318" y="3617467"/>
              <a:ext cx="1411761" cy="1016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12" y="4894"/>
                  </a:moveTo>
                  <a:cubicBezTo>
                    <a:pt x="6028" y="4894"/>
                    <a:pt x="6044" y="4895"/>
                    <a:pt x="6060" y="4895"/>
                  </a:cubicBezTo>
                  <a:lnTo>
                    <a:pt x="6060" y="4878"/>
                  </a:lnTo>
                  <a:cubicBezTo>
                    <a:pt x="8000" y="4878"/>
                    <a:pt x="9592" y="2789"/>
                    <a:pt x="9592" y="95"/>
                  </a:cubicBezTo>
                  <a:lnTo>
                    <a:pt x="9597" y="0"/>
                  </a:lnTo>
                  <a:cubicBezTo>
                    <a:pt x="9625" y="4579"/>
                    <a:pt x="12305" y="8280"/>
                    <a:pt x="15608" y="8280"/>
                  </a:cubicBezTo>
                  <a:cubicBezTo>
                    <a:pt x="18773" y="8280"/>
                    <a:pt x="21366" y="4880"/>
                    <a:pt x="21600" y="565"/>
                  </a:cubicBezTo>
                  <a:cubicBezTo>
                    <a:pt x="21385" y="12233"/>
                    <a:pt x="14510" y="21599"/>
                    <a:pt x="6060" y="21599"/>
                  </a:cubicBezTo>
                  <a:lnTo>
                    <a:pt x="6060" y="21598"/>
                  </a:lnTo>
                  <a:cubicBezTo>
                    <a:pt x="6044" y="21598"/>
                    <a:pt x="6028" y="21600"/>
                    <a:pt x="6012" y="21600"/>
                  </a:cubicBezTo>
                  <a:cubicBezTo>
                    <a:pt x="2692" y="21600"/>
                    <a:pt x="0" y="17860"/>
                    <a:pt x="0" y="13247"/>
                  </a:cubicBezTo>
                  <a:cubicBezTo>
                    <a:pt x="0" y="8633"/>
                    <a:pt x="2692" y="4894"/>
                    <a:pt x="6012" y="4894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12">
              <a:extLst>
                <a:ext uri="{FF2B5EF4-FFF2-40B4-BE49-F238E27FC236}">
                  <a16:creationId xmlns:a16="http://schemas.microsoft.com/office/drawing/2014/main" xmlns="" id="{02044342-8518-428A-B37E-0D5B9880E6A5}"/>
                </a:ext>
              </a:extLst>
            </p:cNvPr>
            <p:cNvGrpSpPr/>
            <p:nvPr/>
          </p:nvGrpSpPr>
          <p:grpSpPr>
            <a:xfrm>
              <a:off x="6399770" y="1607844"/>
              <a:ext cx="624501" cy="624502"/>
              <a:chOff x="0" y="0"/>
              <a:chExt cx="969008" cy="969008"/>
            </a:xfrm>
          </p:grpSpPr>
          <p:sp>
            <p:nvSpPr>
              <p:cNvPr id="34" name="Freeform: Shape 13">
                <a:extLst>
                  <a:ext uri="{FF2B5EF4-FFF2-40B4-BE49-F238E27FC236}">
                    <a16:creationId xmlns:a16="http://schemas.microsoft.com/office/drawing/2014/main" xmlns="" id="{8B074C93-C74D-4D02-9AA0-77DEFEB8D7AE}"/>
                  </a:ext>
                </a:extLst>
              </p:cNvPr>
              <p:cNvSpPr/>
              <p:nvPr/>
            </p:nvSpPr>
            <p:spPr>
              <a:xfrm>
                <a:off x="0" y="0"/>
                <a:ext cx="969008" cy="969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14">
                <a:extLst>
                  <a:ext uri="{FF2B5EF4-FFF2-40B4-BE49-F238E27FC236}">
                    <a16:creationId xmlns:a16="http://schemas.microsoft.com/office/drawing/2014/main" xmlns="" id="{474381FF-FCAF-42FA-A3C7-757677985943}"/>
                  </a:ext>
                </a:extLst>
              </p:cNvPr>
              <p:cNvSpPr/>
              <p:nvPr/>
            </p:nvSpPr>
            <p:spPr>
              <a:xfrm>
                <a:off x="321391" y="205103"/>
                <a:ext cx="326225" cy="558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8" h="21528" extrusionOk="0">
                    <a:moveTo>
                      <a:pt x="18320" y="12415"/>
                    </a:moveTo>
                    <a:cubicBezTo>
                      <a:pt x="17718" y="12671"/>
                      <a:pt x="17077" y="12897"/>
                      <a:pt x="16403" y="13091"/>
                    </a:cubicBezTo>
                    <a:lnTo>
                      <a:pt x="14954" y="17891"/>
                    </a:lnTo>
                    <a:lnTo>
                      <a:pt x="21478" y="15820"/>
                    </a:lnTo>
                    <a:cubicBezTo>
                      <a:pt x="21478" y="15820"/>
                      <a:pt x="18320" y="12415"/>
                      <a:pt x="18320" y="12415"/>
                    </a:cubicBezTo>
                    <a:close/>
                    <a:moveTo>
                      <a:pt x="2856" y="12360"/>
                    </a:moveTo>
                    <a:lnTo>
                      <a:pt x="449" y="20347"/>
                    </a:lnTo>
                    <a:lnTo>
                      <a:pt x="6506" y="19822"/>
                    </a:lnTo>
                    <a:lnTo>
                      <a:pt x="11891" y="21528"/>
                    </a:lnTo>
                    <a:lnTo>
                      <a:pt x="14289" y="13573"/>
                    </a:lnTo>
                    <a:cubicBezTo>
                      <a:pt x="13132" y="13769"/>
                      <a:pt x="11912" y="13880"/>
                      <a:pt x="10648" y="13880"/>
                    </a:cubicBezTo>
                    <a:cubicBezTo>
                      <a:pt x="7726" y="13880"/>
                      <a:pt x="5035" y="13311"/>
                      <a:pt x="2856" y="12360"/>
                    </a:cubicBezTo>
                    <a:close/>
                    <a:moveTo>
                      <a:pt x="10650" y="10083"/>
                    </a:moveTo>
                    <a:cubicBezTo>
                      <a:pt x="7013" y="10083"/>
                      <a:pt x="4066" y="8357"/>
                      <a:pt x="4066" y="6231"/>
                    </a:cubicBezTo>
                    <a:cubicBezTo>
                      <a:pt x="4066" y="4103"/>
                      <a:pt x="7013" y="2378"/>
                      <a:pt x="10650" y="2378"/>
                    </a:cubicBezTo>
                    <a:cubicBezTo>
                      <a:pt x="14287" y="2378"/>
                      <a:pt x="17234" y="4103"/>
                      <a:pt x="17234" y="6231"/>
                    </a:cubicBezTo>
                    <a:cubicBezTo>
                      <a:pt x="17234" y="8357"/>
                      <a:pt x="14284" y="10083"/>
                      <a:pt x="10650" y="10083"/>
                    </a:cubicBezTo>
                    <a:close/>
                    <a:moveTo>
                      <a:pt x="16120" y="11504"/>
                    </a:moveTo>
                    <a:cubicBezTo>
                      <a:pt x="16349" y="11211"/>
                      <a:pt x="16982" y="10941"/>
                      <a:pt x="17528" y="10904"/>
                    </a:cubicBezTo>
                    <a:cubicBezTo>
                      <a:pt x="18074" y="10868"/>
                      <a:pt x="18572" y="10576"/>
                      <a:pt x="18634" y="10256"/>
                    </a:cubicBezTo>
                    <a:cubicBezTo>
                      <a:pt x="18699" y="9939"/>
                      <a:pt x="19160" y="9567"/>
                      <a:pt x="19658" y="9432"/>
                    </a:cubicBezTo>
                    <a:cubicBezTo>
                      <a:pt x="20157" y="9298"/>
                      <a:pt x="20477" y="8930"/>
                      <a:pt x="20373" y="8617"/>
                    </a:cubicBezTo>
                    <a:cubicBezTo>
                      <a:pt x="20260" y="8301"/>
                      <a:pt x="20504" y="7865"/>
                      <a:pt x="20907" y="7649"/>
                    </a:cubicBezTo>
                    <a:cubicBezTo>
                      <a:pt x="21312" y="7429"/>
                      <a:pt x="21422" y="7022"/>
                      <a:pt x="21153" y="6741"/>
                    </a:cubicBezTo>
                    <a:cubicBezTo>
                      <a:pt x="20884" y="6463"/>
                      <a:pt x="20884" y="6004"/>
                      <a:pt x="21153" y="5725"/>
                    </a:cubicBezTo>
                    <a:cubicBezTo>
                      <a:pt x="21422" y="5443"/>
                      <a:pt x="21312" y="5036"/>
                      <a:pt x="20907" y="4817"/>
                    </a:cubicBezTo>
                    <a:cubicBezTo>
                      <a:pt x="20504" y="4599"/>
                      <a:pt x="20262" y="4164"/>
                      <a:pt x="20373" y="3850"/>
                    </a:cubicBezTo>
                    <a:cubicBezTo>
                      <a:pt x="20477" y="3535"/>
                      <a:pt x="20157" y="3166"/>
                      <a:pt x="19658" y="3032"/>
                    </a:cubicBezTo>
                    <a:cubicBezTo>
                      <a:pt x="19162" y="2897"/>
                      <a:pt x="18699" y="2527"/>
                      <a:pt x="18634" y="2208"/>
                    </a:cubicBezTo>
                    <a:cubicBezTo>
                      <a:pt x="18570" y="1891"/>
                      <a:pt x="18072" y="1598"/>
                      <a:pt x="17528" y="1560"/>
                    </a:cubicBezTo>
                    <a:cubicBezTo>
                      <a:pt x="16982" y="1522"/>
                      <a:pt x="16349" y="1252"/>
                      <a:pt x="16120" y="961"/>
                    </a:cubicBezTo>
                    <a:cubicBezTo>
                      <a:pt x="15888" y="669"/>
                      <a:pt x="15260" y="482"/>
                      <a:pt x="14722" y="547"/>
                    </a:cubicBezTo>
                    <a:cubicBezTo>
                      <a:pt x="14184" y="609"/>
                      <a:pt x="13440" y="467"/>
                      <a:pt x="13068" y="232"/>
                    </a:cubicBezTo>
                    <a:cubicBezTo>
                      <a:pt x="12695" y="-6"/>
                      <a:pt x="11998" y="-70"/>
                      <a:pt x="11519" y="88"/>
                    </a:cubicBezTo>
                    <a:cubicBezTo>
                      <a:pt x="11041" y="245"/>
                      <a:pt x="10257" y="245"/>
                      <a:pt x="9781" y="88"/>
                    </a:cubicBezTo>
                    <a:cubicBezTo>
                      <a:pt x="9302" y="-72"/>
                      <a:pt x="8607" y="-9"/>
                      <a:pt x="8229" y="229"/>
                    </a:cubicBezTo>
                    <a:cubicBezTo>
                      <a:pt x="7860" y="465"/>
                      <a:pt x="7116" y="607"/>
                      <a:pt x="6576" y="545"/>
                    </a:cubicBezTo>
                    <a:cubicBezTo>
                      <a:pt x="6039" y="481"/>
                      <a:pt x="5410" y="668"/>
                      <a:pt x="5182" y="960"/>
                    </a:cubicBezTo>
                    <a:cubicBezTo>
                      <a:pt x="4951" y="1250"/>
                      <a:pt x="4318" y="1521"/>
                      <a:pt x="3772" y="1557"/>
                    </a:cubicBezTo>
                    <a:cubicBezTo>
                      <a:pt x="3226" y="1597"/>
                      <a:pt x="2728" y="1888"/>
                      <a:pt x="2664" y="2207"/>
                    </a:cubicBezTo>
                    <a:cubicBezTo>
                      <a:pt x="2599" y="2525"/>
                      <a:pt x="2140" y="2896"/>
                      <a:pt x="1640" y="3029"/>
                    </a:cubicBezTo>
                    <a:cubicBezTo>
                      <a:pt x="1144" y="3164"/>
                      <a:pt x="823" y="3532"/>
                      <a:pt x="931" y="3847"/>
                    </a:cubicBezTo>
                    <a:cubicBezTo>
                      <a:pt x="1038" y="4161"/>
                      <a:pt x="796" y="4598"/>
                      <a:pt x="393" y="4815"/>
                    </a:cubicBezTo>
                    <a:cubicBezTo>
                      <a:pt x="-10" y="5033"/>
                      <a:pt x="-122" y="5440"/>
                      <a:pt x="147" y="5723"/>
                    </a:cubicBezTo>
                    <a:cubicBezTo>
                      <a:pt x="416" y="6001"/>
                      <a:pt x="416" y="6460"/>
                      <a:pt x="147" y="6739"/>
                    </a:cubicBezTo>
                    <a:cubicBezTo>
                      <a:pt x="-122" y="7020"/>
                      <a:pt x="-12" y="7427"/>
                      <a:pt x="393" y="7648"/>
                    </a:cubicBezTo>
                    <a:cubicBezTo>
                      <a:pt x="798" y="7863"/>
                      <a:pt x="1038" y="8299"/>
                      <a:pt x="931" y="8615"/>
                    </a:cubicBezTo>
                    <a:cubicBezTo>
                      <a:pt x="823" y="8929"/>
                      <a:pt x="1144" y="9298"/>
                      <a:pt x="1640" y="9431"/>
                    </a:cubicBezTo>
                    <a:cubicBezTo>
                      <a:pt x="2140" y="9566"/>
                      <a:pt x="2599" y="9938"/>
                      <a:pt x="2663" y="10255"/>
                    </a:cubicBezTo>
                    <a:cubicBezTo>
                      <a:pt x="2728" y="10575"/>
                      <a:pt x="3224" y="10867"/>
                      <a:pt x="3770" y="10903"/>
                    </a:cubicBezTo>
                    <a:cubicBezTo>
                      <a:pt x="4316" y="10939"/>
                      <a:pt x="4949" y="11211"/>
                      <a:pt x="5180" y="11502"/>
                    </a:cubicBezTo>
                    <a:cubicBezTo>
                      <a:pt x="5408" y="11793"/>
                      <a:pt x="6037" y="11980"/>
                      <a:pt x="6574" y="11917"/>
                    </a:cubicBezTo>
                    <a:cubicBezTo>
                      <a:pt x="7112" y="11855"/>
                      <a:pt x="7858" y="11995"/>
                      <a:pt x="8227" y="12232"/>
                    </a:cubicBezTo>
                    <a:cubicBezTo>
                      <a:pt x="8603" y="12468"/>
                      <a:pt x="9298" y="12534"/>
                      <a:pt x="9778" y="12376"/>
                    </a:cubicBezTo>
                    <a:cubicBezTo>
                      <a:pt x="10255" y="12219"/>
                      <a:pt x="11039" y="12219"/>
                      <a:pt x="11517" y="12376"/>
                    </a:cubicBezTo>
                    <a:cubicBezTo>
                      <a:pt x="11996" y="12534"/>
                      <a:pt x="12693" y="12468"/>
                      <a:pt x="13067" y="12232"/>
                    </a:cubicBezTo>
                    <a:cubicBezTo>
                      <a:pt x="13440" y="11994"/>
                      <a:pt x="14182" y="11855"/>
                      <a:pt x="14720" y="11917"/>
                    </a:cubicBezTo>
                    <a:cubicBezTo>
                      <a:pt x="15260" y="11981"/>
                      <a:pt x="15890" y="11794"/>
                      <a:pt x="16120" y="1150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Group 15">
              <a:extLst>
                <a:ext uri="{FF2B5EF4-FFF2-40B4-BE49-F238E27FC236}">
                  <a16:creationId xmlns:a16="http://schemas.microsoft.com/office/drawing/2014/main" xmlns="" id="{8722F88B-C5D9-46B7-9589-ADA381ABAE14}"/>
                </a:ext>
              </a:extLst>
            </p:cNvPr>
            <p:cNvGrpSpPr/>
            <p:nvPr/>
          </p:nvGrpSpPr>
          <p:grpSpPr>
            <a:xfrm>
              <a:off x="7466820" y="3936719"/>
              <a:ext cx="624503" cy="624502"/>
              <a:chOff x="0" y="0"/>
              <a:chExt cx="969008" cy="969008"/>
            </a:xfrm>
          </p:grpSpPr>
          <p:sp>
            <p:nvSpPr>
              <p:cNvPr id="32" name="Freeform: Shape 16">
                <a:extLst>
                  <a:ext uri="{FF2B5EF4-FFF2-40B4-BE49-F238E27FC236}">
                    <a16:creationId xmlns:a16="http://schemas.microsoft.com/office/drawing/2014/main" xmlns="" id="{6C8704ED-0C76-4A45-927F-12BDA8D388E0}"/>
                  </a:ext>
                </a:extLst>
              </p:cNvPr>
              <p:cNvSpPr/>
              <p:nvPr/>
            </p:nvSpPr>
            <p:spPr>
              <a:xfrm>
                <a:off x="0" y="0"/>
                <a:ext cx="969008" cy="969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17">
                <a:extLst>
                  <a:ext uri="{FF2B5EF4-FFF2-40B4-BE49-F238E27FC236}">
                    <a16:creationId xmlns:a16="http://schemas.microsoft.com/office/drawing/2014/main" xmlns="" id="{358BF16B-6770-4045-8803-672EB373438A}"/>
                  </a:ext>
                </a:extLst>
              </p:cNvPr>
              <p:cNvSpPr/>
              <p:nvPr/>
            </p:nvSpPr>
            <p:spPr>
              <a:xfrm>
                <a:off x="231862" y="281303"/>
                <a:ext cx="505283" cy="406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0" h="21364" extrusionOk="0">
                    <a:moveTo>
                      <a:pt x="7274" y="21020"/>
                    </a:moveTo>
                    <a:cubicBezTo>
                      <a:pt x="7274" y="21375"/>
                      <a:pt x="7436" y="21475"/>
                      <a:pt x="7659" y="21224"/>
                    </a:cubicBezTo>
                    <a:cubicBezTo>
                      <a:pt x="7951" y="20893"/>
                      <a:pt x="10973" y="17527"/>
                      <a:pt x="10973" y="17527"/>
                    </a:cubicBezTo>
                    <a:lnTo>
                      <a:pt x="7274" y="15154"/>
                    </a:lnTo>
                    <a:cubicBezTo>
                      <a:pt x="7274" y="15154"/>
                      <a:pt x="7274" y="21020"/>
                      <a:pt x="7274" y="21020"/>
                    </a:cubicBezTo>
                    <a:close/>
                    <a:moveTo>
                      <a:pt x="20811" y="50"/>
                    </a:moveTo>
                    <a:cubicBezTo>
                      <a:pt x="20411" y="224"/>
                      <a:pt x="667" y="8860"/>
                      <a:pt x="277" y="9031"/>
                    </a:cubicBezTo>
                    <a:cubicBezTo>
                      <a:pt x="-53" y="9175"/>
                      <a:pt x="-126" y="9529"/>
                      <a:pt x="266" y="9722"/>
                    </a:cubicBezTo>
                    <a:cubicBezTo>
                      <a:pt x="732" y="9955"/>
                      <a:pt x="4681" y="11918"/>
                      <a:pt x="4681" y="11918"/>
                    </a:cubicBezTo>
                    <a:lnTo>
                      <a:pt x="4681" y="11918"/>
                    </a:lnTo>
                    <a:lnTo>
                      <a:pt x="7297" y="13218"/>
                    </a:lnTo>
                    <a:cubicBezTo>
                      <a:pt x="7297" y="13218"/>
                      <a:pt x="19902" y="1731"/>
                      <a:pt x="20071" y="1575"/>
                    </a:cubicBezTo>
                    <a:cubicBezTo>
                      <a:pt x="20244" y="1419"/>
                      <a:pt x="20441" y="1712"/>
                      <a:pt x="20317" y="1880"/>
                    </a:cubicBezTo>
                    <a:cubicBezTo>
                      <a:pt x="20192" y="2049"/>
                      <a:pt x="11163" y="14168"/>
                      <a:pt x="11163" y="14168"/>
                    </a:cubicBezTo>
                    <a:lnTo>
                      <a:pt x="11163" y="14171"/>
                    </a:lnTo>
                    <a:lnTo>
                      <a:pt x="10637" y="14897"/>
                    </a:lnTo>
                    <a:lnTo>
                      <a:pt x="11334" y="15362"/>
                    </a:lnTo>
                    <a:lnTo>
                      <a:pt x="11334" y="15362"/>
                    </a:lnTo>
                    <a:cubicBezTo>
                      <a:pt x="11334" y="15362"/>
                      <a:pt x="16742" y="18976"/>
                      <a:pt x="17128" y="19233"/>
                    </a:cubicBezTo>
                    <a:cubicBezTo>
                      <a:pt x="17466" y="19458"/>
                      <a:pt x="17905" y="19272"/>
                      <a:pt x="18002" y="18751"/>
                    </a:cubicBezTo>
                    <a:cubicBezTo>
                      <a:pt x="18118" y="18136"/>
                      <a:pt x="21311" y="1053"/>
                      <a:pt x="21382" y="672"/>
                    </a:cubicBezTo>
                    <a:cubicBezTo>
                      <a:pt x="21474" y="177"/>
                      <a:pt x="21210" y="-125"/>
                      <a:pt x="2081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25">
              <a:extLst>
                <a:ext uri="{FF2B5EF4-FFF2-40B4-BE49-F238E27FC236}">
                  <a16:creationId xmlns:a16="http://schemas.microsoft.com/office/drawing/2014/main" xmlns="" id="{18EA893A-6BB3-455A-BDEC-7A31ACDF4DA8}"/>
                </a:ext>
              </a:extLst>
            </p:cNvPr>
            <p:cNvGrpSpPr/>
            <p:nvPr/>
          </p:nvGrpSpPr>
          <p:grpSpPr>
            <a:xfrm>
              <a:off x="5155014" y="5027857"/>
              <a:ext cx="624503" cy="624502"/>
              <a:chOff x="5155014" y="5027857"/>
              <a:chExt cx="624503" cy="624502"/>
            </a:xfrm>
          </p:grpSpPr>
          <p:sp>
            <p:nvSpPr>
              <p:cNvPr id="30" name="Freeform: Shape 19">
                <a:extLst>
                  <a:ext uri="{FF2B5EF4-FFF2-40B4-BE49-F238E27FC236}">
                    <a16:creationId xmlns:a16="http://schemas.microsoft.com/office/drawing/2014/main" xmlns="" id="{087BF645-E23F-413A-8F23-2CECD699BF14}"/>
                  </a:ext>
                </a:extLst>
              </p:cNvPr>
              <p:cNvSpPr/>
              <p:nvPr/>
            </p:nvSpPr>
            <p:spPr>
              <a:xfrm>
                <a:off x="5155014" y="5027857"/>
                <a:ext cx="624503" cy="6245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20">
                <a:extLst>
                  <a:ext uri="{FF2B5EF4-FFF2-40B4-BE49-F238E27FC236}">
                    <a16:creationId xmlns:a16="http://schemas.microsoft.com/office/drawing/2014/main" xmlns="" id="{6E1E03E4-D2BC-4009-8BB7-6C6C3BDBDF60}"/>
                  </a:ext>
                </a:extLst>
              </p:cNvPr>
              <p:cNvSpPr/>
              <p:nvPr/>
            </p:nvSpPr>
            <p:spPr>
              <a:xfrm rot="1023685">
                <a:off x="5297720" y="5187378"/>
                <a:ext cx="338615" cy="3115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1002" extrusionOk="0">
                    <a:moveTo>
                      <a:pt x="19234" y="13313"/>
                    </a:moveTo>
                    <a:cubicBezTo>
                      <a:pt x="18443" y="13276"/>
                      <a:pt x="17330" y="13364"/>
                      <a:pt x="15977" y="13831"/>
                    </a:cubicBezTo>
                    <a:cubicBezTo>
                      <a:pt x="14635" y="14294"/>
                      <a:pt x="13761" y="15133"/>
                      <a:pt x="13199" y="15912"/>
                    </a:cubicBezTo>
                    <a:lnTo>
                      <a:pt x="9797" y="4790"/>
                    </a:lnTo>
                    <a:cubicBezTo>
                      <a:pt x="10172" y="3871"/>
                      <a:pt x="10923" y="2742"/>
                      <a:pt x="12427" y="2223"/>
                    </a:cubicBezTo>
                    <a:cubicBezTo>
                      <a:pt x="14022" y="1673"/>
                      <a:pt x="15183" y="1749"/>
                      <a:pt x="15724" y="1840"/>
                    </a:cubicBezTo>
                    <a:cubicBezTo>
                      <a:pt x="15724" y="1840"/>
                      <a:pt x="19234" y="13313"/>
                      <a:pt x="19234" y="13313"/>
                    </a:cubicBezTo>
                    <a:close/>
                    <a:moveTo>
                      <a:pt x="11774" y="16403"/>
                    </a:moveTo>
                    <a:cubicBezTo>
                      <a:pt x="10888" y="16123"/>
                      <a:pt x="9717" y="15992"/>
                      <a:pt x="8376" y="16454"/>
                    </a:cubicBezTo>
                    <a:cubicBezTo>
                      <a:pt x="7022" y="16921"/>
                      <a:pt x="6074" y="17545"/>
                      <a:pt x="5455" y="18068"/>
                    </a:cubicBezTo>
                    <a:lnTo>
                      <a:pt x="1944" y="6595"/>
                    </a:lnTo>
                    <a:cubicBezTo>
                      <a:pt x="2332" y="6184"/>
                      <a:pt x="3229" y="5398"/>
                      <a:pt x="4825" y="4847"/>
                    </a:cubicBezTo>
                    <a:cubicBezTo>
                      <a:pt x="6328" y="4329"/>
                      <a:pt x="7560" y="4773"/>
                      <a:pt x="8372" y="5282"/>
                    </a:cubicBezTo>
                    <a:cubicBezTo>
                      <a:pt x="8372" y="5282"/>
                      <a:pt x="11774" y="16403"/>
                      <a:pt x="11774" y="16403"/>
                    </a:cubicBezTo>
                    <a:close/>
                    <a:moveTo>
                      <a:pt x="11897" y="490"/>
                    </a:moveTo>
                    <a:cubicBezTo>
                      <a:pt x="10032" y="1134"/>
                      <a:pt x="9058" y="2504"/>
                      <a:pt x="8593" y="3431"/>
                    </a:cubicBezTo>
                    <a:cubicBezTo>
                      <a:pt x="7704" y="2972"/>
                      <a:pt x="6159" y="2472"/>
                      <a:pt x="4294" y="3115"/>
                    </a:cubicBezTo>
                    <a:cubicBezTo>
                      <a:pt x="1565" y="4058"/>
                      <a:pt x="0" y="6135"/>
                      <a:pt x="0" y="6135"/>
                    </a:cubicBezTo>
                    <a:lnTo>
                      <a:pt x="4431" y="20601"/>
                    </a:lnTo>
                    <a:cubicBezTo>
                      <a:pt x="4567" y="21045"/>
                      <a:pt x="5130" y="21149"/>
                      <a:pt x="5381" y="20765"/>
                    </a:cubicBezTo>
                    <a:cubicBezTo>
                      <a:pt x="5921" y="19939"/>
                      <a:pt x="6961" y="18859"/>
                      <a:pt x="8905" y="18188"/>
                    </a:cubicBezTo>
                    <a:cubicBezTo>
                      <a:pt x="10764" y="17547"/>
                      <a:pt x="12118" y="18251"/>
                      <a:pt x="12860" y="18853"/>
                    </a:cubicBezTo>
                    <a:cubicBezTo>
                      <a:pt x="13154" y="19092"/>
                      <a:pt x="13576" y="18922"/>
                      <a:pt x="13684" y="18545"/>
                    </a:cubicBezTo>
                    <a:cubicBezTo>
                      <a:pt x="13957" y="17594"/>
                      <a:pt x="14665" y="16200"/>
                      <a:pt x="16508" y="15565"/>
                    </a:cubicBezTo>
                    <a:cubicBezTo>
                      <a:pt x="18455" y="14892"/>
                      <a:pt x="19894" y="15117"/>
                      <a:pt x="20788" y="15450"/>
                    </a:cubicBezTo>
                    <a:cubicBezTo>
                      <a:pt x="21205" y="15604"/>
                      <a:pt x="21600" y="15171"/>
                      <a:pt x="21465" y="14727"/>
                    </a:cubicBezTo>
                    <a:lnTo>
                      <a:pt x="17042" y="252"/>
                    </a:lnTo>
                    <a:cubicBezTo>
                      <a:pt x="17042" y="252"/>
                      <a:pt x="14627" y="-451"/>
                      <a:pt x="11897" y="490"/>
                    </a:cubicBezTo>
                    <a:close/>
                    <a:moveTo>
                      <a:pt x="4751" y="10619"/>
                    </a:moveTo>
                    <a:lnTo>
                      <a:pt x="5216" y="12140"/>
                    </a:lnTo>
                    <a:cubicBezTo>
                      <a:pt x="5667" y="11880"/>
                      <a:pt x="6192" y="11628"/>
                      <a:pt x="6831" y="11409"/>
                    </a:cubicBezTo>
                    <a:cubicBezTo>
                      <a:pt x="7486" y="11182"/>
                      <a:pt x="8074" y="11131"/>
                      <a:pt x="8597" y="11175"/>
                    </a:cubicBezTo>
                    <a:lnTo>
                      <a:pt x="8116" y="9599"/>
                    </a:lnTo>
                    <a:cubicBezTo>
                      <a:pt x="7576" y="9601"/>
                      <a:pt x="6993" y="9679"/>
                      <a:pt x="6369" y="9894"/>
                    </a:cubicBezTo>
                    <a:cubicBezTo>
                      <a:pt x="5742" y="10110"/>
                      <a:pt x="5211" y="10362"/>
                      <a:pt x="4751" y="10619"/>
                    </a:cubicBezTo>
                    <a:close/>
                    <a:moveTo>
                      <a:pt x="3748" y="7338"/>
                    </a:moveTo>
                    <a:lnTo>
                      <a:pt x="4213" y="8858"/>
                    </a:lnTo>
                    <a:cubicBezTo>
                      <a:pt x="4664" y="8599"/>
                      <a:pt x="5189" y="8348"/>
                      <a:pt x="5828" y="8127"/>
                    </a:cubicBezTo>
                    <a:cubicBezTo>
                      <a:pt x="6483" y="7901"/>
                      <a:pt x="7071" y="7849"/>
                      <a:pt x="7594" y="7894"/>
                    </a:cubicBezTo>
                    <a:lnTo>
                      <a:pt x="7113" y="6317"/>
                    </a:lnTo>
                    <a:cubicBezTo>
                      <a:pt x="6573" y="6321"/>
                      <a:pt x="5990" y="6398"/>
                      <a:pt x="5364" y="6614"/>
                    </a:cubicBezTo>
                    <a:cubicBezTo>
                      <a:pt x="4738" y="6830"/>
                      <a:pt x="4208" y="7081"/>
                      <a:pt x="3748" y="7338"/>
                    </a:cubicBezTo>
                    <a:close/>
                    <a:moveTo>
                      <a:pt x="5755" y="13899"/>
                    </a:moveTo>
                    <a:lnTo>
                      <a:pt x="6220" y="15420"/>
                    </a:lnTo>
                    <a:cubicBezTo>
                      <a:pt x="6672" y="15160"/>
                      <a:pt x="7196" y="14908"/>
                      <a:pt x="7835" y="14689"/>
                    </a:cubicBezTo>
                    <a:cubicBezTo>
                      <a:pt x="8490" y="14462"/>
                      <a:pt x="9078" y="14411"/>
                      <a:pt x="9601" y="14456"/>
                    </a:cubicBezTo>
                    <a:lnTo>
                      <a:pt x="9119" y="12880"/>
                    </a:lnTo>
                    <a:cubicBezTo>
                      <a:pt x="8579" y="12882"/>
                      <a:pt x="7996" y="12960"/>
                      <a:pt x="7372" y="13175"/>
                    </a:cubicBezTo>
                    <a:cubicBezTo>
                      <a:pt x="6745" y="13391"/>
                      <a:pt x="6215" y="13642"/>
                      <a:pt x="5755" y="13899"/>
                    </a:cubicBezTo>
                    <a:close/>
                    <a:moveTo>
                      <a:pt x="13396" y="11403"/>
                    </a:moveTo>
                    <a:lnTo>
                      <a:pt x="13879" y="12979"/>
                    </a:lnTo>
                    <a:cubicBezTo>
                      <a:pt x="14278" y="12615"/>
                      <a:pt x="14782" y="12290"/>
                      <a:pt x="15438" y="12065"/>
                    </a:cubicBezTo>
                    <a:cubicBezTo>
                      <a:pt x="16076" y="11844"/>
                      <a:pt x="16640" y="11720"/>
                      <a:pt x="17150" y="11649"/>
                    </a:cubicBezTo>
                    <a:lnTo>
                      <a:pt x="16685" y="10128"/>
                    </a:lnTo>
                    <a:cubicBezTo>
                      <a:pt x="16170" y="10208"/>
                      <a:pt x="15601" y="10335"/>
                      <a:pt x="14975" y="10551"/>
                    </a:cubicBezTo>
                    <a:cubicBezTo>
                      <a:pt x="14348" y="10766"/>
                      <a:pt x="13833" y="11069"/>
                      <a:pt x="13396" y="11403"/>
                    </a:cubicBezTo>
                    <a:close/>
                    <a:moveTo>
                      <a:pt x="12392" y="8123"/>
                    </a:moveTo>
                    <a:lnTo>
                      <a:pt x="12875" y="9698"/>
                    </a:lnTo>
                    <a:cubicBezTo>
                      <a:pt x="13274" y="9335"/>
                      <a:pt x="13778" y="9010"/>
                      <a:pt x="14434" y="8785"/>
                    </a:cubicBezTo>
                    <a:cubicBezTo>
                      <a:pt x="15072" y="8564"/>
                      <a:pt x="15636" y="8440"/>
                      <a:pt x="16146" y="8369"/>
                    </a:cubicBezTo>
                    <a:lnTo>
                      <a:pt x="15680" y="6848"/>
                    </a:lnTo>
                    <a:cubicBezTo>
                      <a:pt x="15166" y="6928"/>
                      <a:pt x="14597" y="7055"/>
                      <a:pt x="13971" y="7271"/>
                    </a:cubicBezTo>
                    <a:cubicBezTo>
                      <a:pt x="13345" y="7486"/>
                      <a:pt x="12830" y="7787"/>
                      <a:pt x="12392" y="8123"/>
                    </a:cubicBezTo>
                    <a:close/>
                    <a:moveTo>
                      <a:pt x="11389" y="4842"/>
                    </a:moveTo>
                    <a:lnTo>
                      <a:pt x="11872" y="6417"/>
                    </a:lnTo>
                    <a:cubicBezTo>
                      <a:pt x="12271" y="6054"/>
                      <a:pt x="12775" y="5729"/>
                      <a:pt x="13431" y="5504"/>
                    </a:cubicBezTo>
                    <a:cubicBezTo>
                      <a:pt x="14069" y="5283"/>
                      <a:pt x="14633" y="5159"/>
                      <a:pt x="15143" y="5088"/>
                    </a:cubicBezTo>
                    <a:lnTo>
                      <a:pt x="14677" y="3567"/>
                    </a:lnTo>
                    <a:cubicBezTo>
                      <a:pt x="14162" y="3646"/>
                      <a:pt x="13594" y="3774"/>
                      <a:pt x="12968" y="3990"/>
                    </a:cubicBezTo>
                    <a:cubicBezTo>
                      <a:pt x="12342" y="4206"/>
                      <a:pt x="11826" y="4507"/>
                      <a:pt x="11389" y="48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21">
              <a:extLst>
                <a:ext uri="{FF2B5EF4-FFF2-40B4-BE49-F238E27FC236}">
                  <a16:creationId xmlns:a16="http://schemas.microsoft.com/office/drawing/2014/main" xmlns="" id="{4A6D566A-3BD6-49CA-A455-489E67D4A6B0}"/>
                </a:ext>
              </a:extLst>
            </p:cNvPr>
            <p:cNvGrpSpPr/>
            <p:nvPr/>
          </p:nvGrpSpPr>
          <p:grpSpPr>
            <a:xfrm>
              <a:off x="4075268" y="2685488"/>
              <a:ext cx="624501" cy="624502"/>
              <a:chOff x="0" y="0"/>
              <a:chExt cx="969008" cy="969008"/>
            </a:xfrm>
          </p:grpSpPr>
          <p:sp>
            <p:nvSpPr>
              <p:cNvPr id="28" name="Freeform: Shape 22">
                <a:extLst>
                  <a:ext uri="{FF2B5EF4-FFF2-40B4-BE49-F238E27FC236}">
                    <a16:creationId xmlns:a16="http://schemas.microsoft.com/office/drawing/2014/main" xmlns="" id="{7452A933-A130-4723-A51C-EFF3F2F6ED2C}"/>
                  </a:ext>
                </a:extLst>
              </p:cNvPr>
              <p:cNvSpPr/>
              <p:nvPr/>
            </p:nvSpPr>
            <p:spPr>
              <a:xfrm>
                <a:off x="0" y="0"/>
                <a:ext cx="969008" cy="969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23">
                <a:extLst>
                  <a:ext uri="{FF2B5EF4-FFF2-40B4-BE49-F238E27FC236}">
                    <a16:creationId xmlns:a16="http://schemas.microsoft.com/office/drawing/2014/main" xmlns="" id="{6115079F-22DA-4A00-92AE-904F47204162}"/>
                  </a:ext>
                </a:extLst>
              </p:cNvPr>
              <p:cNvSpPr/>
              <p:nvPr/>
            </p:nvSpPr>
            <p:spPr>
              <a:xfrm>
                <a:off x="321391" y="272922"/>
                <a:ext cx="326225" cy="423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28" h="21164" extrusionOk="0">
                    <a:moveTo>
                      <a:pt x="13691" y="4182"/>
                    </a:moveTo>
                    <a:cubicBezTo>
                      <a:pt x="12508" y="3546"/>
                      <a:pt x="11931" y="2543"/>
                      <a:pt x="12404" y="1937"/>
                    </a:cubicBezTo>
                    <a:cubicBezTo>
                      <a:pt x="12876" y="1334"/>
                      <a:pt x="14218" y="1362"/>
                      <a:pt x="15398" y="1998"/>
                    </a:cubicBezTo>
                    <a:cubicBezTo>
                      <a:pt x="16583" y="2634"/>
                      <a:pt x="17155" y="3639"/>
                      <a:pt x="16684" y="4242"/>
                    </a:cubicBezTo>
                    <a:cubicBezTo>
                      <a:pt x="16213" y="4845"/>
                      <a:pt x="14874" y="4818"/>
                      <a:pt x="13691" y="4182"/>
                    </a:cubicBezTo>
                    <a:close/>
                    <a:moveTo>
                      <a:pt x="14777" y="15159"/>
                    </a:moveTo>
                    <a:cubicBezTo>
                      <a:pt x="14795" y="15127"/>
                      <a:pt x="14807" y="15091"/>
                      <a:pt x="14825" y="15057"/>
                    </a:cubicBezTo>
                    <a:cubicBezTo>
                      <a:pt x="14896" y="14928"/>
                      <a:pt x="14958" y="14799"/>
                      <a:pt x="15009" y="14664"/>
                    </a:cubicBezTo>
                    <a:cubicBezTo>
                      <a:pt x="15017" y="14639"/>
                      <a:pt x="15021" y="14615"/>
                      <a:pt x="15030" y="14593"/>
                    </a:cubicBezTo>
                    <a:cubicBezTo>
                      <a:pt x="15082" y="14443"/>
                      <a:pt x="15126" y="14295"/>
                      <a:pt x="15161" y="14143"/>
                    </a:cubicBezTo>
                    <a:cubicBezTo>
                      <a:pt x="15161" y="14136"/>
                      <a:pt x="15161" y="14130"/>
                      <a:pt x="15161" y="14120"/>
                    </a:cubicBezTo>
                    <a:cubicBezTo>
                      <a:pt x="15421" y="12832"/>
                      <a:pt x="14968" y="11394"/>
                      <a:pt x="13930" y="10096"/>
                    </a:cubicBezTo>
                    <a:lnTo>
                      <a:pt x="15410" y="8206"/>
                    </a:lnTo>
                    <a:cubicBezTo>
                      <a:pt x="17115" y="8386"/>
                      <a:pt x="18589" y="8031"/>
                      <a:pt x="19298" y="7124"/>
                    </a:cubicBezTo>
                    <a:cubicBezTo>
                      <a:pt x="20528" y="5555"/>
                      <a:pt x="19031" y="2944"/>
                      <a:pt x="15959" y="1289"/>
                    </a:cubicBezTo>
                    <a:cubicBezTo>
                      <a:pt x="12884" y="-367"/>
                      <a:pt x="9398" y="-436"/>
                      <a:pt x="8170" y="1130"/>
                    </a:cubicBezTo>
                    <a:cubicBezTo>
                      <a:pt x="7458" y="2039"/>
                      <a:pt x="7666" y="3299"/>
                      <a:pt x="8560" y="4518"/>
                    </a:cubicBezTo>
                    <a:lnTo>
                      <a:pt x="7078" y="6407"/>
                    </a:lnTo>
                    <a:cubicBezTo>
                      <a:pt x="5227" y="6150"/>
                      <a:pt x="3458" y="6390"/>
                      <a:pt x="2143" y="7113"/>
                    </a:cubicBezTo>
                    <a:cubicBezTo>
                      <a:pt x="2135" y="7115"/>
                      <a:pt x="2126" y="7117"/>
                      <a:pt x="2120" y="7122"/>
                    </a:cubicBezTo>
                    <a:cubicBezTo>
                      <a:pt x="1967" y="7208"/>
                      <a:pt x="1817" y="7302"/>
                      <a:pt x="1677" y="7402"/>
                    </a:cubicBezTo>
                    <a:cubicBezTo>
                      <a:pt x="1655" y="7417"/>
                      <a:pt x="1628" y="7431"/>
                      <a:pt x="1610" y="7447"/>
                    </a:cubicBezTo>
                    <a:cubicBezTo>
                      <a:pt x="1479" y="7539"/>
                      <a:pt x="1362" y="7643"/>
                      <a:pt x="1249" y="7747"/>
                    </a:cubicBezTo>
                    <a:cubicBezTo>
                      <a:pt x="1222" y="7773"/>
                      <a:pt x="1185" y="7796"/>
                      <a:pt x="1159" y="7824"/>
                    </a:cubicBezTo>
                    <a:cubicBezTo>
                      <a:pt x="1018" y="7957"/>
                      <a:pt x="887" y="8098"/>
                      <a:pt x="773" y="8248"/>
                    </a:cubicBezTo>
                    <a:cubicBezTo>
                      <a:pt x="-1072" y="10599"/>
                      <a:pt x="502" y="14158"/>
                      <a:pt x="4282" y="16195"/>
                    </a:cubicBezTo>
                    <a:cubicBezTo>
                      <a:pt x="8065" y="18232"/>
                      <a:pt x="12626" y="17974"/>
                      <a:pt x="14466" y="15623"/>
                    </a:cubicBezTo>
                    <a:cubicBezTo>
                      <a:pt x="14582" y="15474"/>
                      <a:pt x="14689" y="15318"/>
                      <a:pt x="14777" y="15159"/>
                    </a:cubicBezTo>
                    <a:close/>
                    <a:moveTo>
                      <a:pt x="2898" y="16410"/>
                    </a:moveTo>
                    <a:lnTo>
                      <a:pt x="93" y="19992"/>
                    </a:lnTo>
                    <a:lnTo>
                      <a:pt x="391" y="21164"/>
                    </a:lnTo>
                    <a:lnTo>
                      <a:pt x="1804" y="20914"/>
                    </a:lnTo>
                    <a:lnTo>
                      <a:pt x="4609" y="17333"/>
                    </a:lnTo>
                    <a:cubicBezTo>
                      <a:pt x="4310" y="17201"/>
                      <a:pt x="4014" y="17060"/>
                      <a:pt x="3727" y="16904"/>
                    </a:cubicBezTo>
                    <a:cubicBezTo>
                      <a:pt x="3437" y="16748"/>
                      <a:pt x="3160" y="16582"/>
                      <a:pt x="2898" y="164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6" name="千图PPT彼岸天：ID 8661124库_组合 30">
            <a:extLst>
              <a:ext uri="{FF2B5EF4-FFF2-40B4-BE49-F238E27FC236}">
                <a16:creationId xmlns:a16="http://schemas.microsoft.com/office/drawing/2014/main" xmlns="" id="{67F26158-3943-4A03-86B0-A3CDBCE5B39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220236" y="3851773"/>
            <a:ext cx="3288631" cy="951390"/>
            <a:chOff x="719138" y="4748567"/>
            <a:chExt cx="2186768" cy="951390"/>
          </a:xfrm>
        </p:grpSpPr>
        <p:sp>
          <p:nvSpPr>
            <p:cNvPr id="26" name="TextBox 31">
              <a:extLst>
                <a:ext uri="{FF2B5EF4-FFF2-40B4-BE49-F238E27FC236}">
                  <a16:creationId xmlns:a16="http://schemas.microsoft.com/office/drawing/2014/main" xmlns="" id="{E0FA8689-AC29-43D8-BA7F-8A5E432D52A7}"/>
                </a:ext>
              </a:extLst>
            </p:cNvPr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216000" tIns="0" rIns="0" bIns="0" anchor="ctr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7" name="TextBox 32">
              <a:extLst>
                <a:ext uri="{FF2B5EF4-FFF2-40B4-BE49-F238E27FC236}">
                  <a16:creationId xmlns:a16="http://schemas.microsoft.com/office/drawing/2014/main" xmlns="" id="{CA36118A-6E9A-4C2D-A2E4-51A29D6F84D9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216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7" name="千图PPT彼岸天：ID 8661124库_组合 33">
            <a:extLst>
              <a:ext uri="{FF2B5EF4-FFF2-40B4-BE49-F238E27FC236}">
                <a16:creationId xmlns:a16="http://schemas.microsoft.com/office/drawing/2014/main" xmlns="" id="{DC146F7B-32C1-4E55-A38E-89A8F9FF3AF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67857" y="2504799"/>
            <a:ext cx="3207411" cy="951390"/>
            <a:chOff x="719138" y="4748567"/>
            <a:chExt cx="2186768" cy="951390"/>
          </a:xfrm>
        </p:grpSpPr>
        <p:sp>
          <p:nvSpPr>
            <p:cNvPr id="24" name="TextBox 34">
              <a:extLst>
                <a:ext uri="{FF2B5EF4-FFF2-40B4-BE49-F238E27FC236}">
                  <a16:creationId xmlns:a16="http://schemas.microsoft.com/office/drawing/2014/main" xmlns="" id="{C9D94E33-1595-42FE-B4BD-BDF6D152C587}"/>
                </a:ext>
              </a:extLst>
            </p:cNvPr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0" tIns="0" rIns="216000" bIns="0" anchor="ctr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5" name="TextBox 35">
              <a:extLst>
                <a:ext uri="{FF2B5EF4-FFF2-40B4-BE49-F238E27FC236}">
                  <a16:creationId xmlns:a16="http://schemas.microsoft.com/office/drawing/2014/main" xmlns="" id="{2160D6FE-3FE8-4EAC-8970-8118946FDDB3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216000" bIns="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8" name="千图PPT彼岸天：ID 8661124库_组合 36">
            <a:extLst>
              <a:ext uri="{FF2B5EF4-FFF2-40B4-BE49-F238E27FC236}">
                <a16:creationId xmlns:a16="http://schemas.microsoft.com/office/drawing/2014/main" xmlns="" id="{DE315909-5263-4B0C-937C-473FEC51879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109209" y="1515326"/>
            <a:ext cx="4099359" cy="682704"/>
            <a:chOff x="719138" y="4748567"/>
            <a:chExt cx="2186768" cy="682704"/>
          </a:xfrm>
        </p:grpSpPr>
        <p:sp>
          <p:nvSpPr>
            <p:cNvPr id="22" name="TextBox 37">
              <a:extLst>
                <a:ext uri="{FF2B5EF4-FFF2-40B4-BE49-F238E27FC236}">
                  <a16:creationId xmlns:a16="http://schemas.microsoft.com/office/drawing/2014/main" xmlns="" id="{13F40B1F-31E4-472B-8D95-5DCD9DD12D92}"/>
                </a:ext>
              </a:extLst>
            </p:cNvPr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216000" tIns="0" rIns="0" bIns="0" anchor="ctr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3" name="TextBox 38">
              <a:extLst>
                <a:ext uri="{FF2B5EF4-FFF2-40B4-BE49-F238E27FC236}">
                  <a16:creationId xmlns:a16="http://schemas.microsoft.com/office/drawing/2014/main" xmlns="" id="{C41E9E33-AD4F-4797-9A82-38836FF602C6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317322"/>
            </a:xfrm>
            <a:prstGeom prst="rect">
              <a:avLst/>
            </a:prstGeom>
          </p:spPr>
          <p:txBody>
            <a:bodyPr vert="horz" wrap="square" lIns="216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</a:p>
          </p:txBody>
        </p:sp>
      </p:grpSp>
      <p:grpSp>
        <p:nvGrpSpPr>
          <p:cNvPr id="19" name="千图PPT彼岸天：ID 8661124库_组合 39">
            <a:extLst>
              <a:ext uri="{FF2B5EF4-FFF2-40B4-BE49-F238E27FC236}">
                <a16:creationId xmlns:a16="http://schemas.microsoft.com/office/drawing/2014/main" xmlns="" id="{3A4FBC1E-8FA8-4D18-B9B7-E27805940EFC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970717" y="4977805"/>
            <a:ext cx="4099359" cy="682704"/>
            <a:chOff x="719138" y="4748567"/>
            <a:chExt cx="2186768" cy="682704"/>
          </a:xfrm>
        </p:grpSpPr>
        <p:sp>
          <p:nvSpPr>
            <p:cNvPr id="20" name="TextBox 40">
              <a:extLst>
                <a:ext uri="{FF2B5EF4-FFF2-40B4-BE49-F238E27FC236}">
                  <a16:creationId xmlns:a16="http://schemas.microsoft.com/office/drawing/2014/main" xmlns="" id="{E7FA1D83-6E05-417A-8ED2-527107116DE4}"/>
                </a:ext>
              </a:extLst>
            </p:cNvPr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216000" tIns="0" rIns="216000" bIns="0" anchor="ctr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1" name="TextBox 41">
              <a:extLst>
                <a:ext uri="{FF2B5EF4-FFF2-40B4-BE49-F238E27FC236}">
                  <a16:creationId xmlns:a16="http://schemas.microsoft.com/office/drawing/2014/main" xmlns="" id="{B72044DD-2000-47F7-96D0-B37D30407721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317322"/>
            </a:xfrm>
            <a:prstGeom prst="rect">
              <a:avLst/>
            </a:prstGeom>
          </p:spPr>
          <p:txBody>
            <a:bodyPr vert="horz" wrap="square" lIns="216000" tIns="0" rIns="216000" bIns="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</a:rPr>
                <a:t>此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D4326FB9-D305-44B8-91B8-A5AC0C769D70}"/>
              </a:ext>
            </a:extLst>
          </p:cNvPr>
          <p:cNvSpPr/>
          <p:nvPr/>
        </p:nvSpPr>
        <p:spPr>
          <a:xfrm>
            <a:off x="3814780" y="650997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296546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3">
            <a:extLst>
              <a:ext uri="{FF2B5EF4-FFF2-40B4-BE49-F238E27FC236}">
                <a16:creationId xmlns:a16="http://schemas.microsoft.com/office/drawing/2014/main" xmlns="" id="{CBCD8011-5E0C-428F-94DA-81E31F8DC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3897" y="3918786"/>
            <a:ext cx="56749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请输入您的标题</a:t>
            </a:r>
          </a:p>
        </p:txBody>
      </p:sp>
      <p:sp>
        <p:nvSpPr>
          <p:cNvPr id="3" name="文本框 6">
            <a:extLst>
              <a:ext uri="{FF2B5EF4-FFF2-40B4-BE49-F238E27FC236}">
                <a16:creationId xmlns:a16="http://schemas.microsoft.com/office/drawing/2014/main" xmlns="" id="{62310777-A075-4EBD-A5AD-F92973BC5212}"/>
              </a:ext>
            </a:extLst>
          </p:cNvPr>
          <p:cNvSpPr txBox="1"/>
          <p:nvPr/>
        </p:nvSpPr>
        <p:spPr>
          <a:xfrm>
            <a:off x="3938907" y="2441458"/>
            <a:ext cx="176277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9B050E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9600" dirty="0">
              <a:solidFill>
                <a:srgbClr val="9B050E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7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  <p:tag name="ISPRING_ULTRA_SCORM_COURSE_ID" val="27A02B65-D083-4C77-BD61-28C07B4EBF7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卡通多媒体公开课课件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PPT定制1801380800">
  <a:themeElements>
    <a:clrScheme name="MC-欧美风主题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98673"/>
      </a:accent1>
      <a:accent2>
        <a:srgbClr val="FEC40C"/>
      </a:accent2>
      <a:accent3>
        <a:srgbClr val="9B050E"/>
      </a:accent3>
      <a:accent4>
        <a:srgbClr val="198673"/>
      </a:accent4>
      <a:accent5>
        <a:srgbClr val="FEC40C"/>
      </a:accent5>
      <a:accent6>
        <a:srgbClr val="9B050E"/>
      </a:accent6>
      <a:hlink>
        <a:srgbClr val="0563C1"/>
      </a:hlink>
      <a:folHlink>
        <a:srgbClr val="954F72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千图.potx" id="{A94BCD76-B219-433F-BA5C-5BD7EC5950C5}" vid="{3418832C-F13D-4A66-8456-67D2A382EF1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千图</Template>
  <TotalTime>40</TotalTime>
  <Words>1250</Words>
  <Application>Microsoft Office PowerPoint</Application>
  <PresentationFormat>宽屏</PresentationFormat>
  <Paragraphs>242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等线</vt:lpstr>
      <vt:lpstr>方正有猫在_GBK</vt:lpstr>
      <vt:lpstr>汉仪乐喵体简</vt:lpstr>
      <vt:lpstr>华康少女文字W5</vt:lpstr>
      <vt:lpstr>微软雅黑</vt:lpstr>
      <vt:lpstr>Arial</vt:lpstr>
      <vt:lpstr>Impact</vt:lpstr>
      <vt:lpstr>PPT定制1801380800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卡通多媒体公开课课件PPT模板</dc:title>
  <dc:subject/>
  <dc:creator>柚子设计</dc:creator>
  <cp:keywords>MC-PPT模板</cp:keywords>
  <dc:description/>
  <cp:lastModifiedBy>user</cp:lastModifiedBy>
  <cp:revision>12</cp:revision>
  <dcterms:created xsi:type="dcterms:W3CDTF">2017-11-06T07:26:13Z</dcterms:created>
  <dcterms:modified xsi:type="dcterms:W3CDTF">2017-12-15T12:45:10Z</dcterms:modified>
  <cp:category>模板</cp:category>
</cp:coreProperties>
</file>